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4.xml" ContentType="application/vnd.openxmlformats-officedocument.presentationml.tags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25.xml" ContentType="application/vnd.openxmlformats-officedocument.presentationml.tags+xml"/>
  <Override PartName="/ppt/notesSlides/notesSlide14.xml" ContentType="application/vnd.openxmlformats-officedocument.presentationml.notesSlide+xml"/>
  <Override PartName="/ppt/tags/tag26.xml" ContentType="application/vnd.openxmlformats-officedocument.presentationml.tags+xml"/>
  <Override PartName="/ppt/notesSlides/notesSlide15.xml" ContentType="application/vnd.openxmlformats-officedocument.presentationml.notesSlide+xml"/>
  <Override PartName="/ppt/tags/tag27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18.xml" ContentType="application/vnd.openxmlformats-officedocument.presentationml.notesSlide+xml"/>
  <Override PartName="/ppt/tags/tag42.xml" ContentType="application/vnd.openxmlformats-officedocument.presentationml.tags+xml"/>
  <Override PartName="/ppt/notesSlides/notesSlide19.xml" ContentType="application/vnd.openxmlformats-officedocument.presentationml.notesSlide+xml"/>
  <Override PartName="/ppt/tags/tag43.xml" ContentType="application/vnd.openxmlformats-officedocument.presentationml.tags+xml"/>
  <Override PartName="/ppt/notesSlides/notesSlide20.xml" ContentType="application/vnd.openxmlformats-officedocument.presentationml.notesSlide+xml"/>
  <Override PartName="/ppt/tags/tag44.xml" ContentType="application/vnd.openxmlformats-officedocument.presentationml.tags+xml"/>
  <Override PartName="/ppt/notesSlides/notesSlide21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300" r:id="rId2"/>
    <p:sldId id="301" r:id="rId3"/>
    <p:sldId id="302" r:id="rId4"/>
    <p:sldId id="260" r:id="rId5"/>
    <p:sldId id="281" r:id="rId6"/>
    <p:sldId id="282" r:id="rId7"/>
    <p:sldId id="299" r:id="rId8"/>
    <p:sldId id="303" r:id="rId9"/>
    <p:sldId id="285" r:id="rId10"/>
    <p:sldId id="286" r:id="rId11"/>
    <p:sldId id="298" r:id="rId12"/>
    <p:sldId id="305" r:id="rId13"/>
    <p:sldId id="288" r:id="rId14"/>
    <p:sldId id="290" r:id="rId15"/>
    <p:sldId id="297" r:id="rId16"/>
    <p:sldId id="291" r:id="rId17"/>
    <p:sldId id="304" r:id="rId18"/>
    <p:sldId id="292" r:id="rId19"/>
    <p:sldId id="294" r:id="rId20"/>
    <p:sldId id="295" r:id="rId21"/>
    <p:sldId id="293" r:id="rId22"/>
    <p:sldId id="296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021" autoAdjust="0"/>
  </p:normalViewPr>
  <p:slideViewPr>
    <p:cSldViewPr snapToGrid="0">
      <p:cViewPr varScale="1">
        <p:scale>
          <a:sx n="107" d="100"/>
          <a:sy n="107" d="100"/>
        </p:scale>
        <p:origin x="756" y="96"/>
      </p:cViewPr>
      <p:guideLst>
        <p:guide orient="horz" pos="2160"/>
        <p:guide pos="3840"/>
        <p:guide pos="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系列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类别 1</c:v>
                      </c:pt>
                      <c:pt idx="1">
                        <c:v>类别 2</c:v>
                      </c:pt>
                      <c:pt idx="2">
                        <c:v>类别 3</c:v>
                      </c:pt>
                      <c:pt idx="3">
                        <c:v>类别 4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CCB0-4DFB-BF2F-D2878532E3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7"/>
        <c:overlap val="4"/>
        <c:axId val="868797952"/>
        <c:axId val="868798496"/>
      </c:barChart>
      <c:catAx>
        <c:axId val="86879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68798496"/>
        <c:crosses val="autoZero"/>
        <c:auto val="1"/>
        <c:lblAlgn val="ctr"/>
        <c:lblOffset val="100"/>
        <c:noMultiLvlLbl val="0"/>
      </c:catAx>
      <c:valAx>
        <c:axId val="868798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6879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0ED87-1C34-42C1-9D51-A9FADDCC242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634E5-9754-47FA-859D-5F71934FFA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634E5-9754-47FA-859D-5F71934FFA7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634E5-9754-47FA-859D-5F71934FFA79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634E5-9754-47FA-859D-5F71934FFA79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634E5-9754-47FA-859D-5F71934FFA79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634E5-9754-47FA-859D-5F71934FFA79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634E5-9754-47FA-859D-5F71934FFA79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634E5-9754-47FA-859D-5F71934FFA79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634E5-9754-47FA-859D-5F71934FFA79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634E5-9754-47FA-859D-5F71934FFA79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634E5-9754-47FA-859D-5F71934FFA79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634E5-9754-47FA-859D-5F71934FFA79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634E5-9754-47FA-859D-5F71934FFA7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634E5-9754-47FA-859D-5F71934FFA79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634E5-9754-47FA-859D-5F71934FFA79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634E5-9754-47FA-859D-5F71934FFA79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634E5-9754-47FA-859D-5F71934FFA7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634E5-9754-47FA-859D-5F71934FFA7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634E5-9754-47FA-859D-5F71934FFA7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634E5-9754-47FA-859D-5F71934FFA7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634E5-9754-47FA-859D-5F71934FFA7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634E5-9754-47FA-859D-5F71934FFA7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634E5-9754-47FA-859D-5F71934FFA79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25625"/>
            <a:ext cx="10515600" cy="43513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F019F7F-135F-4B2D-A7D7-2C895D61D08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4CB953D-8447-43BB-B826-E775B2556CC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F019F7F-135F-4B2D-A7D7-2C895D61D08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4CB953D-8447-43BB-B826-E775B2556CC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F019F7F-135F-4B2D-A7D7-2C895D61D08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4CB953D-8447-43BB-B826-E775B2556CC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F019F7F-135F-4B2D-A7D7-2C895D61D08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4CB953D-8447-43BB-B826-E775B2556CC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F019F7F-135F-4B2D-A7D7-2C895D61D08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4CB953D-8447-43BB-B826-E775B2556CC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F019F7F-135F-4B2D-A7D7-2C895D61D08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4CB953D-8447-43BB-B826-E775B2556CC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F019F7F-135F-4B2D-A7D7-2C895D61D08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4CB953D-8447-43BB-B826-E775B2556CC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F019F7F-135F-4B2D-A7D7-2C895D61D08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4CB953D-8447-43BB-B826-E775B2556CC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圆角矩形 29"/>
          <p:cNvSpPr/>
          <p:nvPr userDrawn="1"/>
        </p:nvSpPr>
        <p:spPr>
          <a:xfrm>
            <a:off x="4197350" y="773113"/>
            <a:ext cx="3797300" cy="565150"/>
          </a:xfrm>
          <a:prstGeom prst="roundRect">
            <a:avLst/>
          </a:prstGeom>
          <a:gradFill flip="none" rotWithShape="1">
            <a:gsLst>
              <a:gs pos="100000">
                <a:schemeClr val="accent1">
                  <a:lumMod val="75000"/>
                </a:schemeClr>
              </a:gs>
              <a:gs pos="0">
                <a:schemeClr val="accent1">
                  <a:lumMod val="75000"/>
                </a:schemeClr>
              </a:gs>
              <a:gs pos="7000">
                <a:schemeClr val="accent1"/>
              </a:gs>
              <a:gs pos="90000">
                <a:schemeClr val="accent1"/>
              </a:gs>
            </a:gsLst>
            <a:lin ang="10800000" scaled="1"/>
            <a:tileRect/>
          </a:gradFill>
          <a:ln w="9525" cap="flat" cmpd="sng" algn="ctr">
            <a:solidFill>
              <a:sysClr val="window" lastClr="FFFFFF"/>
            </a:solidFill>
            <a:prstDash val="solid"/>
          </a:ln>
          <a:effectLst>
            <a:outerShdw blurRad="2540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3695700" y="839788"/>
            <a:ext cx="4800600" cy="431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编辑母版文本样式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F019F7F-135F-4B2D-A7D7-2C895D61D08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4CB953D-8447-43BB-B826-E775B2556CC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F019F7F-135F-4B2D-A7D7-2C895D61D08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4CB953D-8447-43BB-B826-E775B2556CC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1.png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image" Target="../media/image3.png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notesSlide" Target="../notesSlides/notesSlide10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slideLayout" Target="../slideLayouts/slideLayout3.xml"/><Relationship Id="rId5" Type="http://schemas.openxmlformats.org/officeDocument/2006/relationships/tags" Target="../tags/tag17.xml"/><Relationship Id="rId10" Type="http://schemas.openxmlformats.org/officeDocument/2006/relationships/tags" Target="../tags/tag22.xml"/><Relationship Id="rId4" Type="http://schemas.openxmlformats.org/officeDocument/2006/relationships/tags" Target="../tags/tag16.xml"/><Relationship Id="rId9" Type="http://schemas.openxmlformats.org/officeDocument/2006/relationships/tags" Target="../tags/tag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4.xml"/><Relationship Id="rId5" Type="http://schemas.openxmlformats.org/officeDocument/2006/relationships/chart" Target="../charts/chart1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2" Type="http://schemas.openxmlformats.org/officeDocument/2006/relationships/tags" Target="../tags/tag29.xml"/><Relationship Id="rId16" Type="http://schemas.openxmlformats.org/officeDocument/2006/relationships/notesSlide" Target="../notesSlides/notesSlide18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slideLayout" Target="../slideLayouts/slideLayout3.xml"/><Relationship Id="rId10" Type="http://schemas.openxmlformats.org/officeDocument/2006/relationships/tags" Target="../tags/tag37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http://chn.docer.com/works?userid=25553551                    _1"/>
          <p:cNvSpPr txBox="1"/>
          <p:nvPr>
            <p:custDataLst>
              <p:tags r:id="rId1"/>
            </p:custDataLst>
          </p:nvPr>
        </p:nvSpPr>
        <p:spPr>
          <a:xfrm>
            <a:off x="1365203" y="2366600"/>
            <a:ext cx="6442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思维灵感年终总结汇报模板</a:t>
            </a:r>
          </a:p>
        </p:txBody>
      </p:sp>
      <p:sp>
        <p:nvSpPr>
          <p:cNvPr id="36" name="http://chn.docer.com/works?userid=25553551                    _2"/>
          <p:cNvSpPr txBox="1"/>
          <p:nvPr>
            <p:custDataLst>
              <p:tags r:id="rId2"/>
            </p:custDataLst>
          </p:nvPr>
        </p:nvSpPr>
        <p:spPr>
          <a:xfrm>
            <a:off x="1400371" y="3296734"/>
            <a:ext cx="4924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适用于年终总结  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 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部门工作汇报  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 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销售培训  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  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工作汇报</a:t>
            </a:r>
          </a:p>
        </p:txBody>
      </p:sp>
      <p:sp>
        <p:nvSpPr>
          <p:cNvPr id="37" name="http://chn.docer.com/works?userid=25553551                    _3"/>
          <p:cNvSpPr txBox="1"/>
          <p:nvPr>
            <p:custDataLst>
              <p:tags r:id="rId3"/>
            </p:custDataLst>
          </p:nvPr>
        </p:nvSpPr>
        <p:spPr>
          <a:xfrm>
            <a:off x="1393769" y="4902649"/>
            <a:ext cx="180207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汇报人：</a:t>
            </a:r>
            <a:r>
              <a:rPr lang="en-US" altLang="zh-CN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PPT818</a:t>
            </a:r>
            <a:endParaRPr lang="en-US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8" name="http://chn.docer.com/works?userid=25553551                    _4"/>
          <p:cNvSpPr txBox="1"/>
          <p:nvPr>
            <p:custDataLst>
              <p:tags r:id="rId4"/>
            </p:custDataLst>
          </p:nvPr>
        </p:nvSpPr>
        <p:spPr>
          <a:xfrm>
            <a:off x="3079862" y="4908191"/>
            <a:ext cx="260712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时间：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20XX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年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XX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月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XX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日</a:t>
            </a:r>
          </a:p>
        </p:txBody>
      </p:sp>
      <p:sp>
        <p:nvSpPr>
          <p:cNvPr id="40" name="http://chn.docer.com/works?userid=25553551                    _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95265" y="1869366"/>
            <a:ext cx="34723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defRPr>
            </a:lvl9pPr>
          </a:lstStyle>
          <a:p>
            <a:pPr>
              <a:buNone/>
            </a:pPr>
            <a:r>
              <a:rPr lang="en-US" altLang="zh-CN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Report </a:t>
            </a:r>
            <a:r>
              <a:rPr lang="en-US" altLang="zh-CN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endParaRPr lang="en-US" altLang="zh-CN" sz="2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http://chn.docer.com/works?userid=25553551                    _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569" y="871329"/>
            <a:ext cx="4505688" cy="5799255"/>
          </a:xfrm>
          <a:prstGeom prst="rect">
            <a:avLst/>
          </a:prstGeom>
        </p:spPr>
      </p:pic>
      <p:sp>
        <p:nvSpPr>
          <p:cNvPr id="11" name="http://chn.docer.com/works?userid=25553551                    _7"/>
          <p:cNvSpPr/>
          <p:nvPr>
            <p:custDataLst>
              <p:tags r:id="rId7"/>
            </p:custDataLst>
          </p:nvPr>
        </p:nvSpPr>
        <p:spPr>
          <a:xfrm rot="21324756" flipH="1">
            <a:off x="1145043" y="5295033"/>
            <a:ext cx="7720106" cy="1453281"/>
          </a:xfrm>
          <a:custGeom>
            <a:avLst/>
            <a:gdLst>
              <a:gd name="connsiteX0" fmla="*/ 0 w 8034391"/>
              <a:gd name="connsiteY0" fmla="*/ 873303 h 873303"/>
              <a:gd name="connsiteX1" fmla="*/ 1335641 w 8034391"/>
              <a:gd name="connsiteY1" fmla="*/ 667820 h 873303"/>
              <a:gd name="connsiteX2" fmla="*/ 3030877 w 8034391"/>
              <a:gd name="connsiteY2" fmla="*/ 832207 h 873303"/>
              <a:gd name="connsiteX3" fmla="*/ 4685016 w 8034391"/>
              <a:gd name="connsiteY3" fmla="*/ 729465 h 873303"/>
              <a:gd name="connsiteX4" fmla="*/ 6411075 w 8034391"/>
              <a:gd name="connsiteY4" fmla="*/ 636998 h 873303"/>
              <a:gd name="connsiteX5" fmla="*/ 7130266 w 8034391"/>
              <a:gd name="connsiteY5" fmla="*/ 174661 h 873303"/>
              <a:gd name="connsiteX6" fmla="*/ 7756989 w 8034391"/>
              <a:gd name="connsiteY6" fmla="*/ 102742 h 873303"/>
              <a:gd name="connsiteX7" fmla="*/ 8034391 w 8034391"/>
              <a:gd name="connsiteY7" fmla="*/ 0 h 873303"/>
              <a:gd name="connsiteX0-1" fmla="*/ 0 w 8097891"/>
              <a:gd name="connsiteY0-2" fmla="*/ 784403 h 832867"/>
              <a:gd name="connsiteX1-3" fmla="*/ 1399141 w 8097891"/>
              <a:gd name="connsiteY1-4" fmla="*/ 667820 h 832867"/>
              <a:gd name="connsiteX2-5" fmla="*/ 3094377 w 8097891"/>
              <a:gd name="connsiteY2-6" fmla="*/ 832207 h 832867"/>
              <a:gd name="connsiteX3-7" fmla="*/ 4748516 w 8097891"/>
              <a:gd name="connsiteY3-8" fmla="*/ 729465 h 832867"/>
              <a:gd name="connsiteX4-9" fmla="*/ 6474575 w 8097891"/>
              <a:gd name="connsiteY4-10" fmla="*/ 636998 h 832867"/>
              <a:gd name="connsiteX5-11" fmla="*/ 7193766 w 8097891"/>
              <a:gd name="connsiteY5-12" fmla="*/ 174661 h 832867"/>
              <a:gd name="connsiteX6-13" fmla="*/ 7820489 w 8097891"/>
              <a:gd name="connsiteY6-14" fmla="*/ 102742 h 832867"/>
              <a:gd name="connsiteX7-15" fmla="*/ 8097891 w 8097891"/>
              <a:gd name="connsiteY7-16" fmla="*/ 0 h 832867"/>
              <a:gd name="connsiteX0-17" fmla="*/ 0 w 8097891"/>
              <a:gd name="connsiteY0-18" fmla="*/ 784403 h 947011"/>
              <a:gd name="connsiteX1-19" fmla="*/ 1399141 w 8097891"/>
              <a:gd name="connsiteY1-20" fmla="*/ 667820 h 947011"/>
              <a:gd name="connsiteX2-21" fmla="*/ 3094377 w 8097891"/>
              <a:gd name="connsiteY2-22" fmla="*/ 832207 h 947011"/>
              <a:gd name="connsiteX3-23" fmla="*/ 4748516 w 8097891"/>
              <a:gd name="connsiteY3-24" fmla="*/ 729465 h 947011"/>
              <a:gd name="connsiteX4-25" fmla="*/ 6474575 w 8097891"/>
              <a:gd name="connsiteY4-26" fmla="*/ 636998 h 947011"/>
              <a:gd name="connsiteX5-27" fmla="*/ 7193766 w 8097891"/>
              <a:gd name="connsiteY5-28" fmla="*/ 174661 h 947011"/>
              <a:gd name="connsiteX6-29" fmla="*/ 7820489 w 8097891"/>
              <a:gd name="connsiteY6-30" fmla="*/ 102742 h 947011"/>
              <a:gd name="connsiteX7-31" fmla="*/ 8097891 w 8097891"/>
              <a:gd name="connsiteY7-32" fmla="*/ 0 h 947011"/>
              <a:gd name="connsiteX0-33" fmla="*/ 0 w 8097891"/>
              <a:gd name="connsiteY0-34" fmla="*/ 784403 h 1037202"/>
              <a:gd name="connsiteX1-35" fmla="*/ 1567992 w 8097891"/>
              <a:gd name="connsiteY1-36" fmla="*/ 973795 h 1037202"/>
              <a:gd name="connsiteX2-37" fmla="*/ 3094377 w 8097891"/>
              <a:gd name="connsiteY2-38" fmla="*/ 832207 h 1037202"/>
              <a:gd name="connsiteX3-39" fmla="*/ 4748516 w 8097891"/>
              <a:gd name="connsiteY3-40" fmla="*/ 729465 h 1037202"/>
              <a:gd name="connsiteX4-41" fmla="*/ 6474575 w 8097891"/>
              <a:gd name="connsiteY4-42" fmla="*/ 636998 h 1037202"/>
              <a:gd name="connsiteX5-43" fmla="*/ 7193766 w 8097891"/>
              <a:gd name="connsiteY5-44" fmla="*/ 174661 h 1037202"/>
              <a:gd name="connsiteX6-45" fmla="*/ 7820489 w 8097891"/>
              <a:gd name="connsiteY6-46" fmla="*/ 102742 h 1037202"/>
              <a:gd name="connsiteX7-47" fmla="*/ 8097891 w 8097891"/>
              <a:gd name="connsiteY7-48" fmla="*/ 0 h 1037202"/>
              <a:gd name="connsiteX0-49" fmla="*/ 0 w 7668520"/>
              <a:gd name="connsiteY0-50" fmla="*/ 997324 h 1187445"/>
              <a:gd name="connsiteX1-51" fmla="*/ 1138621 w 7668520"/>
              <a:gd name="connsiteY1-52" fmla="*/ 973795 h 1187445"/>
              <a:gd name="connsiteX2-53" fmla="*/ 2665006 w 7668520"/>
              <a:gd name="connsiteY2-54" fmla="*/ 832207 h 1187445"/>
              <a:gd name="connsiteX3-55" fmla="*/ 4319145 w 7668520"/>
              <a:gd name="connsiteY3-56" fmla="*/ 729465 h 1187445"/>
              <a:gd name="connsiteX4-57" fmla="*/ 6045204 w 7668520"/>
              <a:gd name="connsiteY4-58" fmla="*/ 636998 h 1187445"/>
              <a:gd name="connsiteX5-59" fmla="*/ 6764395 w 7668520"/>
              <a:gd name="connsiteY5-60" fmla="*/ 174661 h 1187445"/>
              <a:gd name="connsiteX6-61" fmla="*/ 7391118 w 7668520"/>
              <a:gd name="connsiteY6-62" fmla="*/ 102742 h 1187445"/>
              <a:gd name="connsiteX7-63" fmla="*/ 7668520 w 7668520"/>
              <a:gd name="connsiteY7-64" fmla="*/ 0 h 1187445"/>
              <a:gd name="connsiteX0-65" fmla="*/ 0 w 7668520"/>
              <a:gd name="connsiteY0-66" fmla="*/ 997324 h 1325455"/>
              <a:gd name="connsiteX1-67" fmla="*/ 1138621 w 7668520"/>
              <a:gd name="connsiteY1-68" fmla="*/ 973795 h 1325455"/>
              <a:gd name="connsiteX2-69" fmla="*/ 2665006 w 7668520"/>
              <a:gd name="connsiteY2-70" fmla="*/ 832207 h 1325455"/>
              <a:gd name="connsiteX3-71" fmla="*/ 4319145 w 7668520"/>
              <a:gd name="connsiteY3-72" fmla="*/ 729465 h 1325455"/>
              <a:gd name="connsiteX4-73" fmla="*/ 6045204 w 7668520"/>
              <a:gd name="connsiteY4-74" fmla="*/ 636998 h 1325455"/>
              <a:gd name="connsiteX5-75" fmla="*/ 6764395 w 7668520"/>
              <a:gd name="connsiteY5-76" fmla="*/ 174661 h 1325455"/>
              <a:gd name="connsiteX6-77" fmla="*/ 7391118 w 7668520"/>
              <a:gd name="connsiteY6-78" fmla="*/ 102742 h 1325455"/>
              <a:gd name="connsiteX7-79" fmla="*/ 7668520 w 7668520"/>
              <a:gd name="connsiteY7-80" fmla="*/ 0 h 1325455"/>
              <a:gd name="connsiteX0-81" fmla="*/ 0 w 7668520"/>
              <a:gd name="connsiteY0-82" fmla="*/ 997324 h 1325455"/>
              <a:gd name="connsiteX1-83" fmla="*/ 1138621 w 7668520"/>
              <a:gd name="connsiteY1-84" fmla="*/ 973795 h 1325455"/>
              <a:gd name="connsiteX2-85" fmla="*/ 2665006 w 7668520"/>
              <a:gd name="connsiteY2-86" fmla="*/ 832207 h 1325455"/>
              <a:gd name="connsiteX3-87" fmla="*/ 4319145 w 7668520"/>
              <a:gd name="connsiteY3-88" fmla="*/ 729465 h 1325455"/>
              <a:gd name="connsiteX4-89" fmla="*/ 6045204 w 7668520"/>
              <a:gd name="connsiteY4-90" fmla="*/ 636998 h 1325455"/>
              <a:gd name="connsiteX5-91" fmla="*/ 6851696 w 7668520"/>
              <a:gd name="connsiteY5-92" fmla="*/ 363492 h 1325455"/>
              <a:gd name="connsiteX6-93" fmla="*/ 7391118 w 7668520"/>
              <a:gd name="connsiteY6-94" fmla="*/ 102742 h 1325455"/>
              <a:gd name="connsiteX7-95" fmla="*/ 7668520 w 7668520"/>
              <a:gd name="connsiteY7-96" fmla="*/ 0 h 1325455"/>
              <a:gd name="connsiteX0-97" fmla="*/ 0 w 7668520"/>
              <a:gd name="connsiteY0-98" fmla="*/ 997324 h 1325455"/>
              <a:gd name="connsiteX1-99" fmla="*/ 1138621 w 7668520"/>
              <a:gd name="connsiteY1-100" fmla="*/ 973795 h 1325455"/>
              <a:gd name="connsiteX2-101" fmla="*/ 2665006 w 7668520"/>
              <a:gd name="connsiteY2-102" fmla="*/ 832207 h 1325455"/>
              <a:gd name="connsiteX3-103" fmla="*/ 4319145 w 7668520"/>
              <a:gd name="connsiteY3-104" fmla="*/ 729465 h 1325455"/>
              <a:gd name="connsiteX4-105" fmla="*/ 6045204 w 7668520"/>
              <a:gd name="connsiteY4-106" fmla="*/ 636998 h 1325455"/>
              <a:gd name="connsiteX5-107" fmla="*/ 6753774 w 7668520"/>
              <a:gd name="connsiteY5-108" fmla="*/ 299199 h 1325455"/>
              <a:gd name="connsiteX6-109" fmla="*/ 7391118 w 7668520"/>
              <a:gd name="connsiteY6-110" fmla="*/ 102742 h 1325455"/>
              <a:gd name="connsiteX7-111" fmla="*/ 7668520 w 7668520"/>
              <a:gd name="connsiteY7-112" fmla="*/ 0 h 1325455"/>
              <a:gd name="connsiteX0-113" fmla="*/ 0 w 7668520"/>
              <a:gd name="connsiteY0-114" fmla="*/ 997324 h 1325455"/>
              <a:gd name="connsiteX1-115" fmla="*/ 1138621 w 7668520"/>
              <a:gd name="connsiteY1-116" fmla="*/ 973795 h 1325455"/>
              <a:gd name="connsiteX2-117" fmla="*/ 2665006 w 7668520"/>
              <a:gd name="connsiteY2-118" fmla="*/ 832207 h 1325455"/>
              <a:gd name="connsiteX3-119" fmla="*/ 4319145 w 7668520"/>
              <a:gd name="connsiteY3-120" fmla="*/ 729465 h 1325455"/>
              <a:gd name="connsiteX4-121" fmla="*/ 6045204 w 7668520"/>
              <a:gd name="connsiteY4-122" fmla="*/ 636998 h 1325455"/>
              <a:gd name="connsiteX5-123" fmla="*/ 6753774 w 7668520"/>
              <a:gd name="connsiteY5-124" fmla="*/ 299199 h 1325455"/>
              <a:gd name="connsiteX6-125" fmla="*/ 7391118 w 7668520"/>
              <a:gd name="connsiteY6-126" fmla="*/ 102742 h 1325455"/>
              <a:gd name="connsiteX7-127" fmla="*/ 7668520 w 7668520"/>
              <a:gd name="connsiteY7-128" fmla="*/ 0 h 1325455"/>
              <a:gd name="connsiteX0-129" fmla="*/ 0 w 7720106"/>
              <a:gd name="connsiteY0-130" fmla="*/ 1125150 h 1453281"/>
              <a:gd name="connsiteX1-131" fmla="*/ 1138621 w 7720106"/>
              <a:gd name="connsiteY1-132" fmla="*/ 1101621 h 1453281"/>
              <a:gd name="connsiteX2-133" fmla="*/ 2665006 w 7720106"/>
              <a:gd name="connsiteY2-134" fmla="*/ 960033 h 1453281"/>
              <a:gd name="connsiteX3-135" fmla="*/ 4319145 w 7720106"/>
              <a:gd name="connsiteY3-136" fmla="*/ 857291 h 1453281"/>
              <a:gd name="connsiteX4-137" fmla="*/ 6045204 w 7720106"/>
              <a:gd name="connsiteY4-138" fmla="*/ 764824 h 1453281"/>
              <a:gd name="connsiteX5-139" fmla="*/ 6753774 w 7720106"/>
              <a:gd name="connsiteY5-140" fmla="*/ 427025 h 1453281"/>
              <a:gd name="connsiteX6-141" fmla="*/ 7391118 w 7720106"/>
              <a:gd name="connsiteY6-142" fmla="*/ 230568 h 1453281"/>
              <a:gd name="connsiteX7-143" fmla="*/ 7720106 w 7720106"/>
              <a:gd name="connsiteY7-144" fmla="*/ 0 h 1453281"/>
              <a:gd name="connsiteX0-145" fmla="*/ 0 w 7720106"/>
              <a:gd name="connsiteY0-146" fmla="*/ 1125150 h 1453281"/>
              <a:gd name="connsiteX1-147" fmla="*/ 1138621 w 7720106"/>
              <a:gd name="connsiteY1-148" fmla="*/ 1101621 h 1453281"/>
              <a:gd name="connsiteX2-149" fmla="*/ 2665006 w 7720106"/>
              <a:gd name="connsiteY2-150" fmla="*/ 960033 h 1453281"/>
              <a:gd name="connsiteX3-151" fmla="*/ 4319145 w 7720106"/>
              <a:gd name="connsiteY3-152" fmla="*/ 857291 h 1453281"/>
              <a:gd name="connsiteX4-153" fmla="*/ 6045204 w 7720106"/>
              <a:gd name="connsiteY4-154" fmla="*/ 764824 h 1453281"/>
              <a:gd name="connsiteX5-155" fmla="*/ 6753774 w 7720106"/>
              <a:gd name="connsiteY5-156" fmla="*/ 427025 h 1453281"/>
              <a:gd name="connsiteX6-157" fmla="*/ 7527160 w 7720106"/>
              <a:gd name="connsiteY6-158" fmla="*/ 384567 h 1453281"/>
              <a:gd name="connsiteX7-159" fmla="*/ 7720106 w 7720106"/>
              <a:gd name="connsiteY7-160" fmla="*/ 0 h 145328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7720106" h="1453281">
                <a:moveTo>
                  <a:pt x="0" y="1125150"/>
                </a:moveTo>
                <a:cubicBezTo>
                  <a:pt x="398934" y="1863407"/>
                  <a:pt x="694453" y="1129140"/>
                  <a:pt x="1138621" y="1101621"/>
                </a:cubicBezTo>
                <a:cubicBezTo>
                  <a:pt x="1582789" y="1074102"/>
                  <a:pt x="2134919" y="1000755"/>
                  <a:pt x="2665006" y="960033"/>
                </a:cubicBezTo>
                <a:cubicBezTo>
                  <a:pt x="3195093" y="919311"/>
                  <a:pt x="4319145" y="857291"/>
                  <a:pt x="4319145" y="857291"/>
                </a:cubicBezTo>
                <a:cubicBezTo>
                  <a:pt x="4882511" y="824756"/>
                  <a:pt x="5639433" y="836535"/>
                  <a:pt x="6045204" y="764824"/>
                </a:cubicBezTo>
                <a:cubicBezTo>
                  <a:pt x="6450976" y="693113"/>
                  <a:pt x="6506781" y="490401"/>
                  <a:pt x="6753774" y="427025"/>
                </a:cubicBezTo>
                <a:cubicBezTo>
                  <a:pt x="7000767" y="363649"/>
                  <a:pt x="7366105" y="455738"/>
                  <a:pt x="7527160" y="384567"/>
                </a:cubicBezTo>
                <a:cubicBezTo>
                  <a:pt x="7688215" y="313396"/>
                  <a:pt x="7656748" y="36816"/>
                  <a:pt x="7720106" y="0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ttp://chn.docer.com/works?userid=25553551                    _1"/>
          <p:cNvSpPr/>
          <p:nvPr/>
        </p:nvSpPr>
        <p:spPr>
          <a:xfrm>
            <a:off x="668247" y="307167"/>
            <a:ext cx="328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三个标题展示图表</a:t>
            </a:r>
          </a:p>
        </p:txBody>
      </p:sp>
      <p:sp>
        <p:nvSpPr>
          <p:cNvPr id="8" name="http://chn.docer.com/works?userid=25553551                    _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8247" y="797850"/>
            <a:ext cx="57887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Clear And Concise Business Plan Clear And Concise Business Plan</a:t>
            </a:r>
          </a:p>
        </p:txBody>
      </p:sp>
      <p:cxnSp>
        <p:nvCxnSpPr>
          <p:cNvPr id="9" name="http://chn.docer.com/works?userid=25553551                    _3"/>
          <p:cNvCxnSpPr/>
          <p:nvPr/>
        </p:nvCxnSpPr>
        <p:spPr>
          <a:xfrm>
            <a:off x="790643" y="1206500"/>
            <a:ext cx="563563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9" name="http://chn.docer.com/works?userid=25553551                    _4"/>
          <p:cNvSpPr/>
          <p:nvPr>
            <p:custDataLst>
              <p:tags r:id="rId2"/>
            </p:custDataLst>
          </p:nvPr>
        </p:nvSpPr>
        <p:spPr>
          <a:xfrm>
            <a:off x="5064125" y="2140928"/>
            <a:ext cx="1884363" cy="928687"/>
          </a:xfrm>
          <a:custGeom>
            <a:avLst/>
            <a:gdLst>
              <a:gd name="connsiteX0" fmla="*/ 0 w 1521440"/>
              <a:gd name="connsiteY0" fmla="*/ 0 h 749300"/>
              <a:gd name="connsiteX1" fmla="*/ 1521440 w 1521440"/>
              <a:gd name="connsiteY1" fmla="*/ 0 h 749300"/>
              <a:gd name="connsiteX2" fmla="*/ 1507239 w 1521440"/>
              <a:gd name="connsiteY2" fmla="*/ 140870 h 749300"/>
              <a:gd name="connsiteX3" fmla="*/ 760720 w 1521440"/>
              <a:gd name="connsiteY3" fmla="*/ 749300 h 749300"/>
              <a:gd name="connsiteX4" fmla="*/ 14201 w 1521440"/>
              <a:gd name="connsiteY4" fmla="*/ 14087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1440" h="749300">
                <a:moveTo>
                  <a:pt x="0" y="0"/>
                </a:moveTo>
                <a:lnTo>
                  <a:pt x="1521440" y="0"/>
                </a:lnTo>
                <a:lnTo>
                  <a:pt x="1507239" y="140870"/>
                </a:lnTo>
                <a:cubicBezTo>
                  <a:pt x="1436185" y="488100"/>
                  <a:pt x="1128956" y="749300"/>
                  <a:pt x="760720" y="749300"/>
                </a:cubicBezTo>
                <a:cubicBezTo>
                  <a:pt x="392484" y="749300"/>
                  <a:pt x="85255" y="488100"/>
                  <a:pt x="14201" y="140870"/>
                </a:cubicBezTo>
                <a:close/>
              </a:path>
            </a:pathLst>
          </a:custGeom>
          <a:solidFill>
            <a:schemeClr val="accent1"/>
          </a:solidFill>
          <a:ln w="31750">
            <a:solidFill>
              <a:schemeClr val="bg1"/>
            </a:solidFill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>
              <a:solidFill>
                <a:schemeClr val="bg1"/>
              </a:solidFill>
            </a:endParaRPr>
          </a:p>
        </p:txBody>
      </p:sp>
      <p:pic>
        <p:nvPicPr>
          <p:cNvPr id="30" name="http://chn.docer.com/works?userid=25553551                    _5"/>
          <p:cNvPicPr/>
          <p:nvPr>
            <p:custDataLst>
              <p:tags r:id="rId3"/>
            </p:custDataLst>
          </p:nvPr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87"/>
          <a:stretch>
            <a:fillRect/>
          </a:stretch>
        </p:blipFill>
        <p:spPr bwMode="auto">
          <a:xfrm>
            <a:off x="4443867" y="2141450"/>
            <a:ext cx="3123556" cy="133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http://chn.docer.com/works?userid=25553551                    _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553415" y="2285874"/>
            <a:ext cx="966549" cy="66678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735" dirty="0">
                <a:solidFill>
                  <a:schemeClr val="bg1"/>
                </a:solidFill>
                <a:latin typeface="Impact" panose="020B0806030902050204" pitchFamily="34" charset="0"/>
              </a:rPr>
              <a:t>02</a:t>
            </a:r>
            <a:endParaRPr lang="zh-CN" altLang="en-US" sz="3735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32" name="http://chn.docer.com/works?userid=25553551                    _7"/>
          <p:cNvPicPr/>
          <p:nvPr>
            <p:custDataLst>
              <p:tags r:id="rId5"/>
            </p:custDataLst>
          </p:nvPr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87"/>
          <a:stretch>
            <a:fillRect/>
          </a:stretch>
        </p:blipFill>
        <p:spPr bwMode="auto">
          <a:xfrm>
            <a:off x="7716911" y="2141450"/>
            <a:ext cx="3123556" cy="133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http://chn.docer.com/works?userid=25553551                    _8"/>
          <p:cNvSpPr/>
          <p:nvPr>
            <p:custDataLst>
              <p:tags r:id="rId6"/>
            </p:custDataLst>
          </p:nvPr>
        </p:nvSpPr>
        <p:spPr>
          <a:xfrm>
            <a:off x="8335963" y="2140928"/>
            <a:ext cx="1884362" cy="928687"/>
          </a:xfrm>
          <a:custGeom>
            <a:avLst/>
            <a:gdLst>
              <a:gd name="connsiteX0" fmla="*/ 0 w 1521440"/>
              <a:gd name="connsiteY0" fmla="*/ 0 h 749300"/>
              <a:gd name="connsiteX1" fmla="*/ 1521440 w 1521440"/>
              <a:gd name="connsiteY1" fmla="*/ 0 h 749300"/>
              <a:gd name="connsiteX2" fmla="*/ 1507239 w 1521440"/>
              <a:gd name="connsiteY2" fmla="*/ 140870 h 749300"/>
              <a:gd name="connsiteX3" fmla="*/ 760720 w 1521440"/>
              <a:gd name="connsiteY3" fmla="*/ 749300 h 749300"/>
              <a:gd name="connsiteX4" fmla="*/ 14201 w 1521440"/>
              <a:gd name="connsiteY4" fmla="*/ 14087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1440" h="749300">
                <a:moveTo>
                  <a:pt x="0" y="0"/>
                </a:moveTo>
                <a:lnTo>
                  <a:pt x="1521440" y="0"/>
                </a:lnTo>
                <a:lnTo>
                  <a:pt x="1507239" y="140870"/>
                </a:lnTo>
                <a:cubicBezTo>
                  <a:pt x="1436185" y="488100"/>
                  <a:pt x="1128956" y="749300"/>
                  <a:pt x="760720" y="749300"/>
                </a:cubicBezTo>
                <a:cubicBezTo>
                  <a:pt x="392484" y="749300"/>
                  <a:pt x="85255" y="488100"/>
                  <a:pt x="14201" y="140870"/>
                </a:cubicBezTo>
                <a:close/>
              </a:path>
            </a:pathLst>
          </a:custGeom>
          <a:solidFill>
            <a:schemeClr val="accent1"/>
          </a:solidFill>
          <a:ln w="31750">
            <a:solidFill>
              <a:schemeClr val="bg1"/>
            </a:solidFill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>
              <a:solidFill>
                <a:schemeClr val="bg1"/>
              </a:solidFill>
            </a:endParaRPr>
          </a:p>
        </p:txBody>
      </p:sp>
      <p:sp>
        <p:nvSpPr>
          <p:cNvPr id="34" name="http://chn.docer.com/works?userid=25553551                    _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847251" y="2285874"/>
            <a:ext cx="966551" cy="66678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735" dirty="0">
                <a:solidFill>
                  <a:schemeClr val="bg1"/>
                </a:solidFill>
                <a:latin typeface="Impact" panose="020B0806030902050204" pitchFamily="34" charset="0"/>
              </a:rPr>
              <a:t>03</a:t>
            </a:r>
            <a:endParaRPr lang="zh-CN" altLang="en-US" sz="3735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35" name="http://chn.docer.com/works?userid=25553551                    _10"/>
          <p:cNvSpPr/>
          <p:nvPr>
            <p:custDataLst>
              <p:tags r:id="rId8"/>
            </p:custDataLst>
          </p:nvPr>
        </p:nvSpPr>
        <p:spPr>
          <a:xfrm>
            <a:off x="1790700" y="2140928"/>
            <a:ext cx="1884363" cy="928687"/>
          </a:xfrm>
          <a:custGeom>
            <a:avLst/>
            <a:gdLst>
              <a:gd name="connsiteX0" fmla="*/ 0 w 1521440"/>
              <a:gd name="connsiteY0" fmla="*/ 0 h 749300"/>
              <a:gd name="connsiteX1" fmla="*/ 1521440 w 1521440"/>
              <a:gd name="connsiteY1" fmla="*/ 0 h 749300"/>
              <a:gd name="connsiteX2" fmla="*/ 1507239 w 1521440"/>
              <a:gd name="connsiteY2" fmla="*/ 140870 h 749300"/>
              <a:gd name="connsiteX3" fmla="*/ 760720 w 1521440"/>
              <a:gd name="connsiteY3" fmla="*/ 749300 h 749300"/>
              <a:gd name="connsiteX4" fmla="*/ 14201 w 1521440"/>
              <a:gd name="connsiteY4" fmla="*/ 140870 h 74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1440" h="749300">
                <a:moveTo>
                  <a:pt x="0" y="0"/>
                </a:moveTo>
                <a:lnTo>
                  <a:pt x="1521440" y="0"/>
                </a:lnTo>
                <a:lnTo>
                  <a:pt x="1507239" y="140870"/>
                </a:lnTo>
                <a:cubicBezTo>
                  <a:pt x="1436185" y="488100"/>
                  <a:pt x="1128956" y="749300"/>
                  <a:pt x="760720" y="749300"/>
                </a:cubicBezTo>
                <a:cubicBezTo>
                  <a:pt x="392484" y="749300"/>
                  <a:pt x="85255" y="488100"/>
                  <a:pt x="14201" y="140870"/>
                </a:cubicBezTo>
                <a:close/>
              </a:path>
            </a:pathLst>
          </a:custGeom>
          <a:solidFill>
            <a:schemeClr val="accent1"/>
          </a:solidFill>
          <a:ln w="31750">
            <a:solidFill>
              <a:schemeClr val="bg1"/>
            </a:solidFill>
          </a:ln>
          <a:effectLst>
            <a:outerShdw blurRad="508000" dist="596900" dir="3600000" sx="89000" sy="89000" algn="tl" rotWithShape="0">
              <a:schemeClr val="bg1">
                <a:lumMod val="50000"/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 dirty="0"/>
          </a:p>
        </p:txBody>
      </p:sp>
      <p:pic>
        <p:nvPicPr>
          <p:cNvPr id="36" name="http://chn.docer.com/works?userid=25553551                    _11"/>
          <p:cNvPicPr/>
          <p:nvPr>
            <p:custDataLst>
              <p:tags r:id="rId9"/>
            </p:custDataLst>
          </p:nvPr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87"/>
          <a:stretch>
            <a:fillRect/>
          </a:stretch>
        </p:blipFill>
        <p:spPr bwMode="auto">
          <a:xfrm>
            <a:off x="1170822" y="2141450"/>
            <a:ext cx="3123556" cy="133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http://chn.docer.com/works?userid=25553551                    _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239337" y="2285874"/>
            <a:ext cx="966551" cy="66678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735" dirty="0">
                <a:solidFill>
                  <a:schemeClr val="bg1"/>
                </a:solidFill>
                <a:latin typeface="Impact" panose="020B0806030902050204" pitchFamily="34" charset="0"/>
              </a:rPr>
              <a:t>01</a:t>
            </a:r>
            <a:endParaRPr lang="zh-CN" altLang="en-US" sz="3735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38" name="http://chn.docer.com/works?userid=25553551                    _13"/>
          <p:cNvSpPr txBox="1"/>
          <p:nvPr/>
        </p:nvSpPr>
        <p:spPr bwMode="auto">
          <a:xfrm>
            <a:off x="1089025" y="3537721"/>
            <a:ext cx="3267075" cy="474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添加文字标题</a:t>
            </a:r>
            <a:endParaRPr lang="en-US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http://chn.docer.com/works?userid=25553551                    _14"/>
          <p:cNvSpPr txBox="1"/>
          <p:nvPr/>
        </p:nvSpPr>
        <p:spPr bwMode="auto">
          <a:xfrm>
            <a:off x="4294188" y="3537721"/>
            <a:ext cx="3268662" cy="50783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zh-CN"/>
            </a:defPPr>
            <a:lvl1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添加</a:t>
            </a:r>
            <a:r>
              <a:rPr lang="zh-CN" altLang="en-US"/>
              <a:t>文字标题</a:t>
            </a:r>
            <a:endParaRPr lang="en-US" dirty="0"/>
          </a:p>
        </p:txBody>
      </p:sp>
      <p:sp>
        <p:nvSpPr>
          <p:cNvPr id="40" name="http://chn.docer.com/works?userid=25553551                    _15"/>
          <p:cNvSpPr txBox="1"/>
          <p:nvPr/>
        </p:nvSpPr>
        <p:spPr bwMode="auto">
          <a:xfrm>
            <a:off x="7673975" y="3537721"/>
            <a:ext cx="3267075" cy="50783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zh-CN"/>
            </a:defPPr>
            <a:lvl1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添加文字标题</a:t>
            </a:r>
            <a:endParaRPr lang="en-US" dirty="0"/>
          </a:p>
        </p:txBody>
      </p:sp>
      <p:sp>
        <p:nvSpPr>
          <p:cNvPr id="41" name="http://chn.docer.com/works?userid=25553551                    _16"/>
          <p:cNvSpPr/>
          <p:nvPr/>
        </p:nvSpPr>
        <p:spPr>
          <a:xfrm>
            <a:off x="8187719" y="4035673"/>
            <a:ext cx="2285614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Donec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luctus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nibh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sem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，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2" name="http://chn.docer.com/works?userid=25553551                    _17"/>
          <p:cNvSpPr/>
          <p:nvPr/>
        </p:nvSpPr>
        <p:spPr>
          <a:xfrm>
            <a:off x="4893882" y="4035673"/>
            <a:ext cx="2285614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Donec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luctus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nibh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sem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，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3" name="http://chn.docer.com/works?userid=25553551                    _18"/>
          <p:cNvSpPr/>
          <p:nvPr/>
        </p:nvSpPr>
        <p:spPr>
          <a:xfrm>
            <a:off x="1579755" y="4035673"/>
            <a:ext cx="2285614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Donec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luctus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nibh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sem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，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ttp://chn.docer.com/works?userid=25553551                    _1"/>
          <p:cNvSpPr/>
          <p:nvPr/>
        </p:nvSpPr>
        <p:spPr>
          <a:xfrm>
            <a:off x="668247" y="307167"/>
            <a:ext cx="328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图片与数据分析</a:t>
            </a:r>
          </a:p>
        </p:txBody>
      </p:sp>
      <p:sp>
        <p:nvSpPr>
          <p:cNvPr id="8" name="http://chn.docer.com/works?userid=25553551                    _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8247" y="797850"/>
            <a:ext cx="57887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Clear And Concise Business Plan Clear And Concise Business Plan</a:t>
            </a:r>
          </a:p>
        </p:txBody>
      </p:sp>
      <p:cxnSp>
        <p:nvCxnSpPr>
          <p:cNvPr id="9" name="http://chn.docer.com/works?userid=25553551                    _3"/>
          <p:cNvCxnSpPr/>
          <p:nvPr/>
        </p:nvCxnSpPr>
        <p:spPr>
          <a:xfrm>
            <a:off x="790643" y="1206500"/>
            <a:ext cx="563563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5" name="http://chn.docer.com/works?userid=25553551                    _4"/>
          <p:cNvSpPr/>
          <p:nvPr/>
        </p:nvSpPr>
        <p:spPr>
          <a:xfrm>
            <a:off x="6739821" y="1831542"/>
            <a:ext cx="1029449" cy="7078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36" name="http://chn.docer.com/works?userid=25553551                    _5"/>
          <p:cNvSpPr/>
          <p:nvPr/>
        </p:nvSpPr>
        <p:spPr>
          <a:xfrm>
            <a:off x="6972266" y="1985430"/>
            <a:ext cx="62869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ea typeface="微软雅黑" panose="020B0503020204020204" pitchFamily="34" charset="-122"/>
              </a:rPr>
              <a:t>25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%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40" name="http://chn.docer.com/works?userid=25553551                    _6"/>
          <p:cNvSpPr/>
          <p:nvPr/>
        </p:nvSpPr>
        <p:spPr>
          <a:xfrm>
            <a:off x="6739821" y="2898528"/>
            <a:ext cx="1029449" cy="7078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41" name="http://chn.docer.com/works?userid=25553551                    _7"/>
          <p:cNvSpPr/>
          <p:nvPr/>
        </p:nvSpPr>
        <p:spPr>
          <a:xfrm>
            <a:off x="6972266" y="3051068"/>
            <a:ext cx="62869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ea typeface="微软雅黑" panose="020B0503020204020204" pitchFamily="34" charset="-122"/>
              </a:rPr>
              <a:t>18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%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45" name="http://chn.docer.com/works?userid=25553551                    _8"/>
          <p:cNvSpPr/>
          <p:nvPr/>
        </p:nvSpPr>
        <p:spPr>
          <a:xfrm>
            <a:off x="6739821" y="3983283"/>
            <a:ext cx="1029449" cy="7078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46" name="http://chn.docer.com/works?userid=25553551                    _9"/>
          <p:cNvSpPr/>
          <p:nvPr/>
        </p:nvSpPr>
        <p:spPr>
          <a:xfrm>
            <a:off x="6972266" y="4126231"/>
            <a:ext cx="62869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ea typeface="微软雅黑" panose="020B0503020204020204" pitchFamily="34" charset="-122"/>
              </a:rPr>
              <a:t>12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%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50" name="http://chn.docer.com/works?userid=25553551                    _10"/>
          <p:cNvSpPr/>
          <p:nvPr/>
        </p:nvSpPr>
        <p:spPr>
          <a:xfrm>
            <a:off x="6739821" y="5058445"/>
            <a:ext cx="1029449" cy="70788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51" name="http://chn.docer.com/works?userid=25553551                    _11"/>
          <p:cNvSpPr/>
          <p:nvPr/>
        </p:nvSpPr>
        <p:spPr>
          <a:xfrm>
            <a:off x="6972266" y="5210963"/>
            <a:ext cx="628698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ea typeface="微软雅黑" panose="020B0503020204020204" pitchFamily="34" charset="-122"/>
              </a:rPr>
              <a:t>45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%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52" name="http://chn.docer.com/works?userid=25553551                    _12"/>
          <p:cNvSpPr/>
          <p:nvPr/>
        </p:nvSpPr>
        <p:spPr>
          <a:xfrm>
            <a:off x="1529988" y="1864425"/>
            <a:ext cx="3851300" cy="3851300"/>
          </a:xfrm>
          <a:prstGeom prst="donut">
            <a:avLst>
              <a:gd name="adj" fmla="val 65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53" name="http://chn.docer.com/works?userid=25553551                    _13"/>
          <p:cNvGrpSpPr/>
          <p:nvPr/>
        </p:nvGrpSpPr>
        <p:grpSpPr>
          <a:xfrm>
            <a:off x="4690473" y="2185485"/>
            <a:ext cx="1920240" cy="3226903"/>
            <a:chOff x="4690473" y="2257404"/>
            <a:chExt cx="1920240" cy="3226903"/>
          </a:xfrm>
        </p:grpSpPr>
        <p:cxnSp>
          <p:nvCxnSpPr>
            <p:cNvPr id="54" name="直接连接符 53"/>
            <p:cNvCxnSpPr/>
            <p:nvPr/>
          </p:nvCxnSpPr>
          <p:spPr>
            <a:xfrm>
              <a:off x="4690473" y="2257404"/>
              <a:ext cx="1920240" cy="0"/>
            </a:xfrm>
            <a:prstGeom prst="line">
              <a:avLst/>
            </a:prstGeom>
            <a:ln>
              <a:solidFill>
                <a:schemeClr val="accent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>
              <a:off x="5475333" y="4408672"/>
              <a:ext cx="1135380" cy="0"/>
            </a:xfrm>
            <a:prstGeom prst="line">
              <a:avLst/>
            </a:prstGeom>
            <a:ln>
              <a:solidFill>
                <a:schemeClr val="accent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/>
            <p:cNvCxnSpPr/>
            <p:nvPr/>
          </p:nvCxnSpPr>
          <p:spPr>
            <a:xfrm>
              <a:off x="4690473" y="5484307"/>
              <a:ext cx="1920240" cy="0"/>
            </a:xfrm>
            <a:prstGeom prst="line">
              <a:avLst/>
            </a:prstGeom>
            <a:ln>
              <a:solidFill>
                <a:schemeClr val="accent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连接符 56"/>
            <p:cNvCxnSpPr/>
            <p:nvPr/>
          </p:nvCxnSpPr>
          <p:spPr>
            <a:xfrm>
              <a:off x="5475333" y="3333038"/>
              <a:ext cx="1135380" cy="0"/>
            </a:xfrm>
            <a:prstGeom prst="line">
              <a:avLst/>
            </a:prstGeom>
            <a:ln>
              <a:solidFill>
                <a:schemeClr val="accent1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http://chn.docer.com/works?userid=25553551                    _14"/>
          <p:cNvGrpSpPr/>
          <p:nvPr/>
        </p:nvGrpSpPr>
        <p:grpSpPr>
          <a:xfrm>
            <a:off x="1689418" y="2023855"/>
            <a:ext cx="3532440" cy="3532440"/>
            <a:chOff x="1689418" y="2095774"/>
            <a:chExt cx="3532440" cy="3532440"/>
          </a:xfrm>
        </p:grpSpPr>
        <p:sp>
          <p:nvSpPr>
            <p:cNvPr id="59" name="饼形 33"/>
            <p:cNvSpPr/>
            <p:nvPr/>
          </p:nvSpPr>
          <p:spPr>
            <a:xfrm rot="750386">
              <a:off x="1689418" y="2095774"/>
              <a:ext cx="3532440" cy="3532440"/>
            </a:xfrm>
            <a:prstGeom prst="pie">
              <a:avLst>
                <a:gd name="adj1" fmla="val 21244050"/>
                <a:gd name="adj2" fmla="val 2433150"/>
              </a:avLst>
            </a:prstGeom>
            <a:solidFill>
              <a:schemeClr val="accent4"/>
            </a:solidFill>
            <a:ln w="381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4318847" y="4302792"/>
              <a:ext cx="4796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12</a:t>
              </a:r>
              <a:r>
                <a:rPr lang="en-US" altLang="zh-CN" sz="12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%</a:t>
              </a:r>
              <a:endPara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61" name="http://chn.docer.com/works?userid=25553551                    _15"/>
          <p:cNvGrpSpPr/>
          <p:nvPr/>
        </p:nvGrpSpPr>
        <p:grpSpPr>
          <a:xfrm>
            <a:off x="1689418" y="2023855"/>
            <a:ext cx="3532440" cy="3532440"/>
            <a:chOff x="1689418" y="2095774"/>
            <a:chExt cx="3532440" cy="3532440"/>
          </a:xfrm>
        </p:grpSpPr>
        <p:sp>
          <p:nvSpPr>
            <p:cNvPr id="62" name="饼形 34"/>
            <p:cNvSpPr/>
            <p:nvPr/>
          </p:nvSpPr>
          <p:spPr>
            <a:xfrm rot="750386">
              <a:off x="1689418" y="2095774"/>
              <a:ext cx="3532440" cy="3532440"/>
            </a:xfrm>
            <a:prstGeom prst="pie">
              <a:avLst>
                <a:gd name="adj1" fmla="val 17471700"/>
                <a:gd name="adj2" fmla="val 21334772"/>
              </a:avLst>
            </a:prstGeom>
            <a:solidFill>
              <a:schemeClr val="accent3"/>
            </a:solidFill>
            <a:ln w="381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4347701" y="3187272"/>
              <a:ext cx="4828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18</a:t>
              </a:r>
              <a:r>
                <a:rPr lang="en-US" altLang="zh-CN" sz="12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%</a:t>
              </a:r>
              <a:endPara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64" name="http://chn.docer.com/works?userid=25553551                    _16"/>
          <p:cNvGrpSpPr/>
          <p:nvPr/>
        </p:nvGrpSpPr>
        <p:grpSpPr>
          <a:xfrm>
            <a:off x="1689418" y="2023855"/>
            <a:ext cx="3532440" cy="3532440"/>
            <a:chOff x="1689418" y="2095774"/>
            <a:chExt cx="3532440" cy="3532440"/>
          </a:xfrm>
        </p:grpSpPr>
        <p:sp>
          <p:nvSpPr>
            <p:cNvPr id="65" name="饼形 36"/>
            <p:cNvSpPr/>
            <p:nvPr/>
          </p:nvSpPr>
          <p:spPr>
            <a:xfrm rot="750386">
              <a:off x="1689418" y="2095774"/>
              <a:ext cx="3532440" cy="3532440"/>
            </a:xfrm>
            <a:prstGeom prst="pie">
              <a:avLst>
                <a:gd name="adj1" fmla="val 11978792"/>
                <a:gd name="adj2" fmla="val 17572439"/>
              </a:avLst>
            </a:prstGeom>
            <a:solidFill>
              <a:schemeClr val="accent2"/>
            </a:solidFill>
            <a:ln w="381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2972814" y="2519488"/>
              <a:ext cx="5453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25</a:t>
              </a:r>
              <a:r>
                <a:rPr lang="en-US" altLang="zh-CN" sz="12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%</a:t>
              </a:r>
              <a:endPara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67" name="http://chn.docer.com/works?userid=25553551                    _17"/>
          <p:cNvGrpSpPr/>
          <p:nvPr/>
        </p:nvGrpSpPr>
        <p:grpSpPr>
          <a:xfrm>
            <a:off x="1689418" y="2023855"/>
            <a:ext cx="3532440" cy="3532440"/>
            <a:chOff x="1689418" y="2095774"/>
            <a:chExt cx="3532440" cy="3532440"/>
          </a:xfrm>
        </p:grpSpPr>
        <p:sp>
          <p:nvSpPr>
            <p:cNvPr id="68" name="饼形 37"/>
            <p:cNvSpPr/>
            <p:nvPr/>
          </p:nvSpPr>
          <p:spPr>
            <a:xfrm rot="750386">
              <a:off x="1689418" y="2095774"/>
              <a:ext cx="3532440" cy="3532440"/>
            </a:xfrm>
            <a:prstGeom prst="pie">
              <a:avLst>
                <a:gd name="adj1" fmla="val 2366462"/>
                <a:gd name="adj2" fmla="val 12070790"/>
              </a:avLst>
            </a:prstGeom>
            <a:solidFill>
              <a:schemeClr val="accent1"/>
            </a:solidFill>
            <a:ln w="381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2319758" y="4492346"/>
              <a:ext cx="55976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45</a:t>
              </a:r>
              <a:r>
                <a:rPr lang="en-US" altLang="zh-CN" sz="12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%</a:t>
              </a:r>
              <a:endParaRPr lang="zh-CN" altLang="en-US" sz="1200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70" name="http://chn.docer.com/works?userid=25553551                    _18"/>
          <p:cNvGrpSpPr/>
          <p:nvPr/>
        </p:nvGrpSpPr>
        <p:grpSpPr>
          <a:xfrm>
            <a:off x="2709124" y="3043561"/>
            <a:ext cx="1493028" cy="1493028"/>
            <a:chOff x="2709124" y="3115480"/>
            <a:chExt cx="1493028" cy="1493028"/>
          </a:xfrm>
        </p:grpSpPr>
        <p:sp>
          <p:nvSpPr>
            <p:cNvPr id="71" name="椭圆 70"/>
            <p:cNvSpPr/>
            <p:nvPr/>
          </p:nvSpPr>
          <p:spPr>
            <a:xfrm>
              <a:off x="2709124" y="3115480"/>
              <a:ext cx="1493028" cy="1493028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72" name="Freeform 49"/>
            <p:cNvSpPr>
              <a:spLocks noEditPoints="1"/>
            </p:cNvSpPr>
            <p:nvPr/>
          </p:nvSpPr>
          <p:spPr bwMode="auto">
            <a:xfrm>
              <a:off x="3203619" y="3609975"/>
              <a:ext cx="504038" cy="504038"/>
            </a:xfrm>
            <a:custGeom>
              <a:avLst/>
              <a:gdLst>
                <a:gd name="T0" fmla="*/ 992 w 1017"/>
                <a:gd name="T1" fmla="*/ 1 h 1018"/>
                <a:gd name="T2" fmla="*/ 808 w 1017"/>
                <a:gd name="T3" fmla="*/ 193 h 1018"/>
                <a:gd name="T4" fmla="*/ 732 w 1017"/>
                <a:gd name="T5" fmla="*/ 277 h 1018"/>
                <a:gd name="T6" fmla="*/ 563 w 1017"/>
                <a:gd name="T7" fmla="*/ 447 h 1018"/>
                <a:gd name="T8" fmla="*/ 480 w 1017"/>
                <a:gd name="T9" fmla="*/ 519 h 1018"/>
                <a:gd name="T10" fmla="*/ 222 w 1017"/>
                <a:gd name="T11" fmla="*/ 604 h 1018"/>
                <a:gd name="T12" fmla="*/ 131 w 1017"/>
                <a:gd name="T13" fmla="*/ 672 h 1018"/>
                <a:gd name="T14" fmla="*/ 0 w 1017"/>
                <a:gd name="T15" fmla="*/ 986 h 1018"/>
                <a:gd name="T16" fmla="*/ 46 w 1017"/>
                <a:gd name="T17" fmla="*/ 1014 h 1018"/>
                <a:gd name="T18" fmla="*/ 275 w 1017"/>
                <a:gd name="T19" fmla="*/ 780 h 1018"/>
                <a:gd name="T20" fmla="*/ 505 w 1017"/>
                <a:gd name="T21" fmla="*/ 608 h 1018"/>
                <a:gd name="T22" fmla="*/ 618 w 1017"/>
                <a:gd name="T23" fmla="*/ 625 h 1018"/>
                <a:gd name="T24" fmla="*/ 668 w 1017"/>
                <a:gd name="T25" fmla="*/ 534 h 1018"/>
                <a:gd name="T26" fmla="*/ 864 w 1017"/>
                <a:gd name="T27" fmla="*/ 375 h 1018"/>
                <a:gd name="T28" fmla="*/ 922 w 1017"/>
                <a:gd name="T29" fmla="*/ 287 h 1018"/>
                <a:gd name="T30" fmla="*/ 211 w 1017"/>
                <a:gd name="T31" fmla="*/ 730 h 1018"/>
                <a:gd name="T32" fmla="*/ 211 w 1017"/>
                <a:gd name="T33" fmla="*/ 671 h 1018"/>
                <a:gd name="T34" fmla="*/ 253 w 1017"/>
                <a:gd name="T35" fmla="*/ 706 h 1018"/>
                <a:gd name="T36" fmla="*/ 555 w 1017"/>
                <a:gd name="T37" fmla="*/ 568 h 1018"/>
                <a:gd name="T38" fmla="*/ 566 w 1017"/>
                <a:gd name="T39" fmla="*/ 510 h 1018"/>
                <a:gd name="T40" fmla="*/ 602 w 1017"/>
                <a:gd name="T41" fmla="*/ 554 h 1018"/>
                <a:gd name="T42" fmla="*/ 804 w 1017"/>
                <a:gd name="T43" fmla="*/ 309 h 1018"/>
                <a:gd name="T44" fmla="*/ 826 w 1017"/>
                <a:gd name="T45" fmla="*/ 255 h 1018"/>
                <a:gd name="T46" fmla="*/ 853 w 1017"/>
                <a:gd name="T47" fmla="*/ 304 h 1018"/>
                <a:gd name="T48" fmla="*/ 164 w 1017"/>
                <a:gd name="T49" fmla="*/ 968 h 1018"/>
                <a:gd name="T50" fmla="*/ 191 w 1017"/>
                <a:gd name="T51" fmla="*/ 1018 h 1018"/>
                <a:gd name="T52" fmla="*/ 214 w 1017"/>
                <a:gd name="T53" fmla="*/ 964 h 1018"/>
                <a:gd name="T54" fmla="*/ 321 w 1017"/>
                <a:gd name="T55" fmla="*/ 973 h 1018"/>
                <a:gd name="T56" fmla="*/ 356 w 1017"/>
                <a:gd name="T57" fmla="*/ 1017 h 1018"/>
                <a:gd name="T58" fmla="*/ 367 w 1017"/>
                <a:gd name="T59" fmla="*/ 959 h 1018"/>
                <a:gd name="T60" fmla="*/ 478 w 1017"/>
                <a:gd name="T61" fmla="*/ 980 h 1018"/>
                <a:gd name="T62" fmla="*/ 522 w 1017"/>
                <a:gd name="T63" fmla="*/ 1015 h 1018"/>
                <a:gd name="T64" fmla="*/ 522 w 1017"/>
                <a:gd name="T65" fmla="*/ 957 h 1018"/>
                <a:gd name="T66" fmla="*/ 637 w 1017"/>
                <a:gd name="T67" fmla="*/ 986 h 1018"/>
                <a:gd name="T68" fmla="*/ 686 w 1017"/>
                <a:gd name="T69" fmla="*/ 1013 h 1018"/>
                <a:gd name="T70" fmla="*/ 674 w 1017"/>
                <a:gd name="T71" fmla="*/ 955 h 1018"/>
                <a:gd name="T72" fmla="*/ 795 w 1017"/>
                <a:gd name="T73" fmla="*/ 986 h 1018"/>
                <a:gd name="T74" fmla="*/ 849 w 1017"/>
                <a:gd name="T75" fmla="*/ 1009 h 1018"/>
                <a:gd name="T76" fmla="*/ 826 w 1017"/>
                <a:gd name="T77" fmla="*/ 954 h 1018"/>
                <a:gd name="T78" fmla="*/ 955 w 1017"/>
                <a:gd name="T79" fmla="*/ 993 h 1018"/>
                <a:gd name="T80" fmla="*/ 1012 w 1017"/>
                <a:gd name="T81" fmla="*/ 1005 h 1018"/>
                <a:gd name="T82" fmla="*/ 986 w 1017"/>
                <a:gd name="T83" fmla="*/ 954 h 1018"/>
                <a:gd name="T84" fmla="*/ 61 w 1017"/>
                <a:gd name="T85" fmla="*/ 815 h 1018"/>
                <a:gd name="T86" fmla="*/ 2 w 1017"/>
                <a:gd name="T87" fmla="*/ 815 h 1018"/>
                <a:gd name="T88" fmla="*/ 31 w 1017"/>
                <a:gd name="T89" fmla="*/ 700 h 1018"/>
                <a:gd name="T90" fmla="*/ 58 w 1017"/>
                <a:gd name="T91" fmla="*/ 650 h 1018"/>
                <a:gd name="T92" fmla="*/ 0 w 1017"/>
                <a:gd name="T93" fmla="*/ 662 h 1018"/>
                <a:gd name="T94" fmla="*/ 31 w 1017"/>
                <a:gd name="T95" fmla="*/ 541 h 1018"/>
                <a:gd name="T96" fmla="*/ 54 w 1017"/>
                <a:gd name="T97" fmla="*/ 486 h 1018"/>
                <a:gd name="T98" fmla="*/ 0 w 1017"/>
                <a:gd name="T99" fmla="*/ 509 h 1018"/>
                <a:gd name="T100" fmla="*/ 38 w 1017"/>
                <a:gd name="T101" fmla="*/ 381 h 1018"/>
                <a:gd name="T102" fmla="*/ 50 w 1017"/>
                <a:gd name="T103" fmla="*/ 324 h 1018"/>
                <a:gd name="T104" fmla="*/ 0 w 1017"/>
                <a:gd name="T105" fmla="*/ 350 h 1018"/>
                <a:gd name="T106" fmla="*/ 44 w 1017"/>
                <a:gd name="T107" fmla="*/ 220 h 1018"/>
                <a:gd name="T108" fmla="*/ 44 w 1017"/>
                <a:gd name="T109" fmla="*/ 162 h 1018"/>
                <a:gd name="T110" fmla="*/ 0 w 1017"/>
                <a:gd name="T111" fmla="*/ 198 h 1018"/>
                <a:gd name="T112" fmla="*/ 50 w 1017"/>
                <a:gd name="T113" fmla="*/ 58 h 1018"/>
                <a:gd name="T114" fmla="*/ 38 w 1017"/>
                <a:gd name="T115" fmla="*/ 1 h 1018"/>
                <a:gd name="T116" fmla="*/ 2 w 1017"/>
                <a:gd name="T117" fmla="*/ 44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17" h="1018">
                  <a:moveTo>
                    <a:pt x="1012" y="50"/>
                  </a:moveTo>
                  <a:lnTo>
                    <a:pt x="1012" y="50"/>
                  </a:lnTo>
                  <a:lnTo>
                    <a:pt x="1015" y="44"/>
                  </a:lnTo>
                  <a:lnTo>
                    <a:pt x="1017" y="38"/>
                  </a:lnTo>
                  <a:lnTo>
                    <a:pt x="1017" y="31"/>
                  </a:lnTo>
                  <a:lnTo>
                    <a:pt x="1017" y="26"/>
                  </a:lnTo>
                  <a:lnTo>
                    <a:pt x="1015" y="20"/>
                  </a:lnTo>
                  <a:lnTo>
                    <a:pt x="1012" y="14"/>
                  </a:lnTo>
                  <a:lnTo>
                    <a:pt x="1009" y="10"/>
                  </a:lnTo>
                  <a:lnTo>
                    <a:pt x="1003" y="6"/>
                  </a:lnTo>
                  <a:lnTo>
                    <a:pt x="1003" y="6"/>
                  </a:lnTo>
                  <a:lnTo>
                    <a:pt x="998" y="2"/>
                  </a:lnTo>
                  <a:lnTo>
                    <a:pt x="992" y="1"/>
                  </a:lnTo>
                  <a:lnTo>
                    <a:pt x="985" y="0"/>
                  </a:lnTo>
                  <a:lnTo>
                    <a:pt x="980" y="1"/>
                  </a:lnTo>
                  <a:lnTo>
                    <a:pt x="973" y="2"/>
                  </a:lnTo>
                  <a:lnTo>
                    <a:pt x="968" y="6"/>
                  </a:lnTo>
                  <a:lnTo>
                    <a:pt x="964" y="10"/>
                  </a:lnTo>
                  <a:lnTo>
                    <a:pt x="959" y="14"/>
                  </a:lnTo>
                  <a:lnTo>
                    <a:pt x="841" y="192"/>
                  </a:lnTo>
                  <a:lnTo>
                    <a:pt x="841" y="192"/>
                  </a:lnTo>
                  <a:lnTo>
                    <a:pt x="834" y="191"/>
                  </a:lnTo>
                  <a:lnTo>
                    <a:pt x="826" y="191"/>
                  </a:lnTo>
                  <a:lnTo>
                    <a:pt x="826" y="191"/>
                  </a:lnTo>
                  <a:lnTo>
                    <a:pt x="817" y="191"/>
                  </a:lnTo>
                  <a:lnTo>
                    <a:pt x="808" y="193"/>
                  </a:lnTo>
                  <a:lnTo>
                    <a:pt x="799" y="196"/>
                  </a:lnTo>
                  <a:lnTo>
                    <a:pt x="790" y="199"/>
                  </a:lnTo>
                  <a:lnTo>
                    <a:pt x="781" y="203"/>
                  </a:lnTo>
                  <a:lnTo>
                    <a:pt x="774" y="207"/>
                  </a:lnTo>
                  <a:lnTo>
                    <a:pt x="766" y="213"/>
                  </a:lnTo>
                  <a:lnTo>
                    <a:pt x="760" y="219"/>
                  </a:lnTo>
                  <a:lnTo>
                    <a:pt x="753" y="226"/>
                  </a:lnTo>
                  <a:lnTo>
                    <a:pt x="748" y="233"/>
                  </a:lnTo>
                  <a:lnTo>
                    <a:pt x="743" y="241"/>
                  </a:lnTo>
                  <a:lnTo>
                    <a:pt x="738" y="249"/>
                  </a:lnTo>
                  <a:lnTo>
                    <a:pt x="736" y="258"/>
                  </a:lnTo>
                  <a:lnTo>
                    <a:pt x="733" y="267"/>
                  </a:lnTo>
                  <a:lnTo>
                    <a:pt x="732" y="277"/>
                  </a:lnTo>
                  <a:lnTo>
                    <a:pt x="731" y="287"/>
                  </a:lnTo>
                  <a:lnTo>
                    <a:pt x="731" y="287"/>
                  </a:lnTo>
                  <a:lnTo>
                    <a:pt x="732" y="294"/>
                  </a:lnTo>
                  <a:lnTo>
                    <a:pt x="733" y="302"/>
                  </a:lnTo>
                  <a:lnTo>
                    <a:pt x="736" y="316"/>
                  </a:lnTo>
                  <a:lnTo>
                    <a:pt x="623" y="461"/>
                  </a:lnTo>
                  <a:lnTo>
                    <a:pt x="623" y="461"/>
                  </a:lnTo>
                  <a:lnTo>
                    <a:pt x="612" y="454"/>
                  </a:lnTo>
                  <a:lnTo>
                    <a:pt x="599" y="450"/>
                  </a:lnTo>
                  <a:lnTo>
                    <a:pt x="586" y="447"/>
                  </a:lnTo>
                  <a:lnTo>
                    <a:pt x="572" y="446"/>
                  </a:lnTo>
                  <a:lnTo>
                    <a:pt x="572" y="446"/>
                  </a:lnTo>
                  <a:lnTo>
                    <a:pt x="563" y="447"/>
                  </a:lnTo>
                  <a:lnTo>
                    <a:pt x="554" y="448"/>
                  </a:lnTo>
                  <a:lnTo>
                    <a:pt x="545" y="450"/>
                  </a:lnTo>
                  <a:lnTo>
                    <a:pt x="537" y="453"/>
                  </a:lnTo>
                  <a:lnTo>
                    <a:pt x="528" y="456"/>
                  </a:lnTo>
                  <a:lnTo>
                    <a:pt x="521" y="462"/>
                  </a:lnTo>
                  <a:lnTo>
                    <a:pt x="513" y="467"/>
                  </a:lnTo>
                  <a:lnTo>
                    <a:pt x="507" y="472"/>
                  </a:lnTo>
                  <a:lnTo>
                    <a:pt x="500" y="479"/>
                  </a:lnTo>
                  <a:lnTo>
                    <a:pt x="495" y="486"/>
                  </a:lnTo>
                  <a:lnTo>
                    <a:pt x="490" y="494"/>
                  </a:lnTo>
                  <a:lnTo>
                    <a:pt x="486" y="501"/>
                  </a:lnTo>
                  <a:lnTo>
                    <a:pt x="483" y="510"/>
                  </a:lnTo>
                  <a:lnTo>
                    <a:pt x="480" y="519"/>
                  </a:lnTo>
                  <a:lnTo>
                    <a:pt x="479" y="528"/>
                  </a:lnTo>
                  <a:lnTo>
                    <a:pt x="478" y="537"/>
                  </a:lnTo>
                  <a:lnTo>
                    <a:pt x="297" y="642"/>
                  </a:lnTo>
                  <a:lnTo>
                    <a:pt x="297" y="642"/>
                  </a:lnTo>
                  <a:lnTo>
                    <a:pt x="291" y="633"/>
                  </a:lnTo>
                  <a:lnTo>
                    <a:pt x="282" y="627"/>
                  </a:lnTo>
                  <a:lnTo>
                    <a:pt x="274" y="620"/>
                  </a:lnTo>
                  <a:lnTo>
                    <a:pt x="265" y="615"/>
                  </a:lnTo>
                  <a:lnTo>
                    <a:pt x="256" y="611"/>
                  </a:lnTo>
                  <a:lnTo>
                    <a:pt x="245" y="608"/>
                  </a:lnTo>
                  <a:lnTo>
                    <a:pt x="234" y="605"/>
                  </a:lnTo>
                  <a:lnTo>
                    <a:pt x="222" y="604"/>
                  </a:lnTo>
                  <a:lnTo>
                    <a:pt x="222" y="604"/>
                  </a:lnTo>
                  <a:lnTo>
                    <a:pt x="213" y="605"/>
                  </a:lnTo>
                  <a:lnTo>
                    <a:pt x="203" y="606"/>
                  </a:lnTo>
                  <a:lnTo>
                    <a:pt x="194" y="609"/>
                  </a:lnTo>
                  <a:lnTo>
                    <a:pt x="186" y="612"/>
                  </a:lnTo>
                  <a:lnTo>
                    <a:pt x="177" y="616"/>
                  </a:lnTo>
                  <a:lnTo>
                    <a:pt x="170" y="620"/>
                  </a:lnTo>
                  <a:lnTo>
                    <a:pt x="162" y="627"/>
                  </a:lnTo>
                  <a:lnTo>
                    <a:pt x="155" y="632"/>
                  </a:lnTo>
                  <a:lnTo>
                    <a:pt x="149" y="640"/>
                  </a:lnTo>
                  <a:lnTo>
                    <a:pt x="144" y="647"/>
                  </a:lnTo>
                  <a:lnTo>
                    <a:pt x="139" y="655"/>
                  </a:lnTo>
                  <a:lnTo>
                    <a:pt x="134" y="663"/>
                  </a:lnTo>
                  <a:lnTo>
                    <a:pt x="131" y="672"/>
                  </a:lnTo>
                  <a:lnTo>
                    <a:pt x="129" y="681"/>
                  </a:lnTo>
                  <a:lnTo>
                    <a:pt x="128" y="690"/>
                  </a:lnTo>
                  <a:lnTo>
                    <a:pt x="127" y="700"/>
                  </a:lnTo>
                  <a:lnTo>
                    <a:pt x="127" y="700"/>
                  </a:lnTo>
                  <a:lnTo>
                    <a:pt x="128" y="715"/>
                  </a:lnTo>
                  <a:lnTo>
                    <a:pt x="132" y="730"/>
                  </a:lnTo>
                  <a:lnTo>
                    <a:pt x="138" y="743"/>
                  </a:lnTo>
                  <a:lnTo>
                    <a:pt x="145" y="756"/>
                  </a:lnTo>
                  <a:lnTo>
                    <a:pt x="6" y="969"/>
                  </a:lnTo>
                  <a:lnTo>
                    <a:pt x="6" y="969"/>
                  </a:lnTo>
                  <a:lnTo>
                    <a:pt x="2" y="975"/>
                  </a:lnTo>
                  <a:lnTo>
                    <a:pt x="0" y="981"/>
                  </a:lnTo>
                  <a:lnTo>
                    <a:pt x="0" y="986"/>
                  </a:lnTo>
                  <a:lnTo>
                    <a:pt x="0" y="993"/>
                  </a:lnTo>
                  <a:lnTo>
                    <a:pt x="2" y="998"/>
                  </a:lnTo>
                  <a:lnTo>
                    <a:pt x="6" y="1003"/>
                  </a:lnTo>
                  <a:lnTo>
                    <a:pt x="9" y="1009"/>
                  </a:lnTo>
                  <a:lnTo>
                    <a:pt x="14" y="1013"/>
                  </a:lnTo>
                  <a:lnTo>
                    <a:pt x="14" y="1013"/>
                  </a:lnTo>
                  <a:lnTo>
                    <a:pt x="19" y="1015"/>
                  </a:lnTo>
                  <a:lnTo>
                    <a:pt x="23" y="1016"/>
                  </a:lnTo>
                  <a:lnTo>
                    <a:pt x="27" y="1017"/>
                  </a:lnTo>
                  <a:lnTo>
                    <a:pt x="31" y="1018"/>
                  </a:lnTo>
                  <a:lnTo>
                    <a:pt x="31" y="1018"/>
                  </a:lnTo>
                  <a:lnTo>
                    <a:pt x="40" y="1017"/>
                  </a:lnTo>
                  <a:lnTo>
                    <a:pt x="46" y="1014"/>
                  </a:lnTo>
                  <a:lnTo>
                    <a:pt x="53" y="1010"/>
                  </a:lnTo>
                  <a:lnTo>
                    <a:pt x="58" y="1003"/>
                  </a:lnTo>
                  <a:lnTo>
                    <a:pt x="198" y="792"/>
                  </a:lnTo>
                  <a:lnTo>
                    <a:pt x="198" y="792"/>
                  </a:lnTo>
                  <a:lnTo>
                    <a:pt x="210" y="794"/>
                  </a:lnTo>
                  <a:lnTo>
                    <a:pt x="222" y="795"/>
                  </a:lnTo>
                  <a:lnTo>
                    <a:pt x="222" y="795"/>
                  </a:lnTo>
                  <a:lnTo>
                    <a:pt x="232" y="795"/>
                  </a:lnTo>
                  <a:lnTo>
                    <a:pt x="242" y="793"/>
                  </a:lnTo>
                  <a:lnTo>
                    <a:pt x="250" y="791"/>
                  </a:lnTo>
                  <a:lnTo>
                    <a:pt x="259" y="788"/>
                  </a:lnTo>
                  <a:lnTo>
                    <a:pt x="267" y="785"/>
                  </a:lnTo>
                  <a:lnTo>
                    <a:pt x="275" y="780"/>
                  </a:lnTo>
                  <a:lnTo>
                    <a:pt x="282" y="775"/>
                  </a:lnTo>
                  <a:lnTo>
                    <a:pt x="289" y="769"/>
                  </a:lnTo>
                  <a:lnTo>
                    <a:pt x="294" y="762"/>
                  </a:lnTo>
                  <a:lnTo>
                    <a:pt x="301" y="756"/>
                  </a:lnTo>
                  <a:lnTo>
                    <a:pt x="305" y="748"/>
                  </a:lnTo>
                  <a:lnTo>
                    <a:pt x="309" y="740"/>
                  </a:lnTo>
                  <a:lnTo>
                    <a:pt x="313" y="731"/>
                  </a:lnTo>
                  <a:lnTo>
                    <a:pt x="315" y="722"/>
                  </a:lnTo>
                  <a:lnTo>
                    <a:pt x="317" y="714"/>
                  </a:lnTo>
                  <a:lnTo>
                    <a:pt x="318" y="704"/>
                  </a:lnTo>
                  <a:lnTo>
                    <a:pt x="497" y="599"/>
                  </a:lnTo>
                  <a:lnTo>
                    <a:pt x="497" y="599"/>
                  </a:lnTo>
                  <a:lnTo>
                    <a:pt x="505" y="608"/>
                  </a:lnTo>
                  <a:lnTo>
                    <a:pt x="512" y="614"/>
                  </a:lnTo>
                  <a:lnTo>
                    <a:pt x="521" y="620"/>
                  </a:lnTo>
                  <a:lnTo>
                    <a:pt x="530" y="626"/>
                  </a:lnTo>
                  <a:lnTo>
                    <a:pt x="540" y="630"/>
                  </a:lnTo>
                  <a:lnTo>
                    <a:pt x="551" y="633"/>
                  </a:lnTo>
                  <a:lnTo>
                    <a:pt x="561" y="635"/>
                  </a:lnTo>
                  <a:lnTo>
                    <a:pt x="572" y="637"/>
                  </a:lnTo>
                  <a:lnTo>
                    <a:pt x="572" y="637"/>
                  </a:lnTo>
                  <a:lnTo>
                    <a:pt x="582" y="635"/>
                  </a:lnTo>
                  <a:lnTo>
                    <a:pt x="591" y="634"/>
                  </a:lnTo>
                  <a:lnTo>
                    <a:pt x="601" y="632"/>
                  </a:lnTo>
                  <a:lnTo>
                    <a:pt x="610" y="629"/>
                  </a:lnTo>
                  <a:lnTo>
                    <a:pt x="618" y="625"/>
                  </a:lnTo>
                  <a:lnTo>
                    <a:pt x="626" y="620"/>
                  </a:lnTo>
                  <a:lnTo>
                    <a:pt x="633" y="615"/>
                  </a:lnTo>
                  <a:lnTo>
                    <a:pt x="640" y="609"/>
                  </a:lnTo>
                  <a:lnTo>
                    <a:pt x="646" y="602"/>
                  </a:lnTo>
                  <a:lnTo>
                    <a:pt x="652" y="595"/>
                  </a:lnTo>
                  <a:lnTo>
                    <a:pt x="656" y="586"/>
                  </a:lnTo>
                  <a:lnTo>
                    <a:pt x="660" y="579"/>
                  </a:lnTo>
                  <a:lnTo>
                    <a:pt x="663" y="569"/>
                  </a:lnTo>
                  <a:lnTo>
                    <a:pt x="666" y="560"/>
                  </a:lnTo>
                  <a:lnTo>
                    <a:pt x="668" y="551"/>
                  </a:lnTo>
                  <a:lnTo>
                    <a:pt x="668" y="541"/>
                  </a:lnTo>
                  <a:lnTo>
                    <a:pt x="668" y="541"/>
                  </a:lnTo>
                  <a:lnTo>
                    <a:pt x="668" y="534"/>
                  </a:lnTo>
                  <a:lnTo>
                    <a:pt x="667" y="526"/>
                  </a:lnTo>
                  <a:lnTo>
                    <a:pt x="663" y="512"/>
                  </a:lnTo>
                  <a:lnTo>
                    <a:pt x="777" y="367"/>
                  </a:lnTo>
                  <a:lnTo>
                    <a:pt x="777" y="367"/>
                  </a:lnTo>
                  <a:lnTo>
                    <a:pt x="788" y="374"/>
                  </a:lnTo>
                  <a:lnTo>
                    <a:pt x="801" y="378"/>
                  </a:lnTo>
                  <a:lnTo>
                    <a:pt x="814" y="381"/>
                  </a:lnTo>
                  <a:lnTo>
                    <a:pt x="826" y="382"/>
                  </a:lnTo>
                  <a:lnTo>
                    <a:pt x="826" y="382"/>
                  </a:lnTo>
                  <a:lnTo>
                    <a:pt x="837" y="381"/>
                  </a:lnTo>
                  <a:lnTo>
                    <a:pt x="846" y="380"/>
                  </a:lnTo>
                  <a:lnTo>
                    <a:pt x="855" y="378"/>
                  </a:lnTo>
                  <a:lnTo>
                    <a:pt x="864" y="375"/>
                  </a:lnTo>
                  <a:lnTo>
                    <a:pt x="873" y="370"/>
                  </a:lnTo>
                  <a:lnTo>
                    <a:pt x="880" y="366"/>
                  </a:lnTo>
                  <a:lnTo>
                    <a:pt x="888" y="360"/>
                  </a:lnTo>
                  <a:lnTo>
                    <a:pt x="894" y="354"/>
                  </a:lnTo>
                  <a:lnTo>
                    <a:pt x="900" y="347"/>
                  </a:lnTo>
                  <a:lnTo>
                    <a:pt x="906" y="340"/>
                  </a:lnTo>
                  <a:lnTo>
                    <a:pt x="911" y="332"/>
                  </a:lnTo>
                  <a:lnTo>
                    <a:pt x="914" y="323"/>
                  </a:lnTo>
                  <a:lnTo>
                    <a:pt x="918" y="315"/>
                  </a:lnTo>
                  <a:lnTo>
                    <a:pt x="921" y="306"/>
                  </a:lnTo>
                  <a:lnTo>
                    <a:pt x="922" y="296"/>
                  </a:lnTo>
                  <a:lnTo>
                    <a:pt x="922" y="287"/>
                  </a:lnTo>
                  <a:lnTo>
                    <a:pt x="922" y="287"/>
                  </a:lnTo>
                  <a:lnTo>
                    <a:pt x="922" y="277"/>
                  </a:lnTo>
                  <a:lnTo>
                    <a:pt x="921" y="269"/>
                  </a:lnTo>
                  <a:lnTo>
                    <a:pt x="919" y="260"/>
                  </a:lnTo>
                  <a:lnTo>
                    <a:pt x="916" y="252"/>
                  </a:lnTo>
                  <a:lnTo>
                    <a:pt x="912" y="244"/>
                  </a:lnTo>
                  <a:lnTo>
                    <a:pt x="908" y="237"/>
                  </a:lnTo>
                  <a:lnTo>
                    <a:pt x="903" y="230"/>
                  </a:lnTo>
                  <a:lnTo>
                    <a:pt x="897" y="223"/>
                  </a:lnTo>
                  <a:lnTo>
                    <a:pt x="1012" y="50"/>
                  </a:lnTo>
                  <a:close/>
                  <a:moveTo>
                    <a:pt x="222" y="732"/>
                  </a:moveTo>
                  <a:lnTo>
                    <a:pt x="222" y="732"/>
                  </a:lnTo>
                  <a:lnTo>
                    <a:pt x="216" y="731"/>
                  </a:lnTo>
                  <a:lnTo>
                    <a:pt x="211" y="730"/>
                  </a:lnTo>
                  <a:lnTo>
                    <a:pt x="205" y="727"/>
                  </a:lnTo>
                  <a:lnTo>
                    <a:pt x="200" y="722"/>
                  </a:lnTo>
                  <a:lnTo>
                    <a:pt x="197" y="718"/>
                  </a:lnTo>
                  <a:lnTo>
                    <a:pt x="193" y="713"/>
                  </a:lnTo>
                  <a:lnTo>
                    <a:pt x="191" y="706"/>
                  </a:lnTo>
                  <a:lnTo>
                    <a:pt x="191" y="700"/>
                  </a:lnTo>
                  <a:lnTo>
                    <a:pt x="191" y="700"/>
                  </a:lnTo>
                  <a:lnTo>
                    <a:pt x="191" y="693"/>
                  </a:lnTo>
                  <a:lnTo>
                    <a:pt x="193" y="688"/>
                  </a:lnTo>
                  <a:lnTo>
                    <a:pt x="197" y="683"/>
                  </a:lnTo>
                  <a:lnTo>
                    <a:pt x="200" y="677"/>
                  </a:lnTo>
                  <a:lnTo>
                    <a:pt x="205" y="674"/>
                  </a:lnTo>
                  <a:lnTo>
                    <a:pt x="211" y="671"/>
                  </a:lnTo>
                  <a:lnTo>
                    <a:pt x="216" y="669"/>
                  </a:lnTo>
                  <a:lnTo>
                    <a:pt x="222" y="669"/>
                  </a:lnTo>
                  <a:lnTo>
                    <a:pt x="222" y="669"/>
                  </a:lnTo>
                  <a:lnTo>
                    <a:pt x="229" y="669"/>
                  </a:lnTo>
                  <a:lnTo>
                    <a:pt x="235" y="671"/>
                  </a:lnTo>
                  <a:lnTo>
                    <a:pt x="241" y="674"/>
                  </a:lnTo>
                  <a:lnTo>
                    <a:pt x="245" y="677"/>
                  </a:lnTo>
                  <a:lnTo>
                    <a:pt x="249" y="683"/>
                  </a:lnTo>
                  <a:lnTo>
                    <a:pt x="252" y="688"/>
                  </a:lnTo>
                  <a:lnTo>
                    <a:pt x="253" y="693"/>
                  </a:lnTo>
                  <a:lnTo>
                    <a:pt x="255" y="700"/>
                  </a:lnTo>
                  <a:lnTo>
                    <a:pt x="255" y="700"/>
                  </a:lnTo>
                  <a:lnTo>
                    <a:pt x="253" y="706"/>
                  </a:lnTo>
                  <a:lnTo>
                    <a:pt x="252" y="713"/>
                  </a:lnTo>
                  <a:lnTo>
                    <a:pt x="249" y="718"/>
                  </a:lnTo>
                  <a:lnTo>
                    <a:pt x="245" y="722"/>
                  </a:lnTo>
                  <a:lnTo>
                    <a:pt x="241" y="727"/>
                  </a:lnTo>
                  <a:lnTo>
                    <a:pt x="235" y="730"/>
                  </a:lnTo>
                  <a:lnTo>
                    <a:pt x="229" y="731"/>
                  </a:lnTo>
                  <a:lnTo>
                    <a:pt x="222" y="732"/>
                  </a:lnTo>
                  <a:lnTo>
                    <a:pt x="222" y="732"/>
                  </a:lnTo>
                  <a:close/>
                  <a:moveTo>
                    <a:pt x="572" y="573"/>
                  </a:moveTo>
                  <a:lnTo>
                    <a:pt x="572" y="573"/>
                  </a:lnTo>
                  <a:lnTo>
                    <a:pt x="566" y="572"/>
                  </a:lnTo>
                  <a:lnTo>
                    <a:pt x="560" y="570"/>
                  </a:lnTo>
                  <a:lnTo>
                    <a:pt x="555" y="568"/>
                  </a:lnTo>
                  <a:lnTo>
                    <a:pt x="550" y="564"/>
                  </a:lnTo>
                  <a:lnTo>
                    <a:pt x="546" y="559"/>
                  </a:lnTo>
                  <a:lnTo>
                    <a:pt x="543" y="554"/>
                  </a:lnTo>
                  <a:lnTo>
                    <a:pt x="541" y="547"/>
                  </a:lnTo>
                  <a:lnTo>
                    <a:pt x="541" y="541"/>
                  </a:lnTo>
                  <a:lnTo>
                    <a:pt x="541" y="541"/>
                  </a:lnTo>
                  <a:lnTo>
                    <a:pt x="541" y="535"/>
                  </a:lnTo>
                  <a:lnTo>
                    <a:pt x="543" y="528"/>
                  </a:lnTo>
                  <a:lnTo>
                    <a:pt x="546" y="523"/>
                  </a:lnTo>
                  <a:lnTo>
                    <a:pt x="550" y="519"/>
                  </a:lnTo>
                  <a:lnTo>
                    <a:pt x="555" y="514"/>
                  </a:lnTo>
                  <a:lnTo>
                    <a:pt x="560" y="512"/>
                  </a:lnTo>
                  <a:lnTo>
                    <a:pt x="566" y="510"/>
                  </a:lnTo>
                  <a:lnTo>
                    <a:pt x="572" y="509"/>
                  </a:lnTo>
                  <a:lnTo>
                    <a:pt x="572" y="509"/>
                  </a:lnTo>
                  <a:lnTo>
                    <a:pt x="579" y="510"/>
                  </a:lnTo>
                  <a:lnTo>
                    <a:pt x="585" y="512"/>
                  </a:lnTo>
                  <a:lnTo>
                    <a:pt x="590" y="514"/>
                  </a:lnTo>
                  <a:lnTo>
                    <a:pt x="595" y="519"/>
                  </a:lnTo>
                  <a:lnTo>
                    <a:pt x="599" y="523"/>
                  </a:lnTo>
                  <a:lnTo>
                    <a:pt x="602" y="528"/>
                  </a:lnTo>
                  <a:lnTo>
                    <a:pt x="603" y="535"/>
                  </a:lnTo>
                  <a:lnTo>
                    <a:pt x="604" y="541"/>
                  </a:lnTo>
                  <a:lnTo>
                    <a:pt x="604" y="541"/>
                  </a:lnTo>
                  <a:lnTo>
                    <a:pt x="603" y="547"/>
                  </a:lnTo>
                  <a:lnTo>
                    <a:pt x="602" y="554"/>
                  </a:lnTo>
                  <a:lnTo>
                    <a:pt x="599" y="559"/>
                  </a:lnTo>
                  <a:lnTo>
                    <a:pt x="595" y="564"/>
                  </a:lnTo>
                  <a:lnTo>
                    <a:pt x="590" y="568"/>
                  </a:lnTo>
                  <a:lnTo>
                    <a:pt x="585" y="570"/>
                  </a:lnTo>
                  <a:lnTo>
                    <a:pt x="579" y="572"/>
                  </a:lnTo>
                  <a:lnTo>
                    <a:pt x="572" y="573"/>
                  </a:lnTo>
                  <a:lnTo>
                    <a:pt x="572" y="573"/>
                  </a:lnTo>
                  <a:close/>
                  <a:moveTo>
                    <a:pt x="826" y="318"/>
                  </a:moveTo>
                  <a:lnTo>
                    <a:pt x="826" y="318"/>
                  </a:lnTo>
                  <a:lnTo>
                    <a:pt x="820" y="318"/>
                  </a:lnTo>
                  <a:lnTo>
                    <a:pt x="815" y="316"/>
                  </a:lnTo>
                  <a:lnTo>
                    <a:pt x="809" y="313"/>
                  </a:lnTo>
                  <a:lnTo>
                    <a:pt x="804" y="309"/>
                  </a:lnTo>
                  <a:lnTo>
                    <a:pt x="801" y="304"/>
                  </a:lnTo>
                  <a:lnTo>
                    <a:pt x="797" y="299"/>
                  </a:lnTo>
                  <a:lnTo>
                    <a:pt x="795" y="293"/>
                  </a:lnTo>
                  <a:lnTo>
                    <a:pt x="795" y="287"/>
                  </a:lnTo>
                  <a:lnTo>
                    <a:pt x="795" y="287"/>
                  </a:lnTo>
                  <a:lnTo>
                    <a:pt x="795" y="280"/>
                  </a:lnTo>
                  <a:lnTo>
                    <a:pt x="797" y="274"/>
                  </a:lnTo>
                  <a:lnTo>
                    <a:pt x="801" y="269"/>
                  </a:lnTo>
                  <a:lnTo>
                    <a:pt x="804" y="264"/>
                  </a:lnTo>
                  <a:lnTo>
                    <a:pt x="809" y="260"/>
                  </a:lnTo>
                  <a:lnTo>
                    <a:pt x="815" y="258"/>
                  </a:lnTo>
                  <a:lnTo>
                    <a:pt x="820" y="256"/>
                  </a:lnTo>
                  <a:lnTo>
                    <a:pt x="826" y="255"/>
                  </a:lnTo>
                  <a:lnTo>
                    <a:pt x="826" y="255"/>
                  </a:lnTo>
                  <a:lnTo>
                    <a:pt x="833" y="256"/>
                  </a:lnTo>
                  <a:lnTo>
                    <a:pt x="839" y="258"/>
                  </a:lnTo>
                  <a:lnTo>
                    <a:pt x="845" y="260"/>
                  </a:lnTo>
                  <a:lnTo>
                    <a:pt x="849" y="264"/>
                  </a:lnTo>
                  <a:lnTo>
                    <a:pt x="853" y="269"/>
                  </a:lnTo>
                  <a:lnTo>
                    <a:pt x="856" y="274"/>
                  </a:lnTo>
                  <a:lnTo>
                    <a:pt x="858" y="280"/>
                  </a:lnTo>
                  <a:lnTo>
                    <a:pt x="859" y="287"/>
                  </a:lnTo>
                  <a:lnTo>
                    <a:pt x="859" y="287"/>
                  </a:lnTo>
                  <a:lnTo>
                    <a:pt x="858" y="293"/>
                  </a:lnTo>
                  <a:lnTo>
                    <a:pt x="856" y="299"/>
                  </a:lnTo>
                  <a:lnTo>
                    <a:pt x="853" y="304"/>
                  </a:lnTo>
                  <a:lnTo>
                    <a:pt x="849" y="309"/>
                  </a:lnTo>
                  <a:lnTo>
                    <a:pt x="845" y="313"/>
                  </a:lnTo>
                  <a:lnTo>
                    <a:pt x="839" y="316"/>
                  </a:lnTo>
                  <a:lnTo>
                    <a:pt x="833" y="318"/>
                  </a:lnTo>
                  <a:lnTo>
                    <a:pt x="826" y="318"/>
                  </a:lnTo>
                  <a:lnTo>
                    <a:pt x="826" y="318"/>
                  </a:lnTo>
                  <a:close/>
                  <a:moveTo>
                    <a:pt x="191" y="954"/>
                  </a:moveTo>
                  <a:lnTo>
                    <a:pt x="191" y="954"/>
                  </a:lnTo>
                  <a:lnTo>
                    <a:pt x="185" y="955"/>
                  </a:lnTo>
                  <a:lnTo>
                    <a:pt x="178" y="957"/>
                  </a:lnTo>
                  <a:lnTo>
                    <a:pt x="173" y="959"/>
                  </a:lnTo>
                  <a:lnTo>
                    <a:pt x="169" y="964"/>
                  </a:lnTo>
                  <a:lnTo>
                    <a:pt x="164" y="968"/>
                  </a:lnTo>
                  <a:lnTo>
                    <a:pt x="161" y="973"/>
                  </a:lnTo>
                  <a:lnTo>
                    <a:pt x="160" y="980"/>
                  </a:lnTo>
                  <a:lnTo>
                    <a:pt x="159" y="986"/>
                  </a:lnTo>
                  <a:lnTo>
                    <a:pt x="159" y="986"/>
                  </a:lnTo>
                  <a:lnTo>
                    <a:pt x="160" y="993"/>
                  </a:lnTo>
                  <a:lnTo>
                    <a:pt x="161" y="999"/>
                  </a:lnTo>
                  <a:lnTo>
                    <a:pt x="164" y="1005"/>
                  </a:lnTo>
                  <a:lnTo>
                    <a:pt x="169" y="1009"/>
                  </a:lnTo>
                  <a:lnTo>
                    <a:pt x="173" y="1013"/>
                  </a:lnTo>
                  <a:lnTo>
                    <a:pt x="178" y="1015"/>
                  </a:lnTo>
                  <a:lnTo>
                    <a:pt x="185" y="1017"/>
                  </a:lnTo>
                  <a:lnTo>
                    <a:pt x="191" y="1018"/>
                  </a:lnTo>
                  <a:lnTo>
                    <a:pt x="191" y="1018"/>
                  </a:lnTo>
                  <a:lnTo>
                    <a:pt x="198" y="1017"/>
                  </a:lnTo>
                  <a:lnTo>
                    <a:pt x="203" y="1015"/>
                  </a:lnTo>
                  <a:lnTo>
                    <a:pt x="208" y="1013"/>
                  </a:lnTo>
                  <a:lnTo>
                    <a:pt x="214" y="1009"/>
                  </a:lnTo>
                  <a:lnTo>
                    <a:pt x="217" y="1005"/>
                  </a:lnTo>
                  <a:lnTo>
                    <a:pt x="220" y="999"/>
                  </a:lnTo>
                  <a:lnTo>
                    <a:pt x="222" y="993"/>
                  </a:lnTo>
                  <a:lnTo>
                    <a:pt x="222" y="986"/>
                  </a:lnTo>
                  <a:lnTo>
                    <a:pt x="222" y="986"/>
                  </a:lnTo>
                  <a:lnTo>
                    <a:pt x="222" y="980"/>
                  </a:lnTo>
                  <a:lnTo>
                    <a:pt x="220" y="973"/>
                  </a:lnTo>
                  <a:lnTo>
                    <a:pt x="217" y="968"/>
                  </a:lnTo>
                  <a:lnTo>
                    <a:pt x="214" y="964"/>
                  </a:lnTo>
                  <a:lnTo>
                    <a:pt x="208" y="959"/>
                  </a:lnTo>
                  <a:lnTo>
                    <a:pt x="203" y="957"/>
                  </a:lnTo>
                  <a:lnTo>
                    <a:pt x="198" y="955"/>
                  </a:lnTo>
                  <a:lnTo>
                    <a:pt x="191" y="954"/>
                  </a:lnTo>
                  <a:lnTo>
                    <a:pt x="191" y="954"/>
                  </a:lnTo>
                  <a:close/>
                  <a:moveTo>
                    <a:pt x="350" y="954"/>
                  </a:moveTo>
                  <a:lnTo>
                    <a:pt x="350" y="954"/>
                  </a:lnTo>
                  <a:lnTo>
                    <a:pt x="344" y="955"/>
                  </a:lnTo>
                  <a:lnTo>
                    <a:pt x="337" y="957"/>
                  </a:lnTo>
                  <a:lnTo>
                    <a:pt x="332" y="959"/>
                  </a:lnTo>
                  <a:lnTo>
                    <a:pt x="328" y="964"/>
                  </a:lnTo>
                  <a:lnTo>
                    <a:pt x="323" y="968"/>
                  </a:lnTo>
                  <a:lnTo>
                    <a:pt x="321" y="973"/>
                  </a:lnTo>
                  <a:lnTo>
                    <a:pt x="319" y="980"/>
                  </a:lnTo>
                  <a:lnTo>
                    <a:pt x="318" y="986"/>
                  </a:lnTo>
                  <a:lnTo>
                    <a:pt x="318" y="986"/>
                  </a:lnTo>
                  <a:lnTo>
                    <a:pt x="319" y="993"/>
                  </a:lnTo>
                  <a:lnTo>
                    <a:pt x="321" y="999"/>
                  </a:lnTo>
                  <a:lnTo>
                    <a:pt x="323" y="1005"/>
                  </a:lnTo>
                  <a:lnTo>
                    <a:pt x="328" y="1009"/>
                  </a:lnTo>
                  <a:lnTo>
                    <a:pt x="332" y="1013"/>
                  </a:lnTo>
                  <a:lnTo>
                    <a:pt x="337" y="1015"/>
                  </a:lnTo>
                  <a:lnTo>
                    <a:pt x="344" y="1017"/>
                  </a:lnTo>
                  <a:lnTo>
                    <a:pt x="350" y="1018"/>
                  </a:lnTo>
                  <a:lnTo>
                    <a:pt x="350" y="1018"/>
                  </a:lnTo>
                  <a:lnTo>
                    <a:pt x="356" y="1017"/>
                  </a:lnTo>
                  <a:lnTo>
                    <a:pt x="362" y="1015"/>
                  </a:lnTo>
                  <a:lnTo>
                    <a:pt x="367" y="1013"/>
                  </a:lnTo>
                  <a:lnTo>
                    <a:pt x="373" y="1009"/>
                  </a:lnTo>
                  <a:lnTo>
                    <a:pt x="376" y="1005"/>
                  </a:lnTo>
                  <a:lnTo>
                    <a:pt x="379" y="999"/>
                  </a:lnTo>
                  <a:lnTo>
                    <a:pt x="381" y="993"/>
                  </a:lnTo>
                  <a:lnTo>
                    <a:pt x="381" y="986"/>
                  </a:lnTo>
                  <a:lnTo>
                    <a:pt x="381" y="986"/>
                  </a:lnTo>
                  <a:lnTo>
                    <a:pt x="381" y="980"/>
                  </a:lnTo>
                  <a:lnTo>
                    <a:pt x="379" y="973"/>
                  </a:lnTo>
                  <a:lnTo>
                    <a:pt x="376" y="968"/>
                  </a:lnTo>
                  <a:lnTo>
                    <a:pt x="373" y="964"/>
                  </a:lnTo>
                  <a:lnTo>
                    <a:pt x="367" y="959"/>
                  </a:lnTo>
                  <a:lnTo>
                    <a:pt x="362" y="957"/>
                  </a:lnTo>
                  <a:lnTo>
                    <a:pt x="356" y="955"/>
                  </a:lnTo>
                  <a:lnTo>
                    <a:pt x="350" y="954"/>
                  </a:lnTo>
                  <a:lnTo>
                    <a:pt x="350" y="954"/>
                  </a:lnTo>
                  <a:close/>
                  <a:moveTo>
                    <a:pt x="509" y="954"/>
                  </a:moveTo>
                  <a:lnTo>
                    <a:pt x="509" y="954"/>
                  </a:lnTo>
                  <a:lnTo>
                    <a:pt x="502" y="955"/>
                  </a:lnTo>
                  <a:lnTo>
                    <a:pt x="496" y="957"/>
                  </a:lnTo>
                  <a:lnTo>
                    <a:pt x="491" y="959"/>
                  </a:lnTo>
                  <a:lnTo>
                    <a:pt x="486" y="964"/>
                  </a:lnTo>
                  <a:lnTo>
                    <a:pt x="482" y="968"/>
                  </a:lnTo>
                  <a:lnTo>
                    <a:pt x="480" y="973"/>
                  </a:lnTo>
                  <a:lnTo>
                    <a:pt x="478" y="980"/>
                  </a:lnTo>
                  <a:lnTo>
                    <a:pt x="477" y="986"/>
                  </a:lnTo>
                  <a:lnTo>
                    <a:pt x="477" y="986"/>
                  </a:lnTo>
                  <a:lnTo>
                    <a:pt x="478" y="993"/>
                  </a:lnTo>
                  <a:lnTo>
                    <a:pt x="480" y="999"/>
                  </a:lnTo>
                  <a:lnTo>
                    <a:pt x="482" y="1005"/>
                  </a:lnTo>
                  <a:lnTo>
                    <a:pt x="486" y="1009"/>
                  </a:lnTo>
                  <a:lnTo>
                    <a:pt x="491" y="1013"/>
                  </a:lnTo>
                  <a:lnTo>
                    <a:pt x="496" y="1015"/>
                  </a:lnTo>
                  <a:lnTo>
                    <a:pt x="502" y="1017"/>
                  </a:lnTo>
                  <a:lnTo>
                    <a:pt x="509" y="1018"/>
                  </a:lnTo>
                  <a:lnTo>
                    <a:pt x="509" y="1018"/>
                  </a:lnTo>
                  <a:lnTo>
                    <a:pt x="515" y="1017"/>
                  </a:lnTo>
                  <a:lnTo>
                    <a:pt x="522" y="1015"/>
                  </a:lnTo>
                  <a:lnTo>
                    <a:pt x="527" y="1013"/>
                  </a:lnTo>
                  <a:lnTo>
                    <a:pt x="531" y="1009"/>
                  </a:lnTo>
                  <a:lnTo>
                    <a:pt x="536" y="1005"/>
                  </a:lnTo>
                  <a:lnTo>
                    <a:pt x="538" y="999"/>
                  </a:lnTo>
                  <a:lnTo>
                    <a:pt x="540" y="993"/>
                  </a:lnTo>
                  <a:lnTo>
                    <a:pt x="541" y="986"/>
                  </a:lnTo>
                  <a:lnTo>
                    <a:pt x="541" y="986"/>
                  </a:lnTo>
                  <a:lnTo>
                    <a:pt x="540" y="980"/>
                  </a:lnTo>
                  <a:lnTo>
                    <a:pt x="538" y="973"/>
                  </a:lnTo>
                  <a:lnTo>
                    <a:pt x="536" y="968"/>
                  </a:lnTo>
                  <a:lnTo>
                    <a:pt x="531" y="964"/>
                  </a:lnTo>
                  <a:lnTo>
                    <a:pt x="527" y="959"/>
                  </a:lnTo>
                  <a:lnTo>
                    <a:pt x="522" y="957"/>
                  </a:lnTo>
                  <a:lnTo>
                    <a:pt x="515" y="955"/>
                  </a:lnTo>
                  <a:lnTo>
                    <a:pt x="509" y="954"/>
                  </a:lnTo>
                  <a:lnTo>
                    <a:pt x="509" y="954"/>
                  </a:lnTo>
                  <a:close/>
                  <a:moveTo>
                    <a:pt x="668" y="954"/>
                  </a:moveTo>
                  <a:lnTo>
                    <a:pt x="668" y="954"/>
                  </a:lnTo>
                  <a:lnTo>
                    <a:pt x="661" y="955"/>
                  </a:lnTo>
                  <a:lnTo>
                    <a:pt x="656" y="957"/>
                  </a:lnTo>
                  <a:lnTo>
                    <a:pt x="650" y="959"/>
                  </a:lnTo>
                  <a:lnTo>
                    <a:pt x="645" y="964"/>
                  </a:lnTo>
                  <a:lnTo>
                    <a:pt x="642" y="968"/>
                  </a:lnTo>
                  <a:lnTo>
                    <a:pt x="639" y="973"/>
                  </a:lnTo>
                  <a:lnTo>
                    <a:pt x="637" y="980"/>
                  </a:lnTo>
                  <a:lnTo>
                    <a:pt x="637" y="986"/>
                  </a:lnTo>
                  <a:lnTo>
                    <a:pt x="637" y="986"/>
                  </a:lnTo>
                  <a:lnTo>
                    <a:pt x="637" y="993"/>
                  </a:lnTo>
                  <a:lnTo>
                    <a:pt x="639" y="999"/>
                  </a:lnTo>
                  <a:lnTo>
                    <a:pt x="642" y="1005"/>
                  </a:lnTo>
                  <a:lnTo>
                    <a:pt x="645" y="1009"/>
                  </a:lnTo>
                  <a:lnTo>
                    <a:pt x="650" y="1013"/>
                  </a:lnTo>
                  <a:lnTo>
                    <a:pt x="656" y="1015"/>
                  </a:lnTo>
                  <a:lnTo>
                    <a:pt x="661" y="1017"/>
                  </a:lnTo>
                  <a:lnTo>
                    <a:pt x="668" y="1018"/>
                  </a:lnTo>
                  <a:lnTo>
                    <a:pt x="668" y="1018"/>
                  </a:lnTo>
                  <a:lnTo>
                    <a:pt x="674" y="1017"/>
                  </a:lnTo>
                  <a:lnTo>
                    <a:pt x="681" y="1015"/>
                  </a:lnTo>
                  <a:lnTo>
                    <a:pt x="686" y="1013"/>
                  </a:lnTo>
                  <a:lnTo>
                    <a:pt x="690" y="1009"/>
                  </a:lnTo>
                  <a:lnTo>
                    <a:pt x="694" y="1005"/>
                  </a:lnTo>
                  <a:lnTo>
                    <a:pt x="698" y="999"/>
                  </a:lnTo>
                  <a:lnTo>
                    <a:pt x="699" y="993"/>
                  </a:lnTo>
                  <a:lnTo>
                    <a:pt x="700" y="986"/>
                  </a:lnTo>
                  <a:lnTo>
                    <a:pt x="700" y="986"/>
                  </a:lnTo>
                  <a:lnTo>
                    <a:pt x="699" y="980"/>
                  </a:lnTo>
                  <a:lnTo>
                    <a:pt x="698" y="973"/>
                  </a:lnTo>
                  <a:lnTo>
                    <a:pt x="694" y="968"/>
                  </a:lnTo>
                  <a:lnTo>
                    <a:pt x="690" y="964"/>
                  </a:lnTo>
                  <a:lnTo>
                    <a:pt x="686" y="959"/>
                  </a:lnTo>
                  <a:lnTo>
                    <a:pt x="681" y="957"/>
                  </a:lnTo>
                  <a:lnTo>
                    <a:pt x="674" y="955"/>
                  </a:lnTo>
                  <a:lnTo>
                    <a:pt x="668" y="954"/>
                  </a:lnTo>
                  <a:lnTo>
                    <a:pt x="668" y="954"/>
                  </a:lnTo>
                  <a:close/>
                  <a:moveTo>
                    <a:pt x="826" y="954"/>
                  </a:moveTo>
                  <a:lnTo>
                    <a:pt x="826" y="954"/>
                  </a:lnTo>
                  <a:lnTo>
                    <a:pt x="820" y="955"/>
                  </a:lnTo>
                  <a:lnTo>
                    <a:pt x="815" y="957"/>
                  </a:lnTo>
                  <a:lnTo>
                    <a:pt x="809" y="959"/>
                  </a:lnTo>
                  <a:lnTo>
                    <a:pt x="804" y="964"/>
                  </a:lnTo>
                  <a:lnTo>
                    <a:pt x="801" y="968"/>
                  </a:lnTo>
                  <a:lnTo>
                    <a:pt x="797" y="973"/>
                  </a:lnTo>
                  <a:lnTo>
                    <a:pt x="795" y="980"/>
                  </a:lnTo>
                  <a:lnTo>
                    <a:pt x="795" y="986"/>
                  </a:lnTo>
                  <a:lnTo>
                    <a:pt x="795" y="986"/>
                  </a:lnTo>
                  <a:lnTo>
                    <a:pt x="795" y="993"/>
                  </a:lnTo>
                  <a:lnTo>
                    <a:pt x="797" y="999"/>
                  </a:lnTo>
                  <a:lnTo>
                    <a:pt x="801" y="1005"/>
                  </a:lnTo>
                  <a:lnTo>
                    <a:pt x="804" y="1009"/>
                  </a:lnTo>
                  <a:lnTo>
                    <a:pt x="809" y="1013"/>
                  </a:lnTo>
                  <a:lnTo>
                    <a:pt x="815" y="1015"/>
                  </a:lnTo>
                  <a:lnTo>
                    <a:pt x="820" y="1017"/>
                  </a:lnTo>
                  <a:lnTo>
                    <a:pt x="826" y="1018"/>
                  </a:lnTo>
                  <a:lnTo>
                    <a:pt x="826" y="1018"/>
                  </a:lnTo>
                  <a:lnTo>
                    <a:pt x="833" y="1017"/>
                  </a:lnTo>
                  <a:lnTo>
                    <a:pt x="839" y="1015"/>
                  </a:lnTo>
                  <a:lnTo>
                    <a:pt x="845" y="1013"/>
                  </a:lnTo>
                  <a:lnTo>
                    <a:pt x="849" y="1009"/>
                  </a:lnTo>
                  <a:lnTo>
                    <a:pt x="853" y="1005"/>
                  </a:lnTo>
                  <a:lnTo>
                    <a:pt x="856" y="999"/>
                  </a:lnTo>
                  <a:lnTo>
                    <a:pt x="858" y="993"/>
                  </a:lnTo>
                  <a:lnTo>
                    <a:pt x="859" y="986"/>
                  </a:lnTo>
                  <a:lnTo>
                    <a:pt x="859" y="986"/>
                  </a:lnTo>
                  <a:lnTo>
                    <a:pt x="858" y="980"/>
                  </a:lnTo>
                  <a:lnTo>
                    <a:pt x="856" y="973"/>
                  </a:lnTo>
                  <a:lnTo>
                    <a:pt x="853" y="968"/>
                  </a:lnTo>
                  <a:lnTo>
                    <a:pt x="849" y="964"/>
                  </a:lnTo>
                  <a:lnTo>
                    <a:pt x="845" y="959"/>
                  </a:lnTo>
                  <a:lnTo>
                    <a:pt x="839" y="957"/>
                  </a:lnTo>
                  <a:lnTo>
                    <a:pt x="833" y="955"/>
                  </a:lnTo>
                  <a:lnTo>
                    <a:pt x="826" y="954"/>
                  </a:lnTo>
                  <a:lnTo>
                    <a:pt x="826" y="954"/>
                  </a:lnTo>
                  <a:close/>
                  <a:moveTo>
                    <a:pt x="986" y="954"/>
                  </a:moveTo>
                  <a:lnTo>
                    <a:pt x="986" y="954"/>
                  </a:lnTo>
                  <a:lnTo>
                    <a:pt x="980" y="955"/>
                  </a:lnTo>
                  <a:lnTo>
                    <a:pt x="973" y="957"/>
                  </a:lnTo>
                  <a:lnTo>
                    <a:pt x="968" y="959"/>
                  </a:lnTo>
                  <a:lnTo>
                    <a:pt x="964" y="964"/>
                  </a:lnTo>
                  <a:lnTo>
                    <a:pt x="959" y="968"/>
                  </a:lnTo>
                  <a:lnTo>
                    <a:pt x="956" y="973"/>
                  </a:lnTo>
                  <a:lnTo>
                    <a:pt x="955" y="980"/>
                  </a:lnTo>
                  <a:lnTo>
                    <a:pt x="954" y="986"/>
                  </a:lnTo>
                  <a:lnTo>
                    <a:pt x="954" y="986"/>
                  </a:lnTo>
                  <a:lnTo>
                    <a:pt x="955" y="993"/>
                  </a:lnTo>
                  <a:lnTo>
                    <a:pt x="956" y="999"/>
                  </a:lnTo>
                  <a:lnTo>
                    <a:pt x="959" y="1005"/>
                  </a:lnTo>
                  <a:lnTo>
                    <a:pt x="964" y="1009"/>
                  </a:lnTo>
                  <a:lnTo>
                    <a:pt x="968" y="1013"/>
                  </a:lnTo>
                  <a:lnTo>
                    <a:pt x="973" y="1015"/>
                  </a:lnTo>
                  <a:lnTo>
                    <a:pt x="980" y="1017"/>
                  </a:lnTo>
                  <a:lnTo>
                    <a:pt x="986" y="1018"/>
                  </a:lnTo>
                  <a:lnTo>
                    <a:pt x="986" y="1018"/>
                  </a:lnTo>
                  <a:lnTo>
                    <a:pt x="993" y="1017"/>
                  </a:lnTo>
                  <a:lnTo>
                    <a:pt x="998" y="1015"/>
                  </a:lnTo>
                  <a:lnTo>
                    <a:pt x="1003" y="1013"/>
                  </a:lnTo>
                  <a:lnTo>
                    <a:pt x="1009" y="1009"/>
                  </a:lnTo>
                  <a:lnTo>
                    <a:pt x="1012" y="1005"/>
                  </a:lnTo>
                  <a:lnTo>
                    <a:pt x="1015" y="999"/>
                  </a:lnTo>
                  <a:lnTo>
                    <a:pt x="1017" y="993"/>
                  </a:lnTo>
                  <a:lnTo>
                    <a:pt x="1017" y="986"/>
                  </a:lnTo>
                  <a:lnTo>
                    <a:pt x="1017" y="986"/>
                  </a:lnTo>
                  <a:lnTo>
                    <a:pt x="1017" y="980"/>
                  </a:lnTo>
                  <a:lnTo>
                    <a:pt x="1015" y="973"/>
                  </a:lnTo>
                  <a:lnTo>
                    <a:pt x="1012" y="968"/>
                  </a:lnTo>
                  <a:lnTo>
                    <a:pt x="1009" y="964"/>
                  </a:lnTo>
                  <a:lnTo>
                    <a:pt x="1003" y="959"/>
                  </a:lnTo>
                  <a:lnTo>
                    <a:pt x="998" y="957"/>
                  </a:lnTo>
                  <a:lnTo>
                    <a:pt x="993" y="955"/>
                  </a:lnTo>
                  <a:lnTo>
                    <a:pt x="986" y="954"/>
                  </a:lnTo>
                  <a:lnTo>
                    <a:pt x="986" y="954"/>
                  </a:lnTo>
                  <a:close/>
                  <a:moveTo>
                    <a:pt x="31" y="859"/>
                  </a:moveTo>
                  <a:lnTo>
                    <a:pt x="31" y="859"/>
                  </a:lnTo>
                  <a:lnTo>
                    <a:pt x="38" y="859"/>
                  </a:lnTo>
                  <a:lnTo>
                    <a:pt x="44" y="856"/>
                  </a:lnTo>
                  <a:lnTo>
                    <a:pt x="50" y="853"/>
                  </a:lnTo>
                  <a:lnTo>
                    <a:pt x="54" y="850"/>
                  </a:lnTo>
                  <a:lnTo>
                    <a:pt x="58" y="845"/>
                  </a:lnTo>
                  <a:lnTo>
                    <a:pt x="61" y="839"/>
                  </a:lnTo>
                  <a:lnTo>
                    <a:pt x="63" y="834"/>
                  </a:lnTo>
                  <a:lnTo>
                    <a:pt x="64" y="828"/>
                  </a:lnTo>
                  <a:lnTo>
                    <a:pt x="64" y="828"/>
                  </a:lnTo>
                  <a:lnTo>
                    <a:pt x="63" y="821"/>
                  </a:lnTo>
                  <a:lnTo>
                    <a:pt x="61" y="815"/>
                  </a:lnTo>
                  <a:lnTo>
                    <a:pt x="58" y="809"/>
                  </a:lnTo>
                  <a:lnTo>
                    <a:pt x="54" y="805"/>
                  </a:lnTo>
                  <a:lnTo>
                    <a:pt x="50" y="801"/>
                  </a:lnTo>
                  <a:lnTo>
                    <a:pt x="44" y="797"/>
                  </a:lnTo>
                  <a:lnTo>
                    <a:pt x="38" y="796"/>
                  </a:lnTo>
                  <a:lnTo>
                    <a:pt x="31" y="795"/>
                  </a:lnTo>
                  <a:lnTo>
                    <a:pt x="31" y="795"/>
                  </a:lnTo>
                  <a:lnTo>
                    <a:pt x="25" y="796"/>
                  </a:lnTo>
                  <a:lnTo>
                    <a:pt x="20" y="797"/>
                  </a:lnTo>
                  <a:lnTo>
                    <a:pt x="14" y="801"/>
                  </a:lnTo>
                  <a:lnTo>
                    <a:pt x="9" y="805"/>
                  </a:lnTo>
                  <a:lnTo>
                    <a:pt x="6" y="809"/>
                  </a:lnTo>
                  <a:lnTo>
                    <a:pt x="2" y="815"/>
                  </a:lnTo>
                  <a:lnTo>
                    <a:pt x="0" y="821"/>
                  </a:lnTo>
                  <a:lnTo>
                    <a:pt x="0" y="828"/>
                  </a:lnTo>
                  <a:lnTo>
                    <a:pt x="0" y="828"/>
                  </a:lnTo>
                  <a:lnTo>
                    <a:pt x="0" y="834"/>
                  </a:lnTo>
                  <a:lnTo>
                    <a:pt x="2" y="839"/>
                  </a:lnTo>
                  <a:lnTo>
                    <a:pt x="6" y="845"/>
                  </a:lnTo>
                  <a:lnTo>
                    <a:pt x="9" y="850"/>
                  </a:lnTo>
                  <a:lnTo>
                    <a:pt x="14" y="853"/>
                  </a:lnTo>
                  <a:lnTo>
                    <a:pt x="20" y="856"/>
                  </a:lnTo>
                  <a:lnTo>
                    <a:pt x="25" y="859"/>
                  </a:lnTo>
                  <a:lnTo>
                    <a:pt x="31" y="859"/>
                  </a:lnTo>
                  <a:lnTo>
                    <a:pt x="31" y="859"/>
                  </a:lnTo>
                  <a:close/>
                  <a:moveTo>
                    <a:pt x="31" y="700"/>
                  </a:moveTo>
                  <a:lnTo>
                    <a:pt x="31" y="700"/>
                  </a:lnTo>
                  <a:lnTo>
                    <a:pt x="38" y="700"/>
                  </a:lnTo>
                  <a:lnTo>
                    <a:pt x="44" y="698"/>
                  </a:lnTo>
                  <a:lnTo>
                    <a:pt x="50" y="694"/>
                  </a:lnTo>
                  <a:lnTo>
                    <a:pt x="54" y="691"/>
                  </a:lnTo>
                  <a:lnTo>
                    <a:pt x="58" y="686"/>
                  </a:lnTo>
                  <a:lnTo>
                    <a:pt x="61" y="681"/>
                  </a:lnTo>
                  <a:lnTo>
                    <a:pt x="63" y="675"/>
                  </a:lnTo>
                  <a:lnTo>
                    <a:pt x="64" y="669"/>
                  </a:lnTo>
                  <a:lnTo>
                    <a:pt x="64" y="669"/>
                  </a:lnTo>
                  <a:lnTo>
                    <a:pt x="63" y="662"/>
                  </a:lnTo>
                  <a:lnTo>
                    <a:pt x="61" y="656"/>
                  </a:lnTo>
                  <a:lnTo>
                    <a:pt x="58" y="650"/>
                  </a:lnTo>
                  <a:lnTo>
                    <a:pt x="54" y="646"/>
                  </a:lnTo>
                  <a:lnTo>
                    <a:pt x="50" y="642"/>
                  </a:lnTo>
                  <a:lnTo>
                    <a:pt x="44" y="639"/>
                  </a:lnTo>
                  <a:lnTo>
                    <a:pt x="38" y="638"/>
                  </a:lnTo>
                  <a:lnTo>
                    <a:pt x="31" y="637"/>
                  </a:lnTo>
                  <a:lnTo>
                    <a:pt x="31" y="637"/>
                  </a:lnTo>
                  <a:lnTo>
                    <a:pt x="25" y="638"/>
                  </a:lnTo>
                  <a:lnTo>
                    <a:pt x="20" y="639"/>
                  </a:lnTo>
                  <a:lnTo>
                    <a:pt x="14" y="642"/>
                  </a:lnTo>
                  <a:lnTo>
                    <a:pt x="9" y="646"/>
                  </a:lnTo>
                  <a:lnTo>
                    <a:pt x="6" y="650"/>
                  </a:lnTo>
                  <a:lnTo>
                    <a:pt x="2" y="656"/>
                  </a:lnTo>
                  <a:lnTo>
                    <a:pt x="0" y="662"/>
                  </a:lnTo>
                  <a:lnTo>
                    <a:pt x="0" y="669"/>
                  </a:lnTo>
                  <a:lnTo>
                    <a:pt x="0" y="669"/>
                  </a:lnTo>
                  <a:lnTo>
                    <a:pt x="0" y="675"/>
                  </a:lnTo>
                  <a:lnTo>
                    <a:pt x="2" y="681"/>
                  </a:lnTo>
                  <a:lnTo>
                    <a:pt x="6" y="686"/>
                  </a:lnTo>
                  <a:lnTo>
                    <a:pt x="9" y="691"/>
                  </a:lnTo>
                  <a:lnTo>
                    <a:pt x="14" y="694"/>
                  </a:lnTo>
                  <a:lnTo>
                    <a:pt x="20" y="698"/>
                  </a:lnTo>
                  <a:lnTo>
                    <a:pt x="25" y="700"/>
                  </a:lnTo>
                  <a:lnTo>
                    <a:pt x="31" y="700"/>
                  </a:lnTo>
                  <a:lnTo>
                    <a:pt x="31" y="700"/>
                  </a:lnTo>
                  <a:close/>
                  <a:moveTo>
                    <a:pt x="31" y="541"/>
                  </a:moveTo>
                  <a:lnTo>
                    <a:pt x="31" y="541"/>
                  </a:lnTo>
                  <a:lnTo>
                    <a:pt x="38" y="540"/>
                  </a:lnTo>
                  <a:lnTo>
                    <a:pt x="44" y="539"/>
                  </a:lnTo>
                  <a:lnTo>
                    <a:pt x="50" y="536"/>
                  </a:lnTo>
                  <a:lnTo>
                    <a:pt x="54" y="531"/>
                  </a:lnTo>
                  <a:lnTo>
                    <a:pt x="58" y="527"/>
                  </a:lnTo>
                  <a:lnTo>
                    <a:pt x="61" y="522"/>
                  </a:lnTo>
                  <a:lnTo>
                    <a:pt x="63" y="515"/>
                  </a:lnTo>
                  <a:lnTo>
                    <a:pt x="64" y="509"/>
                  </a:lnTo>
                  <a:lnTo>
                    <a:pt x="64" y="509"/>
                  </a:lnTo>
                  <a:lnTo>
                    <a:pt x="63" y="502"/>
                  </a:lnTo>
                  <a:lnTo>
                    <a:pt x="61" y="497"/>
                  </a:lnTo>
                  <a:lnTo>
                    <a:pt x="58" y="492"/>
                  </a:lnTo>
                  <a:lnTo>
                    <a:pt x="54" y="486"/>
                  </a:lnTo>
                  <a:lnTo>
                    <a:pt x="50" y="483"/>
                  </a:lnTo>
                  <a:lnTo>
                    <a:pt x="44" y="480"/>
                  </a:lnTo>
                  <a:lnTo>
                    <a:pt x="38" y="478"/>
                  </a:lnTo>
                  <a:lnTo>
                    <a:pt x="31" y="478"/>
                  </a:lnTo>
                  <a:lnTo>
                    <a:pt x="31" y="478"/>
                  </a:lnTo>
                  <a:lnTo>
                    <a:pt x="25" y="478"/>
                  </a:lnTo>
                  <a:lnTo>
                    <a:pt x="20" y="480"/>
                  </a:lnTo>
                  <a:lnTo>
                    <a:pt x="14" y="483"/>
                  </a:lnTo>
                  <a:lnTo>
                    <a:pt x="9" y="486"/>
                  </a:lnTo>
                  <a:lnTo>
                    <a:pt x="6" y="492"/>
                  </a:lnTo>
                  <a:lnTo>
                    <a:pt x="2" y="497"/>
                  </a:lnTo>
                  <a:lnTo>
                    <a:pt x="0" y="502"/>
                  </a:lnTo>
                  <a:lnTo>
                    <a:pt x="0" y="509"/>
                  </a:lnTo>
                  <a:lnTo>
                    <a:pt x="0" y="509"/>
                  </a:lnTo>
                  <a:lnTo>
                    <a:pt x="0" y="515"/>
                  </a:lnTo>
                  <a:lnTo>
                    <a:pt x="2" y="522"/>
                  </a:lnTo>
                  <a:lnTo>
                    <a:pt x="6" y="527"/>
                  </a:lnTo>
                  <a:lnTo>
                    <a:pt x="9" y="531"/>
                  </a:lnTo>
                  <a:lnTo>
                    <a:pt x="14" y="536"/>
                  </a:lnTo>
                  <a:lnTo>
                    <a:pt x="20" y="539"/>
                  </a:lnTo>
                  <a:lnTo>
                    <a:pt x="25" y="540"/>
                  </a:lnTo>
                  <a:lnTo>
                    <a:pt x="31" y="541"/>
                  </a:lnTo>
                  <a:lnTo>
                    <a:pt x="31" y="541"/>
                  </a:lnTo>
                  <a:close/>
                  <a:moveTo>
                    <a:pt x="31" y="382"/>
                  </a:moveTo>
                  <a:lnTo>
                    <a:pt x="31" y="382"/>
                  </a:lnTo>
                  <a:lnTo>
                    <a:pt x="38" y="381"/>
                  </a:lnTo>
                  <a:lnTo>
                    <a:pt x="44" y="379"/>
                  </a:lnTo>
                  <a:lnTo>
                    <a:pt x="50" y="377"/>
                  </a:lnTo>
                  <a:lnTo>
                    <a:pt x="54" y="373"/>
                  </a:lnTo>
                  <a:lnTo>
                    <a:pt x="58" y="368"/>
                  </a:lnTo>
                  <a:lnTo>
                    <a:pt x="61" y="363"/>
                  </a:lnTo>
                  <a:lnTo>
                    <a:pt x="63" y="357"/>
                  </a:lnTo>
                  <a:lnTo>
                    <a:pt x="64" y="350"/>
                  </a:lnTo>
                  <a:lnTo>
                    <a:pt x="64" y="350"/>
                  </a:lnTo>
                  <a:lnTo>
                    <a:pt x="63" y="344"/>
                  </a:lnTo>
                  <a:lnTo>
                    <a:pt x="61" y="338"/>
                  </a:lnTo>
                  <a:lnTo>
                    <a:pt x="58" y="333"/>
                  </a:lnTo>
                  <a:lnTo>
                    <a:pt x="54" y="328"/>
                  </a:lnTo>
                  <a:lnTo>
                    <a:pt x="50" y="324"/>
                  </a:lnTo>
                  <a:lnTo>
                    <a:pt x="44" y="321"/>
                  </a:lnTo>
                  <a:lnTo>
                    <a:pt x="38" y="319"/>
                  </a:lnTo>
                  <a:lnTo>
                    <a:pt x="31" y="318"/>
                  </a:lnTo>
                  <a:lnTo>
                    <a:pt x="31" y="318"/>
                  </a:lnTo>
                  <a:lnTo>
                    <a:pt x="25" y="319"/>
                  </a:lnTo>
                  <a:lnTo>
                    <a:pt x="20" y="321"/>
                  </a:lnTo>
                  <a:lnTo>
                    <a:pt x="14" y="324"/>
                  </a:lnTo>
                  <a:lnTo>
                    <a:pt x="9" y="328"/>
                  </a:lnTo>
                  <a:lnTo>
                    <a:pt x="6" y="333"/>
                  </a:lnTo>
                  <a:lnTo>
                    <a:pt x="2" y="338"/>
                  </a:lnTo>
                  <a:lnTo>
                    <a:pt x="0" y="344"/>
                  </a:lnTo>
                  <a:lnTo>
                    <a:pt x="0" y="350"/>
                  </a:lnTo>
                  <a:lnTo>
                    <a:pt x="0" y="350"/>
                  </a:lnTo>
                  <a:lnTo>
                    <a:pt x="0" y="357"/>
                  </a:lnTo>
                  <a:lnTo>
                    <a:pt x="2" y="363"/>
                  </a:lnTo>
                  <a:lnTo>
                    <a:pt x="6" y="368"/>
                  </a:lnTo>
                  <a:lnTo>
                    <a:pt x="9" y="373"/>
                  </a:lnTo>
                  <a:lnTo>
                    <a:pt x="14" y="377"/>
                  </a:lnTo>
                  <a:lnTo>
                    <a:pt x="20" y="379"/>
                  </a:lnTo>
                  <a:lnTo>
                    <a:pt x="25" y="381"/>
                  </a:lnTo>
                  <a:lnTo>
                    <a:pt x="31" y="382"/>
                  </a:lnTo>
                  <a:lnTo>
                    <a:pt x="31" y="382"/>
                  </a:lnTo>
                  <a:close/>
                  <a:moveTo>
                    <a:pt x="31" y="223"/>
                  </a:moveTo>
                  <a:lnTo>
                    <a:pt x="31" y="223"/>
                  </a:lnTo>
                  <a:lnTo>
                    <a:pt x="38" y="222"/>
                  </a:lnTo>
                  <a:lnTo>
                    <a:pt x="44" y="220"/>
                  </a:lnTo>
                  <a:lnTo>
                    <a:pt x="50" y="218"/>
                  </a:lnTo>
                  <a:lnTo>
                    <a:pt x="54" y="214"/>
                  </a:lnTo>
                  <a:lnTo>
                    <a:pt x="58" y="210"/>
                  </a:lnTo>
                  <a:lnTo>
                    <a:pt x="61" y="203"/>
                  </a:lnTo>
                  <a:lnTo>
                    <a:pt x="63" y="198"/>
                  </a:lnTo>
                  <a:lnTo>
                    <a:pt x="64" y="191"/>
                  </a:lnTo>
                  <a:lnTo>
                    <a:pt x="64" y="191"/>
                  </a:lnTo>
                  <a:lnTo>
                    <a:pt x="63" y="185"/>
                  </a:lnTo>
                  <a:lnTo>
                    <a:pt x="61" y="178"/>
                  </a:lnTo>
                  <a:lnTo>
                    <a:pt x="58" y="173"/>
                  </a:lnTo>
                  <a:lnTo>
                    <a:pt x="54" y="169"/>
                  </a:lnTo>
                  <a:lnTo>
                    <a:pt x="50" y="164"/>
                  </a:lnTo>
                  <a:lnTo>
                    <a:pt x="44" y="162"/>
                  </a:lnTo>
                  <a:lnTo>
                    <a:pt x="38" y="160"/>
                  </a:lnTo>
                  <a:lnTo>
                    <a:pt x="31" y="159"/>
                  </a:lnTo>
                  <a:lnTo>
                    <a:pt x="31" y="159"/>
                  </a:lnTo>
                  <a:lnTo>
                    <a:pt x="25" y="160"/>
                  </a:lnTo>
                  <a:lnTo>
                    <a:pt x="20" y="162"/>
                  </a:lnTo>
                  <a:lnTo>
                    <a:pt x="14" y="164"/>
                  </a:lnTo>
                  <a:lnTo>
                    <a:pt x="9" y="169"/>
                  </a:lnTo>
                  <a:lnTo>
                    <a:pt x="6" y="173"/>
                  </a:lnTo>
                  <a:lnTo>
                    <a:pt x="2" y="178"/>
                  </a:lnTo>
                  <a:lnTo>
                    <a:pt x="0" y="185"/>
                  </a:lnTo>
                  <a:lnTo>
                    <a:pt x="0" y="191"/>
                  </a:lnTo>
                  <a:lnTo>
                    <a:pt x="0" y="191"/>
                  </a:lnTo>
                  <a:lnTo>
                    <a:pt x="0" y="198"/>
                  </a:lnTo>
                  <a:lnTo>
                    <a:pt x="2" y="203"/>
                  </a:lnTo>
                  <a:lnTo>
                    <a:pt x="6" y="210"/>
                  </a:lnTo>
                  <a:lnTo>
                    <a:pt x="9" y="214"/>
                  </a:lnTo>
                  <a:lnTo>
                    <a:pt x="14" y="218"/>
                  </a:lnTo>
                  <a:lnTo>
                    <a:pt x="20" y="220"/>
                  </a:lnTo>
                  <a:lnTo>
                    <a:pt x="25" y="222"/>
                  </a:lnTo>
                  <a:lnTo>
                    <a:pt x="31" y="223"/>
                  </a:lnTo>
                  <a:lnTo>
                    <a:pt x="31" y="223"/>
                  </a:lnTo>
                  <a:close/>
                  <a:moveTo>
                    <a:pt x="31" y="64"/>
                  </a:moveTo>
                  <a:lnTo>
                    <a:pt x="31" y="64"/>
                  </a:lnTo>
                  <a:lnTo>
                    <a:pt x="38" y="64"/>
                  </a:lnTo>
                  <a:lnTo>
                    <a:pt x="44" y="61"/>
                  </a:lnTo>
                  <a:lnTo>
                    <a:pt x="50" y="58"/>
                  </a:lnTo>
                  <a:lnTo>
                    <a:pt x="54" y="55"/>
                  </a:lnTo>
                  <a:lnTo>
                    <a:pt x="58" y="50"/>
                  </a:lnTo>
                  <a:lnTo>
                    <a:pt x="61" y="44"/>
                  </a:lnTo>
                  <a:lnTo>
                    <a:pt x="63" y="39"/>
                  </a:lnTo>
                  <a:lnTo>
                    <a:pt x="64" y="32"/>
                  </a:lnTo>
                  <a:lnTo>
                    <a:pt x="64" y="32"/>
                  </a:lnTo>
                  <a:lnTo>
                    <a:pt x="63" y="26"/>
                  </a:lnTo>
                  <a:lnTo>
                    <a:pt x="61" y="20"/>
                  </a:lnTo>
                  <a:lnTo>
                    <a:pt x="58" y="14"/>
                  </a:lnTo>
                  <a:lnTo>
                    <a:pt x="54" y="10"/>
                  </a:lnTo>
                  <a:lnTo>
                    <a:pt x="50" y="6"/>
                  </a:lnTo>
                  <a:lnTo>
                    <a:pt x="44" y="2"/>
                  </a:lnTo>
                  <a:lnTo>
                    <a:pt x="38" y="1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5" y="1"/>
                  </a:lnTo>
                  <a:lnTo>
                    <a:pt x="20" y="2"/>
                  </a:lnTo>
                  <a:lnTo>
                    <a:pt x="14" y="6"/>
                  </a:lnTo>
                  <a:lnTo>
                    <a:pt x="9" y="10"/>
                  </a:lnTo>
                  <a:lnTo>
                    <a:pt x="6" y="14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9"/>
                  </a:lnTo>
                  <a:lnTo>
                    <a:pt x="2" y="44"/>
                  </a:lnTo>
                  <a:lnTo>
                    <a:pt x="6" y="50"/>
                  </a:lnTo>
                  <a:lnTo>
                    <a:pt x="9" y="55"/>
                  </a:lnTo>
                  <a:lnTo>
                    <a:pt x="14" y="58"/>
                  </a:lnTo>
                  <a:lnTo>
                    <a:pt x="20" y="61"/>
                  </a:lnTo>
                  <a:lnTo>
                    <a:pt x="25" y="64"/>
                  </a:lnTo>
                  <a:lnTo>
                    <a:pt x="31" y="64"/>
                  </a:lnTo>
                  <a:lnTo>
                    <a:pt x="31" y="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2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http://chn.docer.com/works?userid=25553551                    _19"/>
          <p:cNvGrpSpPr/>
          <p:nvPr/>
        </p:nvGrpSpPr>
        <p:grpSpPr>
          <a:xfrm>
            <a:off x="7915311" y="1683290"/>
            <a:ext cx="2979207" cy="885792"/>
            <a:chOff x="7866964" y="1700277"/>
            <a:chExt cx="2979207" cy="885792"/>
          </a:xfrm>
        </p:grpSpPr>
        <p:sp>
          <p:nvSpPr>
            <p:cNvPr id="33" name="矩形 32"/>
            <p:cNvSpPr/>
            <p:nvPr/>
          </p:nvSpPr>
          <p:spPr>
            <a:xfrm>
              <a:off x="7866964" y="1700277"/>
              <a:ext cx="2795049" cy="4181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8565">
                <a:lnSpc>
                  <a:spcPct val="150000"/>
                </a:lnSpc>
                <a:spcBef>
                  <a:spcPct val="20000"/>
                </a:spcBef>
                <a:spcAft>
                  <a:spcPts val="600"/>
                </a:spcAft>
                <a:defRPr/>
              </a:pPr>
              <a:r>
                <a:rPr lang="zh-CN" altLang="en-US" sz="1600" b="1" i="1" dirty="0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项目名称</a:t>
              </a:r>
              <a:endParaRPr lang="en-US" altLang="zh-CN" sz="16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3" name="免费的模板下载：www.ainippt.com _6"/>
            <p:cNvSpPr/>
            <p:nvPr/>
          </p:nvSpPr>
          <p:spPr>
            <a:xfrm>
              <a:off x="7866964" y="2032071"/>
              <a:ext cx="2979207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Lorem ipsum dolor sit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amet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,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consectetur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adipiscing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elit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.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Donec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luctus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nibh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74" name="http://chn.docer.com/works?userid=25553551                    _20"/>
          <p:cNvGrpSpPr/>
          <p:nvPr/>
        </p:nvGrpSpPr>
        <p:grpSpPr>
          <a:xfrm>
            <a:off x="7915311" y="2808227"/>
            <a:ext cx="2979207" cy="885792"/>
            <a:chOff x="7866964" y="1700277"/>
            <a:chExt cx="2979207" cy="885792"/>
          </a:xfrm>
        </p:grpSpPr>
        <p:sp>
          <p:nvSpPr>
            <p:cNvPr id="75" name="矩形 74"/>
            <p:cNvSpPr/>
            <p:nvPr/>
          </p:nvSpPr>
          <p:spPr>
            <a:xfrm>
              <a:off x="7866964" y="1700277"/>
              <a:ext cx="2795049" cy="4181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8565">
                <a:lnSpc>
                  <a:spcPct val="150000"/>
                </a:lnSpc>
                <a:spcBef>
                  <a:spcPct val="20000"/>
                </a:spcBef>
                <a:spcAft>
                  <a:spcPts val="600"/>
                </a:spcAft>
                <a:defRPr/>
              </a:pPr>
              <a:r>
                <a:rPr lang="zh-CN" altLang="en-US" sz="1600" b="1" i="1" dirty="0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项目名称</a:t>
              </a:r>
              <a:endParaRPr lang="en-US" altLang="zh-CN" sz="16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6" name="免费的模板下载：www.ainippt.com _6"/>
            <p:cNvSpPr/>
            <p:nvPr/>
          </p:nvSpPr>
          <p:spPr>
            <a:xfrm>
              <a:off x="7866964" y="2032071"/>
              <a:ext cx="2979207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Lorem ipsum dolor sit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amet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,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consectetur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adipiscing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elit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.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Donec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luctus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nibh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77" name="http://chn.docer.com/works?userid=25553551                    _21"/>
          <p:cNvGrpSpPr/>
          <p:nvPr/>
        </p:nvGrpSpPr>
        <p:grpSpPr>
          <a:xfrm>
            <a:off x="7915311" y="3903967"/>
            <a:ext cx="2979207" cy="885792"/>
            <a:chOff x="7866964" y="1700277"/>
            <a:chExt cx="2979207" cy="885792"/>
          </a:xfrm>
        </p:grpSpPr>
        <p:sp>
          <p:nvSpPr>
            <p:cNvPr id="78" name="矩形 77"/>
            <p:cNvSpPr/>
            <p:nvPr/>
          </p:nvSpPr>
          <p:spPr>
            <a:xfrm>
              <a:off x="7866964" y="1700277"/>
              <a:ext cx="2795049" cy="4181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8565">
                <a:lnSpc>
                  <a:spcPct val="150000"/>
                </a:lnSpc>
                <a:spcBef>
                  <a:spcPct val="20000"/>
                </a:spcBef>
                <a:spcAft>
                  <a:spcPts val="600"/>
                </a:spcAft>
                <a:defRPr/>
              </a:pPr>
              <a:r>
                <a:rPr lang="zh-CN" altLang="en-US" sz="1600" b="1" i="1" dirty="0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项目名称</a:t>
              </a:r>
              <a:endParaRPr lang="en-US" altLang="zh-CN" sz="16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9" name="免费的模板下载：www.ainippt.com _6"/>
            <p:cNvSpPr/>
            <p:nvPr/>
          </p:nvSpPr>
          <p:spPr>
            <a:xfrm>
              <a:off x="7866964" y="2032071"/>
              <a:ext cx="2979207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Lorem ipsum dolor sit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amet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,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consectetur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adipiscing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elit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.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Donec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luctus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nibh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80" name="http://chn.docer.com/works?userid=25553551                    _22"/>
          <p:cNvGrpSpPr/>
          <p:nvPr/>
        </p:nvGrpSpPr>
        <p:grpSpPr>
          <a:xfrm>
            <a:off x="7915311" y="4968122"/>
            <a:ext cx="2979207" cy="885792"/>
            <a:chOff x="7866964" y="1700277"/>
            <a:chExt cx="2979207" cy="885792"/>
          </a:xfrm>
        </p:grpSpPr>
        <p:sp>
          <p:nvSpPr>
            <p:cNvPr id="81" name="矩形 80"/>
            <p:cNvSpPr/>
            <p:nvPr/>
          </p:nvSpPr>
          <p:spPr>
            <a:xfrm>
              <a:off x="7866964" y="1700277"/>
              <a:ext cx="2795049" cy="4181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8565">
                <a:lnSpc>
                  <a:spcPct val="150000"/>
                </a:lnSpc>
                <a:spcBef>
                  <a:spcPct val="20000"/>
                </a:spcBef>
                <a:spcAft>
                  <a:spcPts val="600"/>
                </a:spcAft>
                <a:defRPr/>
              </a:pPr>
              <a:r>
                <a:rPr lang="zh-CN" altLang="en-US" sz="1600" b="1" i="1" dirty="0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项目名称</a:t>
              </a:r>
              <a:endParaRPr lang="en-US" altLang="zh-CN" sz="16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" name="免费的模板下载：www.ainippt.com _6"/>
            <p:cNvSpPr/>
            <p:nvPr/>
          </p:nvSpPr>
          <p:spPr>
            <a:xfrm>
              <a:off x="7866964" y="2032071"/>
              <a:ext cx="2979207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Lorem ipsum dolor sit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amet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,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consectetur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adipiscing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elit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.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Donec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luctus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nibh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http://chn.docer.com/works?userid=25553551                    _1"/>
          <p:cNvSpPr txBox="1"/>
          <p:nvPr/>
        </p:nvSpPr>
        <p:spPr>
          <a:xfrm>
            <a:off x="4707449" y="2226787"/>
            <a:ext cx="1276310" cy="221599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38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经典综艺体简" panose="02010609000101010101" pitchFamily="49" charset="-122"/>
              </a:rPr>
              <a:t>3</a:t>
            </a:r>
            <a:endParaRPr lang="zh-CN" altLang="en-US" sz="13800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1" name="http://chn.docer.com/works?userid=25553551                    _2"/>
          <p:cNvCxnSpPr/>
          <p:nvPr/>
        </p:nvCxnSpPr>
        <p:spPr>
          <a:xfrm>
            <a:off x="6497245" y="3973285"/>
            <a:ext cx="479957" cy="0"/>
          </a:xfrm>
          <a:prstGeom prst="line">
            <a:avLst/>
          </a:prstGeom>
          <a:ln w="28575" cap="rnd">
            <a:solidFill>
              <a:schemeClr val="tx1">
                <a:lumMod val="95000"/>
                <a:lumOff val="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http://chn.docer.com/works?userid=25553551                    _3"/>
          <p:cNvSpPr txBox="1">
            <a:spLocks noChangeArrowheads="1"/>
          </p:cNvSpPr>
          <p:nvPr/>
        </p:nvSpPr>
        <p:spPr bwMode="auto">
          <a:xfrm>
            <a:off x="6411521" y="2696280"/>
            <a:ext cx="2479753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2400">
                <a:solidFill>
                  <a:schemeClr val="bg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l"/>
            <a:r>
              <a:rPr lang="zh-CN" altLang="en-US" sz="28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添加章节名称</a:t>
            </a:r>
          </a:p>
        </p:txBody>
      </p:sp>
      <p:sp>
        <p:nvSpPr>
          <p:cNvPr id="23" name="http://chn.docer.com/works?userid=25553551                    _4"/>
          <p:cNvSpPr/>
          <p:nvPr/>
        </p:nvSpPr>
        <p:spPr>
          <a:xfrm>
            <a:off x="6411520" y="3249296"/>
            <a:ext cx="3490381" cy="569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Donec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luctus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nibh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sit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sem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1" name="http://chn.docer.com/works?userid=25553551                    _5"/>
          <p:cNvSpPr txBox="1"/>
          <p:nvPr/>
        </p:nvSpPr>
        <p:spPr>
          <a:xfrm>
            <a:off x="9612705" y="440830"/>
            <a:ext cx="2216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 </a:t>
            </a:r>
            <a:r>
              <a:rPr lang="en-US" altLang="zh-CN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16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6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http://chn.docer.com/works?userid=25553551                    _6"/>
          <p:cNvSpPr/>
          <p:nvPr/>
        </p:nvSpPr>
        <p:spPr>
          <a:xfrm>
            <a:off x="3367212" y="4705564"/>
            <a:ext cx="8097891" cy="947011"/>
          </a:xfrm>
          <a:custGeom>
            <a:avLst/>
            <a:gdLst>
              <a:gd name="connsiteX0" fmla="*/ 0 w 8034391"/>
              <a:gd name="connsiteY0" fmla="*/ 873303 h 873303"/>
              <a:gd name="connsiteX1" fmla="*/ 1335641 w 8034391"/>
              <a:gd name="connsiteY1" fmla="*/ 667820 h 873303"/>
              <a:gd name="connsiteX2" fmla="*/ 3030877 w 8034391"/>
              <a:gd name="connsiteY2" fmla="*/ 832207 h 873303"/>
              <a:gd name="connsiteX3" fmla="*/ 4685016 w 8034391"/>
              <a:gd name="connsiteY3" fmla="*/ 729465 h 873303"/>
              <a:gd name="connsiteX4" fmla="*/ 6411075 w 8034391"/>
              <a:gd name="connsiteY4" fmla="*/ 636998 h 873303"/>
              <a:gd name="connsiteX5" fmla="*/ 7130266 w 8034391"/>
              <a:gd name="connsiteY5" fmla="*/ 174661 h 873303"/>
              <a:gd name="connsiteX6" fmla="*/ 7756989 w 8034391"/>
              <a:gd name="connsiteY6" fmla="*/ 102742 h 873303"/>
              <a:gd name="connsiteX7" fmla="*/ 8034391 w 8034391"/>
              <a:gd name="connsiteY7" fmla="*/ 0 h 873303"/>
              <a:gd name="connsiteX0-1" fmla="*/ 0 w 8097891"/>
              <a:gd name="connsiteY0-2" fmla="*/ 784403 h 832867"/>
              <a:gd name="connsiteX1-3" fmla="*/ 1399141 w 8097891"/>
              <a:gd name="connsiteY1-4" fmla="*/ 667820 h 832867"/>
              <a:gd name="connsiteX2-5" fmla="*/ 3094377 w 8097891"/>
              <a:gd name="connsiteY2-6" fmla="*/ 832207 h 832867"/>
              <a:gd name="connsiteX3-7" fmla="*/ 4748516 w 8097891"/>
              <a:gd name="connsiteY3-8" fmla="*/ 729465 h 832867"/>
              <a:gd name="connsiteX4-9" fmla="*/ 6474575 w 8097891"/>
              <a:gd name="connsiteY4-10" fmla="*/ 636998 h 832867"/>
              <a:gd name="connsiteX5-11" fmla="*/ 7193766 w 8097891"/>
              <a:gd name="connsiteY5-12" fmla="*/ 174661 h 832867"/>
              <a:gd name="connsiteX6-13" fmla="*/ 7820489 w 8097891"/>
              <a:gd name="connsiteY6-14" fmla="*/ 102742 h 832867"/>
              <a:gd name="connsiteX7-15" fmla="*/ 8097891 w 8097891"/>
              <a:gd name="connsiteY7-16" fmla="*/ 0 h 832867"/>
              <a:gd name="connsiteX0-17" fmla="*/ 0 w 8097891"/>
              <a:gd name="connsiteY0-18" fmla="*/ 784403 h 947011"/>
              <a:gd name="connsiteX1-19" fmla="*/ 1399141 w 8097891"/>
              <a:gd name="connsiteY1-20" fmla="*/ 667820 h 947011"/>
              <a:gd name="connsiteX2-21" fmla="*/ 3094377 w 8097891"/>
              <a:gd name="connsiteY2-22" fmla="*/ 832207 h 947011"/>
              <a:gd name="connsiteX3-23" fmla="*/ 4748516 w 8097891"/>
              <a:gd name="connsiteY3-24" fmla="*/ 729465 h 947011"/>
              <a:gd name="connsiteX4-25" fmla="*/ 6474575 w 8097891"/>
              <a:gd name="connsiteY4-26" fmla="*/ 636998 h 947011"/>
              <a:gd name="connsiteX5-27" fmla="*/ 7193766 w 8097891"/>
              <a:gd name="connsiteY5-28" fmla="*/ 174661 h 947011"/>
              <a:gd name="connsiteX6-29" fmla="*/ 7820489 w 8097891"/>
              <a:gd name="connsiteY6-30" fmla="*/ 102742 h 947011"/>
              <a:gd name="connsiteX7-31" fmla="*/ 8097891 w 8097891"/>
              <a:gd name="connsiteY7-32" fmla="*/ 0 h 94701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8097891" h="947011">
                <a:moveTo>
                  <a:pt x="0" y="784403"/>
                </a:moveTo>
                <a:cubicBezTo>
                  <a:pt x="415247" y="1212136"/>
                  <a:pt x="883412" y="659853"/>
                  <a:pt x="1399141" y="667820"/>
                </a:cubicBezTo>
                <a:cubicBezTo>
                  <a:pt x="1914870" y="675787"/>
                  <a:pt x="2536148" y="821933"/>
                  <a:pt x="3094377" y="832207"/>
                </a:cubicBezTo>
                <a:cubicBezTo>
                  <a:pt x="3652606" y="842481"/>
                  <a:pt x="4748516" y="729465"/>
                  <a:pt x="4748516" y="729465"/>
                </a:cubicBezTo>
                <a:cubicBezTo>
                  <a:pt x="5311882" y="696930"/>
                  <a:pt x="6067033" y="729465"/>
                  <a:pt x="6474575" y="636998"/>
                </a:cubicBezTo>
                <a:cubicBezTo>
                  <a:pt x="6882117" y="544531"/>
                  <a:pt x="6969447" y="263704"/>
                  <a:pt x="7193766" y="174661"/>
                </a:cubicBezTo>
                <a:cubicBezTo>
                  <a:pt x="7418085" y="85618"/>
                  <a:pt x="7669802" y="131852"/>
                  <a:pt x="7820489" y="102742"/>
                </a:cubicBezTo>
                <a:cubicBezTo>
                  <a:pt x="7971176" y="73632"/>
                  <a:pt x="8034533" y="36816"/>
                  <a:pt x="8097891" y="0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http://chn.docer.com/works?userid=25553551                    _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895" y="1324673"/>
            <a:ext cx="3432974" cy="4418568"/>
          </a:xfrm>
          <a:prstGeom prst="rect">
            <a:avLst/>
          </a:prstGeom>
        </p:spPr>
      </p:pic>
      <p:sp>
        <p:nvSpPr>
          <p:cNvPr id="10" name="http://chn.docer.com/works?userid=25553551                    _8"/>
          <p:cNvSpPr/>
          <p:nvPr/>
        </p:nvSpPr>
        <p:spPr>
          <a:xfrm>
            <a:off x="9763289" y="846344"/>
            <a:ext cx="2216377" cy="254635"/>
          </a:xfrm>
          <a:custGeom>
            <a:avLst/>
            <a:gdLst>
              <a:gd name="connsiteX0" fmla="*/ 0 w 2619910"/>
              <a:gd name="connsiteY0" fmla="*/ 71920 h 300996"/>
              <a:gd name="connsiteX1" fmla="*/ 780836 w 2619910"/>
              <a:gd name="connsiteY1" fmla="*/ 297951 h 300996"/>
              <a:gd name="connsiteX2" fmla="*/ 1428108 w 2619910"/>
              <a:gd name="connsiteY2" fmla="*/ 164387 h 300996"/>
              <a:gd name="connsiteX3" fmla="*/ 2126751 w 2619910"/>
              <a:gd name="connsiteY3" fmla="*/ 297951 h 300996"/>
              <a:gd name="connsiteX4" fmla="*/ 2517169 w 2619910"/>
              <a:gd name="connsiteY4" fmla="*/ 236306 h 300996"/>
              <a:gd name="connsiteX5" fmla="*/ 2619910 w 2619910"/>
              <a:gd name="connsiteY5" fmla="*/ 0 h 30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9910" h="300996">
                <a:moveTo>
                  <a:pt x="0" y="71920"/>
                </a:moveTo>
                <a:cubicBezTo>
                  <a:pt x="271409" y="177230"/>
                  <a:pt x="542818" y="282540"/>
                  <a:pt x="780836" y="297951"/>
                </a:cubicBezTo>
                <a:cubicBezTo>
                  <a:pt x="1018854" y="313362"/>
                  <a:pt x="1203789" y="164387"/>
                  <a:pt x="1428108" y="164387"/>
                </a:cubicBezTo>
                <a:cubicBezTo>
                  <a:pt x="1652427" y="164387"/>
                  <a:pt x="1945241" y="285965"/>
                  <a:pt x="2126751" y="297951"/>
                </a:cubicBezTo>
                <a:cubicBezTo>
                  <a:pt x="2308261" y="309937"/>
                  <a:pt x="2434976" y="285965"/>
                  <a:pt x="2517169" y="236306"/>
                </a:cubicBezTo>
                <a:cubicBezTo>
                  <a:pt x="2599362" y="186648"/>
                  <a:pt x="2609636" y="93324"/>
                  <a:pt x="2619910" y="0"/>
                </a:cubicBezTo>
              </a:path>
            </a:pathLst>
          </a:cu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ttp://chn.docer.com/works?userid=25553551                    _1"/>
          <p:cNvSpPr/>
          <p:nvPr/>
        </p:nvSpPr>
        <p:spPr>
          <a:xfrm>
            <a:off x="668247" y="307167"/>
            <a:ext cx="328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图片与数据分析</a:t>
            </a:r>
          </a:p>
        </p:txBody>
      </p:sp>
      <p:sp>
        <p:nvSpPr>
          <p:cNvPr id="8" name="http://chn.docer.com/works?userid=25553551                    _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8247" y="797850"/>
            <a:ext cx="57887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Clear And Concise Business Plan Clear And Concise Business Plan</a:t>
            </a:r>
          </a:p>
        </p:txBody>
      </p:sp>
      <p:cxnSp>
        <p:nvCxnSpPr>
          <p:cNvPr id="9" name="http://chn.docer.com/works?userid=25553551                    _3"/>
          <p:cNvCxnSpPr/>
          <p:nvPr/>
        </p:nvCxnSpPr>
        <p:spPr>
          <a:xfrm>
            <a:off x="790643" y="1206500"/>
            <a:ext cx="563563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" name="http://chn.docer.com/works?userid=25553551                    _4"/>
          <p:cNvSpPr/>
          <p:nvPr/>
        </p:nvSpPr>
        <p:spPr>
          <a:xfrm>
            <a:off x="846116" y="3256099"/>
            <a:ext cx="540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2" name="http://chn.docer.com/works?userid=25553551                    _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456" y="2030414"/>
            <a:ext cx="5793707" cy="3848677"/>
          </a:xfrm>
          <a:prstGeom prst="rect">
            <a:avLst/>
          </a:prstGeom>
        </p:spPr>
      </p:pic>
      <p:graphicFrame>
        <p:nvGraphicFramePr>
          <p:cNvPr id="23" name="http://chn.docer.com/works?userid=25553551                    _6"/>
          <p:cNvGraphicFramePr/>
          <p:nvPr/>
        </p:nvGraphicFramePr>
        <p:xfrm>
          <a:off x="687127" y="4067033"/>
          <a:ext cx="4662795" cy="1921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http://chn.docer.com/works?userid=25553551                    _7"/>
          <p:cNvSpPr txBox="1">
            <a:spLocks noChangeArrowheads="1"/>
          </p:cNvSpPr>
          <p:nvPr/>
        </p:nvSpPr>
        <p:spPr bwMode="auto">
          <a:xfrm>
            <a:off x="703892" y="1759113"/>
            <a:ext cx="1723549" cy="49962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defRPr sz="1400"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l"/>
            <a:r>
              <a:rPr lang="zh-CN" altLang="en-US" sz="2000" dirty="0"/>
              <a:t>添加产品名称</a:t>
            </a:r>
          </a:p>
        </p:txBody>
      </p:sp>
      <p:sp>
        <p:nvSpPr>
          <p:cNvPr id="25" name="http://chn.docer.com/works?userid=25553551                    _8"/>
          <p:cNvSpPr/>
          <p:nvPr/>
        </p:nvSpPr>
        <p:spPr>
          <a:xfrm>
            <a:off x="731837" y="2279369"/>
            <a:ext cx="4307091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Donec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luctus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nibh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sem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，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Donec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luctus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nibh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sem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ttp://chn.docer.com/works?userid=25553551                    _1"/>
          <p:cNvSpPr/>
          <p:nvPr/>
        </p:nvSpPr>
        <p:spPr>
          <a:xfrm>
            <a:off x="668247" y="307167"/>
            <a:ext cx="328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图片与数据分析</a:t>
            </a:r>
          </a:p>
        </p:txBody>
      </p:sp>
      <p:sp>
        <p:nvSpPr>
          <p:cNvPr id="8" name="http://chn.docer.com/works?userid=25553551                    _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8247" y="797850"/>
            <a:ext cx="57887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Clear And Concise Business Plan Clear And Concise Business Plan</a:t>
            </a:r>
          </a:p>
        </p:txBody>
      </p:sp>
      <p:cxnSp>
        <p:nvCxnSpPr>
          <p:cNvPr id="9" name="http://chn.docer.com/works?userid=25553551                    _3"/>
          <p:cNvCxnSpPr/>
          <p:nvPr/>
        </p:nvCxnSpPr>
        <p:spPr>
          <a:xfrm>
            <a:off x="790643" y="1206500"/>
            <a:ext cx="563563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8" name="http://chn.docer.com/works?userid=25553551                    _4"/>
          <p:cNvSpPr txBox="1"/>
          <p:nvPr/>
        </p:nvSpPr>
        <p:spPr>
          <a:xfrm>
            <a:off x="2119907" y="2072183"/>
            <a:ext cx="442429" cy="430887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8565">
              <a:spcBef>
                <a:spcPct val="20000"/>
              </a:spcBef>
              <a:defRPr/>
            </a:pPr>
            <a:r>
              <a:rPr lang="en-US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29" name="http://chn.docer.com/works?userid=25553551                    _5"/>
          <p:cNvSpPr txBox="1"/>
          <p:nvPr/>
        </p:nvSpPr>
        <p:spPr>
          <a:xfrm>
            <a:off x="2119907" y="3158538"/>
            <a:ext cx="442429" cy="430887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defPPr>
              <a:defRPr lang="zh-CN"/>
            </a:defPPr>
            <a:lvl1pPr indent="0" algn="ctr" defTabSz="1218565">
              <a:spcBef>
                <a:spcPct val="20000"/>
              </a:spcBef>
              <a:buNone/>
              <a:defRPr sz="2800" b="1" i="1" baseline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indent="0">
              <a:buNone/>
              <a:defRPr sz="1200"/>
            </a:lvl2pPr>
            <a:lvl3pPr indent="0">
              <a:buNone/>
              <a:defRPr sz="1000"/>
            </a:lvl3pPr>
            <a:lvl4pPr indent="0">
              <a:buNone/>
              <a:defRPr sz="900"/>
            </a:lvl4pPr>
            <a:lvl5pPr indent="0">
              <a:buNone/>
              <a:defRPr sz="900"/>
            </a:lvl5pPr>
            <a:lvl6pPr indent="0">
              <a:buNone/>
              <a:defRPr sz="900"/>
            </a:lvl6pPr>
            <a:lvl7pPr indent="0">
              <a:buNone/>
              <a:defRPr sz="900"/>
            </a:lvl7pPr>
            <a:lvl8pPr indent="0">
              <a:buNone/>
              <a:defRPr sz="900"/>
            </a:lvl8pPr>
            <a:lvl9pPr indent="0">
              <a:buNone/>
              <a:defRPr sz="900"/>
            </a:lvl9pPr>
          </a:lstStyle>
          <a:p>
            <a:r>
              <a:rPr lang="en-US" dirty="0"/>
              <a:t>02</a:t>
            </a:r>
          </a:p>
        </p:txBody>
      </p:sp>
      <p:sp>
        <p:nvSpPr>
          <p:cNvPr id="30" name="http://chn.docer.com/works?userid=25553551                    _6"/>
          <p:cNvSpPr txBox="1"/>
          <p:nvPr/>
        </p:nvSpPr>
        <p:spPr>
          <a:xfrm>
            <a:off x="2119907" y="4244894"/>
            <a:ext cx="442429" cy="430887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defPPr>
              <a:defRPr lang="zh-CN"/>
            </a:defPPr>
            <a:lvl1pPr indent="0" algn="ctr" defTabSz="1218565">
              <a:spcBef>
                <a:spcPct val="20000"/>
              </a:spcBef>
              <a:buNone/>
              <a:defRPr sz="2800" b="1" i="1" baseline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indent="0">
              <a:buNone/>
              <a:defRPr sz="1200"/>
            </a:lvl2pPr>
            <a:lvl3pPr indent="0">
              <a:buNone/>
              <a:defRPr sz="1000"/>
            </a:lvl3pPr>
            <a:lvl4pPr indent="0">
              <a:buNone/>
              <a:defRPr sz="900"/>
            </a:lvl4pPr>
            <a:lvl5pPr indent="0">
              <a:buNone/>
              <a:defRPr sz="900"/>
            </a:lvl5pPr>
            <a:lvl6pPr indent="0">
              <a:buNone/>
              <a:defRPr sz="900"/>
            </a:lvl6pPr>
            <a:lvl7pPr indent="0">
              <a:buNone/>
              <a:defRPr sz="900"/>
            </a:lvl7pPr>
            <a:lvl8pPr indent="0">
              <a:buNone/>
              <a:defRPr sz="900"/>
            </a:lvl8pPr>
            <a:lvl9pPr indent="0">
              <a:buNone/>
              <a:defRPr sz="900"/>
            </a:lvl9pPr>
          </a:lstStyle>
          <a:p>
            <a:r>
              <a:rPr lang="en-US" dirty="0"/>
              <a:t>03</a:t>
            </a:r>
          </a:p>
        </p:txBody>
      </p:sp>
      <p:sp>
        <p:nvSpPr>
          <p:cNvPr id="31" name="http://chn.docer.com/works?userid=25553551                    _7"/>
          <p:cNvSpPr txBox="1"/>
          <p:nvPr/>
        </p:nvSpPr>
        <p:spPr>
          <a:xfrm>
            <a:off x="2119907" y="5331250"/>
            <a:ext cx="442429" cy="430887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defPPr>
              <a:defRPr lang="zh-CN"/>
            </a:defPPr>
            <a:lvl1pPr indent="0" algn="ctr" defTabSz="1218565">
              <a:spcBef>
                <a:spcPct val="20000"/>
              </a:spcBef>
              <a:buNone/>
              <a:defRPr sz="2800" b="1" i="1" baseline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indent="0">
              <a:buNone/>
              <a:defRPr sz="1200"/>
            </a:lvl2pPr>
            <a:lvl3pPr indent="0">
              <a:buNone/>
              <a:defRPr sz="1000"/>
            </a:lvl3pPr>
            <a:lvl4pPr indent="0">
              <a:buNone/>
              <a:defRPr sz="900"/>
            </a:lvl4pPr>
            <a:lvl5pPr indent="0">
              <a:buNone/>
              <a:defRPr sz="900"/>
            </a:lvl5pPr>
            <a:lvl6pPr indent="0">
              <a:buNone/>
              <a:defRPr sz="900"/>
            </a:lvl6pPr>
            <a:lvl7pPr indent="0">
              <a:buNone/>
              <a:defRPr sz="900"/>
            </a:lvl7pPr>
            <a:lvl8pPr indent="0">
              <a:buNone/>
              <a:defRPr sz="900"/>
            </a:lvl8pPr>
            <a:lvl9pPr indent="0">
              <a:buNone/>
              <a:defRPr sz="900"/>
            </a:lvl9pPr>
          </a:lstStyle>
          <a:p>
            <a:r>
              <a:rPr lang="en-US" dirty="0"/>
              <a:t>04</a:t>
            </a:r>
          </a:p>
        </p:txBody>
      </p:sp>
      <p:grpSp>
        <p:nvGrpSpPr>
          <p:cNvPr id="3" name="http://chn.docer.com/works?userid=25553551                    _8"/>
          <p:cNvGrpSpPr/>
          <p:nvPr/>
        </p:nvGrpSpPr>
        <p:grpSpPr>
          <a:xfrm>
            <a:off x="6096000" y="1869175"/>
            <a:ext cx="4234828" cy="4083760"/>
            <a:chOff x="6692772" y="1767482"/>
            <a:chExt cx="4445737" cy="4287146"/>
          </a:xfrm>
        </p:grpSpPr>
        <p:grpSp>
          <p:nvGrpSpPr>
            <p:cNvPr id="10" name="原创设计师QQ：598969553     _2"/>
            <p:cNvGrpSpPr/>
            <p:nvPr/>
          </p:nvGrpSpPr>
          <p:grpSpPr>
            <a:xfrm>
              <a:off x="6944734" y="2226071"/>
              <a:ext cx="2426095" cy="2426091"/>
              <a:chOff x="953424" y="1486519"/>
              <a:chExt cx="2228412" cy="2228408"/>
            </a:xfrm>
          </p:grpSpPr>
          <p:sp>
            <p:nvSpPr>
              <p:cNvPr id="11" name="Freeform 5"/>
              <p:cNvSpPr/>
              <p:nvPr/>
            </p:nvSpPr>
            <p:spPr>
              <a:xfrm>
                <a:off x="953424" y="1486519"/>
                <a:ext cx="2228412" cy="2228408"/>
              </a:xfrm>
              <a:custGeom>
                <a:avLst/>
                <a:gdLst>
                  <a:gd name="connsiteX0" fmla="*/ 1124074 w 1583637"/>
                  <a:gd name="connsiteY0" fmla="*/ 252493 h 1583637"/>
                  <a:gd name="connsiteX1" fmla="*/ 1247256 w 1583637"/>
                  <a:gd name="connsiteY1" fmla="*/ 149126 h 1583637"/>
                  <a:gd name="connsiteX2" fmla="*/ 1345663 w 1583637"/>
                  <a:gd name="connsiteY2" fmla="*/ 231701 h 1583637"/>
                  <a:gd name="connsiteX3" fmla="*/ 1265256 w 1583637"/>
                  <a:gd name="connsiteY3" fmla="*/ 370961 h 1583637"/>
                  <a:gd name="connsiteX4" fmla="*/ 1393012 w 1583637"/>
                  <a:gd name="connsiteY4" fmla="*/ 592241 h 1583637"/>
                  <a:gd name="connsiteX5" fmla="*/ 1553818 w 1583637"/>
                  <a:gd name="connsiteY5" fmla="*/ 592237 h 1583637"/>
                  <a:gd name="connsiteX6" fmla="*/ 1576125 w 1583637"/>
                  <a:gd name="connsiteY6" fmla="*/ 718748 h 1583637"/>
                  <a:gd name="connsiteX7" fmla="*/ 1425015 w 1583637"/>
                  <a:gd name="connsiteY7" fmla="*/ 773743 h 1583637"/>
                  <a:gd name="connsiteX8" fmla="*/ 1380646 w 1583637"/>
                  <a:gd name="connsiteY8" fmla="*/ 1025372 h 1583637"/>
                  <a:gd name="connsiteX9" fmla="*/ 1503833 w 1583637"/>
                  <a:gd name="connsiteY9" fmla="*/ 1128733 h 1583637"/>
                  <a:gd name="connsiteX10" fmla="*/ 1439602 w 1583637"/>
                  <a:gd name="connsiteY10" fmla="*/ 1239984 h 1583637"/>
                  <a:gd name="connsiteX11" fmla="*/ 1288495 w 1583637"/>
                  <a:gd name="connsiteY11" fmla="*/ 1184982 h 1583637"/>
                  <a:gd name="connsiteX12" fmla="*/ 1092761 w 1583637"/>
                  <a:gd name="connsiteY12" fmla="*/ 1349222 h 1583637"/>
                  <a:gd name="connsiteX13" fmla="*/ 1120689 w 1583637"/>
                  <a:gd name="connsiteY13" fmla="*/ 1507584 h 1583637"/>
                  <a:gd name="connsiteX14" fmla="*/ 999974 w 1583637"/>
                  <a:gd name="connsiteY14" fmla="*/ 1551521 h 1583637"/>
                  <a:gd name="connsiteX15" fmla="*/ 919574 w 1583637"/>
                  <a:gd name="connsiteY15" fmla="*/ 1412257 h 1583637"/>
                  <a:gd name="connsiteX16" fmla="*/ 664062 w 1583637"/>
                  <a:gd name="connsiteY16" fmla="*/ 1412257 h 1583637"/>
                  <a:gd name="connsiteX17" fmla="*/ 583663 w 1583637"/>
                  <a:gd name="connsiteY17" fmla="*/ 1551521 h 1583637"/>
                  <a:gd name="connsiteX18" fmla="*/ 462948 w 1583637"/>
                  <a:gd name="connsiteY18" fmla="*/ 1507584 h 1583637"/>
                  <a:gd name="connsiteX19" fmla="*/ 490876 w 1583637"/>
                  <a:gd name="connsiteY19" fmla="*/ 1349222 h 1583637"/>
                  <a:gd name="connsiteX20" fmla="*/ 295142 w 1583637"/>
                  <a:gd name="connsiteY20" fmla="*/ 1184981 h 1583637"/>
                  <a:gd name="connsiteX21" fmla="*/ 144035 w 1583637"/>
                  <a:gd name="connsiteY21" fmla="*/ 1239984 h 1583637"/>
                  <a:gd name="connsiteX22" fmla="*/ 79804 w 1583637"/>
                  <a:gd name="connsiteY22" fmla="*/ 1128733 h 1583637"/>
                  <a:gd name="connsiteX23" fmla="*/ 202991 w 1583637"/>
                  <a:gd name="connsiteY23" fmla="*/ 1025372 h 1583637"/>
                  <a:gd name="connsiteX24" fmla="*/ 158622 w 1583637"/>
                  <a:gd name="connsiteY24" fmla="*/ 773743 h 1583637"/>
                  <a:gd name="connsiteX25" fmla="*/ 7512 w 1583637"/>
                  <a:gd name="connsiteY25" fmla="*/ 718748 h 1583637"/>
                  <a:gd name="connsiteX26" fmla="*/ 29819 w 1583637"/>
                  <a:gd name="connsiteY26" fmla="*/ 592237 h 1583637"/>
                  <a:gd name="connsiteX27" fmla="*/ 190625 w 1583637"/>
                  <a:gd name="connsiteY27" fmla="*/ 592241 h 1583637"/>
                  <a:gd name="connsiteX28" fmla="*/ 318381 w 1583637"/>
                  <a:gd name="connsiteY28" fmla="*/ 370961 h 1583637"/>
                  <a:gd name="connsiteX29" fmla="*/ 237974 w 1583637"/>
                  <a:gd name="connsiteY29" fmla="*/ 231701 h 1583637"/>
                  <a:gd name="connsiteX30" fmla="*/ 336381 w 1583637"/>
                  <a:gd name="connsiteY30" fmla="*/ 149126 h 1583637"/>
                  <a:gd name="connsiteX31" fmla="*/ 459563 w 1583637"/>
                  <a:gd name="connsiteY31" fmla="*/ 252493 h 1583637"/>
                  <a:gd name="connsiteX32" fmla="*/ 699666 w 1583637"/>
                  <a:gd name="connsiteY32" fmla="*/ 165103 h 1583637"/>
                  <a:gd name="connsiteX33" fmla="*/ 727586 w 1583637"/>
                  <a:gd name="connsiteY33" fmla="*/ 6739 h 1583637"/>
                  <a:gd name="connsiteX34" fmla="*/ 856051 w 1583637"/>
                  <a:gd name="connsiteY34" fmla="*/ 6739 h 1583637"/>
                  <a:gd name="connsiteX35" fmla="*/ 883970 w 1583637"/>
                  <a:gd name="connsiteY35" fmla="*/ 165102 h 1583637"/>
                  <a:gd name="connsiteX36" fmla="*/ 1124073 w 1583637"/>
                  <a:gd name="connsiteY36" fmla="*/ 252493 h 1583637"/>
                  <a:gd name="connsiteX37" fmla="*/ 1124074 w 1583637"/>
                  <a:gd name="connsiteY37" fmla="*/ 252493 h 1583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583637" h="1583637">
                    <a:moveTo>
                      <a:pt x="1124074" y="252493"/>
                    </a:moveTo>
                    <a:lnTo>
                      <a:pt x="1247256" y="149126"/>
                    </a:lnTo>
                    <a:lnTo>
                      <a:pt x="1345663" y="231701"/>
                    </a:lnTo>
                    <a:lnTo>
                      <a:pt x="1265256" y="370961"/>
                    </a:lnTo>
                    <a:cubicBezTo>
                      <a:pt x="1322430" y="435278"/>
                      <a:pt x="1365899" y="510569"/>
                      <a:pt x="1393012" y="592241"/>
                    </a:cubicBezTo>
                    <a:lnTo>
                      <a:pt x="1553818" y="592237"/>
                    </a:lnTo>
                    <a:lnTo>
                      <a:pt x="1576125" y="718748"/>
                    </a:lnTo>
                    <a:lnTo>
                      <a:pt x="1425015" y="773743"/>
                    </a:lnTo>
                    <a:cubicBezTo>
                      <a:pt x="1427471" y="859762"/>
                      <a:pt x="1412374" y="945380"/>
                      <a:pt x="1380646" y="1025372"/>
                    </a:cubicBezTo>
                    <a:lnTo>
                      <a:pt x="1503833" y="1128733"/>
                    </a:lnTo>
                    <a:lnTo>
                      <a:pt x="1439602" y="1239984"/>
                    </a:lnTo>
                    <a:lnTo>
                      <a:pt x="1288495" y="1184982"/>
                    </a:lnTo>
                    <a:cubicBezTo>
                      <a:pt x="1235084" y="1252456"/>
                      <a:pt x="1168484" y="1308339"/>
                      <a:pt x="1092761" y="1349222"/>
                    </a:cubicBezTo>
                    <a:lnTo>
                      <a:pt x="1120689" y="1507584"/>
                    </a:lnTo>
                    <a:lnTo>
                      <a:pt x="999974" y="1551521"/>
                    </a:lnTo>
                    <a:lnTo>
                      <a:pt x="919574" y="1412257"/>
                    </a:lnTo>
                    <a:cubicBezTo>
                      <a:pt x="835287" y="1429613"/>
                      <a:pt x="748348" y="1429613"/>
                      <a:pt x="664062" y="1412257"/>
                    </a:cubicBezTo>
                    <a:lnTo>
                      <a:pt x="583663" y="1551521"/>
                    </a:lnTo>
                    <a:lnTo>
                      <a:pt x="462948" y="1507584"/>
                    </a:lnTo>
                    <a:lnTo>
                      <a:pt x="490876" y="1349222"/>
                    </a:lnTo>
                    <a:cubicBezTo>
                      <a:pt x="415153" y="1308339"/>
                      <a:pt x="348553" y="1252455"/>
                      <a:pt x="295142" y="1184981"/>
                    </a:cubicBezTo>
                    <a:lnTo>
                      <a:pt x="144035" y="1239984"/>
                    </a:lnTo>
                    <a:lnTo>
                      <a:pt x="79804" y="1128733"/>
                    </a:lnTo>
                    <a:lnTo>
                      <a:pt x="202991" y="1025372"/>
                    </a:lnTo>
                    <a:cubicBezTo>
                      <a:pt x="171263" y="945380"/>
                      <a:pt x="156166" y="859762"/>
                      <a:pt x="158622" y="773743"/>
                    </a:cubicBezTo>
                    <a:lnTo>
                      <a:pt x="7512" y="718748"/>
                    </a:lnTo>
                    <a:lnTo>
                      <a:pt x="29819" y="592237"/>
                    </a:lnTo>
                    <a:lnTo>
                      <a:pt x="190625" y="592241"/>
                    </a:lnTo>
                    <a:cubicBezTo>
                      <a:pt x="217738" y="510569"/>
                      <a:pt x="261208" y="435277"/>
                      <a:pt x="318381" y="370961"/>
                    </a:cubicBezTo>
                    <a:lnTo>
                      <a:pt x="237974" y="231701"/>
                    </a:lnTo>
                    <a:lnTo>
                      <a:pt x="336381" y="149126"/>
                    </a:lnTo>
                    <a:lnTo>
                      <a:pt x="459563" y="252493"/>
                    </a:lnTo>
                    <a:cubicBezTo>
                      <a:pt x="532831" y="207356"/>
                      <a:pt x="614527" y="177621"/>
                      <a:pt x="699666" y="165103"/>
                    </a:cubicBezTo>
                    <a:lnTo>
                      <a:pt x="727586" y="6739"/>
                    </a:lnTo>
                    <a:lnTo>
                      <a:pt x="856051" y="6739"/>
                    </a:lnTo>
                    <a:lnTo>
                      <a:pt x="883970" y="165102"/>
                    </a:lnTo>
                    <a:cubicBezTo>
                      <a:pt x="969110" y="177621"/>
                      <a:pt x="1050806" y="207356"/>
                      <a:pt x="1124073" y="252493"/>
                    </a:cubicBezTo>
                    <a:lnTo>
                      <a:pt x="1124074" y="25249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75184" tIns="731330" rIns="475184" bIns="582188" numCol="1" spcCol="1270" anchor="ctr" anchorCtr="0">
                <a:noAutofit/>
              </a:bodyPr>
              <a:lstStyle/>
              <a:p>
                <a:pPr algn="ctr" defTabSz="177736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4000" dirty="0"/>
              </a:p>
            </p:txBody>
          </p:sp>
          <p:sp>
            <p:nvSpPr>
              <p:cNvPr id="12" name="Oval 6"/>
              <p:cNvSpPr/>
              <p:nvPr/>
            </p:nvSpPr>
            <p:spPr>
              <a:xfrm>
                <a:off x="1376346" y="1909439"/>
                <a:ext cx="1382568" cy="1382568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dirty="0"/>
              </a:p>
            </p:txBody>
          </p:sp>
        </p:grpSp>
        <p:grpSp>
          <p:nvGrpSpPr>
            <p:cNvPr id="13" name="原创设计师QQ：598969553     _3"/>
            <p:cNvGrpSpPr/>
            <p:nvPr/>
          </p:nvGrpSpPr>
          <p:grpSpPr>
            <a:xfrm>
              <a:off x="8940394" y="3481659"/>
              <a:ext cx="2061368" cy="2061364"/>
              <a:chOff x="953424" y="1486519"/>
              <a:chExt cx="2228412" cy="2228408"/>
            </a:xfrm>
          </p:grpSpPr>
          <p:sp>
            <p:nvSpPr>
              <p:cNvPr id="14" name="Freeform 8"/>
              <p:cNvSpPr/>
              <p:nvPr/>
            </p:nvSpPr>
            <p:spPr>
              <a:xfrm>
                <a:off x="953424" y="1486519"/>
                <a:ext cx="2228412" cy="2228408"/>
              </a:xfrm>
              <a:custGeom>
                <a:avLst/>
                <a:gdLst>
                  <a:gd name="connsiteX0" fmla="*/ 1124074 w 1583637"/>
                  <a:gd name="connsiteY0" fmla="*/ 252493 h 1583637"/>
                  <a:gd name="connsiteX1" fmla="*/ 1247256 w 1583637"/>
                  <a:gd name="connsiteY1" fmla="*/ 149126 h 1583637"/>
                  <a:gd name="connsiteX2" fmla="*/ 1345663 w 1583637"/>
                  <a:gd name="connsiteY2" fmla="*/ 231701 h 1583637"/>
                  <a:gd name="connsiteX3" fmla="*/ 1265256 w 1583637"/>
                  <a:gd name="connsiteY3" fmla="*/ 370961 h 1583637"/>
                  <a:gd name="connsiteX4" fmla="*/ 1393012 w 1583637"/>
                  <a:gd name="connsiteY4" fmla="*/ 592241 h 1583637"/>
                  <a:gd name="connsiteX5" fmla="*/ 1553818 w 1583637"/>
                  <a:gd name="connsiteY5" fmla="*/ 592237 h 1583637"/>
                  <a:gd name="connsiteX6" fmla="*/ 1576125 w 1583637"/>
                  <a:gd name="connsiteY6" fmla="*/ 718748 h 1583637"/>
                  <a:gd name="connsiteX7" fmla="*/ 1425015 w 1583637"/>
                  <a:gd name="connsiteY7" fmla="*/ 773743 h 1583637"/>
                  <a:gd name="connsiteX8" fmla="*/ 1380646 w 1583637"/>
                  <a:gd name="connsiteY8" fmla="*/ 1025372 h 1583637"/>
                  <a:gd name="connsiteX9" fmla="*/ 1503833 w 1583637"/>
                  <a:gd name="connsiteY9" fmla="*/ 1128733 h 1583637"/>
                  <a:gd name="connsiteX10" fmla="*/ 1439602 w 1583637"/>
                  <a:gd name="connsiteY10" fmla="*/ 1239984 h 1583637"/>
                  <a:gd name="connsiteX11" fmla="*/ 1288495 w 1583637"/>
                  <a:gd name="connsiteY11" fmla="*/ 1184982 h 1583637"/>
                  <a:gd name="connsiteX12" fmla="*/ 1092761 w 1583637"/>
                  <a:gd name="connsiteY12" fmla="*/ 1349222 h 1583637"/>
                  <a:gd name="connsiteX13" fmla="*/ 1120689 w 1583637"/>
                  <a:gd name="connsiteY13" fmla="*/ 1507584 h 1583637"/>
                  <a:gd name="connsiteX14" fmla="*/ 999974 w 1583637"/>
                  <a:gd name="connsiteY14" fmla="*/ 1551521 h 1583637"/>
                  <a:gd name="connsiteX15" fmla="*/ 919574 w 1583637"/>
                  <a:gd name="connsiteY15" fmla="*/ 1412257 h 1583637"/>
                  <a:gd name="connsiteX16" fmla="*/ 664062 w 1583637"/>
                  <a:gd name="connsiteY16" fmla="*/ 1412257 h 1583637"/>
                  <a:gd name="connsiteX17" fmla="*/ 583663 w 1583637"/>
                  <a:gd name="connsiteY17" fmla="*/ 1551521 h 1583637"/>
                  <a:gd name="connsiteX18" fmla="*/ 462948 w 1583637"/>
                  <a:gd name="connsiteY18" fmla="*/ 1507584 h 1583637"/>
                  <a:gd name="connsiteX19" fmla="*/ 490876 w 1583637"/>
                  <a:gd name="connsiteY19" fmla="*/ 1349222 h 1583637"/>
                  <a:gd name="connsiteX20" fmla="*/ 295142 w 1583637"/>
                  <a:gd name="connsiteY20" fmla="*/ 1184981 h 1583637"/>
                  <a:gd name="connsiteX21" fmla="*/ 144035 w 1583637"/>
                  <a:gd name="connsiteY21" fmla="*/ 1239984 h 1583637"/>
                  <a:gd name="connsiteX22" fmla="*/ 79804 w 1583637"/>
                  <a:gd name="connsiteY22" fmla="*/ 1128733 h 1583637"/>
                  <a:gd name="connsiteX23" fmla="*/ 202991 w 1583637"/>
                  <a:gd name="connsiteY23" fmla="*/ 1025372 h 1583637"/>
                  <a:gd name="connsiteX24" fmla="*/ 158622 w 1583637"/>
                  <a:gd name="connsiteY24" fmla="*/ 773743 h 1583637"/>
                  <a:gd name="connsiteX25" fmla="*/ 7512 w 1583637"/>
                  <a:gd name="connsiteY25" fmla="*/ 718748 h 1583637"/>
                  <a:gd name="connsiteX26" fmla="*/ 29819 w 1583637"/>
                  <a:gd name="connsiteY26" fmla="*/ 592237 h 1583637"/>
                  <a:gd name="connsiteX27" fmla="*/ 190625 w 1583637"/>
                  <a:gd name="connsiteY27" fmla="*/ 592241 h 1583637"/>
                  <a:gd name="connsiteX28" fmla="*/ 318381 w 1583637"/>
                  <a:gd name="connsiteY28" fmla="*/ 370961 h 1583637"/>
                  <a:gd name="connsiteX29" fmla="*/ 237974 w 1583637"/>
                  <a:gd name="connsiteY29" fmla="*/ 231701 h 1583637"/>
                  <a:gd name="connsiteX30" fmla="*/ 336381 w 1583637"/>
                  <a:gd name="connsiteY30" fmla="*/ 149126 h 1583637"/>
                  <a:gd name="connsiteX31" fmla="*/ 459563 w 1583637"/>
                  <a:gd name="connsiteY31" fmla="*/ 252493 h 1583637"/>
                  <a:gd name="connsiteX32" fmla="*/ 699666 w 1583637"/>
                  <a:gd name="connsiteY32" fmla="*/ 165103 h 1583637"/>
                  <a:gd name="connsiteX33" fmla="*/ 727586 w 1583637"/>
                  <a:gd name="connsiteY33" fmla="*/ 6739 h 1583637"/>
                  <a:gd name="connsiteX34" fmla="*/ 856051 w 1583637"/>
                  <a:gd name="connsiteY34" fmla="*/ 6739 h 1583637"/>
                  <a:gd name="connsiteX35" fmla="*/ 883970 w 1583637"/>
                  <a:gd name="connsiteY35" fmla="*/ 165102 h 1583637"/>
                  <a:gd name="connsiteX36" fmla="*/ 1124073 w 1583637"/>
                  <a:gd name="connsiteY36" fmla="*/ 252493 h 1583637"/>
                  <a:gd name="connsiteX37" fmla="*/ 1124074 w 1583637"/>
                  <a:gd name="connsiteY37" fmla="*/ 252493 h 1583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583637" h="1583637">
                    <a:moveTo>
                      <a:pt x="1124074" y="252493"/>
                    </a:moveTo>
                    <a:lnTo>
                      <a:pt x="1247256" y="149126"/>
                    </a:lnTo>
                    <a:lnTo>
                      <a:pt x="1345663" y="231701"/>
                    </a:lnTo>
                    <a:lnTo>
                      <a:pt x="1265256" y="370961"/>
                    </a:lnTo>
                    <a:cubicBezTo>
                      <a:pt x="1322430" y="435278"/>
                      <a:pt x="1365899" y="510569"/>
                      <a:pt x="1393012" y="592241"/>
                    </a:cubicBezTo>
                    <a:lnTo>
                      <a:pt x="1553818" y="592237"/>
                    </a:lnTo>
                    <a:lnTo>
                      <a:pt x="1576125" y="718748"/>
                    </a:lnTo>
                    <a:lnTo>
                      <a:pt x="1425015" y="773743"/>
                    </a:lnTo>
                    <a:cubicBezTo>
                      <a:pt x="1427471" y="859762"/>
                      <a:pt x="1412374" y="945380"/>
                      <a:pt x="1380646" y="1025372"/>
                    </a:cubicBezTo>
                    <a:lnTo>
                      <a:pt x="1503833" y="1128733"/>
                    </a:lnTo>
                    <a:lnTo>
                      <a:pt x="1439602" y="1239984"/>
                    </a:lnTo>
                    <a:lnTo>
                      <a:pt x="1288495" y="1184982"/>
                    </a:lnTo>
                    <a:cubicBezTo>
                      <a:pt x="1235084" y="1252456"/>
                      <a:pt x="1168484" y="1308339"/>
                      <a:pt x="1092761" y="1349222"/>
                    </a:cubicBezTo>
                    <a:lnTo>
                      <a:pt x="1120689" y="1507584"/>
                    </a:lnTo>
                    <a:lnTo>
                      <a:pt x="999974" y="1551521"/>
                    </a:lnTo>
                    <a:lnTo>
                      <a:pt x="919574" y="1412257"/>
                    </a:lnTo>
                    <a:cubicBezTo>
                      <a:pt x="835287" y="1429613"/>
                      <a:pt x="748348" y="1429613"/>
                      <a:pt x="664062" y="1412257"/>
                    </a:cubicBezTo>
                    <a:lnTo>
                      <a:pt x="583663" y="1551521"/>
                    </a:lnTo>
                    <a:lnTo>
                      <a:pt x="462948" y="1507584"/>
                    </a:lnTo>
                    <a:lnTo>
                      <a:pt x="490876" y="1349222"/>
                    </a:lnTo>
                    <a:cubicBezTo>
                      <a:pt x="415153" y="1308339"/>
                      <a:pt x="348553" y="1252455"/>
                      <a:pt x="295142" y="1184981"/>
                    </a:cubicBezTo>
                    <a:lnTo>
                      <a:pt x="144035" y="1239984"/>
                    </a:lnTo>
                    <a:lnTo>
                      <a:pt x="79804" y="1128733"/>
                    </a:lnTo>
                    <a:lnTo>
                      <a:pt x="202991" y="1025372"/>
                    </a:lnTo>
                    <a:cubicBezTo>
                      <a:pt x="171263" y="945380"/>
                      <a:pt x="156166" y="859762"/>
                      <a:pt x="158622" y="773743"/>
                    </a:cubicBezTo>
                    <a:lnTo>
                      <a:pt x="7512" y="718748"/>
                    </a:lnTo>
                    <a:lnTo>
                      <a:pt x="29819" y="592237"/>
                    </a:lnTo>
                    <a:lnTo>
                      <a:pt x="190625" y="592241"/>
                    </a:lnTo>
                    <a:cubicBezTo>
                      <a:pt x="217738" y="510569"/>
                      <a:pt x="261208" y="435277"/>
                      <a:pt x="318381" y="370961"/>
                    </a:cubicBezTo>
                    <a:lnTo>
                      <a:pt x="237974" y="231701"/>
                    </a:lnTo>
                    <a:lnTo>
                      <a:pt x="336381" y="149126"/>
                    </a:lnTo>
                    <a:lnTo>
                      <a:pt x="459563" y="252493"/>
                    </a:lnTo>
                    <a:cubicBezTo>
                      <a:pt x="532831" y="207356"/>
                      <a:pt x="614527" y="177621"/>
                      <a:pt x="699666" y="165103"/>
                    </a:cubicBezTo>
                    <a:lnTo>
                      <a:pt x="727586" y="6739"/>
                    </a:lnTo>
                    <a:lnTo>
                      <a:pt x="856051" y="6739"/>
                    </a:lnTo>
                    <a:lnTo>
                      <a:pt x="883970" y="165102"/>
                    </a:lnTo>
                    <a:cubicBezTo>
                      <a:pt x="969110" y="177621"/>
                      <a:pt x="1050806" y="207356"/>
                      <a:pt x="1124073" y="252493"/>
                    </a:cubicBezTo>
                    <a:lnTo>
                      <a:pt x="1124074" y="252493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75184" tIns="731330" rIns="475184" bIns="582188" numCol="1" spcCol="1270" anchor="ctr" anchorCtr="0">
                <a:noAutofit/>
              </a:bodyPr>
              <a:lstStyle/>
              <a:p>
                <a:pPr algn="ctr" defTabSz="177736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4000" dirty="0"/>
              </a:p>
            </p:txBody>
          </p:sp>
          <p:sp>
            <p:nvSpPr>
              <p:cNvPr id="15" name="Oval 9"/>
              <p:cNvSpPr/>
              <p:nvPr/>
            </p:nvSpPr>
            <p:spPr>
              <a:xfrm>
                <a:off x="1335155" y="1868251"/>
                <a:ext cx="1464952" cy="1464946"/>
              </a:xfrm>
              <a:prstGeom prst="ellipse">
                <a:avLst/>
              </a:prstGeom>
              <a:solidFill>
                <a:schemeClr val="accent3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265" dirty="0"/>
              </a:p>
            </p:txBody>
          </p:sp>
        </p:grpSp>
        <p:grpSp>
          <p:nvGrpSpPr>
            <p:cNvPr id="16" name="原创设计师QQ：598969553     _4"/>
            <p:cNvGrpSpPr/>
            <p:nvPr/>
          </p:nvGrpSpPr>
          <p:grpSpPr>
            <a:xfrm>
              <a:off x="7385567" y="4481139"/>
              <a:ext cx="1573491" cy="1573489"/>
              <a:chOff x="953424" y="1486519"/>
              <a:chExt cx="2228412" cy="2228408"/>
            </a:xfrm>
            <a:solidFill>
              <a:srgbClr val="FF3F3F"/>
            </a:solidFill>
          </p:grpSpPr>
          <p:sp>
            <p:nvSpPr>
              <p:cNvPr id="17" name="Freeform 11"/>
              <p:cNvSpPr/>
              <p:nvPr/>
            </p:nvSpPr>
            <p:spPr>
              <a:xfrm>
                <a:off x="953424" y="1486519"/>
                <a:ext cx="2228412" cy="2228408"/>
              </a:xfrm>
              <a:custGeom>
                <a:avLst/>
                <a:gdLst>
                  <a:gd name="connsiteX0" fmla="*/ 1124074 w 1583637"/>
                  <a:gd name="connsiteY0" fmla="*/ 252493 h 1583637"/>
                  <a:gd name="connsiteX1" fmla="*/ 1247256 w 1583637"/>
                  <a:gd name="connsiteY1" fmla="*/ 149126 h 1583637"/>
                  <a:gd name="connsiteX2" fmla="*/ 1345663 w 1583637"/>
                  <a:gd name="connsiteY2" fmla="*/ 231701 h 1583637"/>
                  <a:gd name="connsiteX3" fmla="*/ 1265256 w 1583637"/>
                  <a:gd name="connsiteY3" fmla="*/ 370961 h 1583637"/>
                  <a:gd name="connsiteX4" fmla="*/ 1393012 w 1583637"/>
                  <a:gd name="connsiteY4" fmla="*/ 592241 h 1583637"/>
                  <a:gd name="connsiteX5" fmla="*/ 1553818 w 1583637"/>
                  <a:gd name="connsiteY5" fmla="*/ 592237 h 1583637"/>
                  <a:gd name="connsiteX6" fmla="*/ 1576125 w 1583637"/>
                  <a:gd name="connsiteY6" fmla="*/ 718748 h 1583637"/>
                  <a:gd name="connsiteX7" fmla="*/ 1425015 w 1583637"/>
                  <a:gd name="connsiteY7" fmla="*/ 773743 h 1583637"/>
                  <a:gd name="connsiteX8" fmla="*/ 1380646 w 1583637"/>
                  <a:gd name="connsiteY8" fmla="*/ 1025372 h 1583637"/>
                  <a:gd name="connsiteX9" fmla="*/ 1503833 w 1583637"/>
                  <a:gd name="connsiteY9" fmla="*/ 1128733 h 1583637"/>
                  <a:gd name="connsiteX10" fmla="*/ 1439602 w 1583637"/>
                  <a:gd name="connsiteY10" fmla="*/ 1239984 h 1583637"/>
                  <a:gd name="connsiteX11" fmla="*/ 1288495 w 1583637"/>
                  <a:gd name="connsiteY11" fmla="*/ 1184982 h 1583637"/>
                  <a:gd name="connsiteX12" fmla="*/ 1092761 w 1583637"/>
                  <a:gd name="connsiteY12" fmla="*/ 1349222 h 1583637"/>
                  <a:gd name="connsiteX13" fmla="*/ 1120689 w 1583637"/>
                  <a:gd name="connsiteY13" fmla="*/ 1507584 h 1583637"/>
                  <a:gd name="connsiteX14" fmla="*/ 999974 w 1583637"/>
                  <a:gd name="connsiteY14" fmla="*/ 1551521 h 1583637"/>
                  <a:gd name="connsiteX15" fmla="*/ 919574 w 1583637"/>
                  <a:gd name="connsiteY15" fmla="*/ 1412257 h 1583637"/>
                  <a:gd name="connsiteX16" fmla="*/ 664062 w 1583637"/>
                  <a:gd name="connsiteY16" fmla="*/ 1412257 h 1583637"/>
                  <a:gd name="connsiteX17" fmla="*/ 583663 w 1583637"/>
                  <a:gd name="connsiteY17" fmla="*/ 1551521 h 1583637"/>
                  <a:gd name="connsiteX18" fmla="*/ 462948 w 1583637"/>
                  <a:gd name="connsiteY18" fmla="*/ 1507584 h 1583637"/>
                  <a:gd name="connsiteX19" fmla="*/ 490876 w 1583637"/>
                  <a:gd name="connsiteY19" fmla="*/ 1349222 h 1583637"/>
                  <a:gd name="connsiteX20" fmla="*/ 295142 w 1583637"/>
                  <a:gd name="connsiteY20" fmla="*/ 1184981 h 1583637"/>
                  <a:gd name="connsiteX21" fmla="*/ 144035 w 1583637"/>
                  <a:gd name="connsiteY21" fmla="*/ 1239984 h 1583637"/>
                  <a:gd name="connsiteX22" fmla="*/ 79804 w 1583637"/>
                  <a:gd name="connsiteY22" fmla="*/ 1128733 h 1583637"/>
                  <a:gd name="connsiteX23" fmla="*/ 202991 w 1583637"/>
                  <a:gd name="connsiteY23" fmla="*/ 1025372 h 1583637"/>
                  <a:gd name="connsiteX24" fmla="*/ 158622 w 1583637"/>
                  <a:gd name="connsiteY24" fmla="*/ 773743 h 1583637"/>
                  <a:gd name="connsiteX25" fmla="*/ 7512 w 1583637"/>
                  <a:gd name="connsiteY25" fmla="*/ 718748 h 1583637"/>
                  <a:gd name="connsiteX26" fmla="*/ 29819 w 1583637"/>
                  <a:gd name="connsiteY26" fmla="*/ 592237 h 1583637"/>
                  <a:gd name="connsiteX27" fmla="*/ 190625 w 1583637"/>
                  <a:gd name="connsiteY27" fmla="*/ 592241 h 1583637"/>
                  <a:gd name="connsiteX28" fmla="*/ 318381 w 1583637"/>
                  <a:gd name="connsiteY28" fmla="*/ 370961 h 1583637"/>
                  <a:gd name="connsiteX29" fmla="*/ 237974 w 1583637"/>
                  <a:gd name="connsiteY29" fmla="*/ 231701 h 1583637"/>
                  <a:gd name="connsiteX30" fmla="*/ 336381 w 1583637"/>
                  <a:gd name="connsiteY30" fmla="*/ 149126 h 1583637"/>
                  <a:gd name="connsiteX31" fmla="*/ 459563 w 1583637"/>
                  <a:gd name="connsiteY31" fmla="*/ 252493 h 1583637"/>
                  <a:gd name="connsiteX32" fmla="*/ 699666 w 1583637"/>
                  <a:gd name="connsiteY32" fmla="*/ 165103 h 1583637"/>
                  <a:gd name="connsiteX33" fmla="*/ 727586 w 1583637"/>
                  <a:gd name="connsiteY33" fmla="*/ 6739 h 1583637"/>
                  <a:gd name="connsiteX34" fmla="*/ 856051 w 1583637"/>
                  <a:gd name="connsiteY34" fmla="*/ 6739 h 1583637"/>
                  <a:gd name="connsiteX35" fmla="*/ 883970 w 1583637"/>
                  <a:gd name="connsiteY35" fmla="*/ 165102 h 1583637"/>
                  <a:gd name="connsiteX36" fmla="*/ 1124073 w 1583637"/>
                  <a:gd name="connsiteY36" fmla="*/ 252493 h 1583637"/>
                  <a:gd name="connsiteX37" fmla="*/ 1124074 w 1583637"/>
                  <a:gd name="connsiteY37" fmla="*/ 252493 h 1583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583637" h="1583637">
                    <a:moveTo>
                      <a:pt x="1124074" y="252493"/>
                    </a:moveTo>
                    <a:lnTo>
                      <a:pt x="1247256" y="149126"/>
                    </a:lnTo>
                    <a:lnTo>
                      <a:pt x="1345663" y="231701"/>
                    </a:lnTo>
                    <a:lnTo>
                      <a:pt x="1265256" y="370961"/>
                    </a:lnTo>
                    <a:cubicBezTo>
                      <a:pt x="1322430" y="435278"/>
                      <a:pt x="1365899" y="510569"/>
                      <a:pt x="1393012" y="592241"/>
                    </a:cubicBezTo>
                    <a:lnTo>
                      <a:pt x="1553818" y="592237"/>
                    </a:lnTo>
                    <a:lnTo>
                      <a:pt x="1576125" y="718748"/>
                    </a:lnTo>
                    <a:lnTo>
                      <a:pt x="1425015" y="773743"/>
                    </a:lnTo>
                    <a:cubicBezTo>
                      <a:pt x="1427471" y="859762"/>
                      <a:pt x="1412374" y="945380"/>
                      <a:pt x="1380646" y="1025372"/>
                    </a:cubicBezTo>
                    <a:lnTo>
                      <a:pt x="1503833" y="1128733"/>
                    </a:lnTo>
                    <a:lnTo>
                      <a:pt x="1439602" y="1239984"/>
                    </a:lnTo>
                    <a:lnTo>
                      <a:pt x="1288495" y="1184982"/>
                    </a:lnTo>
                    <a:cubicBezTo>
                      <a:pt x="1235084" y="1252456"/>
                      <a:pt x="1168484" y="1308339"/>
                      <a:pt x="1092761" y="1349222"/>
                    </a:cubicBezTo>
                    <a:lnTo>
                      <a:pt x="1120689" y="1507584"/>
                    </a:lnTo>
                    <a:lnTo>
                      <a:pt x="999974" y="1551521"/>
                    </a:lnTo>
                    <a:lnTo>
                      <a:pt x="919574" y="1412257"/>
                    </a:lnTo>
                    <a:cubicBezTo>
                      <a:pt x="835287" y="1429613"/>
                      <a:pt x="748348" y="1429613"/>
                      <a:pt x="664062" y="1412257"/>
                    </a:cubicBezTo>
                    <a:lnTo>
                      <a:pt x="583663" y="1551521"/>
                    </a:lnTo>
                    <a:lnTo>
                      <a:pt x="462948" y="1507584"/>
                    </a:lnTo>
                    <a:lnTo>
                      <a:pt x="490876" y="1349222"/>
                    </a:lnTo>
                    <a:cubicBezTo>
                      <a:pt x="415153" y="1308339"/>
                      <a:pt x="348553" y="1252455"/>
                      <a:pt x="295142" y="1184981"/>
                    </a:cubicBezTo>
                    <a:lnTo>
                      <a:pt x="144035" y="1239984"/>
                    </a:lnTo>
                    <a:lnTo>
                      <a:pt x="79804" y="1128733"/>
                    </a:lnTo>
                    <a:lnTo>
                      <a:pt x="202991" y="1025372"/>
                    </a:lnTo>
                    <a:cubicBezTo>
                      <a:pt x="171263" y="945380"/>
                      <a:pt x="156166" y="859762"/>
                      <a:pt x="158622" y="773743"/>
                    </a:cubicBezTo>
                    <a:lnTo>
                      <a:pt x="7512" y="718748"/>
                    </a:lnTo>
                    <a:lnTo>
                      <a:pt x="29819" y="592237"/>
                    </a:lnTo>
                    <a:lnTo>
                      <a:pt x="190625" y="592241"/>
                    </a:lnTo>
                    <a:cubicBezTo>
                      <a:pt x="217738" y="510569"/>
                      <a:pt x="261208" y="435277"/>
                      <a:pt x="318381" y="370961"/>
                    </a:cubicBezTo>
                    <a:lnTo>
                      <a:pt x="237974" y="231701"/>
                    </a:lnTo>
                    <a:lnTo>
                      <a:pt x="336381" y="149126"/>
                    </a:lnTo>
                    <a:lnTo>
                      <a:pt x="459563" y="252493"/>
                    </a:lnTo>
                    <a:cubicBezTo>
                      <a:pt x="532831" y="207356"/>
                      <a:pt x="614527" y="177621"/>
                      <a:pt x="699666" y="165103"/>
                    </a:cubicBezTo>
                    <a:lnTo>
                      <a:pt x="727586" y="6739"/>
                    </a:lnTo>
                    <a:lnTo>
                      <a:pt x="856051" y="6739"/>
                    </a:lnTo>
                    <a:lnTo>
                      <a:pt x="883970" y="165102"/>
                    </a:lnTo>
                    <a:cubicBezTo>
                      <a:pt x="969110" y="177621"/>
                      <a:pt x="1050806" y="207356"/>
                      <a:pt x="1124073" y="252493"/>
                    </a:cubicBezTo>
                    <a:lnTo>
                      <a:pt x="1124074" y="25249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75184" tIns="731330" rIns="475184" bIns="582188" numCol="1" spcCol="1270" anchor="ctr" anchorCtr="0">
                <a:noAutofit/>
              </a:bodyPr>
              <a:lstStyle/>
              <a:p>
                <a:pPr algn="ctr" defTabSz="177736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4000" dirty="0"/>
              </a:p>
            </p:txBody>
          </p:sp>
          <p:sp>
            <p:nvSpPr>
              <p:cNvPr id="18" name="Oval 12"/>
              <p:cNvSpPr/>
              <p:nvPr/>
            </p:nvSpPr>
            <p:spPr>
              <a:xfrm>
                <a:off x="1376346" y="1909439"/>
                <a:ext cx="1382568" cy="1382568"/>
              </a:xfrm>
              <a:prstGeom prst="ellipse">
                <a:avLst/>
              </a:prstGeom>
              <a:solidFill>
                <a:schemeClr val="accent2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9" name="原创设计师QQ：598969553     _5"/>
            <p:cNvGrpSpPr/>
            <p:nvPr/>
          </p:nvGrpSpPr>
          <p:grpSpPr>
            <a:xfrm>
              <a:off x="8967479" y="1767482"/>
              <a:ext cx="1538852" cy="1538850"/>
              <a:chOff x="953424" y="1486519"/>
              <a:chExt cx="2228412" cy="2228408"/>
            </a:xfrm>
            <a:solidFill>
              <a:srgbClr val="FFC000"/>
            </a:solidFill>
          </p:grpSpPr>
          <p:sp>
            <p:nvSpPr>
              <p:cNvPr id="20" name="Freeform 14"/>
              <p:cNvSpPr/>
              <p:nvPr/>
            </p:nvSpPr>
            <p:spPr>
              <a:xfrm>
                <a:off x="953424" y="1486519"/>
                <a:ext cx="2228412" cy="2228408"/>
              </a:xfrm>
              <a:custGeom>
                <a:avLst/>
                <a:gdLst>
                  <a:gd name="connsiteX0" fmla="*/ 1124074 w 1583637"/>
                  <a:gd name="connsiteY0" fmla="*/ 252493 h 1583637"/>
                  <a:gd name="connsiteX1" fmla="*/ 1247256 w 1583637"/>
                  <a:gd name="connsiteY1" fmla="*/ 149126 h 1583637"/>
                  <a:gd name="connsiteX2" fmla="*/ 1345663 w 1583637"/>
                  <a:gd name="connsiteY2" fmla="*/ 231701 h 1583637"/>
                  <a:gd name="connsiteX3" fmla="*/ 1265256 w 1583637"/>
                  <a:gd name="connsiteY3" fmla="*/ 370961 h 1583637"/>
                  <a:gd name="connsiteX4" fmla="*/ 1393012 w 1583637"/>
                  <a:gd name="connsiteY4" fmla="*/ 592241 h 1583637"/>
                  <a:gd name="connsiteX5" fmla="*/ 1553818 w 1583637"/>
                  <a:gd name="connsiteY5" fmla="*/ 592237 h 1583637"/>
                  <a:gd name="connsiteX6" fmla="*/ 1576125 w 1583637"/>
                  <a:gd name="connsiteY6" fmla="*/ 718748 h 1583637"/>
                  <a:gd name="connsiteX7" fmla="*/ 1425015 w 1583637"/>
                  <a:gd name="connsiteY7" fmla="*/ 773743 h 1583637"/>
                  <a:gd name="connsiteX8" fmla="*/ 1380646 w 1583637"/>
                  <a:gd name="connsiteY8" fmla="*/ 1025372 h 1583637"/>
                  <a:gd name="connsiteX9" fmla="*/ 1503833 w 1583637"/>
                  <a:gd name="connsiteY9" fmla="*/ 1128733 h 1583637"/>
                  <a:gd name="connsiteX10" fmla="*/ 1439602 w 1583637"/>
                  <a:gd name="connsiteY10" fmla="*/ 1239984 h 1583637"/>
                  <a:gd name="connsiteX11" fmla="*/ 1288495 w 1583637"/>
                  <a:gd name="connsiteY11" fmla="*/ 1184982 h 1583637"/>
                  <a:gd name="connsiteX12" fmla="*/ 1092761 w 1583637"/>
                  <a:gd name="connsiteY12" fmla="*/ 1349222 h 1583637"/>
                  <a:gd name="connsiteX13" fmla="*/ 1120689 w 1583637"/>
                  <a:gd name="connsiteY13" fmla="*/ 1507584 h 1583637"/>
                  <a:gd name="connsiteX14" fmla="*/ 999974 w 1583637"/>
                  <a:gd name="connsiteY14" fmla="*/ 1551521 h 1583637"/>
                  <a:gd name="connsiteX15" fmla="*/ 919574 w 1583637"/>
                  <a:gd name="connsiteY15" fmla="*/ 1412257 h 1583637"/>
                  <a:gd name="connsiteX16" fmla="*/ 664062 w 1583637"/>
                  <a:gd name="connsiteY16" fmla="*/ 1412257 h 1583637"/>
                  <a:gd name="connsiteX17" fmla="*/ 583663 w 1583637"/>
                  <a:gd name="connsiteY17" fmla="*/ 1551521 h 1583637"/>
                  <a:gd name="connsiteX18" fmla="*/ 462948 w 1583637"/>
                  <a:gd name="connsiteY18" fmla="*/ 1507584 h 1583637"/>
                  <a:gd name="connsiteX19" fmla="*/ 490876 w 1583637"/>
                  <a:gd name="connsiteY19" fmla="*/ 1349222 h 1583637"/>
                  <a:gd name="connsiteX20" fmla="*/ 295142 w 1583637"/>
                  <a:gd name="connsiteY20" fmla="*/ 1184981 h 1583637"/>
                  <a:gd name="connsiteX21" fmla="*/ 144035 w 1583637"/>
                  <a:gd name="connsiteY21" fmla="*/ 1239984 h 1583637"/>
                  <a:gd name="connsiteX22" fmla="*/ 79804 w 1583637"/>
                  <a:gd name="connsiteY22" fmla="*/ 1128733 h 1583637"/>
                  <a:gd name="connsiteX23" fmla="*/ 202991 w 1583637"/>
                  <a:gd name="connsiteY23" fmla="*/ 1025372 h 1583637"/>
                  <a:gd name="connsiteX24" fmla="*/ 158622 w 1583637"/>
                  <a:gd name="connsiteY24" fmla="*/ 773743 h 1583637"/>
                  <a:gd name="connsiteX25" fmla="*/ 7512 w 1583637"/>
                  <a:gd name="connsiteY25" fmla="*/ 718748 h 1583637"/>
                  <a:gd name="connsiteX26" fmla="*/ 29819 w 1583637"/>
                  <a:gd name="connsiteY26" fmla="*/ 592237 h 1583637"/>
                  <a:gd name="connsiteX27" fmla="*/ 190625 w 1583637"/>
                  <a:gd name="connsiteY27" fmla="*/ 592241 h 1583637"/>
                  <a:gd name="connsiteX28" fmla="*/ 318381 w 1583637"/>
                  <a:gd name="connsiteY28" fmla="*/ 370961 h 1583637"/>
                  <a:gd name="connsiteX29" fmla="*/ 237974 w 1583637"/>
                  <a:gd name="connsiteY29" fmla="*/ 231701 h 1583637"/>
                  <a:gd name="connsiteX30" fmla="*/ 336381 w 1583637"/>
                  <a:gd name="connsiteY30" fmla="*/ 149126 h 1583637"/>
                  <a:gd name="connsiteX31" fmla="*/ 459563 w 1583637"/>
                  <a:gd name="connsiteY31" fmla="*/ 252493 h 1583637"/>
                  <a:gd name="connsiteX32" fmla="*/ 699666 w 1583637"/>
                  <a:gd name="connsiteY32" fmla="*/ 165103 h 1583637"/>
                  <a:gd name="connsiteX33" fmla="*/ 727586 w 1583637"/>
                  <a:gd name="connsiteY33" fmla="*/ 6739 h 1583637"/>
                  <a:gd name="connsiteX34" fmla="*/ 856051 w 1583637"/>
                  <a:gd name="connsiteY34" fmla="*/ 6739 h 1583637"/>
                  <a:gd name="connsiteX35" fmla="*/ 883970 w 1583637"/>
                  <a:gd name="connsiteY35" fmla="*/ 165102 h 1583637"/>
                  <a:gd name="connsiteX36" fmla="*/ 1124073 w 1583637"/>
                  <a:gd name="connsiteY36" fmla="*/ 252493 h 1583637"/>
                  <a:gd name="connsiteX37" fmla="*/ 1124074 w 1583637"/>
                  <a:gd name="connsiteY37" fmla="*/ 252493 h 1583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583637" h="1583637">
                    <a:moveTo>
                      <a:pt x="1124074" y="252493"/>
                    </a:moveTo>
                    <a:lnTo>
                      <a:pt x="1247256" y="149126"/>
                    </a:lnTo>
                    <a:lnTo>
                      <a:pt x="1345663" y="231701"/>
                    </a:lnTo>
                    <a:lnTo>
                      <a:pt x="1265256" y="370961"/>
                    </a:lnTo>
                    <a:cubicBezTo>
                      <a:pt x="1322430" y="435278"/>
                      <a:pt x="1365899" y="510569"/>
                      <a:pt x="1393012" y="592241"/>
                    </a:cubicBezTo>
                    <a:lnTo>
                      <a:pt x="1553818" y="592237"/>
                    </a:lnTo>
                    <a:lnTo>
                      <a:pt x="1576125" y="718748"/>
                    </a:lnTo>
                    <a:lnTo>
                      <a:pt x="1425015" y="773743"/>
                    </a:lnTo>
                    <a:cubicBezTo>
                      <a:pt x="1427471" y="859762"/>
                      <a:pt x="1412374" y="945380"/>
                      <a:pt x="1380646" y="1025372"/>
                    </a:cubicBezTo>
                    <a:lnTo>
                      <a:pt x="1503833" y="1128733"/>
                    </a:lnTo>
                    <a:lnTo>
                      <a:pt x="1439602" y="1239984"/>
                    </a:lnTo>
                    <a:lnTo>
                      <a:pt x="1288495" y="1184982"/>
                    </a:lnTo>
                    <a:cubicBezTo>
                      <a:pt x="1235084" y="1252456"/>
                      <a:pt x="1168484" y="1308339"/>
                      <a:pt x="1092761" y="1349222"/>
                    </a:cubicBezTo>
                    <a:lnTo>
                      <a:pt x="1120689" y="1507584"/>
                    </a:lnTo>
                    <a:lnTo>
                      <a:pt x="999974" y="1551521"/>
                    </a:lnTo>
                    <a:lnTo>
                      <a:pt x="919574" y="1412257"/>
                    </a:lnTo>
                    <a:cubicBezTo>
                      <a:pt x="835287" y="1429613"/>
                      <a:pt x="748348" y="1429613"/>
                      <a:pt x="664062" y="1412257"/>
                    </a:cubicBezTo>
                    <a:lnTo>
                      <a:pt x="583663" y="1551521"/>
                    </a:lnTo>
                    <a:lnTo>
                      <a:pt x="462948" y="1507584"/>
                    </a:lnTo>
                    <a:lnTo>
                      <a:pt x="490876" y="1349222"/>
                    </a:lnTo>
                    <a:cubicBezTo>
                      <a:pt x="415153" y="1308339"/>
                      <a:pt x="348553" y="1252455"/>
                      <a:pt x="295142" y="1184981"/>
                    </a:cubicBezTo>
                    <a:lnTo>
                      <a:pt x="144035" y="1239984"/>
                    </a:lnTo>
                    <a:lnTo>
                      <a:pt x="79804" y="1128733"/>
                    </a:lnTo>
                    <a:lnTo>
                      <a:pt x="202991" y="1025372"/>
                    </a:lnTo>
                    <a:cubicBezTo>
                      <a:pt x="171263" y="945380"/>
                      <a:pt x="156166" y="859762"/>
                      <a:pt x="158622" y="773743"/>
                    </a:cubicBezTo>
                    <a:lnTo>
                      <a:pt x="7512" y="718748"/>
                    </a:lnTo>
                    <a:lnTo>
                      <a:pt x="29819" y="592237"/>
                    </a:lnTo>
                    <a:lnTo>
                      <a:pt x="190625" y="592241"/>
                    </a:lnTo>
                    <a:cubicBezTo>
                      <a:pt x="217738" y="510569"/>
                      <a:pt x="261208" y="435277"/>
                      <a:pt x="318381" y="370961"/>
                    </a:cubicBezTo>
                    <a:lnTo>
                      <a:pt x="237974" y="231701"/>
                    </a:lnTo>
                    <a:lnTo>
                      <a:pt x="336381" y="149126"/>
                    </a:lnTo>
                    <a:lnTo>
                      <a:pt x="459563" y="252493"/>
                    </a:lnTo>
                    <a:cubicBezTo>
                      <a:pt x="532831" y="207356"/>
                      <a:pt x="614527" y="177621"/>
                      <a:pt x="699666" y="165103"/>
                    </a:cubicBezTo>
                    <a:lnTo>
                      <a:pt x="727586" y="6739"/>
                    </a:lnTo>
                    <a:lnTo>
                      <a:pt x="856051" y="6739"/>
                    </a:lnTo>
                    <a:lnTo>
                      <a:pt x="883970" y="165102"/>
                    </a:lnTo>
                    <a:cubicBezTo>
                      <a:pt x="969110" y="177621"/>
                      <a:pt x="1050806" y="207356"/>
                      <a:pt x="1124073" y="252493"/>
                    </a:cubicBezTo>
                    <a:lnTo>
                      <a:pt x="1124074" y="252493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75184" tIns="731330" rIns="475184" bIns="582188" numCol="1" spcCol="1270" anchor="ctr" anchorCtr="0">
                <a:noAutofit/>
              </a:bodyPr>
              <a:lstStyle/>
              <a:p>
                <a:pPr algn="ctr" defTabSz="177736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4000" dirty="0"/>
              </a:p>
            </p:txBody>
          </p:sp>
          <p:sp>
            <p:nvSpPr>
              <p:cNvPr id="26" name="Oval 15"/>
              <p:cNvSpPr/>
              <p:nvPr/>
            </p:nvSpPr>
            <p:spPr>
              <a:xfrm>
                <a:off x="1376346" y="1909439"/>
                <a:ext cx="1382568" cy="1382568"/>
              </a:xfrm>
              <a:prstGeom prst="ellipse">
                <a:avLst/>
              </a:prstGeom>
              <a:solidFill>
                <a:schemeClr val="accent4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265" dirty="0"/>
              </a:p>
            </p:txBody>
          </p:sp>
        </p:grpSp>
        <p:sp>
          <p:nvSpPr>
            <p:cNvPr id="27" name="原创设计师QQ：598969553     _6"/>
            <p:cNvSpPr/>
            <p:nvPr/>
          </p:nvSpPr>
          <p:spPr>
            <a:xfrm rot="11931966">
              <a:off x="6692772" y="2452669"/>
              <a:ext cx="2181202" cy="2181202"/>
            </a:xfrm>
            <a:prstGeom prst="arc">
              <a:avLst/>
            </a:prstGeom>
            <a:ln w="28575">
              <a:solidFill>
                <a:schemeClr val="bg1">
                  <a:lumMod val="65000"/>
                </a:schemeClr>
              </a:solidFill>
              <a:prstDash val="sys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555" dirty="0"/>
            </a:p>
          </p:txBody>
        </p:sp>
        <p:sp>
          <p:nvSpPr>
            <p:cNvPr id="32" name="原创设计师QQ：598969553     _11"/>
            <p:cNvSpPr/>
            <p:nvPr/>
          </p:nvSpPr>
          <p:spPr>
            <a:xfrm rot="5691386">
              <a:off x="8957307" y="3536809"/>
              <a:ext cx="2181202" cy="2181202"/>
            </a:xfrm>
            <a:prstGeom prst="arc">
              <a:avLst/>
            </a:prstGeom>
            <a:ln w="28575">
              <a:solidFill>
                <a:schemeClr val="bg1">
                  <a:lumMod val="65000"/>
                </a:schemeClr>
              </a:solidFill>
              <a:prstDash val="sysDot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555" dirty="0"/>
            </a:p>
          </p:txBody>
        </p:sp>
        <p:grpSp>
          <p:nvGrpSpPr>
            <p:cNvPr id="33" name="原创设计师QQ：598969553     _12"/>
            <p:cNvGrpSpPr/>
            <p:nvPr/>
          </p:nvGrpSpPr>
          <p:grpSpPr>
            <a:xfrm>
              <a:off x="7973175" y="3166589"/>
              <a:ext cx="388938" cy="446088"/>
              <a:chOff x="4638675" y="4654550"/>
              <a:chExt cx="388938" cy="446088"/>
            </a:xfrm>
            <a:solidFill>
              <a:schemeClr val="bg1"/>
            </a:solidFill>
          </p:grpSpPr>
          <p:sp>
            <p:nvSpPr>
              <p:cNvPr id="34" name="Freeform 241"/>
              <p:cNvSpPr>
                <a:spLocks noEditPoints="1"/>
              </p:cNvSpPr>
              <p:nvPr/>
            </p:nvSpPr>
            <p:spPr bwMode="auto">
              <a:xfrm>
                <a:off x="4638675" y="4654550"/>
                <a:ext cx="388938" cy="446088"/>
              </a:xfrm>
              <a:custGeom>
                <a:avLst/>
                <a:gdLst>
                  <a:gd name="T0" fmla="*/ 507 w 507"/>
                  <a:gd name="T1" fmla="*/ 118 h 581"/>
                  <a:gd name="T2" fmla="*/ 507 w 507"/>
                  <a:gd name="T3" fmla="*/ 143 h 581"/>
                  <a:gd name="T4" fmla="*/ 506 w 507"/>
                  <a:gd name="T5" fmla="*/ 229 h 581"/>
                  <a:gd name="T6" fmla="*/ 496 w 507"/>
                  <a:gd name="T7" fmla="*/ 296 h 581"/>
                  <a:gd name="T8" fmla="*/ 268 w 507"/>
                  <a:gd name="T9" fmla="*/ 576 h 581"/>
                  <a:gd name="T10" fmla="*/ 257 w 507"/>
                  <a:gd name="T11" fmla="*/ 580 h 581"/>
                  <a:gd name="T12" fmla="*/ 253 w 507"/>
                  <a:gd name="T13" fmla="*/ 581 h 581"/>
                  <a:gd name="T14" fmla="*/ 250 w 507"/>
                  <a:gd name="T15" fmla="*/ 580 h 581"/>
                  <a:gd name="T16" fmla="*/ 239 w 507"/>
                  <a:gd name="T17" fmla="*/ 576 h 581"/>
                  <a:gd name="T18" fmla="*/ 10 w 507"/>
                  <a:gd name="T19" fmla="*/ 296 h 581"/>
                  <a:gd name="T20" fmla="*/ 1 w 507"/>
                  <a:gd name="T21" fmla="*/ 229 h 581"/>
                  <a:gd name="T22" fmla="*/ 0 w 507"/>
                  <a:gd name="T23" fmla="*/ 143 h 581"/>
                  <a:gd name="T24" fmla="*/ 0 w 507"/>
                  <a:gd name="T25" fmla="*/ 118 h 581"/>
                  <a:gd name="T26" fmla="*/ 7 w 507"/>
                  <a:gd name="T27" fmla="*/ 109 h 581"/>
                  <a:gd name="T28" fmla="*/ 31 w 507"/>
                  <a:gd name="T29" fmla="*/ 102 h 581"/>
                  <a:gd name="T30" fmla="*/ 148 w 507"/>
                  <a:gd name="T31" fmla="*/ 44 h 581"/>
                  <a:gd name="T32" fmla="*/ 253 w 507"/>
                  <a:gd name="T33" fmla="*/ 0 h 581"/>
                  <a:gd name="T34" fmla="*/ 359 w 507"/>
                  <a:gd name="T35" fmla="*/ 44 h 581"/>
                  <a:gd name="T36" fmla="*/ 476 w 507"/>
                  <a:gd name="T37" fmla="*/ 102 h 581"/>
                  <a:gd name="T38" fmla="*/ 500 w 507"/>
                  <a:gd name="T39" fmla="*/ 109 h 581"/>
                  <a:gd name="T40" fmla="*/ 507 w 507"/>
                  <a:gd name="T41" fmla="*/ 118 h 581"/>
                  <a:gd name="T42" fmla="*/ 488 w 507"/>
                  <a:gd name="T43" fmla="*/ 125 h 581"/>
                  <a:gd name="T44" fmla="*/ 471 w 507"/>
                  <a:gd name="T45" fmla="*/ 120 h 581"/>
                  <a:gd name="T46" fmla="*/ 349 w 507"/>
                  <a:gd name="T47" fmla="*/ 59 h 581"/>
                  <a:gd name="T48" fmla="*/ 253 w 507"/>
                  <a:gd name="T49" fmla="*/ 19 h 581"/>
                  <a:gd name="T50" fmla="*/ 158 w 507"/>
                  <a:gd name="T51" fmla="*/ 59 h 581"/>
                  <a:gd name="T52" fmla="*/ 36 w 507"/>
                  <a:gd name="T53" fmla="*/ 120 h 581"/>
                  <a:gd name="T54" fmla="*/ 19 w 507"/>
                  <a:gd name="T55" fmla="*/ 125 h 581"/>
                  <a:gd name="T56" fmla="*/ 19 w 507"/>
                  <a:gd name="T57" fmla="*/ 143 h 581"/>
                  <a:gd name="T58" fmla="*/ 20 w 507"/>
                  <a:gd name="T59" fmla="*/ 228 h 581"/>
                  <a:gd name="T60" fmla="*/ 29 w 507"/>
                  <a:gd name="T61" fmla="*/ 292 h 581"/>
                  <a:gd name="T62" fmla="*/ 245 w 507"/>
                  <a:gd name="T63" fmla="*/ 559 h 581"/>
                  <a:gd name="T64" fmla="*/ 253 w 507"/>
                  <a:gd name="T65" fmla="*/ 562 h 581"/>
                  <a:gd name="T66" fmla="*/ 262 w 507"/>
                  <a:gd name="T67" fmla="*/ 559 h 581"/>
                  <a:gd name="T68" fmla="*/ 478 w 507"/>
                  <a:gd name="T69" fmla="*/ 292 h 581"/>
                  <a:gd name="T70" fmla="*/ 487 w 507"/>
                  <a:gd name="T71" fmla="*/ 228 h 581"/>
                  <a:gd name="T72" fmla="*/ 488 w 507"/>
                  <a:gd name="T73" fmla="*/ 143 h 581"/>
                  <a:gd name="T74" fmla="*/ 488 w 507"/>
                  <a:gd name="T75" fmla="*/ 125 h 5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07" h="581">
                    <a:moveTo>
                      <a:pt x="507" y="118"/>
                    </a:moveTo>
                    <a:cubicBezTo>
                      <a:pt x="507" y="143"/>
                      <a:pt x="507" y="143"/>
                      <a:pt x="507" y="143"/>
                    </a:cubicBezTo>
                    <a:cubicBezTo>
                      <a:pt x="507" y="151"/>
                      <a:pt x="507" y="217"/>
                      <a:pt x="506" y="229"/>
                    </a:cubicBezTo>
                    <a:cubicBezTo>
                      <a:pt x="504" y="252"/>
                      <a:pt x="501" y="275"/>
                      <a:pt x="496" y="296"/>
                    </a:cubicBezTo>
                    <a:cubicBezTo>
                      <a:pt x="451" y="505"/>
                      <a:pt x="276" y="573"/>
                      <a:pt x="268" y="576"/>
                    </a:cubicBezTo>
                    <a:cubicBezTo>
                      <a:pt x="257" y="580"/>
                      <a:pt x="257" y="580"/>
                      <a:pt x="257" y="580"/>
                    </a:cubicBezTo>
                    <a:cubicBezTo>
                      <a:pt x="256" y="581"/>
                      <a:pt x="255" y="581"/>
                      <a:pt x="253" y="581"/>
                    </a:cubicBezTo>
                    <a:cubicBezTo>
                      <a:pt x="252" y="581"/>
                      <a:pt x="251" y="581"/>
                      <a:pt x="250" y="580"/>
                    </a:cubicBezTo>
                    <a:cubicBezTo>
                      <a:pt x="239" y="576"/>
                      <a:pt x="239" y="576"/>
                      <a:pt x="239" y="576"/>
                    </a:cubicBezTo>
                    <a:cubicBezTo>
                      <a:pt x="231" y="573"/>
                      <a:pt x="56" y="505"/>
                      <a:pt x="10" y="296"/>
                    </a:cubicBezTo>
                    <a:cubicBezTo>
                      <a:pt x="6" y="275"/>
                      <a:pt x="3" y="252"/>
                      <a:pt x="1" y="229"/>
                    </a:cubicBezTo>
                    <a:cubicBezTo>
                      <a:pt x="0" y="217"/>
                      <a:pt x="0" y="151"/>
                      <a:pt x="0" y="143"/>
                    </a:cubicBezTo>
                    <a:cubicBezTo>
                      <a:pt x="0" y="118"/>
                      <a:pt x="0" y="118"/>
                      <a:pt x="0" y="118"/>
                    </a:cubicBezTo>
                    <a:cubicBezTo>
                      <a:pt x="0" y="114"/>
                      <a:pt x="3" y="110"/>
                      <a:pt x="7" y="109"/>
                    </a:cubicBezTo>
                    <a:cubicBezTo>
                      <a:pt x="31" y="102"/>
                      <a:pt x="31" y="102"/>
                      <a:pt x="31" y="102"/>
                    </a:cubicBezTo>
                    <a:cubicBezTo>
                      <a:pt x="79" y="88"/>
                      <a:pt x="116" y="65"/>
                      <a:pt x="148" y="44"/>
                    </a:cubicBezTo>
                    <a:cubicBezTo>
                      <a:pt x="185" y="20"/>
                      <a:pt x="216" y="0"/>
                      <a:pt x="253" y="0"/>
                    </a:cubicBezTo>
                    <a:cubicBezTo>
                      <a:pt x="291" y="0"/>
                      <a:pt x="322" y="20"/>
                      <a:pt x="359" y="44"/>
                    </a:cubicBezTo>
                    <a:cubicBezTo>
                      <a:pt x="391" y="65"/>
                      <a:pt x="428" y="88"/>
                      <a:pt x="476" y="102"/>
                    </a:cubicBezTo>
                    <a:cubicBezTo>
                      <a:pt x="500" y="109"/>
                      <a:pt x="500" y="109"/>
                      <a:pt x="500" y="109"/>
                    </a:cubicBezTo>
                    <a:cubicBezTo>
                      <a:pt x="504" y="110"/>
                      <a:pt x="507" y="114"/>
                      <a:pt x="507" y="118"/>
                    </a:cubicBezTo>
                    <a:close/>
                    <a:moveTo>
                      <a:pt x="488" y="125"/>
                    </a:moveTo>
                    <a:cubicBezTo>
                      <a:pt x="471" y="120"/>
                      <a:pt x="471" y="120"/>
                      <a:pt x="471" y="120"/>
                    </a:cubicBezTo>
                    <a:cubicBezTo>
                      <a:pt x="420" y="105"/>
                      <a:pt x="382" y="81"/>
                      <a:pt x="349" y="59"/>
                    </a:cubicBezTo>
                    <a:cubicBezTo>
                      <a:pt x="315" y="38"/>
                      <a:pt x="286" y="19"/>
                      <a:pt x="253" y="19"/>
                    </a:cubicBezTo>
                    <a:cubicBezTo>
                      <a:pt x="221" y="19"/>
                      <a:pt x="192" y="38"/>
                      <a:pt x="158" y="59"/>
                    </a:cubicBezTo>
                    <a:cubicBezTo>
                      <a:pt x="125" y="81"/>
                      <a:pt x="87" y="105"/>
                      <a:pt x="36" y="120"/>
                    </a:cubicBezTo>
                    <a:cubicBezTo>
                      <a:pt x="19" y="125"/>
                      <a:pt x="19" y="125"/>
                      <a:pt x="19" y="125"/>
                    </a:cubicBezTo>
                    <a:cubicBezTo>
                      <a:pt x="19" y="143"/>
                      <a:pt x="19" y="143"/>
                      <a:pt x="19" y="143"/>
                    </a:cubicBezTo>
                    <a:cubicBezTo>
                      <a:pt x="19" y="152"/>
                      <a:pt x="19" y="217"/>
                      <a:pt x="20" y="228"/>
                    </a:cubicBezTo>
                    <a:cubicBezTo>
                      <a:pt x="21" y="250"/>
                      <a:pt x="24" y="272"/>
                      <a:pt x="29" y="292"/>
                    </a:cubicBezTo>
                    <a:cubicBezTo>
                      <a:pt x="72" y="492"/>
                      <a:pt x="238" y="556"/>
                      <a:pt x="245" y="559"/>
                    </a:cubicBezTo>
                    <a:cubicBezTo>
                      <a:pt x="253" y="562"/>
                      <a:pt x="253" y="562"/>
                      <a:pt x="253" y="562"/>
                    </a:cubicBezTo>
                    <a:cubicBezTo>
                      <a:pt x="262" y="559"/>
                      <a:pt x="262" y="559"/>
                      <a:pt x="262" y="559"/>
                    </a:cubicBezTo>
                    <a:cubicBezTo>
                      <a:pt x="269" y="556"/>
                      <a:pt x="435" y="492"/>
                      <a:pt x="478" y="292"/>
                    </a:cubicBezTo>
                    <a:cubicBezTo>
                      <a:pt x="483" y="272"/>
                      <a:pt x="486" y="250"/>
                      <a:pt x="487" y="228"/>
                    </a:cubicBezTo>
                    <a:cubicBezTo>
                      <a:pt x="488" y="217"/>
                      <a:pt x="488" y="152"/>
                      <a:pt x="488" y="143"/>
                    </a:cubicBezTo>
                    <a:lnTo>
                      <a:pt x="488" y="12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35" name="Freeform 242"/>
              <p:cNvSpPr/>
              <p:nvPr/>
            </p:nvSpPr>
            <p:spPr bwMode="auto">
              <a:xfrm>
                <a:off x="4670425" y="4686300"/>
                <a:ext cx="161925" cy="188913"/>
              </a:xfrm>
              <a:custGeom>
                <a:avLst/>
                <a:gdLst>
                  <a:gd name="T0" fmla="*/ 211 w 211"/>
                  <a:gd name="T1" fmla="*/ 183 h 244"/>
                  <a:gd name="T2" fmla="*/ 211 w 211"/>
                  <a:gd name="T3" fmla="*/ 244 h 244"/>
                  <a:gd name="T4" fmla="*/ 10 w 211"/>
                  <a:gd name="T5" fmla="*/ 244 h 244"/>
                  <a:gd name="T6" fmla="*/ 2 w 211"/>
                  <a:gd name="T7" fmla="*/ 183 h 244"/>
                  <a:gd name="T8" fmla="*/ 0 w 211"/>
                  <a:gd name="T9" fmla="*/ 100 h 244"/>
                  <a:gd name="T10" fmla="*/ 211 w 211"/>
                  <a:gd name="T11" fmla="*/ 0 h 244"/>
                  <a:gd name="T12" fmla="*/ 211 w 211"/>
                  <a:gd name="T13" fmla="*/ 183 h 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244">
                    <a:moveTo>
                      <a:pt x="211" y="183"/>
                    </a:moveTo>
                    <a:cubicBezTo>
                      <a:pt x="211" y="244"/>
                      <a:pt x="211" y="244"/>
                      <a:pt x="211" y="244"/>
                    </a:cubicBezTo>
                    <a:cubicBezTo>
                      <a:pt x="10" y="244"/>
                      <a:pt x="10" y="244"/>
                      <a:pt x="10" y="244"/>
                    </a:cubicBezTo>
                    <a:cubicBezTo>
                      <a:pt x="6" y="225"/>
                      <a:pt x="3" y="205"/>
                      <a:pt x="2" y="183"/>
                    </a:cubicBezTo>
                    <a:cubicBezTo>
                      <a:pt x="1" y="174"/>
                      <a:pt x="0" y="110"/>
                      <a:pt x="0" y="100"/>
                    </a:cubicBezTo>
                    <a:cubicBezTo>
                      <a:pt x="106" y="70"/>
                      <a:pt x="160" y="0"/>
                      <a:pt x="211" y="0"/>
                    </a:cubicBezTo>
                    <a:lnTo>
                      <a:pt x="211" y="18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  <p:sp>
            <p:nvSpPr>
              <p:cNvPr id="36" name="Freeform 243"/>
              <p:cNvSpPr/>
              <p:nvPr/>
            </p:nvSpPr>
            <p:spPr bwMode="auto">
              <a:xfrm>
                <a:off x="4832350" y="4875213"/>
                <a:ext cx="155575" cy="190500"/>
              </a:xfrm>
              <a:custGeom>
                <a:avLst/>
                <a:gdLst>
                  <a:gd name="T0" fmla="*/ 0 w 202"/>
                  <a:gd name="T1" fmla="*/ 249 h 249"/>
                  <a:gd name="T2" fmla="*/ 202 w 202"/>
                  <a:gd name="T3" fmla="*/ 0 h 249"/>
                  <a:gd name="T4" fmla="*/ 0 w 202"/>
                  <a:gd name="T5" fmla="*/ 0 h 249"/>
                  <a:gd name="T6" fmla="*/ 0 w 202"/>
                  <a:gd name="T7" fmla="*/ 249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2" h="249">
                    <a:moveTo>
                      <a:pt x="0" y="249"/>
                    </a:moveTo>
                    <a:cubicBezTo>
                      <a:pt x="0" y="249"/>
                      <a:pt x="161" y="189"/>
                      <a:pt x="202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4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AU"/>
              </a:p>
            </p:txBody>
          </p:sp>
        </p:grpSp>
        <p:sp>
          <p:nvSpPr>
            <p:cNvPr id="37" name="原创设计师QQ：598969553     _13"/>
            <p:cNvSpPr>
              <a:spLocks noEditPoints="1"/>
            </p:cNvSpPr>
            <p:nvPr/>
          </p:nvSpPr>
          <p:spPr bwMode="auto">
            <a:xfrm>
              <a:off x="9736905" y="4327078"/>
              <a:ext cx="465755" cy="297821"/>
            </a:xfrm>
            <a:custGeom>
              <a:avLst/>
              <a:gdLst>
                <a:gd name="T0" fmla="*/ 116 w 150"/>
                <a:gd name="T1" fmla="*/ 96 h 96"/>
                <a:gd name="T2" fmla="*/ 31 w 150"/>
                <a:gd name="T3" fmla="*/ 96 h 96"/>
                <a:gd name="T4" fmla="*/ 22 w 150"/>
                <a:gd name="T5" fmla="*/ 95 h 96"/>
                <a:gd name="T6" fmla="*/ 0 w 150"/>
                <a:gd name="T7" fmla="*/ 65 h 96"/>
                <a:gd name="T8" fmla="*/ 31 w 150"/>
                <a:gd name="T9" fmla="*/ 34 h 96"/>
                <a:gd name="T10" fmla="*/ 71 w 150"/>
                <a:gd name="T11" fmla="*/ 0 h 96"/>
                <a:gd name="T12" fmla="*/ 108 w 150"/>
                <a:gd name="T13" fmla="*/ 26 h 96"/>
                <a:gd name="T14" fmla="*/ 114 w 150"/>
                <a:gd name="T15" fmla="*/ 25 h 96"/>
                <a:gd name="T16" fmla="*/ 150 w 150"/>
                <a:gd name="T17" fmla="*/ 61 h 96"/>
                <a:gd name="T18" fmla="*/ 125 w 150"/>
                <a:gd name="T19" fmla="*/ 95 h 96"/>
                <a:gd name="T20" fmla="*/ 116 w 150"/>
                <a:gd name="T21" fmla="*/ 96 h 96"/>
                <a:gd name="T22" fmla="*/ 31 w 150"/>
                <a:gd name="T23" fmla="*/ 46 h 96"/>
                <a:gd name="T24" fmla="*/ 12 w 150"/>
                <a:gd name="T25" fmla="*/ 65 h 96"/>
                <a:gd name="T26" fmla="*/ 26 w 150"/>
                <a:gd name="T27" fmla="*/ 83 h 96"/>
                <a:gd name="T28" fmla="*/ 31 w 150"/>
                <a:gd name="T29" fmla="*/ 84 h 96"/>
                <a:gd name="T30" fmla="*/ 116 w 150"/>
                <a:gd name="T31" fmla="*/ 84 h 96"/>
                <a:gd name="T32" fmla="*/ 121 w 150"/>
                <a:gd name="T33" fmla="*/ 83 h 96"/>
                <a:gd name="T34" fmla="*/ 138 w 150"/>
                <a:gd name="T35" fmla="*/ 61 h 96"/>
                <a:gd name="T36" fmla="*/ 114 w 150"/>
                <a:gd name="T37" fmla="*/ 37 h 96"/>
                <a:gd name="T38" fmla="*/ 107 w 150"/>
                <a:gd name="T39" fmla="*/ 39 h 96"/>
                <a:gd name="T40" fmla="*/ 100 w 150"/>
                <a:gd name="T41" fmla="*/ 41 h 96"/>
                <a:gd name="T42" fmla="*/ 99 w 150"/>
                <a:gd name="T43" fmla="*/ 34 h 96"/>
                <a:gd name="T44" fmla="*/ 71 w 150"/>
                <a:gd name="T45" fmla="*/ 12 h 96"/>
                <a:gd name="T46" fmla="*/ 42 w 150"/>
                <a:gd name="T47" fmla="*/ 40 h 96"/>
                <a:gd name="T48" fmla="*/ 42 w 150"/>
                <a:gd name="T49" fmla="*/ 48 h 96"/>
                <a:gd name="T50" fmla="*/ 35 w 150"/>
                <a:gd name="T51" fmla="*/ 46 h 96"/>
                <a:gd name="T52" fmla="*/ 31 w 150"/>
                <a:gd name="T53" fmla="*/ 4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0" h="96">
                  <a:moveTo>
                    <a:pt x="116" y="96"/>
                  </a:moveTo>
                  <a:cubicBezTo>
                    <a:pt x="31" y="96"/>
                    <a:pt x="31" y="96"/>
                    <a:pt x="31" y="96"/>
                  </a:cubicBezTo>
                  <a:cubicBezTo>
                    <a:pt x="28" y="96"/>
                    <a:pt x="25" y="96"/>
                    <a:pt x="22" y="95"/>
                  </a:cubicBezTo>
                  <a:cubicBezTo>
                    <a:pt x="9" y="91"/>
                    <a:pt x="0" y="79"/>
                    <a:pt x="0" y="65"/>
                  </a:cubicBezTo>
                  <a:cubicBezTo>
                    <a:pt x="0" y="48"/>
                    <a:pt x="14" y="34"/>
                    <a:pt x="31" y="34"/>
                  </a:cubicBezTo>
                  <a:cubicBezTo>
                    <a:pt x="35" y="15"/>
                    <a:pt x="51" y="0"/>
                    <a:pt x="71" y="0"/>
                  </a:cubicBezTo>
                  <a:cubicBezTo>
                    <a:pt x="88" y="0"/>
                    <a:pt x="102" y="11"/>
                    <a:pt x="108" y="26"/>
                  </a:cubicBezTo>
                  <a:cubicBezTo>
                    <a:pt x="110" y="25"/>
                    <a:pt x="112" y="25"/>
                    <a:pt x="114" y="25"/>
                  </a:cubicBezTo>
                  <a:cubicBezTo>
                    <a:pt x="134" y="25"/>
                    <a:pt x="150" y="41"/>
                    <a:pt x="150" y="61"/>
                  </a:cubicBezTo>
                  <a:cubicBezTo>
                    <a:pt x="150" y="76"/>
                    <a:pt x="140" y="90"/>
                    <a:pt x="125" y="95"/>
                  </a:cubicBezTo>
                  <a:cubicBezTo>
                    <a:pt x="122" y="96"/>
                    <a:pt x="119" y="96"/>
                    <a:pt x="116" y="96"/>
                  </a:cubicBezTo>
                  <a:close/>
                  <a:moveTo>
                    <a:pt x="31" y="46"/>
                  </a:moveTo>
                  <a:cubicBezTo>
                    <a:pt x="21" y="46"/>
                    <a:pt x="12" y="54"/>
                    <a:pt x="12" y="65"/>
                  </a:cubicBezTo>
                  <a:cubicBezTo>
                    <a:pt x="12" y="73"/>
                    <a:pt x="18" y="81"/>
                    <a:pt x="26" y="83"/>
                  </a:cubicBezTo>
                  <a:cubicBezTo>
                    <a:pt x="27" y="84"/>
                    <a:pt x="29" y="84"/>
                    <a:pt x="31" y="84"/>
                  </a:cubicBezTo>
                  <a:cubicBezTo>
                    <a:pt x="116" y="84"/>
                    <a:pt x="116" y="84"/>
                    <a:pt x="116" y="84"/>
                  </a:cubicBezTo>
                  <a:cubicBezTo>
                    <a:pt x="118" y="84"/>
                    <a:pt x="119" y="84"/>
                    <a:pt x="121" y="83"/>
                  </a:cubicBezTo>
                  <a:cubicBezTo>
                    <a:pt x="131" y="80"/>
                    <a:pt x="138" y="71"/>
                    <a:pt x="138" y="61"/>
                  </a:cubicBezTo>
                  <a:cubicBezTo>
                    <a:pt x="138" y="48"/>
                    <a:pt x="127" y="37"/>
                    <a:pt x="114" y="37"/>
                  </a:cubicBezTo>
                  <a:cubicBezTo>
                    <a:pt x="112" y="37"/>
                    <a:pt x="109" y="38"/>
                    <a:pt x="107" y="39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6" y="21"/>
                    <a:pt x="84" y="12"/>
                    <a:pt x="71" y="12"/>
                  </a:cubicBezTo>
                  <a:cubicBezTo>
                    <a:pt x="56" y="12"/>
                    <a:pt x="43" y="25"/>
                    <a:pt x="42" y="40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4" y="46"/>
                    <a:pt x="33" y="46"/>
                    <a:pt x="31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/>
            </a:p>
          </p:txBody>
        </p:sp>
        <p:sp>
          <p:nvSpPr>
            <p:cNvPr id="38" name="原创设计师QQ：598969553     _14"/>
            <p:cNvSpPr>
              <a:spLocks noEditPoints="1"/>
            </p:cNvSpPr>
            <p:nvPr/>
          </p:nvSpPr>
          <p:spPr bwMode="auto">
            <a:xfrm>
              <a:off x="9563839" y="2363841"/>
              <a:ext cx="346131" cy="346131"/>
            </a:xfrm>
            <a:custGeom>
              <a:avLst/>
              <a:gdLst>
                <a:gd name="T0" fmla="*/ 347 w 376"/>
                <a:gd name="T1" fmla="*/ 284 h 376"/>
                <a:gd name="T2" fmla="*/ 347 w 376"/>
                <a:gd name="T3" fmla="*/ 238 h 376"/>
                <a:gd name="T4" fmla="*/ 278 w 376"/>
                <a:gd name="T5" fmla="*/ 169 h 376"/>
                <a:gd name="T6" fmla="*/ 238 w 376"/>
                <a:gd name="T7" fmla="*/ 169 h 376"/>
                <a:gd name="T8" fmla="*/ 207 w 376"/>
                <a:gd name="T9" fmla="*/ 148 h 376"/>
                <a:gd name="T10" fmla="*/ 207 w 376"/>
                <a:gd name="T11" fmla="*/ 92 h 376"/>
                <a:gd name="T12" fmla="*/ 236 w 376"/>
                <a:gd name="T13" fmla="*/ 48 h 376"/>
                <a:gd name="T14" fmla="*/ 188 w 376"/>
                <a:gd name="T15" fmla="*/ 0 h 376"/>
                <a:gd name="T16" fmla="*/ 140 w 376"/>
                <a:gd name="T17" fmla="*/ 48 h 376"/>
                <a:gd name="T18" fmla="*/ 169 w 376"/>
                <a:gd name="T19" fmla="*/ 92 h 376"/>
                <a:gd name="T20" fmla="*/ 169 w 376"/>
                <a:gd name="T21" fmla="*/ 148 h 376"/>
                <a:gd name="T22" fmla="*/ 138 w 376"/>
                <a:gd name="T23" fmla="*/ 169 h 376"/>
                <a:gd name="T24" fmla="*/ 98 w 376"/>
                <a:gd name="T25" fmla="*/ 169 h 376"/>
                <a:gd name="T26" fmla="*/ 29 w 376"/>
                <a:gd name="T27" fmla="*/ 238 h 376"/>
                <a:gd name="T28" fmla="*/ 29 w 376"/>
                <a:gd name="T29" fmla="*/ 284 h 376"/>
                <a:gd name="T30" fmla="*/ 0 w 376"/>
                <a:gd name="T31" fmla="*/ 328 h 376"/>
                <a:gd name="T32" fmla="*/ 48 w 376"/>
                <a:gd name="T33" fmla="*/ 376 h 376"/>
                <a:gd name="T34" fmla="*/ 96 w 376"/>
                <a:gd name="T35" fmla="*/ 328 h 376"/>
                <a:gd name="T36" fmla="*/ 67 w 376"/>
                <a:gd name="T37" fmla="*/ 284 h 376"/>
                <a:gd name="T38" fmla="*/ 67 w 376"/>
                <a:gd name="T39" fmla="*/ 238 h 376"/>
                <a:gd name="T40" fmla="*/ 98 w 376"/>
                <a:gd name="T41" fmla="*/ 207 h 376"/>
                <a:gd name="T42" fmla="*/ 138 w 376"/>
                <a:gd name="T43" fmla="*/ 207 h 376"/>
                <a:gd name="T44" fmla="*/ 169 w 376"/>
                <a:gd name="T45" fmla="*/ 202 h 376"/>
                <a:gd name="T46" fmla="*/ 169 w 376"/>
                <a:gd name="T47" fmla="*/ 284 h 376"/>
                <a:gd name="T48" fmla="*/ 140 w 376"/>
                <a:gd name="T49" fmla="*/ 328 h 376"/>
                <a:gd name="T50" fmla="*/ 188 w 376"/>
                <a:gd name="T51" fmla="*/ 376 h 376"/>
                <a:gd name="T52" fmla="*/ 236 w 376"/>
                <a:gd name="T53" fmla="*/ 328 h 376"/>
                <a:gd name="T54" fmla="*/ 207 w 376"/>
                <a:gd name="T55" fmla="*/ 284 h 376"/>
                <a:gd name="T56" fmla="*/ 207 w 376"/>
                <a:gd name="T57" fmla="*/ 202 h 376"/>
                <a:gd name="T58" fmla="*/ 238 w 376"/>
                <a:gd name="T59" fmla="*/ 207 h 376"/>
                <a:gd name="T60" fmla="*/ 278 w 376"/>
                <a:gd name="T61" fmla="*/ 207 h 376"/>
                <a:gd name="T62" fmla="*/ 309 w 376"/>
                <a:gd name="T63" fmla="*/ 238 h 376"/>
                <a:gd name="T64" fmla="*/ 309 w 376"/>
                <a:gd name="T65" fmla="*/ 284 h 376"/>
                <a:gd name="T66" fmla="*/ 280 w 376"/>
                <a:gd name="T67" fmla="*/ 328 h 376"/>
                <a:gd name="T68" fmla="*/ 328 w 376"/>
                <a:gd name="T69" fmla="*/ 376 h 376"/>
                <a:gd name="T70" fmla="*/ 376 w 376"/>
                <a:gd name="T71" fmla="*/ 328 h 376"/>
                <a:gd name="T72" fmla="*/ 347 w 376"/>
                <a:gd name="T73" fmla="*/ 284 h 376"/>
                <a:gd name="T74" fmla="*/ 75 w 376"/>
                <a:gd name="T75" fmla="*/ 328 h 376"/>
                <a:gd name="T76" fmla="*/ 48 w 376"/>
                <a:gd name="T77" fmla="*/ 356 h 376"/>
                <a:gd name="T78" fmla="*/ 20 w 376"/>
                <a:gd name="T79" fmla="*/ 328 h 376"/>
                <a:gd name="T80" fmla="*/ 48 w 376"/>
                <a:gd name="T81" fmla="*/ 300 h 376"/>
                <a:gd name="T82" fmla="*/ 75 w 376"/>
                <a:gd name="T83" fmla="*/ 328 h 376"/>
                <a:gd name="T84" fmla="*/ 160 w 376"/>
                <a:gd name="T85" fmla="*/ 48 h 376"/>
                <a:gd name="T86" fmla="*/ 188 w 376"/>
                <a:gd name="T87" fmla="*/ 20 h 376"/>
                <a:gd name="T88" fmla="*/ 215 w 376"/>
                <a:gd name="T89" fmla="*/ 48 h 376"/>
                <a:gd name="T90" fmla="*/ 188 w 376"/>
                <a:gd name="T91" fmla="*/ 76 h 376"/>
                <a:gd name="T92" fmla="*/ 160 w 376"/>
                <a:gd name="T93" fmla="*/ 48 h 376"/>
                <a:gd name="T94" fmla="*/ 215 w 376"/>
                <a:gd name="T95" fmla="*/ 328 h 376"/>
                <a:gd name="T96" fmla="*/ 188 w 376"/>
                <a:gd name="T97" fmla="*/ 356 h 376"/>
                <a:gd name="T98" fmla="*/ 160 w 376"/>
                <a:gd name="T99" fmla="*/ 328 h 376"/>
                <a:gd name="T100" fmla="*/ 188 w 376"/>
                <a:gd name="T101" fmla="*/ 300 h 376"/>
                <a:gd name="T102" fmla="*/ 215 w 376"/>
                <a:gd name="T103" fmla="*/ 328 h 376"/>
                <a:gd name="T104" fmla="*/ 328 w 376"/>
                <a:gd name="T105" fmla="*/ 356 h 376"/>
                <a:gd name="T106" fmla="*/ 300 w 376"/>
                <a:gd name="T107" fmla="*/ 328 h 376"/>
                <a:gd name="T108" fmla="*/ 328 w 376"/>
                <a:gd name="T109" fmla="*/ 300 h 376"/>
                <a:gd name="T110" fmla="*/ 355 w 376"/>
                <a:gd name="T111" fmla="*/ 328 h 376"/>
                <a:gd name="T112" fmla="*/ 328 w 376"/>
                <a:gd name="T113" fmla="*/ 35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6" h="376">
                  <a:moveTo>
                    <a:pt x="347" y="284"/>
                  </a:moveTo>
                  <a:cubicBezTo>
                    <a:pt x="347" y="238"/>
                    <a:pt x="347" y="238"/>
                    <a:pt x="347" y="238"/>
                  </a:cubicBezTo>
                  <a:cubicBezTo>
                    <a:pt x="347" y="210"/>
                    <a:pt x="328" y="169"/>
                    <a:pt x="278" y="169"/>
                  </a:cubicBezTo>
                  <a:cubicBezTo>
                    <a:pt x="238" y="169"/>
                    <a:pt x="238" y="169"/>
                    <a:pt x="238" y="169"/>
                  </a:cubicBezTo>
                  <a:cubicBezTo>
                    <a:pt x="210" y="169"/>
                    <a:pt x="207" y="155"/>
                    <a:pt x="207" y="148"/>
                  </a:cubicBezTo>
                  <a:cubicBezTo>
                    <a:pt x="207" y="92"/>
                    <a:pt x="207" y="92"/>
                    <a:pt x="207" y="92"/>
                  </a:cubicBezTo>
                  <a:cubicBezTo>
                    <a:pt x="224" y="85"/>
                    <a:pt x="236" y="68"/>
                    <a:pt x="236" y="48"/>
                  </a:cubicBezTo>
                  <a:cubicBezTo>
                    <a:pt x="236" y="21"/>
                    <a:pt x="214" y="0"/>
                    <a:pt x="188" y="0"/>
                  </a:cubicBezTo>
                  <a:cubicBezTo>
                    <a:pt x="161" y="0"/>
                    <a:pt x="140" y="21"/>
                    <a:pt x="140" y="48"/>
                  </a:cubicBezTo>
                  <a:cubicBezTo>
                    <a:pt x="140" y="68"/>
                    <a:pt x="152" y="85"/>
                    <a:pt x="169" y="92"/>
                  </a:cubicBezTo>
                  <a:cubicBezTo>
                    <a:pt x="169" y="148"/>
                    <a:pt x="169" y="148"/>
                    <a:pt x="169" y="148"/>
                  </a:cubicBezTo>
                  <a:cubicBezTo>
                    <a:pt x="169" y="153"/>
                    <a:pt x="167" y="169"/>
                    <a:pt x="138" y="169"/>
                  </a:cubicBezTo>
                  <a:cubicBezTo>
                    <a:pt x="98" y="169"/>
                    <a:pt x="98" y="169"/>
                    <a:pt x="98" y="169"/>
                  </a:cubicBezTo>
                  <a:cubicBezTo>
                    <a:pt x="47" y="169"/>
                    <a:pt x="29" y="210"/>
                    <a:pt x="29" y="238"/>
                  </a:cubicBezTo>
                  <a:cubicBezTo>
                    <a:pt x="29" y="284"/>
                    <a:pt x="29" y="284"/>
                    <a:pt x="29" y="284"/>
                  </a:cubicBezTo>
                  <a:cubicBezTo>
                    <a:pt x="12" y="291"/>
                    <a:pt x="0" y="308"/>
                    <a:pt x="0" y="328"/>
                  </a:cubicBezTo>
                  <a:cubicBezTo>
                    <a:pt x="0" y="354"/>
                    <a:pt x="21" y="376"/>
                    <a:pt x="48" y="376"/>
                  </a:cubicBezTo>
                  <a:cubicBezTo>
                    <a:pt x="74" y="376"/>
                    <a:pt x="96" y="354"/>
                    <a:pt x="96" y="328"/>
                  </a:cubicBezTo>
                  <a:cubicBezTo>
                    <a:pt x="96" y="308"/>
                    <a:pt x="84" y="291"/>
                    <a:pt x="67" y="284"/>
                  </a:cubicBezTo>
                  <a:cubicBezTo>
                    <a:pt x="67" y="238"/>
                    <a:pt x="67" y="238"/>
                    <a:pt x="67" y="238"/>
                  </a:cubicBezTo>
                  <a:cubicBezTo>
                    <a:pt x="67" y="233"/>
                    <a:pt x="68" y="207"/>
                    <a:pt x="98" y="207"/>
                  </a:cubicBezTo>
                  <a:cubicBezTo>
                    <a:pt x="138" y="207"/>
                    <a:pt x="138" y="207"/>
                    <a:pt x="138" y="207"/>
                  </a:cubicBezTo>
                  <a:cubicBezTo>
                    <a:pt x="150" y="207"/>
                    <a:pt x="160" y="205"/>
                    <a:pt x="169" y="202"/>
                  </a:cubicBezTo>
                  <a:cubicBezTo>
                    <a:pt x="169" y="284"/>
                    <a:pt x="169" y="284"/>
                    <a:pt x="169" y="284"/>
                  </a:cubicBezTo>
                  <a:cubicBezTo>
                    <a:pt x="152" y="291"/>
                    <a:pt x="140" y="308"/>
                    <a:pt x="140" y="328"/>
                  </a:cubicBezTo>
                  <a:cubicBezTo>
                    <a:pt x="140" y="354"/>
                    <a:pt x="161" y="376"/>
                    <a:pt x="188" y="376"/>
                  </a:cubicBezTo>
                  <a:cubicBezTo>
                    <a:pt x="214" y="376"/>
                    <a:pt x="236" y="354"/>
                    <a:pt x="236" y="328"/>
                  </a:cubicBezTo>
                  <a:cubicBezTo>
                    <a:pt x="236" y="308"/>
                    <a:pt x="224" y="291"/>
                    <a:pt x="207" y="284"/>
                  </a:cubicBezTo>
                  <a:cubicBezTo>
                    <a:pt x="207" y="202"/>
                    <a:pt x="207" y="202"/>
                    <a:pt x="207" y="202"/>
                  </a:cubicBezTo>
                  <a:cubicBezTo>
                    <a:pt x="215" y="205"/>
                    <a:pt x="226" y="207"/>
                    <a:pt x="238" y="207"/>
                  </a:cubicBezTo>
                  <a:cubicBezTo>
                    <a:pt x="278" y="207"/>
                    <a:pt x="278" y="207"/>
                    <a:pt x="278" y="207"/>
                  </a:cubicBezTo>
                  <a:cubicBezTo>
                    <a:pt x="306" y="207"/>
                    <a:pt x="309" y="231"/>
                    <a:pt x="309" y="238"/>
                  </a:cubicBezTo>
                  <a:cubicBezTo>
                    <a:pt x="309" y="284"/>
                    <a:pt x="309" y="284"/>
                    <a:pt x="309" y="284"/>
                  </a:cubicBezTo>
                  <a:cubicBezTo>
                    <a:pt x="292" y="291"/>
                    <a:pt x="280" y="308"/>
                    <a:pt x="280" y="328"/>
                  </a:cubicBezTo>
                  <a:cubicBezTo>
                    <a:pt x="280" y="354"/>
                    <a:pt x="301" y="376"/>
                    <a:pt x="328" y="376"/>
                  </a:cubicBezTo>
                  <a:cubicBezTo>
                    <a:pt x="354" y="376"/>
                    <a:pt x="376" y="354"/>
                    <a:pt x="376" y="328"/>
                  </a:cubicBezTo>
                  <a:cubicBezTo>
                    <a:pt x="376" y="308"/>
                    <a:pt x="364" y="291"/>
                    <a:pt x="347" y="284"/>
                  </a:cubicBezTo>
                  <a:close/>
                  <a:moveTo>
                    <a:pt x="75" y="328"/>
                  </a:moveTo>
                  <a:cubicBezTo>
                    <a:pt x="75" y="343"/>
                    <a:pt x="63" y="356"/>
                    <a:pt x="48" y="356"/>
                  </a:cubicBezTo>
                  <a:cubicBezTo>
                    <a:pt x="32" y="356"/>
                    <a:pt x="20" y="343"/>
                    <a:pt x="20" y="328"/>
                  </a:cubicBezTo>
                  <a:cubicBezTo>
                    <a:pt x="20" y="313"/>
                    <a:pt x="32" y="300"/>
                    <a:pt x="48" y="300"/>
                  </a:cubicBezTo>
                  <a:cubicBezTo>
                    <a:pt x="63" y="300"/>
                    <a:pt x="75" y="313"/>
                    <a:pt x="75" y="328"/>
                  </a:cubicBezTo>
                  <a:close/>
                  <a:moveTo>
                    <a:pt x="160" y="48"/>
                  </a:moveTo>
                  <a:cubicBezTo>
                    <a:pt x="160" y="33"/>
                    <a:pt x="172" y="20"/>
                    <a:pt x="188" y="20"/>
                  </a:cubicBezTo>
                  <a:cubicBezTo>
                    <a:pt x="203" y="20"/>
                    <a:pt x="215" y="33"/>
                    <a:pt x="215" y="48"/>
                  </a:cubicBezTo>
                  <a:cubicBezTo>
                    <a:pt x="215" y="63"/>
                    <a:pt x="203" y="76"/>
                    <a:pt x="188" y="76"/>
                  </a:cubicBezTo>
                  <a:cubicBezTo>
                    <a:pt x="172" y="76"/>
                    <a:pt x="160" y="63"/>
                    <a:pt x="160" y="48"/>
                  </a:cubicBezTo>
                  <a:close/>
                  <a:moveTo>
                    <a:pt x="215" y="328"/>
                  </a:moveTo>
                  <a:cubicBezTo>
                    <a:pt x="215" y="343"/>
                    <a:pt x="203" y="356"/>
                    <a:pt x="188" y="356"/>
                  </a:cubicBezTo>
                  <a:cubicBezTo>
                    <a:pt x="172" y="356"/>
                    <a:pt x="160" y="343"/>
                    <a:pt x="160" y="328"/>
                  </a:cubicBezTo>
                  <a:cubicBezTo>
                    <a:pt x="160" y="313"/>
                    <a:pt x="172" y="300"/>
                    <a:pt x="188" y="300"/>
                  </a:cubicBezTo>
                  <a:cubicBezTo>
                    <a:pt x="203" y="300"/>
                    <a:pt x="215" y="313"/>
                    <a:pt x="215" y="328"/>
                  </a:cubicBezTo>
                  <a:close/>
                  <a:moveTo>
                    <a:pt x="328" y="356"/>
                  </a:moveTo>
                  <a:cubicBezTo>
                    <a:pt x="312" y="356"/>
                    <a:pt x="300" y="343"/>
                    <a:pt x="300" y="328"/>
                  </a:cubicBezTo>
                  <a:cubicBezTo>
                    <a:pt x="300" y="313"/>
                    <a:pt x="312" y="300"/>
                    <a:pt x="328" y="300"/>
                  </a:cubicBezTo>
                  <a:cubicBezTo>
                    <a:pt x="343" y="300"/>
                    <a:pt x="355" y="313"/>
                    <a:pt x="355" y="328"/>
                  </a:cubicBezTo>
                  <a:cubicBezTo>
                    <a:pt x="355" y="343"/>
                    <a:pt x="343" y="356"/>
                    <a:pt x="328" y="3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/>
            </a:p>
          </p:txBody>
        </p:sp>
        <p:sp>
          <p:nvSpPr>
            <p:cNvPr id="39" name="原创设计师QQ：598969553     _15"/>
            <p:cNvSpPr>
              <a:spLocks noEditPoints="1"/>
            </p:cNvSpPr>
            <p:nvPr/>
          </p:nvSpPr>
          <p:spPr bwMode="auto">
            <a:xfrm>
              <a:off x="8051098" y="5110751"/>
              <a:ext cx="271327" cy="337507"/>
            </a:xfrm>
            <a:custGeom>
              <a:avLst/>
              <a:gdLst>
                <a:gd name="T0" fmla="*/ 274 w 280"/>
                <a:gd name="T1" fmla="*/ 233 h 352"/>
                <a:gd name="T2" fmla="*/ 140 w 280"/>
                <a:gd name="T3" fmla="*/ 280 h 352"/>
                <a:gd name="T4" fmla="*/ 5 w 280"/>
                <a:gd name="T5" fmla="*/ 233 h 352"/>
                <a:gd name="T6" fmla="*/ 0 w 280"/>
                <a:gd name="T7" fmla="*/ 233 h 352"/>
                <a:gd name="T8" fmla="*/ 0 w 280"/>
                <a:gd name="T9" fmla="*/ 273 h 352"/>
                <a:gd name="T10" fmla="*/ 140 w 280"/>
                <a:gd name="T11" fmla="*/ 352 h 352"/>
                <a:gd name="T12" fmla="*/ 280 w 280"/>
                <a:gd name="T13" fmla="*/ 273 h 352"/>
                <a:gd name="T14" fmla="*/ 280 w 280"/>
                <a:gd name="T15" fmla="*/ 233 h 352"/>
                <a:gd name="T16" fmla="*/ 274 w 280"/>
                <a:gd name="T17" fmla="*/ 233 h 352"/>
                <a:gd name="T18" fmla="*/ 275 w 280"/>
                <a:gd name="T19" fmla="*/ 130 h 352"/>
                <a:gd name="T20" fmla="*/ 140 w 280"/>
                <a:gd name="T21" fmla="*/ 172 h 352"/>
                <a:gd name="T22" fmla="*/ 5 w 280"/>
                <a:gd name="T23" fmla="*/ 130 h 352"/>
                <a:gd name="T24" fmla="*/ 0 w 280"/>
                <a:gd name="T25" fmla="*/ 130 h 352"/>
                <a:gd name="T26" fmla="*/ 0 w 280"/>
                <a:gd name="T27" fmla="*/ 177 h 352"/>
                <a:gd name="T28" fmla="*/ 140 w 280"/>
                <a:gd name="T29" fmla="*/ 241 h 352"/>
                <a:gd name="T30" fmla="*/ 280 w 280"/>
                <a:gd name="T31" fmla="*/ 177 h 352"/>
                <a:gd name="T32" fmla="*/ 280 w 280"/>
                <a:gd name="T33" fmla="*/ 130 h 352"/>
                <a:gd name="T34" fmla="*/ 275 w 280"/>
                <a:gd name="T35" fmla="*/ 130 h 352"/>
                <a:gd name="T36" fmla="*/ 140 w 280"/>
                <a:gd name="T37" fmla="*/ 0 h 352"/>
                <a:gd name="T38" fmla="*/ 0 w 280"/>
                <a:gd name="T39" fmla="*/ 53 h 352"/>
                <a:gd name="T40" fmla="*/ 0 w 280"/>
                <a:gd name="T41" fmla="*/ 78 h 352"/>
                <a:gd name="T42" fmla="*/ 140 w 280"/>
                <a:gd name="T43" fmla="*/ 134 h 352"/>
                <a:gd name="T44" fmla="*/ 280 w 280"/>
                <a:gd name="T45" fmla="*/ 78 h 352"/>
                <a:gd name="T46" fmla="*/ 280 w 280"/>
                <a:gd name="T47" fmla="*/ 53 h 352"/>
                <a:gd name="T48" fmla="*/ 140 w 280"/>
                <a:gd name="T49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80" h="352">
                  <a:moveTo>
                    <a:pt x="274" y="233"/>
                  </a:moveTo>
                  <a:cubicBezTo>
                    <a:pt x="257" y="260"/>
                    <a:pt x="204" y="280"/>
                    <a:pt x="140" y="280"/>
                  </a:cubicBezTo>
                  <a:cubicBezTo>
                    <a:pt x="76" y="280"/>
                    <a:pt x="22" y="260"/>
                    <a:pt x="5" y="233"/>
                  </a:cubicBezTo>
                  <a:cubicBezTo>
                    <a:pt x="2" y="227"/>
                    <a:pt x="0" y="230"/>
                    <a:pt x="0" y="233"/>
                  </a:cubicBezTo>
                  <a:cubicBezTo>
                    <a:pt x="0" y="236"/>
                    <a:pt x="0" y="273"/>
                    <a:pt x="0" y="273"/>
                  </a:cubicBezTo>
                  <a:cubicBezTo>
                    <a:pt x="0" y="312"/>
                    <a:pt x="62" y="352"/>
                    <a:pt x="140" y="352"/>
                  </a:cubicBezTo>
                  <a:cubicBezTo>
                    <a:pt x="217" y="352"/>
                    <a:pt x="280" y="312"/>
                    <a:pt x="280" y="273"/>
                  </a:cubicBezTo>
                  <a:cubicBezTo>
                    <a:pt x="280" y="273"/>
                    <a:pt x="280" y="236"/>
                    <a:pt x="280" y="233"/>
                  </a:cubicBezTo>
                  <a:cubicBezTo>
                    <a:pt x="280" y="230"/>
                    <a:pt x="278" y="227"/>
                    <a:pt x="274" y="233"/>
                  </a:cubicBezTo>
                  <a:close/>
                  <a:moveTo>
                    <a:pt x="275" y="130"/>
                  </a:moveTo>
                  <a:cubicBezTo>
                    <a:pt x="258" y="155"/>
                    <a:pt x="204" y="172"/>
                    <a:pt x="140" y="172"/>
                  </a:cubicBezTo>
                  <a:cubicBezTo>
                    <a:pt x="76" y="172"/>
                    <a:pt x="22" y="155"/>
                    <a:pt x="5" y="130"/>
                  </a:cubicBezTo>
                  <a:cubicBezTo>
                    <a:pt x="2" y="125"/>
                    <a:pt x="0" y="128"/>
                    <a:pt x="0" y="130"/>
                  </a:cubicBezTo>
                  <a:cubicBezTo>
                    <a:pt x="0" y="133"/>
                    <a:pt x="0" y="177"/>
                    <a:pt x="0" y="177"/>
                  </a:cubicBezTo>
                  <a:cubicBezTo>
                    <a:pt x="0" y="213"/>
                    <a:pt x="62" y="241"/>
                    <a:pt x="140" y="241"/>
                  </a:cubicBezTo>
                  <a:cubicBezTo>
                    <a:pt x="217" y="241"/>
                    <a:pt x="280" y="213"/>
                    <a:pt x="280" y="177"/>
                  </a:cubicBezTo>
                  <a:cubicBezTo>
                    <a:pt x="280" y="177"/>
                    <a:pt x="280" y="133"/>
                    <a:pt x="280" y="130"/>
                  </a:cubicBezTo>
                  <a:cubicBezTo>
                    <a:pt x="280" y="128"/>
                    <a:pt x="278" y="125"/>
                    <a:pt x="275" y="130"/>
                  </a:cubicBezTo>
                  <a:close/>
                  <a:moveTo>
                    <a:pt x="140" y="0"/>
                  </a:moveTo>
                  <a:cubicBezTo>
                    <a:pt x="62" y="0"/>
                    <a:pt x="0" y="23"/>
                    <a:pt x="0" y="53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0" y="109"/>
                    <a:pt x="62" y="134"/>
                    <a:pt x="140" y="134"/>
                  </a:cubicBezTo>
                  <a:cubicBezTo>
                    <a:pt x="217" y="134"/>
                    <a:pt x="280" y="109"/>
                    <a:pt x="280" y="78"/>
                  </a:cubicBezTo>
                  <a:cubicBezTo>
                    <a:pt x="280" y="53"/>
                    <a:pt x="280" y="53"/>
                    <a:pt x="280" y="53"/>
                  </a:cubicBezTo>
                  <a:cubicBezTo>
                    <a:pt x="280" y="23"/>
                    <a:pt x="217" y="0"/>
                    <a:pt x="14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AU"/>
            </a:p>
          </p:txBody>
        </p:sp>
      </p:grpSp>
      <p:grpSp>
        <p:nvGrpSpPr>
          <p:cNvPr id="2" name="http://chn.docer.com/works?userid=25553551                    _9"/>
          <p:cNvGrpSpPr/>
          <p:nvPr/>
        </p:nvGrpSpPr>
        <p:grpSpPr>
          <a:xfrm>
            <a:off x="2755345" y="1790109"/>
            <a:ext cx="1946085" cy="871923"/>
            <a:chOff x="2006857" y="1756310"/>
            <a:chExt cx="1946085" cy="871923"/>
          </a:xfrm>
        </p:grpSpPr>
        <p:sp>
          <p:nvSpPr>
            <p:cNvPr id="40" name="免费的模板下载：www.ainippt.com _5"/>
            <p:cNvSpPr txBox="1">
              <a:spLocks noChangeArrowheads="1"/>
            </p:cNvSpPr>
            <p:nvPr/>
          </p:nvSpPr>
          <p:spPr bwMode="auto">
            <a:xfrm>
              <a:off x="2006858" y="1756310"/>
              <a:ext cx="1261884" cy="415498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spcAft>
                  <a:spcPts val="600"/>
                </a:spcAft>
                <a:buClr>
                  <a:schemeClr val="accent1"/>
                </a:buClr>
                <a:defRPr b="1" i="1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l"/>
              <a:r>
                <a:rPr lang="zh-CN" altLang="en-US" sz="1400" dirty="0"/>
                <a:t>添加产品名称</a:t>
              </a:r>
            </a:p>
          </p:txBody>
        </p:sp>
        <p:sp>
          <p:nvSpPr>
            <p:cNvPr id="41" name="免费的模板下载：www.ainippt.com _6"/>
            <p:cNvSpPr/>
            <p:nvPr/>
          </p:nvSpPr>
          <p:spPr>
            <a:xfrm>
              <a:off x="2006857" y="2074235"/>
              <a:ext cx="1946085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Lorem ipsum dolor sit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amet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,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consectetur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adipiscing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elit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42" name="http://chn.docer.com/works?userid=25553551                    _10"/>
          <p:cNvGrpSpPr/>
          <p:nvPr/>
        </p:nvGrpSpPr>
        <p:grpSpPr>
          <a:xfrm>
            <a:off x="2755345" y="2938019"/>
            <a:ext cx="1946085" cy="871923"/>
            <a:chOff x="2006857" y="1756310"/>
            <a:chExt cx="1946085" cy="871923"/>
          </a:xfrm>
        </p:grpSpPr>
        <p:sp>
          <p:nvSpPr>
            <p:cNvPr id="43" name="免费的模板下载：www.ainippt.com _5"/>
            <p:cNvSpPr txBox="1">
              <a:spLocks noChangeArrowheads="1"/>
            </p:cNvSpPr>
            <p:nvPr/>
          </p:nvSpPr>
          <p:spPr bwMode="auto">
            <a:xfrm>
              <a:off x="2006858" y="1756310"/>
              <a:ext cx="1261884" cy="415498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spcAft>
                  <a:spcPts val="600"/>
                </a:spcAft>
                <a:buClr>
                  <a:schemeClr val="accent1"/>
                </a:buClr>
                <a:defRPr b="1" i="1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l"/>
              <a:r>
                <a:rPr lang="zh-CN" altLang="en-US" sz="1400" dirty="0"/>
                <a:t>添加产品名称</a:t>
              </a:r>
            </a:p>
          </p:txBody>
        </p:sp>
        <p:sp>
          <p:nvSpPr>
            <p:cNvPr id="44" name="免费的模板下载：www.ainippt.com _6"/>
            <p:cNvSpPr/>
            <p:nvPr/>
          </p:nvSpPr>
          <p:spPr>
            <a:xfrm>
              <a:off x="2006857" y="2074235"/>
              <a:ext cx="1946085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Lorem ipsum dolor sit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amet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,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consectetur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adipiscing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elit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45" name="http://chn.docer.com/works?userid=25553551                    _11"/>
          <p:cNvGrpSpPr/>
          <p:nvPr/>
        </p:nvGrpSpPr>
        <p:grpSpPr>
          <a:xfrm>
            <a:off x="2755345" y="4024375"/>
            <a:ext cx="1946085" cy="871923"/>
            <a:chOff x="2006857" y="1756310"/>
            <a:chExt cx="1946085" cy="871923"/>
          </a:xfrm>
        </p:grpSpPr>
        <p:sp>
          <p:nvSpPr>
            <p:cNvPr id="46" name="免费的模板下载：www.ainippt.com _5"/>
            <p:cNvSpPr txBox="1">
              <a:spLocks noChangeArrowheads="1"/>
            </p:cNvSpPr>
            <p:nvPr/>
          </p:nvSpPr>
          <p:spPr bwMode="auto">
            <a:xfrm>
              <a:off x="2006858" y="1756310"/>
              <a:ext cx="1261884" cy="415498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spcAft>
                  <a:spcPts val="600"/>
                </a:spcAft>
                <a:buClr>
                  <a:schemeClr val="accent1"/>
                </a:buClr>
                <a:defRPr b="1" i="1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l"/>
              <a:r>
                <a:rPr lang="zh-CN" altLang="en-US" sz="1400" dirty="0"/>
                <a:t>添加产品名称</a:t>
              </a:r>
            </a:p>
          </p:txBody>
        </p:sp>
        <p:sp>
          <p:nvSpPr>
            <p:cNvPr id="47" name="免费的模板下载：www.ainippt.com _6"/>
            <p:cNvSpPr/>
            <p:nvPr/>
          </p:nvSpPr>
          <p:spPr>
            <a:xfrm>
              <a:off x="2006857" y="2074235"/>
              <a:ext cx="1946085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Lorem ipsum dolor sit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amet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,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consectetur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adipiscing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elit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48" name="http://chn.docer.com/works?userid=25553551                    _12"/>
          <p:cNvGrpSpPr/>
          <p:nvPr/>
        </p:nvGrpSpPr>
        <p:grpSpPr>
          <a:xfrm>
            <a:off x="2755345" y="5113900"/>
            <a:ext cx="1946085" cy="871923"/>
            <a:chOff x="2006857" y="1756310"/>
            <a:chExt cx="1946085" cy="871923"/>
          </a:xfrm>
        </p:grpSpPr>
        <p:sp>
          <p:nvSpPr>
            <p:cNvPr id="49" name="免费的模板下载：www.ainippt.com _5"/>
            <p:cNvSpPr txBox="1">
              <a:spLocks noChangeArrowheads="1"/>
            </p:cNvSpPr>
            <p:nvPr/>
          </p:nvSpPr>
          <p:spPr bwMode="auto">
            <a:xfrm>
              <a:off x="2006858" y="1756310"/>
              <a:ext cx="1261884" cy="415498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spcAft>
                  <a:spcPts val="600"/>
                </a:spcAft>
                <a:buClr>
                  <a:schemeClr val="accent1"/>
                </a:buClr>
                <a:defRPr b="1" i="1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l"/>
              <a:r>
                <a:rPr lang="zh-CN" altLang="en-US" sz="1400" dirty="0"/>
                <a:t>添加产品名称</a:t>
              </a:r>
            </a:p>
          </p:txBody>
        </p:sp>
        <p:sp>
          <p:nvSpPr>
            <p:cNvPr id="50" name="免费的模板下载：www.ainippt.com _6"/>
            <p:cNvSpPr/>
            <p:nvPr/>
          </p:nvSpPr>
          <p:spPr>
            <a:xfrm>
              <a:off x="2006857" y="2074235"/>
              <a:ext cx="1946085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Lorem ipsum dolor sit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amet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,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consectetur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adipiscing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elit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ttp://chn.docer.com/works?userid=25553551                    _1"/>
          <p:cNvSpPr/>
          <p:nvPr/>
        </p:nvSpPr>
        <p:spPr>
          <a:xfrm>
            <a:off x="668247" y="307167"/>
            <a:ext cx="328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图片与数据分析</a:t>
            </a:r>
          </a:p>
        </p:txBody>
      </p:sp>
      <p:sp>
        <p:nvSpPr>
          <p:cNvPr id="8" name="http://chn.docer.com/works?userid=25553551                    _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8247" y="797850"/>
            <a:ext cx="57887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Clear And Concise Business Plan Clear And Concise Business Plan</a:t>
            </a:r>
          </a:p>
        </p:txBody>
      </p:sp>
      <p:cxnSp>
        <p:nvCxnSpPr>
          <p:cNvPr id="9" name="http://chn.docer.com/works?userid=25553551                    _3"/>
          <p:cNvCxnSpPr/>
          <p:nvPr/>
        </p:nvCxnSpPr>
        <p:spPr>
          <a:xfrm>
            <a:off x="790643" y="1206500"/>
            <a:ext cx="563563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5" name="http://chn.docer.com/works?userid=25553551                    _4"/>
          <p:cNvGrpSpPr/>
          <p:nvPr/>
        </p:nvGrpSpPr>
        <p:grpSpPr>
          <a:xfrm>
            <a:off x="4151087" y="4021365"/>
            <a:ext cx="792000" cy="792000"/>
            <a:chOff x="4151087" y="4021365"/>
            <a:chExt cx="792000" cy="792000"/>
          </a:xfrm>
        </p:grpSpPr>
        <p:sp>
          <p:nvSpPr>
            <p:cNvPr id="6" name="椭圆 5"/>
            <p:cNvSpPr/>
            <p:nvPr/>
          </p:nvSpPr>
          <p:spPr>
            <a:xfrm>
              <a:off x="4151087" y="4021365"/>
              <a:ext cx="792000" cy="792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4385956" y="4255440"/>
              <a:ext cx="322263" cy="323850"/>
            </a:xfrm>
            <a:custGeom>
              <a:avLst/>
              <a:gdLst>
                <a:gd name="T0" fmla="*/ 992 w 1018"/>
                <a:gd name="T1" fmla="*/ 413 h 1018"/>
                <a:gd name="T2" fmla="*/ 904 w 1018"/>
                <a:gd name="T3" fmla="*/ 252 h 1018"/>
                <a:gd name="T4" fmla="*/ 764 w 1018"/>
                <a:gd name="T5" fmla="*/ 133 h 1018"/>
                <a:gd name="T6" fmla="*/ 589 w 1018"/>
                <a:gd name="T7" fmla="*/ 71 h 1018"/>
                <a:gd name="T8" fmla="*/ 532 w 1018"/>
                <a:gd name="T9" fmla="*/ 10 h 1018"/>
                <a:gd name="T10" fmla="*/ 492 w 1018"/>
                <a:gd name="T11" fmla="*/ 6 h 1018"/>
                <a:gd name="T12" fmla="*/ 453 w 1018"/>
                <a:gd name="T13" fmla="*/ 68 h 1018"/>
                <a:gd name="T14" fmla="*/ 275 w 1018"/>
                <a:gd name="T15" fmla="*/ 123 h 1018"/>
                <a:gd name="T16" fmla="*/ 130 w 1018"/>
                <a:gd name="T17" fmla="*/ 235 h 1018"/>
                <a:gd name="T18" fmla="*/ 35 w 1018"/>
                <a:gd name="T19" fmla="*/ 391 h 1018"/>
                <a:gd name="T20" fmla="*/ 1 w 1018"/>
                <a:gd name="T21" fmla="*/ 554 h 1018"/>
                <a:gd name="T22" fmla="*/ 20 w 1018"/>
                <a:gd name="T23" fmla="*/ 602 h 1018"/>
                <a:gd name="T24" fmla="*/ 59 w 1018"/>
                <a:gd name="T25" fmla="*/ 591 h 1018"/>
                <a:gd name="T26" fmla="*/ 74 w 1018"/>
                <a:gd name="T27" fmla="*/ 524 h 1018"/>
                <a:gd name="T28" fmla="*/ 142 w 1018"/>
                <a:gd name="T29" fmla="*/ 456 h 1018"/>
                <a:gd name="T30" fmla="*/ 229 w 1018"/>
                <a:gd name="T31" fmla="*/ 452 h 1018"/>
                <a:gd name="T32" fmla="*/ 303 w 1018"/>
                <a:gd name="T33" fmla="*/ 513 h 1018"/>
                <a:gd name="T34" fmla="*/ 321 w 1018"/>
                <a:gd name="T35" fmla="*/ 586 h 1018"/>
                <a:gd name="T36" fmla="*/ 356 w 1018"/>
                <a:gd name="T37" fmla="*/ 604 h 1018"/>
                <a:gd name="T38" fmla="*/ 382 w 1018"/>
                <a:gd name="T39" fmla="*/ 573 h 1018"/>
                <a:gd name="T40" fmla="*/ 409 w 1018"/>
                <a:gd name="T41" fmla="*/ 495 h 1018"/>
                <a:gd name="T42" fmla="*/ 478 w 1018"/>
                <a:gd name="T43" fmla="*/ 451 h 1018"/>
                <a:gd name="T44" fmla="*/ 462 w 1018"/>
                <a:gd name="T45" fmla="*/ 912 h 1018"/>
                <a:gd name="T46" fmla="*/ 402 w 1018"/>
                <a:gd name="T47" fmla="*/ 953 h 1018"/>
                <a:gd name="T48" fmla="*/ 337 w 1018"/>
                <a:gd name="T49" fmla="*/ 943 h 1018"/>
                <a:gd name="T50" fmla="*/ 291 w 1018"/>
                <a:gd name="T51" fmla="*/ 888 h 1018"/>
                <a:gd name="T52" fmla="*/ 277 w 1018"/>
                <a:gd name="T53" fmla="*/ 837 h 1018"/>
                <a:gd name="T54" fmla="*/ 237 w 1018"/>
                <a:gd name="T55" fmla="*/ 833 h 1018"/>
                <a:gd name="T56" fmla="*/ 227 w 1018"/>
                <a:gd name="T57" fmla="*/ 892 h 1018"/>
                <a:gd name="T58" fmla="*/ 293 w 1018"/>
                <a:gd name="T59" fmla="*/ 992 h 1018"/>
                <a:gd name="T60" fmla="*/ 398 w 1018"/>
                <a:gd name="T61" fmla="*/ 1017 h 1018"/>
                <a:gd name="T62" fmla="*/ 505 w 1018"/>
                <a:gd name="T63" fmla="*/ 960 h 1018"/>
                <a:gd name="T64" fmla="*/ 541 w 1018"/>
                <a:gd name="T65" fmla="*/ 451 h 1018"/>
                <a:gd name="T66" fmla="*/ 603 w 1018"/>
                <a:gd name="T67" fmla="*/ 487 h 1018"/>
                <a:gd name="T68" fmla="*/ 636 w 1018"/>
                <a:gd name="T69" fmla="*/ 562 h 1018"/>
                <a:gd name="T70" fmla="*/ 656 w 1018"/>
                <a:gd name="T71" fmla="*/ 602 h 1018"/>
                <a:gd name="T72" fmla="*/ 694 w 1018"/>
                <a:gd name="T73" fmla="*/ 591 h 1018"/>
                <a:gd name="T74" fmla="*/ 711 w 1018"/>
                <a:gd name="T75" fmla="*/ 524 h 1018"/>
                <a:gd name="T76" fmla="*/ 778 w 1018"/>
                <a:gd name="T77" fmla="*/ 456 h 1018"/>
                <a:gd name="T78" fmla="*/ 865 w 1018"/>
                <a:gd name="T79" fmla="*/ 452 h 1018"/>
                <a:gd name="T80" fmla="*/ 939 w 1018"/>
                <a:gd name="T81" fmla="*/ 513 h 1018"/>
                <a:gd name="T82" fmla="*/ 957 w 1018"/>
                <a:gd name="T83" fmla="*/ 586 h 1018"/>
                <a:gd name="T84" fmla="*/ 993 w 1018"/>
                <a:gd name="T85" fmla="*/ 604 h 1018"/>
                <a:gd name="T86" fmla="*/ 1018 w 1018"/>
                <a:gd name="T87" fmla="*/ 573 h 1018"/>
                <a:gd name="T88" fmla="*/ 779 w 1018"/>
                <a:gd name="T89" fmla="*/ 389 h 1018"/>
                <a:gd name="T90" fmla="*/ 699 w 1018"/>
                <a:gd name="T91" fmla="*/ 433 h 1018"/>
                <a:gd name="T92" fmla="*/ 647 w 1018"/>
                <a:gd name="T93" fmla="*/ 441 h 1018"/>
                <a:gd name="T94" fmla="*/ 569 w 1018"/>
                <a:gd name="T95" fmla="*/ 392 h 1018"/>
                <a:gd name="T96" fmla="*/ 485 w 1018"/>
                <a:gd name="T97" fmla="*/ 384 h 1018"/>
                <a:gd name="T98" fmla="*/ 398 w 1018"/>
                <a:gd name="T99" fmla="*/ 419 h 1018"/>
                <a:gd name="T100" fmla="*/ 344 w 1018"/>
                <a:gd name="T101" fmla="*/ 458 h 1018"/>
                <a:gd name="T102" fmla="*/ 273 w 1018"/>
                <a:gd name="T103" fmla="*/ 400 h 1018"/>
                <a:gd name="T104" fmla="*/ 191 w 1018"/>
                <a:gd name="T105" fmla="*/ 382 h 1018"/>
                <a:gd name="T106" fmla="*/ 97 w 1018"/>
                <a:gd name="T107" fmla="*/ 408 h 1018"/>
                <a:gd name="T108" fmla="*/ 231 w 1018"/>
                <a:gd name="T109" fmla="*/ 226 h 1018"/>
                <a:gd name="T110" fmla="*/ 441 w 1018"/>
                <a:gd name="T111" fmla="*/ 133 h 1018"/>
                <a:gd name="T112" fmla="*/ 561 w 1018"/>
                <a:gd name="T113" fmla="*/ 131 h 1018"/>
                <a:gd name="T114" fmla="*/ 762 w 1018"/>
                <a:gd name="T115" fmla="*/ 206 h 1018"/>
                <a:gd name="T116" fmla="*/ 923 w 1018"/>
                <a:gd name="T117" fmla="*/ 408 h 1018"/>
                <a:gd name="T118" fmla="*/ 840 w 1018"/>
                <a:gd name="T119" fmla="*/ 383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18" h="1018">
                  <a:moveTo>
                    <a:pt x="1017" y="554"/>
                  </a:moveTo>
                  <a:lnTo>
                    <a:pt x="1017" y="554"/>
                  </a:lnTo>
                  <a:lnTo>
                    <a:pt x="1016" y="529"/>
                  </a:lnTo>
                  <a:lnTo>
                    <a:pt x="1013" y="506"/>
                  </a:lnTo>
                  <a:lnTo>
                    <a:pt x="1010" y="482"/>
                  </a:lnTo>
                  <a:lnTo>
                    <a:pt x="1005" y="458"/>
                  </a:lnTo>
                  <a:lnTo>
                    <a:pt x="999" y="436"/>
                  </a:lnTo>
                  <a:lnTo>
                    <a:pt x="992" y="413"/>
                  </a:lnTo>
                  <a:lnTo>
                    <a:pt x="984" y="391"/>
                  </a:lnTo>
                  <a:lnTo>
                    <a:pt x="976" y="369"/>
                  </a:lnTo>
                  <a:lnTo>
                    <a:pt x="966" y="349"/>
                  </a:lnTo>
                  <a:lnTo>
                    <a:pt x="955" y="329"/>
                  </a:lnTo>
                  <a:lnTo>
                    <a:pt x="943" y="308"/>
                  </a:lnTo>
                  <a:lnTo>
                    <a:pt x="930" y="289"/>
                  </a:lnTo>
                  <a:lnTo>
                    <a:pt x="918" y="271"/>
                  </a:lnTo>
                  <a:lnTo>
                    <a:pt x="904" y="252"/>
                  </a:lnTo>
                  <a:lnTo>
                    <a:pt x="889" y="235"/>
                  </a:lnTo>
                  <a:lnTo>
                    <a:pt x="873" y="218"/>
                  </a:lnTo>
                  <a:lnTo>
                    <a:pt x="856" y="202"/>
                  </a:lnTo>
                  <a:lnTo>
                    <a:pt x="839" y="187"/>
                  </a:lnTo>
                  <a:lnTo>
                    <a:pt x="822" y="172"/>
                  </a:lnTo>
                  <a:lnTo>
                    <a:pt x="803" y="159"/>
                  </a:lnTo>
                  <a:lnTo>
                    <a:pt x="785" y="146"/>
                  </a:lnTo>
                  <a:lnTo>
                    <a:pt x="764" y="133"/>
                  </a:lnTo>
                  <a:lnTo>
                    <a:pt x="745" y="123"/>
                  </a:lnTo>
                  <a:lnTo>
                    <a:pt x="723" y="112"/>
                  </a:lnTo>
                  <a:lnTo>
                    <a:pt x="702" y="103"/>
                  </a:lnTo>
                  <a:lnTo>
                    <a:pt x="680" y="95"/>
                  </a:lnTo>
                  <a:lnTo>
                    <a:pt x="658" y="87"/>
                  </a:lnTo>
                  <a:lnTo>
                    <a:pt x="635" y="81"/>
                  </a:lnTo>
                  <a:lnTo>
                    <a:pt x="613" y="75"/>
                  </a:lnTo>
                  <a:lnTo>
                    <a:pt x="589" y="71"/>
                  </a:lnTo>
                  <a:lnTo>
                    <a:pt x="566" y="68"/>
                  </a:lnTo>
                  <a:lnTo>
                    <a:pt x="541" y="66"/>
                  </a:lnTo>
                  <a:lnTo>
                    <a:pt x="541" y="32"/>
                  </a:lnTo>
                  <a:lnTo>
                    <a:pt x="541" y="32"/>
                  </a:lnTo>
                  <a:lnTo>
                    <a:pt x="541" y="26"/>
                  </a:lnTo>
                  <a:lnTo>
                    <a:pt x="539" y="21"/>
                  </a:lnTo>
                  <a:lnTo>
                    <a:pt x="536" y="14"/>
                  </a:lnTo>
                  <a:lnTo>
                    <a:pt x="532" y="10"/>
                  </a:lnTo>
                  <a:lnTo>
                    <a:pt x="527" y="6"/>
                  </a:lnTo>
                  <a:lnTo>
                    <a:pt x="522" y="3"/>
                  </a:lnTo>
                  <a:lnTo>
                    <a:pt x="516" y="1"/>
                  </a:lnTo>
                  <a:lnTo>
                    <a:pt x="510" y="0"/>
                  </a:lnTo>
                  <a:lnTo>
                    <a:pt x="510" y="0"/>
                  </a:lnTo>
                  <a:lnTo>
                    <a:pt x="503" y="1"/>
                  </a:lnTo>
                  <a:lnTo>
                    <a:pt x="497" y="3"/>
                  </a:lnTo>
                  <a:lnTo>
                    <a:pt x="492" y="6"/>
                  </a:lnTo>
                  <a:lnTo>
                    <a:pt x="487" y="10"/>
                  </a:lnTo>
                  <a:lnTo>
                    <a:pt x="483" y="14"/>
                  </a:lnTo>
                  <a:lnTo>
                    <a:pt x="480" y="21"/>
                  </a:lnTo>
                  <a:lnTo>
                    <a:pt x="479" y="26"/>
                  </a:lnTo>
                  <a:lnTo>
                    <a:pt x="478" y="32"/>
                  </a:lnTo>
                  <a:lnTo>
                    <a:pt x="478" y="66"/>
                  </a:lnTo>
                  <a:lnTo>
                    <a:pt x="478" y="66"/>
                  </a:lnTo>
                  <a:lnTo>
                    <a:pt x="453" y="68"/>
                  </a:lnTo>
                  <a:lnTo>
                    <a:pt x="429" y="71"/>
                  </a:lnTo>
                  <a:lnTo>
                    <a:pt x="406" y="75"/>
                  </a:lnTo>
                  <a:lnTo>
                    <a:pt x="383" y="81"/>
                  </a:lnTo>
                  <a:lnTo>
                    <a:pt x="361" y="87"/>
                  </a:lnTo>
                  <a:lnTo>
                    <a:pt x="338" y="95"/>
                  </a:lnTo>
                  <a:lnTo>
                    <a:pt x="317" y="103"/>
                  </a:lnTo>
                  <a:lnTo>
                    <a:pt x="295" y="112"/>
                  </a:lnTo>
                  <a:lnTo>
                    <a:pt x="275" y="123"/>
                  </a:lnTo>
                  <a:lnTo>
                    <a:pt x="255" y="133"/>
                  </a:lnTo>
                  <a:lnTo>
                    <a:pt x="235" y="146"/>
                  </a:lnTo>
                  <a:lnTo>
                    <a:pt x="216" y="159"/>
                  </a:lnTo>
                  <a:lnTo>
                    <a:pt x="198" y="172"/>
                  </a:lnTo>
                  <a:lnTo>
                    <a:pt x="179" y="187"/>
                  </a:lnTo>
                  <a:lnTo>
                    <a:pt x="162" y="202"/>
                  </a:lnTo>
                  <a:lnTo>
                    <a:pt x="146" y="218"/>
                  </a:lnTo>
                  <a:lnTo>
                    <a:pt x="130" y="235"/>
                  </a:lnTo>
                  <a:lnTo>
                    <a:pt x="116" y="252"/>
                  </a:lnTo>
                  <a:lnTo>
                    <a:pt x="101" y="271"/>
                  </a:lnTo>
                  <a:lnTo>
                    <a:pt x="88" y="289"/>
                  </a:lnTo>
                  <a:lnTo>
                    <a:pt x="75" y="308"/>
                  </a:lnTo>
                  <a:lnTo>
                    <a:pt x="65" y="329"/>
                  </a:lnTo>
                  <a:lnTo>
                    <a:pt x="54" y="349"/>
                  </a:lnTo>
                  <a:lnTo>
                    <a:pt x="44" y="369"/>
                  </a:lnTo>
                  <a:lnTo>
                    <a:pt x="35" y="391"/>
                  </a:lnTo>
                  <a:lnTo>
                    <a:pt x="27" y="413"/>
                  </a:lnTo>
                  <a:lnTo>
                    <a:pt x="21" y="436"/>
                  </a:lnTo>
                  <a:lnTo>
                    <a:pt x="14" y="458"/>
                  </a:lnTo>
                  <a:lnTo>
                    <a:pt x="10" y="482"/>
                  </a:lnTo>
                  <a:lnTo>
                    <a:pt x="6" y="506"/>
                  </a:lnTo>
                  <a:lnTo>
                    <a:pt x="3" y="529"/>
                  </a:lnTo>
                  <a:lnTo>
                    <a:pt x="1" y="554"/>
                  </a:lnTo>
                  <a:lnTo>
                    <a:pt x="1" y="554"/>
                  </a:lnTo>
                  <a:lnTo>
                    <a:pt x="0" y="573"/>
                  </a:lnTo>
                  <a:lnTo>
                    <a:pt x="0" y="573"/>
                  </a:lnTo>
                  <a:lnTo>
                    <a:pt x="1" y="580"/>
                  </a:lnTo>
                  <a:lnTo>
                    <a:pt x="3" y="586"/>
                  </a:lnTo>
                  <a:lnTo>
                    <a:pt x="6" y="591"/>
                  </a:lnTo>
                  <a:lnTo>
                    <a:pt x="10" y="596"/>
                  </a:lnTo>
                  <a:lnTo>
                    <a:pt x="14" y="600"/>
                  </a:lnTo>
                  <a:lnTo>
                    <a:pt x="20" y="602"/>
                  </a:lnTo>
                  <a:lnTo>
                    <a:pt x="26" y="604"/>
                  </a:lnTo>
                  <a:lnTo>
                    <a:pt x="32" y="605"/>
                  </a:lnTo>
                  <a:lnTo>
                    <a:pt x="32" y="605"/>
                  </a:lnTo>
                  <a:lnTo>
                    <a:pt x="39" y="604"/>
                  </a:lnTo>
                  <a:lnTo>
                    <a:pt x="45" y="602"/>
                  </a:lnTo>
                  <a:lnTo>
                    <a:pt x="51" y="600"/>
                  </a:lnTo>
                  <a:lnTo>
                    <a:pt x="55" y="596"/>
                  </a:lnTo>
                  <a:lnTo>
                    <a:pt x="59" y="591"/>
                  </a:lnTo>
                  <a:lnTo>
                    <a:pt x="61" y="586"/>
                  </a:lnTo>
                  <a:lnTo>
                    <a:pt x="64" y="580"/>
                  </a:lnTo>
                  <a:lnTo>
                    <a:pt x="65" y="573"/>
                  </a:lnTo>
                  <a:lnTo>
                    <a:pt x="65" y="573"/>
                  </a:lnTo>
                  <a:lnTo>
                    <a:pt x="65" y="560"/>
                  </a:lnTo>
                  <a:lnTo>
                    <a:pt x="67" y="547"/>
                  </a:lnTo>
                  <a:lnTo>
                    <a:pt x="70" y="536"/>
                  </a:lnTo>
                  <a:lnTo>
                    <a:pt x="74" y="524"/>
                  </a:lnTo>
                  <a:lnTo>
                    <a:pt x="80" y="513"/>
                  </a:lnTo>
                  <a:lnTo>
                    <a:pt x="86" y="502"/>
                  </a:lnTo>
                  <a:lnTo>
                    <a:pt x="94" y="493"/>
                  </a:lnTo>
                  <a:lnTo>
                    <a:pt x="101" y="483"/>
                  </a:lnTo>
                  <a:lnTo>
                    <a:pt x="111" y="476"/>
                  </a:lnTo>
                  <a:lnTo>
                    <a:pt x="120" y="468"/>
                  </a:lnTo>
                  <a:lnTo>
                    <a:pt x="131" y="462"/>
                  </a:lnTo>
                  <a:lnTo>
                    <a:pt x="142" y="456"/>
                  </a:lnTo>
                  <a:lnTo>
                    <a:pt x="154" y="452"/>
                  </a:lnTo>
                  <a:lnTo>
                    <a:pt x="165" y="449"/>
                  </a:lnTo>
                  <a:lnTo>
                    <a:pt x="178" y="447"/>
                  </a:lnTo>
                  <a:lnTo>
                    <a:pt x="191" y="445"/>
                  </a:lnTo>
                  <a:lnTo>
                    <a:pt x="191" y="445"/>
                  </a:lnTo>
                  <a:lnTo>
                    <a:pt x="204" y="447"/>
                  </a:lnTo>
                  <a:lnTo>
                    <a:pt x="217" y="449"/>
                  </a:lnTo>
                  <a:lnTo>
                    <a:pt x="229" y="452"/>
                  </a:lnTo>
                  <a:lnTo>
                    <a:pt x="241" y="456"/>
                  </a:lnTo>
                  <a:lnTo>
                    <a:pt x="252" y="462"/>
                  </a:lnTo>
                  <a:lnTo>
                    <a:pt x="262" y="468"/>
                  </a:lnTo>
                  <a:lnTo>
                    <a:pt x="273" y="476"/>
                  </a:lnTo>
                  <a:lnTo>
                    <a:pt x="281" y="483"/>
                  </a:lnTo>
                  <a:lnTo>
                    <a:pt x="290" y="493"/>
                  </a:lnTo>
                  <a:lnTo>
                    <a:pt x="296" y="502"/>
                  </a:lnTo>
                  <a:lnTo>
                    <a:pt x="303" y="513"/>
                  </a:lnTo>
                  <a:lnTo>
                    <a:pt x="308" y="524"/>
                  </a:lnTo>
                  <a:lnTo>
                    <a:pt x="312" y="536"/>
                  </a:lnTo>
                  <a:lnTo>
                    <a:pt x="316" y="547"/>
                  </a:lnTo>
                  <a:lnTo>
                    <a:pt x="318" y="560"/>
                  </a:lnTo>
                  <a:lnTo>
                    <a:pt x="319" y="573"/>
                  </a:lnTo>
                  <a:lnTo>
                    <a:pt x="319" y="573"/>
                  </a:lnTo>
                  <a:lnTo>
                    <a:pt x="319" y="580"/>
                  </a:lnTo>
                  <a:lnTo>
                    <a:pt x="321" y="586"/>
                  </a:lnTo>
                  <a:lnTo>
                    <a:pt x="324" y="591"/>
                  </a:lnTo>
                  <a:lnTo>
                    <a:pt x="327" y="596"/>
                  </a:lnTo>
                  <a:lnTo>
                    <a:pt x="333" y="600"/>
                  </a:lnTo>
                  <a:lnTo>
                    <a:pt x="338" y="602"/>
                  </a:lnTo>
                  <a:lnTo>
                    <a:pt x="344" y="604"/>
                  </a:lnTo>
                  <a:lnTo>
                    <a:pt x="350" y="605"/>
                  </a:lnTo>
                  <a:lnTo>
                    <a:pt x="350" y="605"/>
                  </a:lnTo>
                  <a:lnTo>
                    <a:pt x="356" y="604"/>
                  </a:lnTo>
                  <a:lnTo>
                    <a:pt x="363" y="602"/>
                  </a:lnTo>
                  <a:lnTo>
                    <a:pt x="368" y="600"/>
                  </a:lnTo>
                  <a:lnTo>
                    <a:pt x="373" y="596"/>
                  </a:lnTo>
                  <a:lnTo>
                    <a:pt x="377" y="591"/>
                  </a:lnTo>
                  <a:lnTo>
                    <a:pt x="380" y="586"/>
                  </a:lnTo>
                  <a:lnTo>
                    <a:pt x="381" y="580"/>
                  </a:lnTo>
                  <a:lnTo>
                    <a:pt x="382" y="573"/>
                  </a:lnTo>
                  <a:lnTo>
                    <a:pt x="382" y="573"/>
                  </a:lnTo>
                  <a:lnTo>
                    <a:pt x="382" y="562"/>
                  </a:lnTo>
                  <a:lnTo>
                    <a:pt x="384" y="552"/>
                  </a:lnTo>
                  <a:lnTo>
                    <a:pt x="386" y="541"/>
                  </a:lnTo>
                  <a:lnTo>
                    <a:pt x="390" y="531"/>
                  </a:lnTo>
                  <a:lnTo>
                    <a:pt x="393" y="522"/>
                  </a:lnTo>
                  <a:lnTo>
                    <a:pt x="398" y="512"/>
                  </a:lnTo>
                  <a:lnTo>
                    <a:pt x="404" y="503"/>
                  </a:lnTo>
                  <a:lnTo>
                    <a:pt x="409" y="495"/>
                  </a:lnTo>
                  <a:lnTo>
                    <a:pt x="417" y="487"/>
                  </a:lnTo>
                  <a:lnTo>
                    <a:pt x="423" y="480"/>
                  </a:lnTo>
                  <a:lnTo>
                    <a:pt x="432" y="473"/>
                  </a:lnTo>
                  <a:lnTo>
                    <a:pt x="440" y="467"/>
                  </a:lnTo>
                  <a:lnTo>
                    <a:pt x="449" y="462"/>
                  </a:lnTo>
                  <a:lnTo>
                    <a:pt x="458" y="457"/>
                  </a:lnTo>
                  <a:lnTo>
                    <a:pt x="468" y="453"/>
                  </a:lnTo>
                  <a:lnTo>
                    <a:pt x="478" y="451"/>
                  </a:lnTo>
                  <a:lnTo>
                    <a:pt x="478" y="860"/>
                  </a:lnTo>
                  <a:lnTo>
                    <a:pt x="478" y="860"/>
                  </a:lnTo>
                  <a:lnTo>
                    <a:pt x="478" y="869"/>
                  </a:lnTo>
                  <a:lnTo>
                    <a:pt x="476" y="879"/>
                  </a:lnTo>
                  <a:lnTo>
                    <a:pt x="473" y="888"/>
                  </a:lnTo>
                  <a:lnTo>
                    <a:pt x="470" y="896"/>
                  </a:lnTo>
                  <a:lnTo>
                    <a:pt x="466" y="905"/>
                  </a:lnTo>
                  <a:lnTo>
                    <a:pt x="462" y="912"/>
                  </a:lnTo>
                  <a:lnTo>
                    <a:pt x="456" y="920"/>
                  </a:lnTo>
                  <a:lnTo>
                    <a:pt x="450" y="927"/>
                  </a:lnTo>
                  <a:lnTo>
                    <a:pt x="443" y="933"/>
                  </a:lnTo>
                  <a:lnTo>
                    <a:pt x="436" y="938"/>
                  </a:lnTo>
                  <a:lnTo>
                    <a:pt x="427" y="943"/>
                  </a:lnTo>
                  <a:lnTo>
                    <a:pt x="420" y="948"/>
                  </a:lnTo>
                  <a:lnTo>
                    <a:pt x="410" y="951"/>
                  </a:lnTo>
                  <a:lnTo>
                    <a:pt x="402" y="953"/>
                  </a:lnTo>
                  <a:lnTo>
                    <a:pt x="392" y="954"/>
                  </a:lnTo>
                  <a:lnTo>
                    <a:pt x="382" y="955"/>
                  </a:lnTo>
                  <a:lnTo>
                    <a:pt x="382" y="955"/>
                  </a:lnTo>
                  <a:lnTo>
                    <a:pt x="373" y="954"/>
                  </a:lnTo>
                  <a:lnTo>
                    <a:pt x="363" y="953"/>
                  </a:lnTo>
                  <a:lnTo>
                    <a:pt x="354" y="951"/>
                  </a:lnTo>
                  <a:lnTo>
                    <a:pt x="345" y="948"/>
                  </a:lnTo>
                  <a:lnTo>
                    <a:pt x="337" y="943"/>
                  </a:lnTo>
                  <a:lnTo>
                    <a:pt x="329" y="938"/>
                  </a:lnTo>
                  <a:lnTo>
                    <a:pt x="322" y="933"/>
                  </a:lnTo>
                  <a:lnTo>
                    <a:pt x="315" y="927"/>
                  </a:lnTo>
                  <a:lnTo>
                    <a:pt x="308" y="920"/>
                  </a:lnTo>
                  <a:lnTo>
                    <a:pt x="303" y="912"/>
                  </a:lnTo>
                  <a:lnTo>
                    <a:pt x="299" y="905"/>
                  </a:lnTo>
                  <a:lnTo>
                    <a:pt x="294" y="896"/>
                  </a:lnTo>
                  <a:lnTo>
                    <a:pt x="291" y="888"/>
                  </a:lnTo>
                  <a:lnTo>
                    <a:pt x="289" y="879"/>
                  </a:lnTo>
                  <a:lnTo>
                    <a:pt x="288" y="869"/>
                  </a:lnTo>
                  <a:lnTo>
                    <a:pt x="287" y="860"/>
                  </a:lnTo>
                  <a:lnTo>
                    <a:pt x="287" y="860"/>
                  </a:lnTo>
                  <a:lnTo>
                    <a:pt x="287" y="853"/>
                  </a:lnTo>
                  <a:lnTo>
                    <a:pt x="285" y="847"/>
                  </a:lnTo>
                  <a:lnTo>
                    <a:pt x="281" y="841"/>
                  </a:lnTo>
                  <a:lnTo>
                    <a:pt x="277" y="837"/>
                  </a:lnTo>
                  <a:lnTo>
                    <a:pt x="273" y="833"/>
                  </a:lnTo>
                  <a:lnTo>
                    <a:pt x="267" y="830"/>
                  </a:lnTo>
                  <a:lnTo>
                    <a:pt x="261" y="828"/>
                  </a:lnTo>
                  <a:lnTo>
                    <a:pt x="255" y="827"/>
                  </a:lnTo>
                  <a:lnTo>
                    <a:pt x="255" y="827"/>
                  </a:lnTo>
                  <a:lnTo>
                    <a:pt x="249" y="828"/>
                  </a:lnTo>
                  <a:lnTo>
                    <a:pt x="243" y="830"/>
                  </a:lnTo>
                  <a:lnTo>
                    <a:pt x="237" y="833"/>
                  </a:lnTo>
                  <a:lnTo>
                    <a:pt x="233" y="837"/>
                  </a:lnTo>
                  <a:lnTo>
                    <a:pt x="229" y="841"/>
                  </a:lnTo>
                  <a:lnTo>
                    <a:pt x="226" y="847"/>
                  </a:lnTo>
                  <a:lnTo>
                    <a:pt x="223" y="853"/>
                  </a:lnTo>
                  <a:lnTo>
                    <a:pt x="223" y="860"/>
                  </a:lnTo>
                  <a:lnTo>
                    <a:pt x="223" y="860"/>
                  </a:lnTo>
                  <a:lnTo>
                    <a:pt x="224" y="876"/>
                  </a:lnTo>
                  <a:lnTo>
                    <a:pt x="227" y="892"/>
                  </a:lnTo>
                  <a:lnTo>
                    <a:pt x="231" y="907"/>
                  </a:lnTo>
                  <a:lnTo>
                    <a:pt x="236" y="921"/>
                  </a:lnTo>
                  <a:lnTo>
                    <a:pt x="243" y="935"/>
                  </a:lnTo>
                  <a:lnTo>
                    <a:pt x="250" y="949"/>
                  </a:lnTo>
                  <a:lnTo>
                    <a:pt x="260" y="960"/>
                  </a:lnTo>
                  <a:lnTo>
                    <a:pt x="270" y="972"/>
                  </a:lnTo>
                  <a:lnTo>
                    <a:pt x="281" y="982"/>
                  </a:lnTo>
                  <a:lnTo>
                    <a:pt x="293" y="992"/>
                  </a:lnTo>
                  <a:lnTo>
                    <a:pt x="306" y="999"/>
                  </a:lnTo>
                  <a:lnTo>
                    <a:pt x="320" y="1006"/>
                  </a:lnTo>
                  <a:lnTo>
                    <a:pt x="335" y="1011"/>
                  </a:lnTo>
                  <a:lnTo>
                    <a:pt x="350" y="1015"/>
                  </a:lnTo>
                  <a:lnTo>
                    <a:pt x="366" y="1017"/>
                  </a:lnTo>
                  <a:lnTo>
                    <a:pt x="382" y="1018"/>
                  </a:lnTo>
                  <a:lnTo>
                    <a:pt x="382" y="1018"/>
                  </a:lnTo>
                  <a:lnTo>
                    <a:pt x="398" y="1017"/>
                  </a:lnTo>
                  <a:lnTo>
                    <a:pt x="414" y="1015"/>
                  </a:lnTo>
                  <a:lnTo>
                    <a:pt x="429" y="1011"/>
                  </a:lnTo>
                  <a:lnTo>
                    <a:pt x="444" y="1006"/>
                  </a:lnTo>
                  <a:lnTo>
                    <a:pt x="458" y="999"/>
                  </a:lnTo>
                  <a:lnTo>
                    <a:pt x="471" y="992"/>
                  </a:lnTo>
                  <a:lnTo>
                    <a:pt x="483" y="982"/>
                  </a:lnTo>
                  <a:lnTo>
                    <a:pt x="495" y="972"/>
                  </a:lnTo>
                  <a:lnTo>
                    <a:pt x="505" y="960"/>
                  </a:lnTo>
                  <a:lnTo>
                    <a:pt x="514" y="949"/>
                  </a:lnTo>
                  <a:lnTo>
                    <a:pt x="522" y="935"/>
                  </a:lnTo>
                  <a:lnTo>
                    <a:pt x="529" y="921"/>
                  </a:lnTo>
                  <a:lnTo>
                    <a:pt x="535" y="907"/>
                  </a:lnTo>
                  <a:lnTo>
                    <a:pt x="538" y="892"/>
                  </a:lnTo>
                  <a:lnTo>
                    <a:pt x="540" y="876"/>
                  </a:lnTo>
                  <a:lnTo>
                    <a:pt x="541" y="860"/>
                  </a:lnTo>
                  <a:lnTo>
                    <a:pt x="541" y="451"/>
                  </a:lnTo>
                  <a:lnTo>
                    <a:pt x="541" y="451"/>
                  </a:lnTo>
                  <a:lnTo>
                    <a:pt x="552" y="453"/>
                  </a:lnTo>
                  <a:lnTo>
                    <a:pt x="561" y="457"/>
                  </a:lnTo>
                  <a:lnTo>
                    <a:pt x="570" y="462"/>
                  </a:lnTo>
                  <a:lnTo>
                    <a:pt x="580" y="467"/>
                  </a:lnTo>
                  <a:lnTo>
                    <a:pt x="587" y="473"/>
                  </a:lnTo>
                  <a:lnTo>
                    <a:pt x="596" y="480"/>
                  </a:lnTo>
                  <a:lnTo>
                    <a:pt x="603" y="487"/>
                  </a:lnTo>
                  <a:lnTo>
                    <a:pt x="610" y="495"/>
                  </a:lnTo>
                  <a:lnTo>
                    <a:pt x="615" y="503"/>
                  </a:lnTo>
                  <a:lnTo>
                    <a:pt x="621" y="512"/>
                  </a:lnTo>
                  <a:lnTo>
                    <a:pt x="626" y="522"/>
                  </a:lnTo>
                  <a:lnTo>
                    <a:pt x="629" y="531"/>
                  </a:lnTo>
                  <a:lnTo>
                    <a:pt x="632" y="541"/>
                  </a:lnTo>
                  <a:lnTo>
                    <a:pt x="634" y="552"/>
                  </a:lnTo>
                  <a:lnTo>
                    <a:pt x="636" y="562"/>
                  </a:lnTo>
                  <a:lnTo>
                    <a:pt x="636" y="573"/>
                  </a:lnTo>
                  <a:lnTo>
                    <a:pt x="636" y="573"/>
                  </a:lnTo>
                  <a:lnTo>
                    <a:pt x="638" y="580"/>
                  </a:lnTo>
                  <a:lnTo>
                    <a:pt x="640" y="586"/>
                  </a:lnTo>
                  <a:lnTo>
                    <a:pt x="642" y="591"/>
                  </a:lnTo>
                  <a:lnTo>
                    <a:pt x="646" y="596"/>
                  </a:lnTo>
                  <a:lnTo>
                    <a:pt x="650" y="600"/>
                  </a:lnTo>
                  <a:lnTo>
                    <a:pt x="656" y="602"/>
                  </a:lnTo>
                  <a:lnTo>
                    <a:pt x="662" y="604"/>
                  </a:lnTo>
                  <a:lnTo>
                    <a:pt x="669" y="605"/>
                  </a:lnTo>
                  <a:lnTo>
                    <a:pt x="669" y="605"/>
                  </a:lnTo>
                  <a:lnTo>
                    <a:pt x="675" y="604"/>
                  </a:lnTo>
                  <a:lnTo>
                    <a:pt x="680" y="602"/>
                  </a:lnTo>
                  <a:lnTo>
                    <a:pt x="686" y="600"/>
                  </a:lnTo>
                  <a:lnTo>
                    <a:pt x="691" y="596"/>
                  </a:lnTo>
                  <a:lnTo>
                    <a:pt x="694" y="591"/>
                  </a:lnTo>
                  <a:lnTo>
                    <a:pt x="698" y="586"/>
                  </a:lnTo>
                  <a:lnTo>
                    <a:pt x="700" y="580"/>
                  </a:lnTo>
                  <a:lnTo>
                    <a:pt x="700" y="573"/>
                  </a:lnTo>
                  <a:lnTo>
                    <a:pt x="700" y="573"/>
                  </a:lnTo>
                  <a:lnTo>
                    <a:pt x="701" y="560"/>
                  </a:lnTo>
                  <a:lnTo>
                    <a:pt x="703" y="547"/>
                  </a:lnTo>
                  <a:lnTo>
                    <a:pt x="706" y="536"/>
                  </a:lnTo>
                  <a:lnTo>
                    <a:pt x="711" y="524"/>
                  </a:lnTo>
                  <a:lnTo>
                    <a:pt x="716" y="513"/>
                  </a:lnTo>
                  <a:lnTo>
                    <a:pt x="722" y="502"/>
                  </a:lnTo>
                  <a:lnTo>
                    <a:pt x="730" y="493"/>
                  </a:lnTo>
                  <a:lnTo>
                    <a:pt x="737" y="483"/>
                  </a:lnTo>
                  <a:lnTo>
                    <a:pt x="747" y="476"/>
                  </a:lnTo>
                  <a:lnTo>
                    <a:pt x="757" y="468"/>
                  </a:lnTo>
                  <a:lnTo>
                    <a:pt x="767" y="462"/>
                  </a:lnTo>
                  <a:lnTo>
                    <a:pt x="778" y="456"/>
                  </a:lnTo>
                  <a:lnTo>
                    <a:pt x="790" y="452"/>
                  </a:lnTo>
                  <a:lnTo>
                    <a:pt x="802" y="449"/>
                  </a:lnTo>
                  <a:lnTo>
                    <a:pt x="815" y="447"/>
                  </a:lnTo>
                  <a:lnTo>
                    <a:pt x="827" y="445"/>
                  </a:lnTo>
                  <a:lnTo>
                    <a:pt x="827" y="445"/>
                  </a:lnTo>
                  <a:lnTo>
                    <a:pt x="840" y="447"/>
                  </a:lnTo>
                  <a:lnTo>
                    <a:pt x="853" y="449"/>
                  </a:lnTo>
                  <a:lnTo>
                    <a:pt x="865" y="452"/>
                  </a:lnTo>
                  <a:lnTo>
                    <a:pt x="877" y="456"/>
                  </a:lnTo>
                  <a:lnTo>
                    <a:pt x="889" y="462"/>
                  </a:lnTo>
                  <a:lnTo>
                    <a:pt x="898" y="468"/>
                  </a:lnTo>
                  <a:lnTo>
                    <a:pt x="908" y="476"/>
                  </a:lnTo>
                  <a:lnTo>
                    <a:pt x="918" y="483"/>
                  </a:lnTo>
                  <a:lnTo>
                    <a:pt x="926" y="493"/>
                  </a:lnTo>
                  <a:lnTo>
                    <a:pt x="933" y="502"/>
                  </a:lnTo>
                  <a:lnTo>
                    <a:pt x="939" y="513"/>
                  </a:lnTo>
                  <a:lnTo>
                    <a:pt x="944" y="524"/>
                  </a:lnTo>
                  <a:lnTo>
                    <a:pt x="949" y="536"/>
                  </a:lnTo>
                  <a:lnTo>
                    <a:pt x="952" y="547"/>
                  </a:lnTo>
                  <a:lnTo>
                    <a:pt x="954" y="560"/>
                  </a:lnTo>
                  <a:lnTo>
                    <a:pt x="955" y="573"/>
                  </a:lnTo>
                  <a:lnTo>
                    <a:pt x="955" y="573"/>
                  </a:lnTo>
                  <a:lnTo>
                    <a:pt x="955" y="580"/>
                  </a:lnTo>
                  <a:lnTo>
                    <a:pt x="957" y="586"/>
                  </a:lnTo>
                  <a:lnTo>
                    <a:pt x="961" y="591"/>
                  </a:lnTo>
                  <a:lnTo>
                    <a:pt x="964" y="596"/>
                  </a:lnTo>
                  <a:lnTo>
                    <a:pt x="969" y="600"/>
                  </a:lnTo>
                  <a:lnTo>
                    <a:pt x="974" y="602"/>
                  </a:lnTo>
                  <a:lnTo>
                    <a:pt x="980" y="604"/>
                  </a:lnTo>
                  <a:lnTo>
                    <a:pt x="986" y="605"/>
                  </a:lnTo>
                  <a:lnTo>
                    <a:pt x="986" y="605"/>
                  </a:lnTo>
                  <a:lnTo>
                    <a:pt x="993" y="604"/>
                  </a:lnTo>
                  <a:lnTo>
                    <a:pt x="999" y="602"/>
                  </a:lnTo>
                  <a:lnTo>
                    <a:pt x="1005" y="600"/>
                  </a:lnTo>
                  <a:lnTo>
                    <a:pt x="1009" y="596"/>
                  </a:lnTo>
                  <a:lnTo>
                    <a:pt x="1013" y="591"/>
                  </a:lnTo>
                  <a:lnTo>
                    <a:pt x="1016" y="586"/>
                  </a:lnTo>
                  <a:lnTo>
                    <a:pt x="1017" y="580"/>
                  </a:lnTo>
                  <a:lnTo>
                    <a:pt x="1018" y="573"/>
                  </a:lnTo>
                  <a:lnTo>
                    <a:pt x="1018" y="573"/>
                  </a:lnTo>
                  <a:lnTo>
                    <a:pt x="1017" y="554"/>
                  </a:lnTo>
                  <a:lnTo>
                    <a:pt x="1017" y="554"/>
                  </a:lnTo>
                  <a:close/>
                  <a:moveTo>
                    <a:pt x="827" y="382"/>
                  </a:moveTo>
                  <a:lnTo>
                    <a:pt x="827" y="382"/>
                  </a:lnTo>
                  <a:lnTo>
                    <a:pt x="816" y="383"/>
                  </a:lnTo>
                  <a:lnTo>
                    <a:pt x="803" y="384"/>
                  </a:lnTo>
                  <a:lnTo>
                    <a:pt x="791" y="385"/>
                  </a:lnTo>
                  <a:lnTo>
                    <a:pt x="779" y="389"/>
                  </a:lnTo>
                  <a:lnTo>
                    <a:pt x="768" y="392"/>
                  </a:lnTo>
                  <a:lnTo>
                    <a:pt x="757" y="396"/>
                  </a:lnTo>
                  <a:lnTo>
                    <a:pt x="746" y="400"/>
                  </a:lnTo>
                  <a:lnTo>
                    <a:pt x="736" y="406"/>
                  </a:lnTo>
                  <a:lnTo>
                    <a:pt x="726" y="412"/>
                  </a:lnTo>
                  <a:lnTo>
                    <a:pt x="716" y="419"/>
                  </a:lnTo>
                  <a:lnTo>
                    <a:pt x="707" y="425"/>
                  </a:lnTo>
                  <a:lnTo>
                    <a:pt x="699" y="433"/>
                  </a:lnTo>
                  <a:lnTo>
                    <a:pt x="690" y="441"/>
                  </a:lnTo>
                  <a:lnTo>
                    <a:pt x="683" y="450"/>
                  </a:lnTo>
                  <a:lnTo>
                    <a:pt x="675" y="458"/>
                  </a:lnTo>
                  <a:lnTo>
                    <a:pt x="669" y="468"/>
                  </a:lnTo>
                  <a:lnTo>
                    <a:pt x="669" y="468"/>
                  </a:lnTo>
                  <a:lnTo>
                    <a:pt x="662" y="458"/>
                  </a:lnTo>
                  <a:lnTo>
                    <a:pt x="655" y="450"/>
                  </a:lnTo>
                  <a:lnTo>
                    <a:pt x="647" y="441"/>
                  </a:lnTo>
                  <a:lnTo>
                    <a:pt x="639" y="433"/>
                  </a:lnTo>
                  <a:lnTo>
                    <a:pt x="630" y="425"/>
                  </a:lnTo>
                  <a:lnTo>
                    <a:pt x="620" y="419"/>
                  </a:lnTo>
                  <a:lnTo>
                    <a:pt x="611" y="412"/>
                  </a:lnTo>
                  <a:lnTo>
                    <a:pt x="601" y="406"/>
                  </a:lnTo>
                  <a:lnTo>
                    <a:pt x="590" y="400"/>
                  </a:lnTo>
                  <a:lnTo>
                    <a:pt x="580" y="396"/>
                  </a:lnTo>
                  <a:lnTo>
                    <a:pt x="569" y="392"/>
                  </a:lnTo>
                  <a:lnTo>
                    <a:pt x="557" y="389"/>
                  </a:lnTo>
                  <a:lnTo>
                    <a:pt x="546" y="385"/>
                  </a:lnTo>
                  <a:lnTo>
                    <a:pt x="533" y="384"/>
                  </a:lnTo>
                  <a:lnTo>
                    <a:pt x="522" y="383"/>
                  </a:lnTo>
                  <a:lnTo>
                    <a:pt x="510" y="382"/>
                  </a:lnTo>
                  <a:lnTo>
                    <a:pt x="510" y="382"/>
                  </a:lnTo>
                  <a:lnTo>
                    <a:pt x="497" y="383"/>
                  </a:lnTo>
                  <a:lnTo>
                    <a:pt x="485" y="384"/>
                  </a:lnTo>
                  <a:lnTo>
                    <a:pt x="473" y="385"/>
                  </a:lnTo>
                  <a:lnTo>
                    <a:pt x="462" y="389"/>
                  </a:lnTo>
                  <a:lnTo>
                    <a:pt x="450" y="392"/>
                  </a:lnTo>
                  <a:lnTo>
                    <a:pt x="439" y="396"/>
                  </a:lnTo>
                  <a:lnTo>
                    <a:pt x="428" y="400"/>
                  </a:lnTo>
                  <a:lnTo>
                    <a:pt x="418" y="406"/>
                  </a:lnTo>
                  <a:lnTo>
                    <a:pt x="408" y="412"/>
                  </a:lnTo>
                  <a:lnTo>
                    <a:pt x="398" y="419"/>
                  </a:lnTo>
                  <a:lnTo>
                    <a:pt x="389" y="425"/>
                  </a:lnTo>
                  <a:lnTo>
                    <a:pt x="380" y="433"/>
                  </a:lnTo>
                  <a:lnTo>
                    <a:pt x="373" y="441"/>
                  </a:lnTo>
                  <a:lnTo>
                    <a:pt x="364" y="450"/>
                  </a:lnTo>
                  <a:lnTo>
                    <a:pt x="358" y="458"/>
                  </a:lnTo>
                  <a:lnTo>
                    <a:pt x="350" y="468"/>
                  </a:lnTo>
                  <a:lnTo>
                    <a:pt x="350" y="468"/>
                  </a:lnTo>
                  <a:lnTo>
                    <a:pt x="344" y="458"/>
                  </a:lnTo>
                  <a:lnTo>
                    <a:pt x="336" y="450"/>
                  </a:lnTo>
                  <a:lnTo>
                    <a:pt x="329" y="441"/>
                  </a:lnTo>
                  <a:lnTo>
                    <a:pt x="320" y="433"/>
                  </a:lnTo>
                  <a:lnTo>
                    <a:pt x="311" y="425"/>
                  </a:lnTo>
                  <a:lnTo>
                    <a:pt x="303" y="419"/>
                  </a:lnTo>
                  <a:lnTo>
                    <a:pt x="293" y="412"/>
                  </a:lnTo>
                  <a:lnTo>
                    <a:pt x="283" y="406"/>
                  </a:lnTo>
                  <a:lnTo>
                    <a:pt x="273" y="400"/>
                  </a:lnTo>
                  <a:lnTo>
                    <a:pt x="262" y="396"/>
                  </a:lnTo>
                  <a:lnTo>
                    <a:pt x="251" y="392"/>
                  </a:lnTo>
                  <a:lnTo>
                    <a:pt x="239" y="389"/>
                  </a:lnTo>
                  <a:lnTo>
                    <a:pt x="228" y="385"/>
                  </a:lnTo>
                  <a:lnTo>
                    <a:pt x="216" y="384"/>
                  </a:lnTo>
                  <a:lnTo>
                    <a:pt x="204" y="383"/>
                  </a:lnTo>
                  <a:lnTo>
                    <a:pt x="191" y="382"/>
                  </a:lnTo>
                  <a:lnTo>
                    <a:pt x="191" y="382"/>
                  </a:lnTo>
                  <a:lnTo>
                    <a:pt x="178" y="383"/>
                  </a:lnTo>
                  <a:lnTo>
                    <a:pt x="165" y="384"/>
                  </a:lnTo>
                  <a:lnTo>
                    <a:pt x="154" y="386"/>
                  </a:lnTo>
                  <a:lnTo>
                    <a:pt x="142" y="389"/>
                  </a:lnTo>
                  <a:lnTo>
                    <a:pt x="130" y="393"/>
                  </a:lnTo>
                  <a:lnTo>
                    <a:pt x="118" y="397"/>
                  </a:lnTo>
                  <a:lnTo>
                    <a:pt x="108" y="403"/>
                  </a:lnTo>
                  <a:lnTo>
                    <a:pt x="97" y="408"/>
                  </a:lnTo>
                  <a:lnTo>
                    <a:pt x="97" y="408"/>
                  </a:lnTo>
                  <a:lnTo>
                    <a:pt x="110" y="378"/>
                  </a:lnTo>
                  <a:lnTo>
                    <a:pt x="126" y="349"/>
                  </a:lnTo>
                  <a:lnTo>
                    <a:pt x="143" y="321"/>
                  </a:lnTo>
                  <a:lnTo>
                    <a:pt x="162" y="295"/>
                  </a:lnTo>
                  <a:lnTo>
                    <a:pt x="184" y="271"/>
                  </a:lnTo>
                  <a:lnTo>
                    <a:pt x="206" y="247"/>
                  </a:lnTo>
                  <a:lnTo>
                    <a:pt x="231" y="226"/>
                  </a:lnTo>
                  <a:lnTo>
                    <a:pt x="258" y="206"/>
                  </a:lnTo>
                  <a:lnTo>
                    <a:pt x="285" y="189"/>
                  </a:lnTo>
                  <a:lnTo>
                    <a:pt x="314" y="173"/>
                  </a:lnTo>
                  <a:lnTo>
                    <a:pt x="344" y="160"/>
                  </a:lnTo>
                  <a:lnTo>
                    <a:pt x="375" y="148"/>
                  </a:lnTo>
                  <a:lnTo>
                    <a:pt x="408" y="140"/>
                  </a:lnTo>
                  <a:lnTo>
                    <a:pt x="424" y="136"/>
                  </a:lnTo>
                  <a:lnTo>
                    <a:pt x="441" y="133"/>
                  </a:lnTo>
                  <a:lnTo>
                    <a:pt x="457" y="131"/>
                  </a:lnTo>
                  <a:lnTo>
                    <a:pt x="474" y="129"/>
                  </a:lnTo>
                  <a:lnTo>
                    <a:pt x="492" y="128"/>
                  </a:lnTo>
                  <a:lnTo>
                    <a:pt x="510" y="128"/>
                  </a:lnTo>
                  <a:lnTo>
                    <a:pt x="510" y="128"/>
                  </a:lnTo>
                  <a:lnTo>
                    <a:pt x="527" y="128"/>
                  </a:lnTo>
                  <a:lnTo>
                    <a:pt x="544" y="129"/>
                  </a:lnTo>
                  <a:lnTo>
                    <a:pt x="561" y="131"/>
                  </a:lnTo>
                  <a:lnTo>
                    <a:pt x="579" y="133"/>
                  </a:lnTo>
                  <a:lnTo>
                    <a:pt x="595" y="136"/>
                  </a:lnTo>
                  <a:lnTo>
                    <a:pt x="612" y="140"/>
                  </a:lnTo>
                  <a:lnTo>
                    <a:pt x="644" y="148"/>
                  </a:lnTo>
                  <a:lnTo>
                    <a:pt x="675" y="160"/>
                  </a:lnTo>
                  <a:lnTo>
                    <a:pt x="705" y="173"/>
                  </a:lnTo>
                  <a:lnTo>
                    <a:pt x="734" y="189"/>
                  </a:lnTo>
                  <a:lnTo>
                    <a:pt x="762" y="206"/>
                  </a:lnTo>
                  <a:lnTo>
                    <a:pt x="788" y="226"/>
                  </a:lnTo>
                  <a:lnTo>
                    <a:pt x="812" y="247"/>
                  </a:lnTo>
                  <a:lnTo>
                    <a:pt x="835" y="271"/>
                  </a:lnTo>
                  <a:lnTo>
                    <a:pt x="856" y="295"/>
                  </a:lnTo>
                  <a:lnTo>
                    <a:pt x="876" y="321"/>
                  </a:lnTo>
                  <a:lnTo>
                    <a:pt x="894" y="349"/>
                  </a:lnTo>
                  <a:lnTo>
                    <a:pt x="909" y="378"/>
                  </a:lnTo>
                  <a:lnTo>
                    <a:pt x="923" y="408"/>
                  </a:lnTo>
                  <a:lnTo>
                    <a:pt x="923" y="408"/>
                  </a:lnTo>
                  <a:lnTo>
                    <a:pt x="912" y="403"/>
                  </a:lnTo>
                  <a:lnTo>
                    <a:pt x="900" y="397"/>
                  </a:lnTo>
                  <a:lnTo>
                    <a:pt x="890" y="393"/>
                  </a:lnTo>
                  <a:lnTo>
                    <a:pt x="878" y="389"/>
                  </a:lnTo>
                  <a:lnTo>
                    <a:pt x="865" y="386"/>
                  </a:lnTo>
                  <a:lnTo>
                    <a:pt x="853" y="384"/>
                  </a:lnTo>
                  <a:lnTo>
                    <a:pt x="840" y="383"/>
                  </a:lnTo>
                  <a:lnTo>
                    <a:pt x="827" y="382"/>
                  </a:lnTo>
                  <a:lnTo>
                    <a:pt x="827" y="38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2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11" name="http://chn.docer.com/works?userid=25553551                    _5"/>
          <p:cNvGrpSpPr/>
          <p:nvPr/>
        </p:nvGrpSpPr>
        <p:grpSpPr>
          <a:xfrm>
            <a:off x="1312637" y="4622799"/>
            <a:ext cx="792000" cy="792000"/>
            <a:chOff x="1312637" y="4622799"/>
            <a:chExt cx="792000" cy="792000"/>
          </a:xfrm>
        </p:grpSpPr>
        <p:sp>
          <p:nvSpPr>
            <p:cNvPr id="12" name="椭圆 11"/>
            <p:cNvSpPr/>
            <p:nvPr/>
          </p:nvSpPr>
          <p:spPr>
            <a:xfrm>
              <a:off x="1312637" y="4622799"/>
              <a:ext cx="792000" cy="792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13" name="Freeform 96"/>
            <p:cNvSpPr>
              <a:spLocks noEditPoints="1"/>
            </p:cNvSpPr>
            <p:nvPr/>
          </p:nvSpPr>
          <p:spPr bwMode="auto">
            <a:xfrm>
              <a:off x="1547506" y="4857668"/>
              <a:ext cx="322263" cy="322263"/>
            </a:xfrm>
            <a:custGeom>
              <a:avLst/>
              <a:gdLst>
                <a:gd name="T0" fmla="*/ 658 w 1017"/>
                <a:gd name="T1" fmla="*/ 2 h 1017"/>
                <a:gd name="T2" fmla="*/ 600 w 1017"/>
                <a:gd name="T3" fmla="*/ 16 h 1017"/>
                <a:gd name="T4" fmla="*/ 551 w 1017"/>
                <a:gd name="T5" fmla="*/ 36 h 1017"/>
                <a:gd name="T6" fmla="*/ 513 w 1017"/>
                <a:gd name="T7" fmla="*/ 61 h 1017"/>
                <a:gd name="T8" fmla="*/ 393 w 1017"/>
                <a:gd name="T9" fmla="*/ 10 h 1017"/>
                <a:gd name="T10" fmla="*/ 269 w 1017"/>
                <a:gd name="T11" fmla="*/ 3 h 1017"/>
                <a:gd name="T12" fmla="*/ 166 w 1017"/>
                <a:gd name="T13" fmla="*/ 39 h 1017"/>
                <a:gd name="T14" fmla="*/ 82 w 1017"/>
                <a:gd name="T15" fmla="*/ 104 h 1017"/>
                <a:gd name="T16" fmla="*/ 24 w 1017"/>
                <a:gd name="T17" fmla="*/ 194 h 1017"/>
                <a:gd name="T18" fmla="*/ 0 w 1017"/>
                <a:gd name="T19" fmla="*/ 301 h 1017"/>
                <a:gd name="T20" fmla="*/ 13 w 1017"/>
                <a:gd name="T21" fmla="*/ 451 h 1017"/>
                <a:gd name="T22" fmla="*/ 74 w 1017"/>
                <a:gd name="T23" fmla="*/ 625 h 1017"/>
                <a:gd name="T24" fmla="*/ 182 w 1017"/>
                <a:gd name="T25" fmla="*/ 784 h 1017"/>
                <a:gd name="T26" fmla="*/ 333 w 1017"/>
                <a:gd name="T27" fmla="*/ 919 h 1017"/>
                <a:gd name="T28" fmla="*/ 494 w 1017"/>
                <a:gd name="T29" fmla="*/ 1014 h 1017"/>
                <a:gd name="T30" fmla="*/ 550 w 1017"/>
                <a:gd name="T31" fmla="*/ 1000 h 1017"/>
                <a:gd name="T32" fmla="*/ 730 w 1017"/>
                <a:gd name="T33" fmla="*/ 883 h 1017"/>
                <a:gd name="T34" fmla="*/ 869 w 1017"/>
                <a:gd name="T35" fmla="*/ 740 h 1017"/>
                <a:gd name="T36" fmla="*/ 964 w 1017"/>
                <a:gd name="T37" fmla="*/ 577 h 1017"/>
                <a:gd name="T38" fmla="*/ 1013 w 1017"/>
                <a:gd name="T39" fmla="*/ 398 h 1017"/>
                <a:gd name="T40" fmla="*/ 1014 w 1017"/>
                <a:gd name="T41" fmla="*/ 269 h 1017"/>
                <a:gd name="T42" fmla="*/ 978 w 1017"/>
                <a:gd name="T43" fmla="*/ 166 h 1017"/>
                <a:gd name="T44" fmla="*/ 913 w 1017"/>
                <a:gd name="T45" fmla="*/ 82 h 1017"/>
                <a:gd name="T46" fmla="*/ 823 w 1017"/>
                <a:gd name="T47" fmla="*/ 25 h 1017"/>
                <a:gd name="T48" fmla="*/ 715 w 1017"/>
                <a:gd name="T49" fmla="*/ 0 h 1017"/>
                <a:gd name="T50" fmla="*/ 433 w 1017"/>
                <a:gd name="T51" fmla="*/ 909 h 1017"/>
                <a:gd name="T52" fmla="*/ 281 w 1017"/>
                <a:gd name="T53" fmla="*/ 794 h 1017"/>
                <a:gd name="T54" fmla="*/ 167 w 1017"/>
                <a:gd name="T55" fmla="*/ 659 h 1017"/>
                <a:gd name="T56" fmla="*/ 93 w 1017"/>
                <a:gd name="T57" fmla="*/ 506 h 1017"/>
                <a:gd name="T58" fmla="*/ 63 w 1017"/>
                <a:gd name="T59" fmla="*/ 342 h 1017"/>
                <a:gd name="T60" fmla="*/ 75 w 1017"/>
                <a:gd name="T61" fmla="*/ 242 h 1017"/>
                <a:gd name="T62" fmla="*/ 176 w 1017"/>
                <a:gd name="T63" fmla="*/ 107 h 1017"/>
                <a:gd name="T64" fmla="*/ 304 w 1017"/>
                <a:gd name="T65" fmla="*/ 63 h 1017"/>
                <a:gd name="T66" fmla="*/ 411 w 1017"/>
                <a:gd name="T67" fmla="*/ 81 h 1017"/>
                <a:gd name="T68" fmla="*/ 414 w 1017"/>
                <a:gd name="T69" fmla="*/ 178 h 1017"/>
                <a:gd name="T70" fmla="*/ 383 w 1017"/>
                <a:gd name="T71" fmla="*/ 288 h 1017"/>
                <a:gd name="T72" fmla="*/ 390 w 1017"/>
                <a:gd name="T73" fmla="*/ 340 h 1017"/>
                <a:gd name="T74" fmla="*/ 425 w 1017"/>
                <a:gd name="T75" fmla="*/ 348 h 1017"/>
                <a:gd name="T76" fmla="*/ 445 w 1017"/>
                <a:gd name="T77" fmla="*/ 317 h 1017"/>
                <a:gd name="T78" fmla="*/ 462 w 1017"/>
                <a:gd name="T79" fmla="*/ 224 h 1017"/>
                <a:gd name="T80" fmla="*/ 511 w 1017"/>
                <a:gd name="T81" fmla="*/ 146 h 1017"/>
                <a:gd name="T82" fmla="*/ 549 w 1017"/>
                <a:gd name="T83" fmla="*/ 113 h 1017"/>
                <a:gd name="T84" fmla="*/ 591 w 1017"/>
                <a:gd name="T85" fmla="*/ 88 h 1017"/>
                <a:gd name="T86" fmla="*/ 628 w 1017"/>
                <a:gd name="T87" fmla="*/ 74 h 1017"/>
                <a:gd name="T88" fmla="*/ 675 w 1017"/>
                <a:gd name="T89" fmla="*/ 64 h 1017"/>
                <a:gd name="T90" fmla="*/ 750 w 1017"/>
                <a:gd name="T91" fmla="*/ 69 h 1017"/>
                <a:gd name="T92" fmla="*/ 896 w 1017"/>
                <a:gd name="T93" fmla="*/ 157 h 1017"/>
                <a:gd name="T94" fmla="*/ 952 w 1017"/>
                <a:gd name="T95" fmla="*/ 292 h 1017"/>
                <a:gd name="T96" fmla="*/ 946 w 1017"/>
                <a:gd name="T97" fmla="*/ 413 h 1017"/>
                <a:gd name="T98" fmla="*/ 897 w 1017"/>
                <a:gd name="T99" fmla="*/ 573 h 1017"/>
                <a:gd name="T100" fmla="*/ 805 w 1017"/>
                <a:gd name="T101" fmla="*/ 719 h 1017"/>
                <a:gd name="T102" fmla="*/ 675 w 1017"/>
                <a:gd name="T103" fmla="*/ 846 h 1017"/>
                <a:gd name="T104" fmla="*/ 508 w 1017"/>
                <a:gd name="T105" fmla="*/ 950 h 1017"/>
                <a:gd name="T106" fmla="*/ 677 w 1017"/>
                <a:gd name="T107" fmla="*/ 136 h 1017"/>
                <a:gd name="T108" fmla="*/ 669 w 1017"/>
                <a:gd name="T109" fmla="*/ 172 h 1017"/>
                <a:gd name="T110" fmla="*/ 699 w 1017"/>
                <a:gd name="T111" fmla="*/ 191 h 1017"/>
                <a:gd name="T112" fmla="*/ 780 w 1017"/>
                <a:gd name="T113" fmla="*/ 220 h 1017"/>
                <a:gd name="T114" fmla="*/ 824 w 1017"/>
                <a:gd name="T115" fmla="*/ 292 h 1017"/>
                <a:gd name="T116" fmla="*/ 835 w 1017"/>
                <a:gd name="T117" fmla="*/ 340 h 1017"/>
                <a:gd name="T118" fmla="*/ 870 w 1017"/>
                <a:gd name="T119" fmla="*/ 348 h 1017"/>
                <a:gd name="T120" fmla="*/ 890 w 1017"/>
                <a:gd name="T121" fmla="*/ 317 h 1017"/>
                <a:gd name="T122" fmla="*/ 846 w 1017"/>
                <a:gd name="T123" fmla="*/ 196 h 1017"/>
                <a:gd name="T124" fmla="*/ 738 w 1017"/>
                <a:gd name="T125" fmla="*/ 131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17" h="1017">
                  <a:moveTo>
                    <a:pt x="699" y="0"/>
                  </a:moveTo>
                  <a:lnTo>
                    <a:pt x="699" y="0"/>
                  </a:lnTo>
                  <a:lnTo>
                    <a:pt x="684" y="0"/>
                  </a:lnTo>
                  <a:lnTo>
                    <a:pt x="669" y="1"/>
                  </a:lnTo>
                  <a:lnTo>
                    <a:pt x="669" y="1"/>
                  </a:lnTo>
                  <a:lnTo>
                    <a:pt x="658" y="2"/>
                  </a:lnTo>
                  <a:lnTo>
                    <a:pt x="658" y="2"/>
                  </a:lnTo>
                  <a:lnTo>
                    <a:pt x="641" y="5"/>
                  </a:lnTo>
                  <a:lnTo>
                    <a:pt x="641" y="5"/>
                  </a:lnTo>
                  <a:lnTo>
                    <a:pt x="628" y="7"/>
                  </a:lnTo>
                  <a:lnTo>
                    <a:pt x="628" y="7"/>
                  </a:lnTo>
                  <a:lnTo>
                    <a:pt x="613" y="12"/>
                  </a:lnTo>
                  <a:lnTo>
                    <a:pt x="613" y="12"/>
                  </a:lnTo>
                  <a:lnTo>
                    <a:pt x="600" y="16"/>
                  </a:lnTo>
                  <a:lnTo>
                    <a:pt x="600" y="16"/>
                  </a:lnTo>
                  <a:lnTo>
                    <a:pt x="588" y="20"/>
                  </a:lnTo>
                  <a:lnTo>
                    <a:pt x="588" y="20"/>
                  </a:lnTo>
                  <a:lnTo>
                    <a:pt x="573" y="27"/>
                  </a:lnTo>
                  <a:lnTo>
                    <a:pt x="558" y="33"/>
                  </a:lnTo>
                  <a:lnTo>
                    <a:pt x="558" y="33"/>
                  </a:lnTo>
                  <a:lnTo>
                    <a:pt x="551" y="36"/>
                  </a:lnTo>
                  <a:lnTo>
                    <a:pt x="551" y="36"/>
                  </a:lnTo>
                  <a:lnTo>
                    <a:pt x="535" y="45"/>
                  </a:lnTo>
                  <a:lnTo>
                    <a:pt x="535" y="45"/>
                  </a:lnTo>
                  <a:lnTo>
                    <a:pt x="528" y="50"/>
                  </a:lnTo>
                  <a:lnTo>
                    <a:pt x="528" y="50"/>
                  </a:lnTo>
                  <a:lnTo>
                    <a:pt x="513" y="61"/>
                  </a:lnTo>
                  <a:lnTo>
                    <a:pt x="513" y="61"/>
                  </a:lnTo>
                  <a:lnTo>
                    <a:pt x="508" y="63"/>
                  </a:lnTo>
                  <a:lnTo>
                    <a:pt x="508" y="63"/>
                  </a:lnTo>
                  <a:lnTo>
                    <a:pt x="487" y="49"/>
                  </a:lnTo>
                  <a:lnTo>
                    <a:pt x="465" y="36"/>
                  </a:lnTo>
                  <a:lnTo>
                    <a:pt x="442" y="26"/>
                  </a:lnTo>
                  <a:lnTo>
                    <a:pt x="418" y="16"/>
                  </a:lnTo>
                  <a:lnTo>
                    <a:pt x="393" y="10"/>
                  </a:lnTo>
                  <a:lnTo>
                    <a:pt x="369" y="4"/>
                  </a:lnTo>
                  <a:lnTo>
                    <a:pt x="343" y="1"/>
                  </a:lnTo>
                  <a:lnTo>
                    <a:pt x="317" y="0"/>
                  </a:lnTo>
                  <a:lnTo>
                    <a:pt x="317" y="0"/>
                  </a:lnTo>
                  <a:lnTo>
                    <a:pt x="301" y="0"/>
                  </a:lnTo>
                  <a:lnTo>
                    <a:pt x="285" y="1"/>
                  </a:lnTo>
                  <a:lnTo>
                    <a:pt x="269" y="3"/>
                  </a:lnTo>
                  <a:lnTo>
                    <a:pt x="253" y="6"/>
                  </a:lnTo>
                  <a:lnTo>
                    <a:pt x="238" y="10"/>
                  </a:lnTo>
                  <a:lnTo>
                    <a:pt x="223" y="14"/>
                  </a:lnTo>
                  <a:lnTo>
                    <a:pt x="208" y="19"/>
                  </a:lnTo>
                  <a:lnTo>
                    <a:pt x="194" y="25"/>
                  </a:lnTo>
                  <a:lnTo>
                    <a:pt x="180" y="31"/>
                  </a:lnTo>
                  <a:lnTo>
                    <a:pt x="166" y="39"/>
                  </a:lnTo>
                  <a:lnTo>
                    <a:pt x="152" y="46"/>
                  </a:lnTo>
                  <a:lnTo>
                    <a:pt x="139" y="55"/>
                  </a:lnTo>
                  <a:lnTo>
                    <a:pt x="127" y="63"/>
                  </a:lnTo>
                  <a:lnTo>
                    <a:pt x="116" y="73"/>
                  </a:lnTo>
                  <a:lnTo>
                    <a:pt x="104" y="82"/>
                  </a:lnTo>
                  <a:lnTo>
                    <a:pt x="93" y="93"/>
                  </a:lnTo>
                  <a:lnTo>
                    <a:pt x="82" y="104"/>
                  </a:lnTo>
                  <a:lnTo>
                    <a:pt x="72" y="116"/>
                  </a:lnTo>
                  <a:lnTo>
                    <a:pt x="63" y="128"/>
                  </a:lnTo>
                  <a:lnTo>
                    <a:pt x="53" y="140"/>
                  </a:lnTo>
                  <a:lnTo>
                    <a:pt x="46" y="153"/>
                  </a:lnTo>
                  <a:lnTo>
                    <a:pt x="37" y="166"/>
                  </a:lnTo>
                  <a:lnTo>
                    <a:pt x="31" y="180"/>
                  </a:lnTo>
                  <a:lnTo>
                    <a:pt x="24" y="194"/>
                  </a:lnTo>
                  <a:lnTo>
                    <a:pt x="19" y="208"/>
                  </a:lnTo>
                  <a:lnTo>
                    <a:pt x="14" y="223"/>
                  </a:lnTo>
                  <a:lnTo>
                    <a:pt x="9" y="238"/>
                  </a:lnTo>
                  <a:lnTo>
                    <a:pt x="6" y="254"/>
                  </a:lnTo>
                  <a:lnTo>
                    <a:pt x="3" y="269"/>
                  </a:lnTo>
                  <a:lnTo>
                    <a:pt x="1" y="285"/>
                  </a:lnTo>
                  <a:lnTo>
                    <a:pt x="0" y="301"/>
                  </a:lnTo>
                  <a:lnTo>
                    <a:pt x="0" y="317"/>
                  </a:lnTo>
                  <a:lnTo>
                    <a:pt x="0" y="317"/>
                  </a:lnTo>
                  <a:lnTo>
                    <a:pt x="0" y="344"/>
                  </a:lnTo>
                  <a:lnTo>
                    <a:pt x="2" y="371"/>
                  </a:lnTo>
                  <a:lnTo>
                    <a:pt x="4" y="398"/>
                  </a:lnTo>
                  <a:lnTo>
                    <a:pt x="8" y="425"/>
                  </a:lnTo>
                  <a:lnTo>
                    <a:pt x="13" y="451"/>
                  </a:lnTo>
                  <a:lnTo>
                    <a:pt x="18" y="476"/>
                  </a:lnTo>
                  <a:lnTo>
                    <a:pt x="25" y="502"/>
                  </a:lnTo>
                  <a:lnTo>
                    <a:pt x="33" y="527"/>
                  </a:lnTo>
                  <a:lnTo>
                    <a:pt x="41" y="552"/>
                  </a:lnTo>
                  <a:lnTo>
                    <a:pt x="51" y="577"/>
                  </a:lnTo>
                  <a:lnTo>
                    <a:pt x="62" y="602"/>
                  </a:lnTo>
                  <a:lnTo>
                    <a:pt x="74" y="625"/>
                  </a:lnTo>
                  <a:lnTo>
                    <a:pt x="87" y="649"/>
                  </a:lnTo>
                  <a:lnTo>
                    <a:pt x="100" y="673"/>
                  </a:lnTo>
                  <a:lnTo>
                    <a:pt x="116" y="696"/>
                  </a:lnTo>
                  <a:lnTo>
                    <a:pt x="131" y="719"/>
                  </a:lnTo>
                  <a:lnTo>
                    <a:pt x="147" y="740"/>
                  </a:lnTo>
                  <a:lnTo>
                    <a:pt x="164" y="763"/>
                  </a:lnTo>
                  <a:lnTo>
                    <a:pt x="182" y="784"/>
                  </a:lnTo>
                  <a:lnTo>
                    <a:pt x="201" y="805"/>
                  </a:lnTo>
                  <a:lnTo>
                    <a:pt x="222" y="825"/>
                  </a:lnTo>
                  <a:lnTo>
                    <a:pt x="242" y="845"/>
                  </a:lnTo>
                  <a:lnTo>
                    <a:pt x="264" y="865"/>
                  </a:lnTo>
                  <a:lnTo>
                    <a:pt x="286" y="883"/>
                  </a:lnTo>
                  <a:lnTo>
                    <a:pt x="310" y="902"/>
                  </a:lnTo>
                  <a:lnTo>
                    <a:pt x="333" y="919"/>
                  </a:lnTo>
                  <a:lnTo>
                    <a:pt x="358" y="937"/>
                  </a:lnTo>
                  <a:lnTo>
                    <a:pt x="384" y="954"/>
                  </a:lnTo>
                  <a:lnTo>
                    <a:pt x="411" y="970"/>
                  </a:lnTo>
                  <a:lnTo>
                    <a:pt x="437" y="985"/>
                  </a:lnTo>
                  <a:lnTo>
                    <a:pt x="465" y="1000"/>
                  </a:lnTo>
                  <a:lnTo>
                    <a:pt x="494" y="1014"/>
                  </a:lnTo>
                  <a:lnTo>
                    <a:pt x="494" y="1014"/>
                  </a:lnTo>
                  <a:lnTo>
                    <a:pt x="501" y="1017"/>
                  </a:lnTo>
                  <a:lnTo>
                    <a:pt x="508" y="1017"/>
                  </a:lnTo>
                  <a:lnTo>
                    <a:pt x="508" y="1017"/>
                  </a:lnTo>
                  <a:lnTo>
                    <a:pt x="515" y="1017"/>
                  </a:lnTo>
                  <a:lnTo>
                    <a:pt x="522" y="1014"/>
                  </a:lnTo>
                  <a:lnTo>
                    <a:pt x="522" y="1014"/>
                  </a:lnTo>
                  <a:lnTo>
                    <a:pt x="550" y="1000"/>
                  </a:lnTo>
                  <a:lnTo>
                    <a:pt x="578" y="985"/>
                  </a:lnTo>
                  <a:lnTo>
                    <a:pt x="606" y="970"/>
                  </a:lnTo>
                  <a:lnTo>
                    <a:pt x="632" y="954"/>
                  </a:lnTo>
                  <a:lnTo>
                    <a:pt x="657" y="937"/>
                  </a:lnTo>
                  <a:lnTo>
                    <a:pt x="683" y="919"/>
                  </a:lnTo>
                  <a:lnTo>
                    <a:pt x="707" y="902"/>
                  </a:lnTo>
                  <a:lnTo>
                    <a:pt x="730" y="883"/>
                  </a:lnTo>
                  <a:lnTo>
                    <a:pt x="753" y="865"/>
                  </a:lnTo>
                  <a:lnTo>
                    <a:pt x="774" y="845"/>
                  </a:lnTo>
                  <a:lnTo>
                    <a:pt x="795" y="825"/>
                  </a:lnTo>
                  <a:lnTo>
                    <a:pt x="815" y="805"/>
                  </a:lnTo>
                  <a:lnTo>
                    <a:pt x="833" y="784"/>
                  </a:lnTo>
                  <a:lnTo>
                    <a:pt x="852" y="763"/>
                  </a:lnTo>
                  <a:lnTo>
                    <a:pt x="869" y="740"/>
                  </a:lnTo>
                  <a:lnTo>
                    <a:pt x="886" y="719"/>
                  </a:lnTo>
                  <a:lnTo>
                    <a:pt x="901" y="696"/>
                  </a:lnTo>
                  <a:lnTo>
                    <a:pt x="916" y="673"/>
                  </a:lnTo>
                  <a:lnTo>
                    <a:pt x="929" y="649"/>
                  </a:lnTo>
                  <a:lnTo>
                    <a:pt x="942" y="625"/>
                  </a:lnTo>
                  <a:lnTo>
                    <a:pt x="953" y="602"/>
                  </a:lnTo>
                  <a:lnTo>
                    <a:pt x="964" y="577"/>
                  </a:lnTo>
                  <a:lnTo>
                    <a:pt x="974" y="552"/>
                  </a:lnTo>
                  <a:lnTo>
                    <a:pt x="984" y="527"/>
                  </a:lnTo>
                  <a:lnTo>
                    <a:pt x="991" y="502"/>
                  </a:lnTo>
                  <a:lnTo>
                    <a:pt x="997" y="476"/>
                  </a:lnTo>
                  <a:lnTo>
                    <a:pt x="1004" y="451"/>
                  </a:lnTo>
                  <a:lnTo>
                    <a:pt x="1008" y="425"/>
                  </a:lnTo>
                  <a:lnTo>
                    <a:pt x="1013" y="398"/>
                  </a:lnTo>
                  <a:lnTo>
                    <a:pt x="1015" y="371"/>
                  </a:lnTo>
                  <a:lnTo>
                    <a:pt x="1017" y="344"/>
                  </a:lnTo>
                  <a:lnTo>
                    <a:pt x="1017" y="317"/>
                  </a:lnTo>
                  <a:lnTo>
                    <a:pt x="1017" y="317"/>
                  </a:lnTo>
                  <a:lnTo>
                    <a:pt x="1017" y="301"/>
                  </a:lnTo>
                  <a:lnTo>
                    <a:pt x="1016" y="285"/>
                  </a:lnTo>
                  <a:lnTo>
                    <a:pt x="1014" y="269"/>
                  </a:lnTo>
                  <a:lnTo>
                    <a:pt x="1010" y="254"/>
                  </a:lnTo>
                  <a:lnTo>
                    <a:pt x="1007" y="238"/>
                  </a:lnTo>
                  <a:lnTo>
                    <a:pt x="1003" y="223"/>
                  </a:lnTo>
                  <a:lnTo>
                    <a:pt x="997" y="208"/>
                  </a:lnTo>
                  <a:lnTo>
                    <a:pt x="992" y="194"/>
                  </a:lnTo>
                  <a:lnTo>
                    <a:pt x="986" y="180"/>
                  </a:lnTo>
                  <a:lnTo>
                    <a:pt x="978" y="166"/>
                  </a:lnTo>
                  <a:lnTo>
                    <a:pt x="971" y="153"/>
                  </a:lnTo>
                  <a:lnTo>
                    <a:pt x="962" y="140"/>
                  </a:lnTo>
                  <a:lnTo>
                    <a:pt x="953" y="128"/>
                  </a:lnTo>
                  <a:lnTo>
                    <a:pt x="944" y="116"/>
                  </a:lnTo>
                  <a:lnTo>
                    <a:pt x="934" y="104"/>
                  </a:lnTo>
                  <a:lnTo>
                    <a:pt x="923" y="93"/>
                  </a:lnTo>
                  <a:lnTo>
                    <a:pt x="913" y="82"/>
                  </a:lnTo>
                  <a:lnTo>
                    <a:pt x="901" y="73"/>
                  </a:lnTo>
                  <a:lnTo>
                    <a:pt x="889" y="63"/>
                  </a:lnTo>
                  <a:lnTo>
                    <a:pt x="876" y="55"/>
                  </a:lnTo>
                  <a:lnTo>
                    <a:pt x="863" y="46"/>
                  </a:lnTo>
                  <a:lnTo>
                    <a:pt x="850" y="39"/>
                  </a:lnTo>
                  <a:lnTo>
                    <a:pt x="837" y="31"/>
                  </a:lnTo>
                  <a:lnTo>
                    <a:pt x="823" y="25"/>
                  </a:lnTo>
                  <a:lnTo>
                    <a:pt x="809" y="19"/>
                  </a:lnTo>
                  <a:lnTo>
                    <a:pt x="794" y="14"/>
                  </a:lnTo>
                  <a:lnTo>
                    <a:pt x="779" y="10"/>
                  </a:lnTo>
                  <a:lnTo>
                    <a:pt x="763" y="6"/>
                  </a:lnTo>
                  <a:lnTo>
                    <a:pt x="747" y="3"/>
                  </a:lnTo>
                  <a:lnTo>
                    <a:pt x="731" y="1"/>
                  </a:lnTo>
                  <a:lnTo>
                    <a:pt x="715" y="0"/>
                  </a:lnTo>
                  <a:lnTo>
                    <a:pt x="699" y="0"/>
                  </a:lnTo>
                  <a:lnTo>
                    <a:pt x="699" y="0"/>
                  </a:lnTo>
                  <a:close/>
                  <a:moveTo>
                    <a:pt x="508" y="950"/>
                  </a:moveTo>
                  <a:lnTo>
                    <a:pt x="508" y="950"/>
                  </a:lnTo>
                  <a:lnTo>
                    <a:pt x="482" y="937"/>
                  </a:lnTo>
                  <a:lnTo>
                    <a:pt x="457" y="924"/>
                  </a:lnTo>
                  <a:lnTo>
                    <a:pt x="433" y="909"/>
                  </a:lnTo>
                  <a:lnTo>
                    <a:pt x="408" y="894"/>
                  </a:lnTo>
                  <a:lnTo>
                    <a:pt x="386" y="879"/>
                  </a:lnTo>
                  <a:lnTo>
                    <a:pt x="363" y="863"/>
                  </a:lnTo>
                  <a:lnTo>
                    <a:pt x="342" y="846"/>
                  </a:lnTo>
                  <a:lnTo>
                    <a:pt x="320" y="829"/>
                  </a:lnTo>
                  <a:lnTo>
                    <a:pt x="300" y="812"/>
                  </a:lnTo>
                  <a:lnTo>
                    <a:pt x="281" y="794"/>
                  </a:lnTo>
                  <a:lnTo>
                    <a:pt x="263" y="776"/>
                  </a:lnTo>
                  <a:lnTo>
                    <a:pt x="244" y="757"/>
                  </a:lnTo>
                  <a:lnTo>
                    <a:pt x="227" y="738"/>
                  </a:lnTo>
                  <a:lnTo>
                    <a:pt x="211" y="719"/>
                  </a:lnTo>
                  <a:lnTo>
                    <a:pt x="196" y="699"/>
                  </a:lnTo>
                  <a:lnTo>
                    <a:pt x="181" y="679"/>
                  </a:lnTo>
                  <a:lnTo>
                    <a:pt x="167" y="659"/>
                  </a:lnTo>
                  <a:lnTo>
                    <a:pt x="154" y="637"/>
                  </a:lnTo>
                  <a:lnTo>
                    <a:pt x="141" y="617"/>
                  </a:lnTo>
                  <a:lnTo>
                    <a:pt x="131" y="595"/>
                  </a:lnTo>
                  <a:lnTo>
                    <a:pt x="120" y="573"/>
                  </a:lnTo>
                  <a:lnTo>
                    <a:pt x="110" y="551"/>
                  </a:lnTo>
                  <a:lnTo>
                    <a:pt x="102" y="529"/>
                  </a:lnTo>
                  <a:lnTo>
                    <a:pt x="93" y="506"/>
                  </a:lnTo>
                  <a:lnTo>
                    <a:pt x="87" y="484"/>
                  </a:lnTo>
                  <a:lnTo>
                    <a:pt x="80" y="460"/>
                  </a:lnTo>
                  <a:lnTo>
                    <a:pt x="75" y="437"/>
                  </a:lnTo>
                  <a:lnTo>
                    <a:pt x="70" y="413"/>
                  </a:lnTo>
                  <a:lnTo>
                    <a:pt x="67" y="389"/>
                  </a:lnTo>
                  <a:lnTo>
                    <a:pt x="65" y="366"/>
                  </a:lnTo>
                  <a:lnTo>
                    <a:pt x="63" y="342"/>
                  </a:lnTo>
                  <a:lnTo>
                    <a:pt x="63" y="317"/>
                  </a:lnTo>
                  <a:lnTo>
                    <a:pt x="63" y="317"/>
                  </a:lnTo>
                  <a:lnTo>
                    <a:pt x="63" y="305"/>
                  </a:lnTo>
                  <a:lnTo>
                    <a:pt x="64" y="292"/>
                  </a:lnTo>
                  <a:lnTo>
                    <a:pt x="66" y="279"/>
                  </a:lnTo>
                  <a:lnTo>
                    <a:pt x="68" y="267"/>
                  </a:lnTo>
                  <a:lnTo>
                    <a:pt x="75" y="242"/>
                  </a:lnTo>
                  <a:lnTo>
                    <a:pt x="83" y="219"/>
                  </a:lnTo>
                  <a:lnTo>
                    <a:pt x="94" y="196"/>
                  </a:lnTo>
                  <a:lnTo>
                    <a:pt x="106" y="176"/>
                  </a:lnTo>
                  <a:lnTo>
                    <a:pt x="121" y="157"/>
                  </a:lnTo>
                  <a:lnTo>
                    <a:pt x="137" y="138"/>
                  </a:lnTo>
                  <a:lnTo>
                    <a:pt x="155" y="121"/>
                  </a:lnTo>
                  <a:lnTo>
                    <a:pt x="176" y="107"/>
                  </a:lnTo>
                  <a:lnTo>
                    <a:pt x="196" y="94"/>
                  </a:lnTo>
                  <a:lnTo>
                    <a:pt x="219" y="84"/>
                  </a:lnTo>
                  <a:lnTo>
                    <a:pt x="242" y="75"/>
                  </a:lnTo>
                  <a:lnTo>
                    <a:pt x="266" y="69"/>
                  </a:lnTo>
                  <a:lnTo>
                    <a:pt x="279" y="66"/>
                  </a:lnTo>
                  <a:lnTo>
                    <a:pt x="291" y="64"/>
                  </a:lnTo>
                  <a:lnTo>
                    <a:pt x="304" y="63"/>
                  </a:lnTo>
                  <a:lnTo>
                    <a:pt x="317" y="63"/>
                  </a:lnTo>
                  <a:lnTo>
                    <a:pt x="317" y="63"/>
                  </a:lnTo>
                  <a:lnTo>
                    <a:pt x="337" y="64"/>
                  </a:lnTo>
                  <a:lnTo>
                    <a:pt x="356" y="66"/>
                  </a:lnTo>
                  <a:lnTo>
                    <a:pt x="374" y="70"/>
                  </a:lnTo>
                  <a:lnTo>
                    <a:pt x="392" y="75"/>
                  </a:lnTo>
                  <a:lnTo>
                    <a:pt x="411" y="81"/>
                  </a:lnTo>
                  <a:lnTo>
                    <a:pt x="428" y="89"/>
                  </a:lnTo>
                  <a:lnTo>
                    <a:pt x="444" y="98"/>
                  </a:lnTo>
                  <a:lnTo>
                    <a:pt x="460" y="108"/>
                  </a:lnTo>
                  <a:lnTo>
                    <a:pt x="460" y="108"/>
                  </a:lnTo>
                  <a:lnTo>
                    <a:pt x="443" y="130"/>
                  </a:lnTo>
                  <a:lnTo>
                    <a:pt x="427" y="153"/>
                  </a:lnTo>
                  <a:lnTo>
                    <a:pt x="414" y="178"/>
                  </a:lnTo>
                  <a:lnTo>
                    <a:pt x="402" y="204"/>
                  </a:lnTo>
                  <a:lnTo>
                    <a:pt x="398" y="218"/>
                  </a:lnTo>
                  <a:lnTo>
                    <a:pt x="393" y="231"/>
                  </a:lnTo>
                  <a:lnTo>
                    <a:pt x="389" y="245"/>
                  </a:lnTo>
                  <a:lnTo>
                    <a:pt x="386" y="258"/>
                  </a:lnTo>
                  <a:lnTo>
                    <a:pt x="384" y="273"/>
                  </a:lnTo>
                  <a:lnTo>
                    <a:pt x="383" y="288"/>
                  </a:lnTo>
                  <a:lnTo>
                    <a:pt x="382" y="302"/>
                  </a:lnTo>
                  <a:lnTo>
                    <a:pt x="381" y="317"/>
                  </a:lnTo>
                  <a:lnTo>
                    <a:pt x="381" y="317"/>
                  </a:lnTo>
                  <a:lnTo>
                    <a:pt x="382" y="324"/>
                  </a:lnTo>
                  <a:lnTo>
                    <a:pt x="384" y="330"/>
                  </a:lnTo>
                  <a:lnTo>
                    <a:pt x="386" y="336"/>
                  </a:lnTo>
                  <a:lnTo>
                    <a:pt x="390" y="340"/>
                  </a:lnTo>
                  <a:lnTo>
                    <a:pt x="394" y="344"/>
                  </a:lnTo>
                  <a:lnTo>
                    <a:pt x="400" y="348"/>
                  </a:lnTo>
                  <a:lnTo>
                    <a:pt x="406" y="349"/>
                  </a:lnTo>
                  <a:lnTo>
                    <a:pt x="413" y="350"/>
                  </a:lnTo>
                  <a:lnTo>
                    <a:pt x="413" y="350"/>
                  </a:lnTo>
                  <a:lnTo>
                    <a:pt x="419" y="349"/>
                  </a:lnTo>
                  <a:lnTo>
                    <a:pt x="425" y="348"/>
                  </a:lnTo>
                  <a:lnTo>
                    <a:pt x="431" y="344"/>
                  </a:lnTo>
                  <a:lnTo>
                    <a:pt x="435" y="340"/>
                  </a:lnTo>
                  <a:lnTo>
                    <a:pt x="440" y="336"/>
                  </a:lnTo>
                  <a:lnTo>
                    <a:pt x="442" y="330"/>
                  </a:lnTo>
                  <a:lnTo>
                    <a:pt x="444" y="324"/>
                  </a:lnTo>
                  <a:lnTo>
                    <a:pt x="445" y="317"/>
                  </a:lnTo>
                  <a:lnTo>
                    <a:pt x="445" y="317"/>
                  </a:lnTo>
                  <a:lnTo>
                    <a:pt x="445" y="304"/>
                  </a:lnTo>
                  <a:lnTo>
                    <a:pt x="446" y="290"/>
                  </a:lnTo>
                  <a:lnTo>
                    <a:pt x="448" y="276"/>
                  </a:lnTo>
                  <a:lnTo>
                    <a:pt x="450" y="263"/>
                  </a:lnTo>
                  <a:lnTo>
                    <a:pt x="453" y="250"/>
                  </a:lnTo>
                  <a:lnTo>
                    <a:pt x="458" y="237"/>
                  </a:lnTo>
                  <a:lnTo>
                    <a:pt x="462" y="224"/>
                  </a:lnTo>
                  <a:lnTo>
                    <a:pt x="467" y="211"/>
                  </a:lnTo>
                  <a:lnTo>
                    <a:pt x="474" y="199"/>
                  </a:lnTo>
                  <a:lnTo>
                    <a:pt x="480" y="189"/>
                  </a:lnTo>
                  <a:lnTo>
                    <a:pt x="487" y="177"/>
                  </a:lnTo>
                  <a:lnTo>
                    <a:pt x="495" y="166"/>
                  </a:lnTo>
                  <a:lnTo>
                    <a:pt x="503" y="155"/>
                  </a:lnTo>
                  <a:lnTo>
                    <a:pt x="511" y="146"/>
                  </a:lnTo>
                  <a:lnTo>
                    <a:pt x="521" y="136"/>
                  </a:lnTo>
                  <a:lnTo>
                    <a:pt x="531" y="128"/>
                  </a:lnTo>
                  <a:lnTo>
                    <a:pt x="531" y="128"/>
                  </a:lnTo>
                  <a:lnTo>
                    <a:pt x="546" y="115"/>
                  </a:lnTo>
                  <a:lnTo>
                    <a:pt x="546" y="115"/>
                  </a:lnTo>
                  <a:lnTo>
                    <a:pt x="549" y="113"/>
                  </a:lnTo>
                  <a:lnTo>
                    <a:pt x="549" y="113"/>
                  </a:lnTo>
                  <a:lnTo>
                    <a:pt x="565" y="102"/>
                  </a:lnTo>
                  <a:lnTo>
                    <a:pt x="565" y="102"/>
                  </a:lnTo>
                  <a:lnTo>
                    <a:pt x="569" y="100"/>
                  </a:lnTo>
                  <a:lnTo>
                    <a:pt x="569" y="100"/>
                  </a:lnTo>
                  <a:lnTo>
                    <a:pt x="584" y="91"/>
                  </a:lnTo>
                  <a:lnTo>
                    <a:pt x="584" y="91"/>
                  </a:lnTo>
                  <a:lnTo>
                    <a:pt x="591" y="88"/>
                  </a:lnTo>
                  <a:lnTo>
                    <a:pt x="591" y="88"/>
                  </a:lnTo>
                  <a:lnTo>
                    <a:pt x="606" y="81"/>
                  </a:lnTo>
                  <a:lnTo>
                    <a:pt x="606" y="81"/>
                  </a:lnTo>
                  <a:lnTo>
                    <a:pt x="613" y="78"/>
                  </a:lnTo>
                  <a:lnTo>
                    <a:pt x="613" y="78"/>
                  </a:lnTo>
                  <a:lnTo>
                    <a:pt x="628" y="74"/>
                  </a:lnTo>
                  <a:lnTo>
                    <a:pt x="628" y="74"/>
                  </a:lnTo>
                  <a:lnTo>
                    <a:pt x="637" y="72"/>
                  </a:lnTo>
                  <a:lnTo>
                    <a:pt x="637" y="72"/>
                  </a:lnTo>
                  <a:lnTo>
                    <a:pt x="651" y="69"/>
                  </a:lnTo>
                  <a:lnTo>
                    <a:pt x="651" y="69"/>
                  </a:lnTo>
                  <a:lnTo>
                    <a:pt x="664" y="66"/>
                  </a:lnTo>
                  <a:lnTo>
                    <a:pt x="664" y="66"/>
                  </a:lnTo>
                  <a:lnTo>
                    <a:pt x="675" y="64"/>
                  </a:lnTo>
                  <a:lnTo>
                    <a:pt x="675" y="64"/>
                  </a:lnTo>
                  <a:lnTo>
                    <a:pt x="699" y="63"/>
                  </a:lnTo>
                  <a:lnTo>
                    <a:pt x="699" y="63"/>
                  </a:lnTo>
                  <a:lnTo>
                    <a:pt x="712" y="63"/>
                  </a:lnTo>
                  <a:lnTo>
                    <a:pt x="725" y="64"/>
                  </a:lnTo>
                  <a:lnTo>
                    <a:pt x="738" y="66"/>
                  </a:lnTo>
                  <a:lnTo>
                    <a:pt x="750" y="69"/>
                  </a:lnTo>
                  <a:lnTo>
                    <a:pt x="774" y="75"/>
                  </a:lnTo>
                  <a:lnTo>
                    <a:pt x="798" y="84"/>
                  </a:lnTo>
                  <a:lnTo>
                    <a:pt x="820" y="94"/>
                  </a:lnTo>
                  <a:lnTo>
                    <a:pt x="841" y="107"/>
                  </a:lnTo>
                  <a:lnTo>
                    <a:pt x="860" y="121"/>
                  </a:lnTo>
                  <a:lnTo>
                    <a:pt x="878" y="138"/>
                  </a:lnTo>
                  <a:lnTo>
                    <a:pt x="896" y="157"/>
                  </a:lnTo>
                  <a:lnTo>
                    <a:pt x="910" y="176"/>
                  </a:lnTo>
                  <a:lnTo>
                    <a:pt x="922" y="196"/>
                  </a:lnTo>
                  <a:lnTo>
                    <a:pt x="933" y="219"/>
                  </a:lnTo>
                  <a:lnTo>
                    <a:pt x="942" y="242"/>
                  </a:lnTo>
                  <a:lnTo>
                    <a:pt x="948" y="267"/>
                  </a:lnTo>
                  <a:lnTo>
                    <a:pt x="950" y="279"/>
                  </a:lnTo>
                  <a:lnTo>
                    <a:pt x="952" y="292"/>
                  </a:lnTo>
                  <a:lnTo>
                    <a:pt x="953" y="305"/>
                  </a:lnTo>
                  <a:lnTo>
                    <a:pt x="953" y="317"/>
                  </a:lnTo>
                  <a:lnTo>
                    <a:pt x="953" y="317"/>
                  </a:lnTo>
                  <a:lnTo>
                    <a:pt x="952" y="342"/>
                  </a:lnTo>
                  <a:lnTo>
                    <a:pt x="951" y="366"/>
                  </a:lnTo>
                  <a:lnTo>
                    <a:pt x="949" y="389"/>
                  </a:lnTo>
                  <a:lnTo>
                    <a:pt x="946" y="413"/>
                  </a:lnTo>
                  <a:lnTo>
                    <a:pt x="942" y="437"/>
                  </a:lnTo>
                  <a:lnTo>
                    <a:pt x="936" y="460"/>
                  </a:lnTo>
                  <a:lnTo>
                    <a:pt x="930" y="484"/>
                  </a:lnTo>
                  <a:lnTo>
                    <a:pt x="923" y="506"/>
                  </a:lnTo>
                  <a:lnTo>
                    <a:pt x="915" y="529"/>
                  </a:lnTo>
                  <a:lnTo>
                    <a:pt x="906" y="551"/>
                  </a:lnTo>
                  <a:lnTo>
                    <a:pt x="897" y="573"/>
                  </a:lnTo>
                  <a:lnTo>
                    <a:pt x="886" y="595"/>
                  </a:lnTo>
                  <a:lnTo>
                    <a:pt x="875" y="617"/>
                  </a:lnTo>
                  <a:lnTo>
                    <a:pt x="862" y="637"/>
                  </a:lnTo>
                  <a:lnTo>
                    <a:pt x="849" y="659"/>
                  </a:lnTo>
                  <a:lnTo>
                    <a:pt x="835" y="679"/>
                  </a:lnTo>
                  <a:lnTo>
                    <a:pt x="820" y="699"/>
                  </a:lnTo>
                  <a:lnTo>
                    <a:pt x="805" y="719"/>
                  </a:lnTo>
                  <a:lnTo>
                    <a:pt x="788" y="738"/>
                  </a:lnTo>
                  <a:lnTo>
                    <a:pt x="771" y="757"/>
                  </a:lnTo>
                  <a:lnTo>
                    <a:pt x="754" y="776"/>
                  </a:lnTo>
                  <a:lnTo>
                    <a:pt x="735" y="794"/>
                  </a:lnTo>
                  <a:lnTo>
                    <a:pt x="715" y="812"/>
                  </a:lnTo>
                  <a:lnTo>
                    <a:pt x="695" y="829"/>
                  </a:lnTo>
                  <a:lnTo>
                    <a:pt x="675" y="846"/>
                  </a:lnTo>
                  <a:lnTo>
                    <a:pt x="653" y="863"/>
                  </a:lnTo>
                  <a:lnTo>
                    <a:pt x="631" y="879"/>
                  </a:lnTo>
                  <a:lnTo>
                    <a:pt x="607" y="894"/>
                  </a:lnTo>
                  <a:lnTo>
                    <a:pt x="583" y="909"/>
                  </a:lnTo>
                  <a:lnTo>
                    <a:pt x="559" y="924"/>
                  </a:lnTo>
                  <a:lnTo>
                    <a:pt x="534" y="937"/>
                  </a:lnTo>
                  <a:lnTo>
                    <a:pt x="508" y="950"/>
                  </a:lnTo>
                  <a:lnTo>
                    <a:pt x="508" y="950"/>
                  </a:lnTo>
                  <a:close/>
                  <a:moveTo>
                    <a:pt x="699" y="126"/>
                  </a:moveTo>
                  <a:lnTo>
                    <a:pt x="699" y="126"/>
                  </a:lnTo>
                  <a:lnTo>
                    <a:pt x="693" y="128"/>
                  </a:lnTo>
                  <a:lnTo>
                    <a:pt x="686" y="130"/>
                  </a:lnTo>
                  <a:lnTo>
                    <a:pt x="681" y="132"/>
                  </a:lnTo>
                  <a:lnTo>
                    <a:pt x="677" y="136"/>
                  </a:lnTo>
                  <a:lnTo>
                    <a:pt x="672" y="140"/>
                  </a:lnTo>
                  <a:lnTo>
                    <a:pt x="669" y="147"/>
                  </a:lnTo>
                  <a:lnTo>
                    <a:pt x="668" y="152"/>
                  </a:lnTo>
                  <a:lnTo>
                    <a:pt x="667" y="159"/>
                  </a:lnTo>
                  <a:lnTo>
                    <a:pt x="667" y="159"/>
                  </a:lnTo>
                  <a:lnTo>
                    <a:pt x="668" y="165"/>
                  </a:lnTo>
                  <a:lnTo>
                    <a:pt x="669" y="172"/>
                  </a:lnTo>
                  <a:lnTo>
                    <a:pt x="672" y="177"/>
                  </a:lnTo>
                  <a:lnTo>
                    <a:pt x="677" y="181"/>
                  </a:lnTo>
                  <a:lnTo>
                    <a:pt x="681" y="185"/>
                  </a:lnTo>
                  <a:lnTo>
                    <a:pt x="686" y="188"/>
                  </a:lnTo>
                  <a:lnTo>
                    <a:pt x="693" y="190"/>
                  </a:lnTo>
                  <a:lnTo>
                    <a:pt x="699" y="191"/>
                  </a:lnTo>
                  <a:lnTo>
                    <a:pt x="699" y="191"/>
                  </a:lnTo>
                  <a:lnTo>
                    <a:pt x="712" y="191"/>
                  </a:lnTo>
                  <a:lnTo>
                    <a:pt x="725" y="193"/>
                  </a:lnTo>
                  <a:lnTo>
                    <a:pt x="737" y="196"/>
                  </a:lnTo>
                  <a:lnTo>
                    <a:pt x="749" y="201"/>
                  </a:lnTo>
                  <a:lnTo>
                    <a:pt x="759" y="206"/>
                  </a:lnTo>
                  <a:lnTo>
                    <a:pt x="770" y="212"/>
                  </a:lnTo>
                  <a:lnTo>
                    <a:pt x="780" y="220"/>
                  </a:lnTo>
                  <a:lnTo>
                    <a:pt x="789" y="227"/>
                  </a:lnTo>
                  <a:lnTo>
                    <a:pt x="797" y="237"/>
                  </a:lnTo>
                  <a:lnTo>
                    <a:pt x="804" y="247"/>
                  </a:lnTo>
                  <a:lnTo>
                    <a:pt x="811" y="257"/>
                  </a:lnTo>
                  <a:lnTo>
                    <a:pt x="816" y="268"/>
                  </a:lnTo>
                  <a:lnTo>
                    <a:pt x="820" y="280"/>
                  </a:lnTo>
                  <a:lnTo>
                    <a:pt x="824" y="292"/>
                  </a:lnTo>
                  <a:lnTo>
                    <a:pt x="826" y="305"/>
                  </a:lnTo>
                  <a:lnTo>
                    <a:pt x="826" y="317"/>
                  </a:lnTo>
                  <a:lnTo>
                    <a:pt x="826" y="317"/>
                  </a:lnTo>
                  <a:lnTo>
                    <a:pt x="827" y="324"/>
                  </a:lnTo>
                  <a:lnTo>
                    <a:pt x="829" y="330"/>
                  </a:lnTo>
                  <a:lnTo>
                    <a:pt x="831" y="336"/>
                  </a:lnTo>
                  <a:lnTo>
                    <a:pt x="835" y="340"/>
                  </a:lnTo>
                  <a:lnTo>
                    <a:pt x="840" y="344"/>
                  </a:lnTo>
                  <a:lnTo>
                    <a:pt x="845" y="348"/>
                  </a:lnTo>
                  <a:lnTo>
                    <a:pt x="852" y="349"/>
                  </a:lnTo>
                  <a:lnTo>
                    <a:pt x="858" y="350"/>
                  </a:lnTo>
                  <a:lnTo>
                    <a:pt x="858" y="350"/>
                  </a:lnTo>
                  <a:lnTo>
                    <a:pt x="864" y="349"/>
                  </a:lnTo>
                  <a:lnTo>
                    <a:pt x="870" y="348"/>
                  </a:lnTo>
                  <a:lnTo>
                    <a:pt x="876" y="344"/>
                  </a:lnTo>
                  <a:lnTo>
                    <a:pt x="881" y="340"/>
                  </a:lnTo>
                  <a:lnTo>
                    <a:pt x="885" y="336"/>
                  </a:lnTo>
                  <a:lnTo>
                    <a:pt x="887" y="330"/>
                  </a:lnTo>
                  <a:lnTo>
                    <a:pt x="889" y="324"/>
                  </a:lnTo>
                  <a:lnTo>
                    <a:pt x="890" y="317"/>
                  </a:lnTo>
                  <a:lnTo>
                    <a:pt x="890" y="317"/>
                  </a:lnTo>
                  <a:lnTo>
                    <a:pt x="889" y="298"/>
                  </a:lnTo>
                  <a:lnTo>
                    <a:pt x="886" y="279"/>
                  </a:lnTo>
                  <a:lnTo>
                    <a:pt x="882" y="261"/>
                  </a:lnTo>
                  <a:lnTo>
                    <a:pt x="875" y="243"/>
                  </a:lnTo>
                  <a:lnTo>
                    <a:pt x="867" y="227"/>
                  </a:lnTo>
                  <a:lnTo>
                    <a:pt x="857" y="211"/>
                  </a:lnTo>
                  <a:lnTo>
                    <a:pt x="846" y="196"/>
                  </a:lnTo>
                  <a:lnTo>
                    <a:pt x="833" y="183"/>
                  </a:lnTo>
                  <a:lnTo>
                    <a:pt x="820" y="170"/>
                  </a:lnTo>
                  <a:lnTo>
                    <a:pt x="805" y="160"/>
                  </a:lnTo>
                  <a:lnTo>
                    <a:pt x="789" y="150"/>
                  </a:lnTo>
                  <a:lnTo>
                    <a:pt x="773" y="142"/>
                  </a:lnTo>
                  <a:lnTo>
                    <a:pt x="756" y="135"/>
                  </a:lnTo>
                  <a:lnTo>
                    <a:pt x="738" y="131"/>
                  </a:lnTo>
                  <a:lnTo>
                    <a:pt x="719" y="128"/>
                  </a:lnTo>
                  <a:lnTo>
                    <a:pt x="699" y="126"/>
                  </a:lnTo>
                  <a:lnTo>
                    <a:pt x="699" y="1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2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http://chn.docer.com/works?userid=25553551                    _6"/>
          <p:cNvGrpSpPr/>
          <p:nvPr/>
        </p:nvGrpSpPr>
        <p:grpSpPr>
          <a:xfrm>
            <a:off x="1501321" y="2186610"/>
            <a:ext cx="792000" cy="792000"/>
            <a:chOff x="1501321" y="2186610"/>
            <a:chExt cx="792000" cy="792000"/>
          </a:xfrm>
        </p:grpSpPr>
        <p:sp>
          <p:nvSpPr>
            <p:cNvPr id="15" name="椭圆 14"/>
            <p:cNvSpPr/>
            <p:nvPr/>
          </p:nvSpPr>
          <p:spPr>
            <a:xfrm>
              <a:off x="1501321" y="2186610"/>
              <a:ext cx="792000" cy="79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16" name="Freeform 98"/>
            <p:cNvSpPr>
              <a:spLocks noEditPoints="1"/>
            </p:cNvSpPr>
            <p:nvPr/>
          </p:nvSpPr>
          <p:spPr bwMode="auto">
            <a:xfrm>
              <a:off x="1736190" y="2420685"/>
              <a:ext cx="322263" cy="323850"/>
            </a:xfrm>
            <a:custGeom>
              <a:avLst/>
              <a:gdLst>
                <a:gd name="T0" fmla="*/ 580 w 1017"/>
                <a:gd name="T1" fmla="*/ 688 h 1018"/>
                <a:gd name="T2" fmla="*/ 668 w 1017"/>
                <a:gd name="T3" fmla="*/ 640 h 1018"/>
                <a:gd name="T4" fmla="*/ 738 w 1017"/>
                <a:gd name="T5" fmla="*/ 559 h 1018"/>
                <a:gd name="T6" fmla="*/ 782 w 1017"/>
                <a:gd name="T7" fmla="*/ 453 h 1018"/>
                <a:gd name="T8" fmla="*/ 795 w 1017"/>
                <a:gd name="T9" fmla="*/ 349 h 1018"/>
                <a:gd name="T10" fmla="*/ 778 w 1017"/>
                <a:gd name="T11" fmla="*/ 229 h 1018"/>
                <a:gd name="T12" fmla="*/ 730 w 1017"/>
                <a:gd name="T13" fmla="*/ 127 h 1018"/>
                <a:gd name="T14" fmla="*/ 657 w 1017"/>
                <a:gd name="T15" fmla="*/ 51 h 1018"/>
                <a:gd name="T16" fmla="*/ 567 w 1017"/>
                <a:gd name="T17" fmla="*/ 7 h 1018"/>
                <a:gd name="T18" fmla="*/ 480 w 1017"/>
                <a:gd name="T19" fmla="*/ 2 h 1018"/>
                <a:gd name="T20" fmla="*/ 384 w 1017"/>
                <a:gd name="T21" fmla="*/ 34 h 1018"/>
                <a:gd name="T22" fmla="*/ 304 w 1017"/>
                <a:gd name="T23" fmla="*/ 105 h 1018"/>
                <a:gd name="T24" fmla="*/ 255 w 1017"/>
                <a:gd name="T25" fmla="*/ 187 h 1018"/>
                <a:gd name="T26" fmla="*/ 225 w 1017"/>
                <a:gd name="T27" fmla="*/ 299 h 1018"/>
                <a:gd name="T28" fmla="*/ 225 w 1017"/>
                <a:gd name="T29" fmla="*/ 403 h 1018"/>
                <a:gd name="T30" fmla="*/ 256 w 1017"/>
                <a:gd name="T31" fmla="*/ 517 h 1018"/>
                <a:gd name="T32" fmla="*/ 317 w 1017"/>
                <a:gd name="T33" fmla="*/ 609 h 1018"/>
                <a:gd name="T34" fmla="*/ 397 w 1017"/>
                <a:gd name="T35" fmla="*/ 672 h 1018"/>
                <a:gd name="T36" fmla="*/ 494 w 1017"/>
                <a:gd name="T37" fmla="*/ 699 h 1018"/>
                <a:gd name="T38" fmla="*/ 543 w 1017"/>
                <a:gd name="T39" fmla="*/ 67 h 1018"/>
                <a:gd name="T40" fmla="*/ 633 w 1017"/>
                <a:gd name="T41" fmla="*/ 112 h 1018"/>
                <a:gd name="T42" fmla="*/ 721 w 1017"/>
                <a:gd name="T43" fmla="*/ 265 h 1018"/>
                <a:gd name="T44" fmla="*/ 721 w 1017"/>
                <a:gd name="T45" fmla="*/ 435 h 1018"/>
                <a:gd name="T46" fmla="*/ 633 w 1017"/>
                <a:gd name="T47" fmla="*/ 588 h 1018"/>
                <a:gd name="T48" fmla="*/ 543 w 1017"/>
                <a:gd name="T49" fmla="*/ 633 h 1018"/>
                <a:gd name="T50" fmla="*/ 474 w 1017"/>
                <a:gd name="T51" fmla="*/ 633 h 1018"/>
                <a:gd name="T52" fmla="*/ 384 w 1017"/>
                <a:gd name="T53" fmla="*/ 588 h 1018"/>
                <a:gd name="T54" fmla="*/ 296 w 1017"/>
                <a:gd name="T55" fmla="*/ 435 h 1018"/>
                <a:gd name="T56" fmla="*/ 296 w 1017"/>
                <a:gd name="T57" fmla="*/ 265 h 1018"/>
                <a:gd name="T58" fmla="*/ 384 w 1017"/>
                <a:gd name="T59" fmla="*/ 112 h 1018"/>
                <a:gd name="T60" fmla="*/ 474 w 1017"/>
                <a:gd name="T61" fmla="*/ 67 h 1018"/>
                <a:gd name="T62" fmla="*/ 725 w 1017"/>
                <a:gd name="T63" fmla="*/ 637 h 1018"/>
                <a:gd name="T64" fmla="*/ 700 w 1017"/>
                <a:gd name="T65" fmla="*/ 668 h 1018"/>
                <a:gd name="T66" fmla="*/ 719 w 1017"/>
                <a:gd name="T67" fmla="*/ 697 h 1018"/>
                <a:gd name="T68" fmla="*/ 818 w 1017"/>
                <a:gd name="T69" fmla="*/ 717 h 1018"/>
                <a:gd name="T70" fmla="*/ 927 w 1017"/>
                <a:gd name="T71" fmla="*/ 816 h 1018"/>
                <a:gd name="T72" fmla="*/ 953 w 1017"/>
                <a:gd name="T73" fmla="*/ 929 h 1018"/>
                <a:gd name="T74" fmla="*/ 922 w 1017"/>
                <a:gd name="T75" fmla="*/ 954 h 1018"/>
                <a:gd name="T76" fmla="*/ 69 w 1017"/>
                <a:gd name="T77" fmla="*/ 941 h 1018"/>
                <a:gd name="T78" fmla="*/ 73 w 1017"/>
                <a:gd name="T79" fmla="*/ 856 h 1018"/>
                <a:gd name="T80" fmla="*/ 162 w 1017"/>
                <a:gd name="T81" fmla="*/ 738 h 1018"/>
                <a:gd name="T82" fmla="*/ 285 w 1017"/>
                <a:gd name="T83" fmla="*/ 700 h 1018"/>
                <a:gd name="T84" fmla="*/ 318 w 1017"/>
                <a:gd name="T85" fmla="*/ 674 h 1018"/>
                <a:gd name="T86" fmla="*/ 304 w 1017"/>
                <a:gd name="T87" fmla="*/ 641 h 1018"/>
                <a:gd name="T88" fmla="*/ 243 w 1017"/>
                <a:gd name="T89" fmla="*/ 639 h 1018"/>
                <a:gd name="T90" fmla="*/ 149 w 1017"/>
                <a:gd name="T91" fmla="*/ 670 h 1018"/>
                <a:gd name="T92" fmla="*/ 74 w 1017"/>
                <a:gd name="T93" fmla="*/ 730 h 1018"/>
                <a:gd name="T94" fmla="*/ 23 w 1017"/>
                <a:gd name="T95" fmla="*/ 811 h 1018"/>
                <a:gd name="T96" fmla="*/ 0 w 1017"/>
                <a:gd name="T97" fmla="*/ 907 h 1018"/>
                <a:gd name="T98" fmla="*/ 11 w 1017"/>
                <a:gd name="T99" fmla="*/ 967 h 1018"/>
                <a:gd name="T100" fmla="*/ 58 w 1017"/>
                <a:gd name="T101" fmla="*/ 1010 h 1018"/>
                <a:gd name="T102" fmla="*/ 931 w 1017"/>
                <a:gd name="T103" fmla="*/ 1017 h 1018"/>
                <a:gd name="T104" fmla="*/ 989 w 1017"/>
                <a:gd name="T105" fmla="*/ 990 h 1018"/>
                <a:gd name="T106" fmla="*/ 1017 w 1017"/>
                <a:gd name="T107" fmla="*/ 932 h 1018"/>
                <a:gd name="T108" fmla="*/ 1009 w 1017"/>
                <a:gd name="T109" fmla="*/ 850 h 1018"/>
                <a:gd name="T110" fmla="*/ 969 w 1017"/>
                <a:gd name="T111" fmla="*/ 762 h 1018"/>
                <a:gd name="T112" fmla="*/ 902 w 1017"/>
                <a:gd name="T113" fmla="*/ 693 h 1018"/>
                <a:gd name="T114" fmla="*/ 817 w 1017"/>
                <a:gd name="T115" fmla="*/ 649 h 1018"/>
                <a:gd name="T116" fmla="*/ 731 w 1017"/>
                <a:gd name="T117" fmla="*/ 636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17" h="1018">
                  <a:moveTo>
                    <a:pt x="509" y="700"/>
                  </a:moveTo>
                  <a:lnTo>
                    <a:pt x="509" y="700"/>
                  </a:lnTo>
                  <a:lnTo>
                    <a:pt x="524" y="699"/>
                  </a:lnTo>
                  <a:lnTo>
                    <a:pt x="538" y="698"/>
                  </a:lnTo>
                  <a:lnTo>
                    <a:pt x="553" y="696"/>
                  </a:lnTo>
                  <a:lnTo>
                    <a:pt x="567" y="693"/>
                  </a:lnTo>
                  <a:lnTo>
                    <a:pt x="580" y="688"/>
                  </a:lnTo>
                  <a:lnTo>
                    <a:pt x="593" y="684"/>
                  </a:lnTo>
                  <a:lnTo>
                    <a:pt x="607" y="679"/>
                  </a:lnTo>
                  <a:lnTo>
                    <a:pt x="620" y="672"/>
                  </a:lnTo>
                  <a:lnTo>
                    <a:pt x="633" y="665"/>
                  </a:lnTo>
                  <a:lnTo>
                    <a:pt x="645" y="657"/>
                  </a:lnTo>
                  <a:lnTo>
                    <a:pt x="657" y="649"/>
                  </a:lnTo>
                  <a:lnTo>
                    <a:pt x="668" y="640"/>
                  </a:lnTo>
                  <a:lnTo>
                    <a:pt x="680" y="630"/>
                  </a:lnTo>
                  <a:lnTo>
                    <a:pt x="691" y="620"/>
                  </a:lnTo>
                  <a:lnTo>
                    <a:pt x="701" y="609"/>
                  </a:lnTo>
                  <a:lnTo>
                    <a:pt x="711" y="597"/>
                  </a:lnTo>
                  <a:lnTo>
                    <a:pt x="720" y="585"/>
                  </a:lnTo>
                  <a:lnTo>
                    <a:pt x="730" y="573"/>
                  </a:lnTo>
                  <a:lnTo>
                    <a:pt x="738" y="559"/>
                  </a:lnTo>
                  <a:lnTo>
                    <a:pt x="746" y="546"/>
                  </a:lnTo>
                  <a:lnTo>
                    <a:pt x="753" y="531"/>
                  </a:lnTo>
                  <a:lnTo>
                    <a:pt x="761" y="517"/>
                  </a:lnTo>
                  <a:lnTo>
                    <a:pt x="766" y="502"/>
                  </a:lnTo>
                  <a:lnTo>
                    <a:pt x="773" y="486"/>
                  </a:lnTo>
                  <a:lnTo>
                    <a:pt x="778" y="470"/>
                  </a:lnTo>
                  <a:lnTo>
                    <a:pt x="782" y="453"/>
                  </a:lnTo>
                  <a:lnTo>
                    <a:pt x="785" y="437"/>
                  </a:lnTo>
                  <a:lnTo>
                    <a:pt x="789" y="420"/>
                  </a:lnTo>
                  <a:lnTo>
                    <a:pt x="792" y="403"/>
                  </a:lnTo>
                  <a:lnTo>
                    <a:pt x="793" y="386"/>
                  </a:lnTo>
                  <a:lnTo>
                    <a:pt x="794" y="368"/>
                  </a:lnTo>
                  <a:lnTo>
                    <a:pt x="795" y="349"/>
                  </a:lnTo>
                  <a:lnTo>
                    <a:pt x="795" y="349"/>
                  </a:lnTo>
                  <a:lnTo>
                    <a:pt x="794" y="332"/>
                  </a:lnTo>
                  <a:lnTo>
                    <a:pt x="793" y="314"/>
                  </a:lnTo>
                  <a:lnTo>
                    <a:pt x="792" y="297"/>
                  </a:lnTo>
                  <a:lnTo>
                    <a:pt x="789" y="280"/>
                  </a:lnTo>
                  <a:lnTo>
                    <a:pt x="785" y="262"/>
                  </a:lnTo>
                  <a:lnTo>
                    <a:pt x="782" y="246"/>
                  </a:lnTo>
                  <a:lnTo>
                    <a:pt x="778" y="229"/>
                  </a:lnTo>
                  <a:lnTo>
                    <a:pt x="773" y="214"/>
                  </a:lnTo>
                  <a:lnTo>
                    <a:pt x="766" y="198"/>
                  </a:lnTo>
                  <a:lnTo>
                    <a:pt x="761" y="183"/>
                  </a:lnTo>
                  <a:lnTo>
                    <a:pt x="753" y="168"/>
                  </a:lnTo>
                  <a:lnTo>
                    <a:pt x="746" y="154"/>
                  </a:lnTo>
                  <a:lnTo>
                    <a:pt x="738" y="140"/>
                  </a:lnTo>
                  <a:lnTo>
                    <a:pt x="730" y="127"/>
                  </a:lnTo>
                  <a:lnTo>
                    <a:pt x="720" y="114"/>
                  </a:lnTo>
                  <a:lnTo>
                    <a:pt x="711" y="103"/>
                  </a:lnTo>
                  <a:lnTo>
                    <a:pt x="701" y="91"/>
                  </a:lnTo>
                  <a:lnTo>
                    <a:pt x="691" y="80"/>
                  </a:lnTo>
                  <a:lnTo>
                    <a:pt x="679" y="69"/>
                  </a:lnTo>
                  <a:lnTo>
                    <a:pt x="668" y="60"/>
                  </a:lnTo>
                  <a:lnTo>
                    <a:pt x="657" y="51"/>
                  </a:lnTo>
                  <a:lnTo>
                    <a:pt x="645" y="43"/>
                  </a:lnTo>
                  <a:lnTo>
                    <a:pt x="633" y="35"/>
                  </a:lnTo>
                  <a:lnTo>
                    <a:pt x="620" y="27"/>
                  </a:lnTo>
                  <a:lnTo>
                    <a:pt x="607" y="21"/>
                  </a:lnTo>
                  <a:lnTo>
                    <a:pt x="593" y="16"/>
                  </a:lnTo>
                  <a:lnTo>
                    <a:pt x="580" y="11"/>
                  </a:lnTo>
                  <a:lnTo>
                    <a:pt x="567" y="7"/>
                  </a:lnTo>
                  <a:lnTo>
                    <a:pt x="553" y="4"/>
                  </a:lnTo>
                  <a:lnTo>
                    <a:pt x="538" y="2"/>
                  </a:lnTo>
                  <a:lnTo>
                    <a:pt x="524" y="1"/>
                  </a:lnTo>
                  <a:lnTo>
                    <a:pt x="509" y="0"/>
                  </a:lnTo>
                  <a:lnTo>
                    <a:pt x="509" y="0"/>
                  </a:lnTo>
                  <a:lnTo>
                    <a:pt x="494" y="1"/>
                  </a:lnTo>
                  <a:lnTo>
                    <a:pt x="480" y="2"/>
                  </a:lnTo>
                  <a:lnTo>
                    <a:pt x="466" y="4"/>
                  </a:lnTo>
                  <a:lnTo>
                    <a:pt x="452" y="7"/>
                  </a:lnTo>
                  <a:lnTo>
                    <a:pt x="438" y="10"/>
                  </a:lnTo>
                  <a:lnTo>
                    <a:pt x="424" y="16"/>
                  </a:lnTo>
                  <a:lnTo>
                    <a:pt x="411" y="21"/>
                  </a:lnTo>
                  <a:lnTo>
                    <a:pt x="397" y="27"/>
                  </a:lnTo>
                  <a:lnTo>
                    <a:pt x="384" y="34"/>
                  </a:lnTo>
                  <a:lnTo>
                    <a:pt x="372" y="43"/>
                  </a:lnTo>
                  <a:lnTo>
                    <a:pt x="359" y="51"/>
                  </a:lnTo>
                  <a:lnTo>
                    <a:pt x="348" y="60"/>
                  </a:lnTo>
                  <a:lnTo>
                    <a:pt x="336" y="70"/>
                  </a:lnTo>
                  <a:lnTo>
                    <a:pt x="325" y="81"/>
                  </a:lnTo>
                  <a:lnTo>
                    <a:pt x="314" y="93"/>
                  </a:lnTo>
                  <a:lnTo>
                    <a:pt x="304" y="105"/>
                  </a:lnTo>
                  <a:lnTo>
                    <a:pt x="304" y="105"/>
                  </a:lnTo>
                  <a:lnTo>
                    <a:pt x="294" y="118"/>
                  </a:lnTo>
                  <a:lnTo>
                    <a:pt x="285" y="130"/>
                  </a:lnTo>
                  <a:lnTo>
                    <a:pt x="277" y="144"/>
                  </a:lnTo>
                  <a:lnTo>
                    <a:pt x="269" y="158"/>
                  </a:lnTo>
                  <a:lnTo>
                    <a:pt x="262" y="172"/>
                  </a:lnTo>
                  <a:lnTo>
                    <a:pt x="255" y="187"/>
                  </a:lnTo>
                  <a:lnTo>
                    <a:pt x="249" y="202"/>
                  </a:lnTo>
                  <a:lnTo>
                    <a:pt x="244" y="217"/>
                  </a:lnTo>
                  <a:lnTo>
                    <a:pt x="238" y="233"/>
                  </a:lnTo>
                  <a:lnTo>
                    <a:pt x="234" y="250"/>
                  </a:lnTo>
                  <a:lnTo>
                    <a:pt x="231" y="266"/>
                  </a:lnTo>
                  <a:lnTo>
                    <a:pt x="227" y="282"/>
                  </a:lnTo>
                  <a:lnTo>
                    <a:pt x="225" y="299"/>
                  </a:lnTo>
                  <a:lnTo>
                    <a:pt x="223" y="315"/>
                  </a:lnTo>
                  <a:lnTo>
                    <a:pt x="223" y="332"/>
                  </a:lnTo>
                  <a:lnTo>
                    <a:pt x="222" y="349"/>
                  </a:lnTo>
                  <a:lnTo>
                    <a:pt x="222" y="349"/>
                  </a:lnTo>
                  <a:lnTo>
                    <a:pt x="223" y="368"/>
                  </a:lnTo>
                  <a:lnTo>
                    <a:pt x="224" y="386"/>
                  </a:lnTo>
                  <a:lnTo>
                    <a:pt x="225" y="403"/>
                  </a:lnTo>
                  <a:lnTo>
                    <a:pt x="229" y="420"/>
                  </a:lnTo>
                  <a:lnTo>
                    <a:pt x="232" y="437"/>
                  </a:lnTo>
                  <a:lnTo>
                    <a:pt x="235" y="453"/>
                  </a:lnTo>
                  <a:lnTo>
                    <a:pt x="239" y="470"/>
                  </a:lnTo>
                  <a:lnTo>
                    <a:pt x="245" y="486"/>
                  </a:lnTo>
                  <a:lnTo>
                    <a:pt x="251" y="502"/>
                  </a:lnTo>
                  <a:lnTo>
                    <a:pt x="256" y="517"/>
                  </a:lnTo>
                  <a:lnTo>
                    <a:pt x="264" y="531"/>
                  </a:lnTo>
                  <a:lnTo>
                    <a:pt x="271" y="546"/>
                  </a:lnTo>
                  <a:lnTo>
                    <a:pt x="279" y="559"/>
                  </a:lnTo>
                  <a:lnTo>
                    <a:pt x="288" y="573"/>
                  </a:lnTo>
                  <a:lnTo>
                    <a:pt x="297" y="585"/>
                  </a:lnTo>
                  <a:lnTo>
                    <a:pt x="306" y="597"/>
                  </a:lnTo>
                  <a:lnTo>
                    <a:pt x="317" y="609"/>
                  </a:lnTo>
                  <a:lnTo>
                    <a:pt x="326" y="620"/>
                  </a:lnTo>
                  <a:lnTo>
                    <a:pt x="337" y="630"/>
                  </a:lnTo>
                  <a:lnTo>
                    <a:pt x="349" y="640"/>
                  </a:lnTo>
                  <a:lnTo>
                    <a:pt x="361" y="649"/>
                  </a:lnTo>
                  <a:lnTo>
                    <a:pt x="372" y="657"/>
                  </a:lnTo>
                  <a:lnTo>
                    <a:pt x="384" y="665"/>
                  </a:lnTo>
                  <a:lnTo>
                    <a:pt x="397" y="672"/>
                  </a:lnTo>
                  <a:lnTo>
                    <a:pt x="410" y="679"/>
                  </a:lnTo>
                  <a:lnTo>
                    <a:pt x="424" y="684"/>
                  </a:lnTo>
                  <a:lnTo>
                    <a:pt x="437" y="688"/>
                  </a:lnTo>
                  <a:lnTo>
                    <a:pt x="451" y="693"/>
                  </a:lnTo>
                  <a:lnTo>
                    <a:pt x="465" y="696"/>
                  </a:lnTo>
                  <a:lnTo>
                    <a:pt x="480" y="698"/>
                  </a:lnTo>
                  <a:lnTo>
                    <a:pt x="494" y="699"/>
                  </a:lnTo>
                  <a:lnTo>
                    <a:pt x="509" y="700"/>
                  </a:lnTo>
                  <a:lnTo>
                    <a:pt x="509" y="700"/>
                  </a:lnTo>
                  <a:close/>
                  <a:moveTo>
                    <a:pt x="509" y="64"/>
                  </a:moveTo>
                  <a:lnTo>
                    <a:pt x="509" y="64"/>
                  </a:lnTo>
                  <a:lnTo>
                    <a:pt x="520" y="64"/>
                  </a:lnTo>
                  <a:lnTo>
                    <a:pt x="531" y="65"/>
                  </a:lnTo>
                  <a:lnTo>
                    <a:pt x="543" y="67"/>
                  </a:lnTo>
                  <a:lnTo>
                    <a:pt x="554" y="69"/>
                  </a:lnTo>
                  <a:lnTo>
                    <a:pt x="564" y="73"/>
                  </a:lnTo>
                  <a:lnTo>
                    <a:pt x="575" y="77"/>
                  </a:lnTo>
                  <a:lnTo>
                    <a:pt x="585" y="81"/>
                  </a:lnTo>
                  <a:lnTo>
                    <a:pt x="596" y="87"/>
                  </a:lnTo>
                  <a:lnTo>
                    <a:pt x="615" y="98"/>
                  </a:lnTo>
                  <a:lnTo>
                    <a:pt x="633" y="112"/>
                  </a:lnTo>
                  <a:lnTo>
                    <a:pt x="650" y="129"/>
                  </a:lnTo>
                  <a:lnTo>
                    <a:pt x="666" y="148"/>
                  </a:lnTo>
                  <a:lnTo>
                    <a:pt x="680" y="168"/>
                  </a:lnTo>
                  <a:lnTo>
                    <a:pt x="693" y="190"/>
                  </a:lnTo>
                  <a:lnTo>
                    <a:pt x="704" y="213"/>
                  </a:lnTo>
                  <a:lnTo>
                    <a:pt x="714" y="239"/>
                  </a:lnTo>
                  <a:lnTo>
                    <a:pt x="721" y="265"/>
                  </a:lnTo>
                  <a:lnTo>
                    <a:pt x="726" y="293"/>
                  </a:lnTo>
                  <a:lnTo>
                    <a:pt x="730" y="320"/>
                  </a:lnTo>
                  <a:lnTo>
                    <a:pt x="731" y="349"/>
                  </a:lnTo>
                  <a:lnTo>
                    <a:pt x="731" y="349"/>
                  </a:lnTo>
                  <a:lnTo>
                    <a:pt x="730" y="379"/>
                  </a:lnTo>
                  <a:lnTo>
                    <a:pt x="726" y="407"/>
                  </a:lnTo>
                  <a:lnTo>
                    <a:pt x="721" y="435"/>
                  </a:lnTo>
                  <a:lnTo>
                    <a:pt x="714" y="461"/>
                  </a:lnTo>
                  <a:lnTo>
                    <a:pt x="704" y="486"/>
                  </a:lnTo>
                  <a:lnTo>
                    <a:pt x="693" y="509"/>
                  </a:lnTo>
                  <a:lnTo>
                    <a:pt x="680" y="532"/>
                  </a:lnTo>
                  <a:lnTo>
                    <a:pt x="666" y="552"/>
                  </a:lnTo>
                  <a:lnTo>
                    <a:pt x="650" y="570"/>
                  </a:lnTo>
                  <a:lnTo>
                    <a:pt x="633" y="588"/>
                  </a:lnTo>
                  <a:lnTo>
                    <a:pt x="615" y="602"/>
                  </a:lnTo>
                  <a:lnTo>
                    <a:pt x="596" y="613"/>
                  </a:lnTo>
                  <a:lnTo>
                    <a:pt x="585" y="619"/>
                  </a:lnTo>
                  <a:lnTo>
                    <a:pt x="575" y="623"/>
                  </a:lnTo>
                  <a:lnTo>
                    <a:pt x="564" y="627"/>
                  </a:lnTo>
                  <a:lnTo>
                    <a:pt x="554" y="630"/>
                  </a:lnTo>
                  <a:lnTo>
                    <a:pt x="543" y="633"/>
                  </a:lnTo>
                  <a:lnTo>
                    <a:pt x="531" y="635"/>
                  </a:lnTo>
                  <a:lnTo>
                    <a:pt x="520" y="636"/>
                  </a:lnTo>
                  <a:lnTo>
                    <a:pt x="509" y="636"/>
                  </a:lnTo>
                  <a:lnTo>
                    <a:pt x="509" y="636"/>
                  </a:lnTo>
                  <a:lnTo>
                    <a:pt x="497" y="636"/>
                  </a:lnTo>
                  <a:lnTo>
                    <a:pt x="486" y="635"/>
                  </a:lnTo>
                  <a:lnTo>
                    <a:pt x="474" y="633"/>
                  </a:lnTo>
                  <a:lnTo>
                    <a:pt x="464" y="630"/>
                  </a:lnTo>
                  <a:lnTo>
                    <a:pt x="453" y="627"/>
                  </a:lnTo>
                  <a:lnTo>
                    <a:pt x="442" y="623"/>
                  </a:lnTo>
                  <a:lnTo>
                    <a:pt x="432" y="619"/>
                  </a:lnTo>
                  <a:lnTo>
                    <a:pt x="422" y="613"/>
                  </a:lnTo>
                  <a:lnTo>
                    <a:pt x="402" y="602"/>
                  </a:lnTo>
                  <a:lnTo>
                    <a:pt x="384" y="588"/>
                  </a:lnTo>
                  <a:lnTo>
                    <a:pt x="367" y="570"/>
                  </a:lnTo>
                  <a:lnTo>
                    <a:pt x="351" y="552"/>
                  </a:lnTo>
                  <a:lnTo>
                    <a:pt x="337" y="532"/>
                  </a:lnTo>
                  <a:lnTo>
                    <a:pt x="324" y="509"/>
                  </a:lnTo>
                  <a:lnTo>
                    <a:pt x="313" y="486"/>
                  </a:lnTo>
                  <a:lnTo>
                    <a:pt x="304" y="461"/>
                  </a:lnTo>
                  <a:lnTo>
                    <a:pt x="296" y="435"/>
                  </a:lnTo>
                  <a:lnTo>
                    <a:pt x="291" y="407"/>
                  </a:lnTo>
                  <a:lnTo>
                    <a:pt x="288" y="379"/>
                  </a:lnTo>
                  <a:lnTo>
                    <a:pt x="285" y="349"/>
                  </a:lnTo>
                  <a:lnTo>
                    <a:pt x="285" y="349"/>
                  </a:lnTo>
                  <a:lnTo>
                    <a:pt x="288" y="320"/>
                  </a:lnTo>
                  <a:lnTo>
                    <a:pt x="291" y="293"/>
                  </a:lnTo>
                  <a:lnTo>
                    <a:pt x="296" y="265"/>
                  </a:lnTo>
                  <a:lnTo>
                    <a:pt x="304" y="239"/>
                  </a:lnTo>
                  <a:lnTo>
                    <a:pt x="313" y="213"/>
                  </a:lnTo>
                  <a:lnTo>
                    <a:pt x="324" y="190"/>
                  </a:lnTo>
                  <a:lnTo>
                    <a:pt x="337" y="168"/>
                  </a:lnTo>
                  <a:lnTo>
                    <a:pt x="351" y="148"/>
                  </a:lnTo>
                  <a:lnTo>
                    <a:pt x="367" y="129"/>
                  </a:lnTo>
                  <a:lnTo>
                    <a:pt x="384" y="112"/>
                  </a:lnTo>
                  <a:lnTo>
                    <a:pt x="402" y="98"/>
                  </a:lnTo>
                  <a:lnTo>
                    <a:pt x="422" y="87"/>
                  </a:lnTo>
                  <a:lnTo>
                    <a:pt x="432" y="81"/>
                  </a:lnTo>
                  <a:lnTo>
                    <a:pt x="442" y="77"/>
                  </a:lnTo>
                  <a:lnTo>
                    <a:pt x="453" y="73"/>
                  </a:lnTo>
                  <a:lnTo>
                    <a:pt x="464" y="69"/>
                  </a:lnTo>
                  <a:lnTo>
                    <a:pt x="474" y="67"/>
                  </a:lnTo>
                  <a:lnTo>
                    <a:pt x="486" y="65"/>
                  </a:lnTo>
                  <a:lnTo>
                    <a:pt x="497" y="64"/>
                  </a:lnTo>
                  <a:lnTo>
                    <a:pt x="509" y="64"/>
                  </a:lnTo>
                  <a:lnTo>
                    <a:pt x="509" y="64"/>
                  </a:lnTo>
                  <a:close/>
                  <a:moveTo>
                    <a:pt x="731" y="636"/>
                  </a:moveTo>
                  <a:lnTo>
                    <a:pt x="731" y="636"/>
                  </a:lnTo>
                  <a:lnTo>
                    <a:pt x="725" y="637"/>
                  </a:lnTo>
                  <a:lnTo>
                    <a:pt x="719" y="639"/>
                  </a:lnTo>
                  <a:lnTo>
                    <a:pt x="714" y="641"/>
                  </a:lnTo>
                  <a:lnTo>
                    <a:pt x="709" y="645"/>
                  </a:lnTo>
                  <a:lnTo>
                    <a:pt x="705" y="650"/>
                  </a:lnTo>
                  <a:lnTo>
                    <a:pt x="702" y="655"/>
                  </a:lnTo>
                  <a:lnTo>
                    <a:pt x="700" y="662"/>
                  </a:lnTo>
                  <a:lnTo>
                    <a:pt x="700" y="668"/>
                  </a:lnTo>
                  <a:lnTo>
                    <a:pt x="700" y="668"/>
                  </a:lnTo>
                  <a:lnTo>
                    <a:pt x="700" y="674"/>
                  </a:lnTo>
                  <a:lnTo>
                    <a:pt x="702" y="680"/>
                  </a:lnTo>
                  <a:lnTo>
                    <a:pt x="705" y="685"/>
                  </a:lnTo>
                  <a:lnTo>
                    <a:pt x="709" y="691"/>
                  </a:lnTo>
                  <a:lnTo>
                    <a:pt x="714" y="694"/>
                  </a:lnTo>
                  <a:lnTo>
                    <a:pt x="719" y="697"/>
                  </a:lnTo>
                  <a:lnTo>
                    <a:pt x="725" y="699"/>
                  </a:lnTo>
                  <a:lnTo>
                    <a:pt x="731" y="700"/>
                  </a:lnTo>
                  <a:lnTo>
                    <a:pt x="731" y="700"/>
                  </a:lnTo>
                  <a:lnTo>
                    <a:pt x="754" y="701"/>
                  </a:lnTo>
                  <a:lnTo>
                    <a:pt x="776" y="705"/>
                  </a:lnTo>
                  <a:lnTo>
                    <a:pt x="797" y="710"/>
                  </a:lnTo>
                  <a:lnTo>
                    <a:pt x="818" y="717"/>
                  </a:lnTo>
                  <a:lnTo>
                    <a:pt x="837" y="727"/>
                  </a:lnTo>
                  <a:lnTo>
                    <a:pt x="855" y="738"/>
                  </a:lnTo>
                  <a:lnTo>
                    <a:pt x="872" y="751"/>
                  </a:lnTo>
                  <a:lnTo>
                    <a:pt x="888" y="765"/>
                  </a:lnTo>
                  <a:lnTo>
                    <a:pt x="903" y="781"/>
                  </a:lnTo>
                  <a:lnTo>
                    <a:pt x="915" y="798"/>
                  </a:lnTo>
                  <a:lnTo>
                    <a:pt x="927" y="816"/>
                  </a:lnTo>
                  <a:lnTo>
                    <a:pt x="937" y="835"/>
                  </a:lnTo>
                  <a:lnTo>
                    <a:pt x="944" y="856"/>
                  </a:lnTo>
                  <a:lnTo>
                    <a:pt x="950" y="877"/>
                  </a:lnTo>
                  <a:lnTo>
                    <a:pt x="953" y="900"/>
                  </a:lnTo>
                  <a:lnTo>
                    <a:pt x="954" y="922"/>
                  </a:lnTo>
                  <a:lnTo>
                    <a:pt x="954" y="922"/>
                  </a:lnTo>
                  <a:lnTo>
                    <a:pt x="953" y="929"/>
                  </a:lnTo>
                  <a:lnTo>
                    <a:pt x="952" y="935"/>
                  </a:lnTo>
                  <a:lnTo>
                    <a:pt x="949" y="941"/>
                  </a:lnTo>
                  <a:lnTo>
                    <a:pt x="944" y="945"/>
                  </a:lnTo>
                  <a:lnTo>
                    <a:pt x="940" y="949"/>
                  </a:lnTo>
                  <a:lnTo>
                    <a:pt x="935" y="951"/>
                  </a:lnTo>
                  <a:lnTo>
                    <a:pt x="928" y="953"/>
                  </a:lnTo>
                  <a:lnTo>
                    <a:pt x="922" y="954"/>
                  </a:lnTo>
                  <a:lnTo>
                    <a:pt x="96" y="954"/>
                  </a:lnTo>
                  <a:lnTo>
                    <a:pt x="96" y="954"/>
                  </a:lnTo>
                  <a:lnTo>
                    <a:pt x="89" y="953"/>
                  </a:lnTo>
                  <a:lnTo>
                    <a:pt x="83" y="951"/>
                  </a:lnTo>
                  <a:lnTo>
                    <a:pt x="77" y="949"/>
                  </a:lnTo>
                  <a:lnTo>
                    <a:pt x="73" y="945"/>
                  </a:lnTo>
                  <a:lnTo>
                    <a:pt x="69" y="941"/>
                  </a:lnTo>
                  <a:lnTo>
                    <a:pt x="65" y="935"/>
                  </a:lnTo>
                  <a:lnTo>
                    <a:pt x="64" y="929"/>
                  </a:lnTo>
                  <a:lnTo>
                    <a:pt x="63" y="922"/>
                  </a:lnTo>
                  <a:lnTo>
                    <a:pt x="63" y="922"/>
                  </a:lnTo>
                  <a:lnTo>
                    <a:pt x="64" y="900"/>
                  </a:lnTo>
                  <a:lnTo>
                    <a:pt x="68" y="877"/>
                  </a:lnTo>
                  <a:lnTo>
                    <a:pt x="73" y="856"/>
                  </a:lnTo>
                  <a:lnTo>
                    <a:pt x="81" y="835"/>
                  </a:lnTo>
                  <a:lnTo>
                    <a:pt x="90" y="816"/>
                  </a:lnTo>
                  <a:lnTo>
                    <a:pt x="101" y="798"/>
                  </a:lnTo>
                  <a:lnTo>
                    <a:pt x="114" y="781"/>
                  </a:lnTo>
                  <a:lnTo>
                    <a:pt x="129" y="765"/>
                  </a:lnTo>
                  <a:lnTo>
                    <a:pt x="145" y="751"/>
                  </a:lnTo>
                  <a:lnTo>
                    <a:pt x="162" y="738"/>
                  </a:lnTo>
                  <a:lnTo>
                    <a:pt x="180" y="727"/>
                  </a:lnTo>
                  <a:lnTo>
                    <a:pt x="200" y="717"/>
                  </a:lnTo>
                  <a:lnTo>
                    <a:pt x="220" y="710"/>
                  </a:lnTo>
                  <a:lnTo>
                    <a:pt x="241" y="705"/>
                  </a:lnTo>
                  <a:lnTo>
                    <a:pt x="263" y="701"/>
                  </a:lnTo>
                  <a:lnTo>
                    <a:pt x="285" y="700"/>
                  </a:lnTo>
                  <a:lnTo>
                    <a:pt x="285" y="700"/>
                  </a:lnTo>
                  <a:lnTo>
                    <a:pt x="292" y="699"/>
                  </a:lnTo>
                  <a:lnTo>
                    <a:pt x="298" y="697"/>
                  </a:lnTo>
                  <a:lnTo>
                    <a:pt x="304" y="694"/>
                  </a:lnTo>
                  <a:lnTo>
                    <a:pt x="308" y="691"/>
                  </a:lnTo>
                  <a:lnTo>
                    <a:pt x="312" y="685"/>
                  </a:lnTo>
                  <a:lnTo>
                    <a:pt x="315" y="680"/>
                  </a:lnTo>
                  <a:lnTo>
                    <a:pt x="318" y="674"/>
                  </a:lnTo>
                  <a:lnTo>
                    <a:pt x="318" y="668"/>
                  </a:lnTo>
                  <a:lnTo>
                    <a:pt x="318" y="668"/>
                  </a:lnTo>
                  <a:lnTo>
                    <a:pt x="318" y="662"/>
                  </a:lnTo>
                  <a:lnTo>
                    <a:pt x="315" y="655"/>
                  </a:lnTo>
                  <a:lnTo>
                    <a:pt x="312" y="650"/>
                  </a:lnTo>
                  <a:lnTo>
                    <a:pt x="308" y="645"/>
                  </a:lnTo>
                  <a:lnTo>
                    <a:pt x="304" y="641"/>
                  </a:lnTo>
                  <a:lnTo>
                    <a:pt x="298" y="639"/>
                  </a:lnTo>
                  <a:lnTo>
                    <a:pt x="292" y="637"/>
                  </a:lnTo>
                  <a:lnTo>
                    <a:pt x="285" y="636"/>
                  </a:lnTo>
                  <a:lnTo>
                    <a:pt x="285" y="636"/>
                  </a:lnTo>
                  <a:lnTo>
                    <a:pt x="271" y="637"/>
                  </a:lnTo>
                  <a:lnTo>
                    <a:pt x="256" y="638"/>
                  </a:lnTo>
                  <a:lnTo>
                    <a:pt x="243" y="639"/>
                  </a:lnTo>
                  <a:lnTo>
                    <a:pt x="229" y="642"/>
                  </a:lnTo>
                  <a:lnTo>
                    <a:pt x="215" y="645"/>
                  </a:lnTo>
                  <a:lnTo>
                    <a:pt x="201" y="649"/>
                  </a:lnTo>
                  <a:lnTo>
                    <a:pt x="188" y="653"/>
                  </a:lnTo>
                  <a:lnTo>
                    <a:pt x="175" y="658"/>
                  </a:lnTo>
                  <a:lnTo>
                    <a:pt x="162" y="665"/>
                  </a:lnTo>
                  <a:lnTo>
                    <a:pt x="149" y="670"/>
                  </a:lnTo>
                  <a:lnTo>
                    <a:pt x="137" y="678"/>
                  </a:lnTo>
                  <a:lnTo>
                    <a:pt x="126" y="685"/>
                  </a:lnTo>
                  <a:lnTo>
                    <a:pt x="115" y="693"/>
                  </a:lnTo>
                  <a:lnTo>
                    <a:pt x="104" y="701"/>
                  </a:lnTo>
                  <a:lnTo>
                    <a:pt x="93" y="711"/>
                  </a:lnTo>
                  <a:lnTo>
                    <a:pt x="84" y="720"/>
                  </a:lnTo>
                  <a:lnTo>
                    <a:pt x="74" y="730"/>
                  </a:lnTo>
                  <a:lnTo>
                    <a:pt x="65" y="740"/>
                  </a:lnTo>
                  <a:lnTo>
                    <a:pt x="57" y="751"/>
                  </a:lnTo>
                  <a:lnTo>
                    <a:pt x="48" y="762"/>
                  </a:lnTo>
                  <a:lnTo>
                    <a:pt x="41" y="774"/>
                  </a:lnTo>
                  <a:lnTo>
                    <a:pt x="34" y="786"/>
                  </a:lnTo>
                  <a:lnTo>
                    <a:pt x="28" y="798"/>
                  </a:lnTo>
                  <a:lnTo>
                    <a:pt x="23" y="811"/>
                  </a:lnTo>
                  <a:lnTo>
                    <a:pt x="17" y="824"/>
                  </a:lnTo>
                  <a:lnTo>
                    <a:pt x="13" y="838"/>
                  </a:lnTo>
                  <a:lnTo>
                    <a:pt x="9" y="850"/>
                  </a:lnTo>
                  <a:lnTo>
                    <a:pt x="5" y="864"/>
                  </a:lnTo>
                  <a:lnTo>
                    <a:pt x="3" y="878"/>
                  </a:lnTo>
                  <a:lnTo>
                    <a:pt x="1" y="893"/>
                  </a:lnTo>
                  <a:lnTo>
                    <a:pt x="0" y="907"/>
                  </a:lnTo>
                  <a:lnTo>
                    <a:pt x="0" y="922"/>
                  </a:lnTo>
                  <a:lnTo>
                    <a:pt x="0" y="922"/>
                  </a:lnTo>
                  <a:lnTo>
                    <a:pt x="0" y="932"/>
                  </a:lnTo>
                  <a:lnTo>
                    <a:pt x="2" y="942"/>
                  </a:lnTo>
                  <a:lnTo>
                    <a:pt x="4" y="950"/>
                  </a:lnTo>
                  <a:lnTo>
                    <a:pt x="8" y="960"/>
                  </a:lnTo>
                  <a:lnTo>
                    <a:pt x="11" y="967"/>
                  </a:lnTo>
                  <a:lnTo>
                    <a:pt x="16" y="976"/>
                  </a:lnTo>
                  <a:lnTo>
                    <a:pt x="21" y="983"/>
                  </a:lnTo>
                  <a:lnTo>
                    <a:pt x="28" y="990"/>
                  </a:lnTo>
                  <a:lnTo>
                    <a:pt x="34" y="996"/>
                  </a:lnTo>
                  <a:lnTo>
                    <a:pt x="42" y="1002"/>
                  </a:lnTo>
                  <a:lnTo>
                    <a:pt x="49" y="1006"/>
                  </a:lnTo>
                  <a:lnTo>
                    <a:pt x="58" y="1010"/>
                  </a:lnTo>
                  <a:lnTo>
                    <a:pt x="67" y="1014"/>
                  </a:lnTo>
                  <a:lnTo>
                    <a:pt x="76" y="1016"/>
                  </a:lnTo>
                  <a:lnTo>
                    <a:pt x="86" y="1017"/>
                  </a:lnTo>
                  <a:lnTo>
                    <a:pt x="96" y="1018"/>
                  </a:lnTo>
                  <a:lnTo>
                    <a:pt x="922" y="1018"/>
                  </a:lnTo>
                  <a:lnTo>
                    <a:pt x="922" y="1018"/>
                  </a:lnTo>
                  <a:lnTo>
                    <a:pt x="931" y="1017"/>
                  </a:lnTo>
                  <a:lnTo>
                    <a:pt x="941" y="1016"/>
                  </a:lnTo>
                  <a:lnTo>
                    <a:pt x="951" y="1014"/>
                  </a:lnTo>
                  <a:lnTo>
                    <a:pt x="959" y="1010"/>
                  </a:lnTo>
                  <a:lnTo>
                    <a:pt x="968" y="1006"/>
                  </a:lnTo>
                  <a:lnTo>
                    <a:pt x="975" y="1002"/>
                  </a:lnTo>
                  <a:lnTo>
                    <a:pt x="983" y="996"/>
                  </a:lnTo>
                  <a:lnTo>
                    <a:pt x="989" y="990"/>
                  </a:lnTo>
                  <a:lnTo>
                    <a:pt x="996" y="983"/>
                  </a:lnTo>
                  <a:lnTo>
                    <a:pt x="1001" y="976"/>
                  </a:lnTo>
                  <a:lnTo>
                    <a:pt x="1006" y="967"/>
                  </a:lnTo>
                  <a:lnTo>
                    <a:pt x="1010" y="960"/>
                  </a:lnTo>
                  <a:lnTo>
                    <a:pt x="1013" y="950"/>
                  </a:lnTo>
                  <a:lnTo>
                    <a:pt x="1015" y="942"/>
                  </a:lnTo>
                  <a:lnTo>
                    <a:pt x="1017" y="932"/>
                  </a:lnTo>
                  <a:lnTo>
                    <a:pt x="1017" y="922"/>
                  </a:lnTo>
                  <a:lnTo>
                    <a:pt x="1017" y="922"/>
                  </a:lnTo>
                  <a:lnTo>
                    <a:pt x="1017" y="907"/>
                  </a:lnTo>
                  <a:lnTo>
                    <a:pt x="1016" y="893"/>
                  </a:lnTo>
                  <a:lnTo>
                    <a:pt x="1014" y="878"/>
                  </a:lnTo>
                  <a:lnTo>
                    <a:pt x="1012" y="864"/>
                  </a:lnTo>
                  <a:lnTo>
                    <a:pt x="1009" y="850"/>
                  </a:lnTo>
                  <a:lnTo>
                    <a:pt x="1004" y="838"/>
                  </a:lnTo>
                  <a:lnTo>
                    <a:pt x="1000" y="824"/>
                  </a:lnTo>
                  <a:lnTo>
                    <a:pt x="995" y="811"/>
                  </a:lnTo>
                  <a:lnTo>
                    <a:pt x="989" y="798"/>
                  </a:lnTo>
                  <a:lnTo>
                    <a:pt x="983" y="786"/>
                  </a:lnTo>
                  <a:lnTo>
                    <a:pt x="976" y="774"/>
                  </a:lnTo>
                  <a:lnTo>
                    <a:pt x="969" y="762"/>
                  </a:lnTo>
                  <a:lnTo>
                    <a:pt x="960" y="751"/>
                  </a:lnTo>
                  <a:lnTo>
                    <a:pt x="952" y="740"/>
                  </a:lnTo>
                  <a:lnTo>
                    <a:pt x="943" y="730"/>
                  </a:lnTo>
                  <a:lnTo>
                    <a:pt x="933" y="720"/>
                  </a:lnTo>
                  <a:lnTo>
                    <a:pt x="924" y="711"/>
                  </a:lnTo>
                  <a:lnTo>
                    <a:pt x="913" y="701"/>
                  </a:lnTo>
                  <a:lnTo>
                    <a:pt x="902" y="693"/>
                  </a:lnTo>
                  <a:lnTo>
                    <a:pt x="892" y="685"/>
                  </a:lnTo>
                  <a:lnTo>
                    <a:pt x="880" y="678"/>
                  </a:lnTo>
                  <a:lnTo>
                    <a:pt x="868" y="670"/>
                  </a:lnTo>
                  <a:lnTo>
                    <a:pt x="855" y="665"/>
                  </a:lnTo>
                  <a:lnTo>
                    <a:pt x="842" y="658"/>
                  </a:lnTo>
                  <a:lnTo>
                    <a:pt x="829" y="653"/>
                  </a:lnTo>
                  <a:lnTo>
                    <a:pt x="817" y="649"/>
                  </a:lnTo>
                  <a:lnTo>
                    <a:pt x="803" y="645"/>
                  </a:lnTo>
                  <a:lnTo>
                    <a:pt x="789" y="642"/>
                  </a:lnTo>
                  <a:lnTo>
                    <a:pt x="775" y="639"/>
                  </a:lnTo>
                  <a:lnTo>
                    <a:pt x="761" y="638"/>
                  </a:lnTo>
                  <a:lnTo>
                    <a:pt x="746" y="637"/>
                  </a:lnTo>
                  <a:lnTo>
                    <a:pt x="731" y="636"/>
                  </a:lnTo>
                  <a:lnTo>
                    <a:pt x="731" y="6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2"/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http://chn.docer.com/works?userid=25553551                    _7"/>
          <p:cNvGrpSpPr/>
          <p:nvPr/>
        </p:nvGrpSpPr>
        <p:grpSpPr>
          <a:xfrm>
            <a:off x="3565071" y="2657021"/>
            <a:ext cx="792000" cy="792000"/>
            <a:chOff x="3565071" y="2657021"/>
            <a:chExt cx="792000" cy="792000"/>
          </a:xfrm>
        </p:grpSpPr>
        <p:sp>
          <p:nvSpPr>
            <p:cNvPr id="18" name="椭圆 17"/>
            <p:cNvSpPr/>
            <p:nvPr/>
          </p:nvSpPr>
          <p:spPr>
            <a:xfrm>
              <a:off x="3565071" y="2657021"/>
              <a:ext cx="792000" cy="792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ea typeface="微软雅黑" panose="020B0503020204020204" pitchFamily="34" charset="-122"/>
              </a:endParaRPr>
            </a:p>
          </p:txBody>
        </p:sp>
        <p:sp>
          <p:nvSpPr>
            <p:cNvPr id="19" name="Freeform 99"/>
            <p:cNvSpPr>
              <a:spLocks noEditPoints="1"/>
            </p:cNvSpPr>
            <p:nvPr/>
          </p:nvSpPr>
          <p:spPr bwMode="auto">
            <a:xfrm>
              <a:off x="3799940" y="2891096"/>
              <a:ext cx="322263" cy="323850"/>
            </a:xfrm>
            <a:custGeom>
              <a:avLst/>
              <a:gdLst>
                <a:gd name="T0" fmla="*/ 543 w 1018"/>
                <a:gd name="T1" fmla="*/ 682 h 1018"/>
                <a:gd name="T2" fmla="*/ 671 w 1018"/>
                <a:gd name="T3" fmla="*/ 548 h 1018"/>
                <a:gd name="T4" fmla="*/ 689 w 1018"/>
                <a:gd name="T5" fmla="*/ 324 h 1018"/>
                <a:gd name="T6" fmla="*/ 565 w 1018"/>
                <a:gd name="T7" fmla="*/ 148 h 1018"/>
                <a:gd name="T8" fmla="*/ 462 w 1018"/>
                <a:gd name="T9" fmla="*/ 120 h 1018"/>
                <a:gd name="T10" fmla="*/ 368 w 1018"/>
                <a:gd name="T11" fmla="*/ 142 h 1018"/>
                <a:gd name="T12" fmla="*/ 290 w 1018"/>
                <a:gd name="T13" fmla="*/ 207 h 1018"/>
                <a:gd name="T14" fmla="*/ 223 w 1018"/>
                <a:gd name="T15" fmla="*/ 409 h 1018"/>
                <a:gd name="T16" fmla="*/ 309 w 1018"/>
                <a:gd name="T17" fmla="*/ 634 h 1018"/>
                <a:gd name="T18" fmla="*/ 425 w 1018"/>
                <a:gd name="T19" fmla="*/ 696 h 1018"/>
                <a:gd name="T20" fmla="*/ 513 w 1018"/>
                <a:gd name="T21" fmla="*/ 193 h 1018"/>
                <a:gd name="T22" fmla="*/ 623 w 1018"/>
                <a:gd name="T23" fmla="*/ 321 h 1018"/>
                <a:gd name="T24" fmla="*/ 623 w 1018"/>
                <a:gd name="T25" fmla="*/ 497 h 1018"/>
                <a:gd name="T26" fmla="*/ 513 w 1018"/>
                <a:gd name="T27" fmla="*/ 626 h 1018"/>
                <a:gd name="T28" fmla="*/ 378 w 1018"/>
                <a:gd name="T29" fmla="*/ 609 h 1018"/>
                <a:gd name="T30" fmla="*/ 290 w 1018"/>
                <a:gd name="T31" fmla="*/ 456 h 1018"/>
                <a:gd name="T32" fmla="*/ 316 w 1018"/>
                <a:gd name="T33" fmla="*/ 283 h 1018"/>
                <a:gd name="T34" fmla="*/ 444 w 1018"/>
                <a:gd name="T35" fmla="*/ 184 h 1018"/>
                <a:gd name="T36" fmla="*/ 636 w 1018"/>
                <a:gd name="T37" fmla="*/ 682 h 1018"/>
                <a:gd name="T38" fmla="*/ 644 w 1018"/>
                <a:gd name="T39" fmla="*/ 726 h 1018"/>
                <a:gd name="T40" fmla="*/ 756 w 1018"/>
                <a:gd name="T41" fmla="*/ 755 h 1018"/>
                <a:gd name="T42" fmla="*/ 854 w 1018"/>
                <a:gd name="T43" fmla="*/ 889 h 1018"/>
                <a:gd name="T44" fmla="*/ 844 w 1018"/>
                <a:gd name="T45" fmla="*/ 952 h 1018"/>
                <a:gd name="T46" fmla="*/ 68 w 1018"/>
                <a:gd name="T47" fmla="*/ 943 h 1018"/>
                <a:gd name="T48" fmla="*/ 87 w 1018"/>
                <a:gd name="T49" fmla="*/ 834 h 1018"/>
                <a:gd name="T50" fmla="*/ 221 w 1018"/>
                <a:gd name="T51" fmla="*/ 736 h 1018"/>
                <a:gd name="T52" fmla="*/ 290 w 1018"/>
                <a:gd name="T53" fmla="*/ 712 h 1018"/>
                <a:gd name="T54" fmla="*/ 273 w 1018"/>
                <a:gd name="T55" fmla="*/ 670 h 1018"/>
                <a:gd name="T56" fmla="*/ 184 w 1018"/>
                <a:gd name="T57" fmla="*/ 680 h 1018"/>
                <a:gd name="T58" fmla="*/ 21 w 1018"/>
                <a:gd name="T59" fmla="*/ 827 h 1018"/>
                <a:gd name="T60" fmla="*/ 0 w 1018"/>
                <a:gd name="T61" fmla="*/ 937 h 1018"/>
                <a:gd name="T62" fmla="*/ 39 w 1018"/>
                <a:gd name="T63" fmla="*/ 1003 h 1018"/>
                <a:gd name="T64" fmla="*/ 843 w 1018"/>
                <a:gd name="T65" fmla="*/ 1018 h 1018"/>
                <a:gd name="T66" fmla="*/ 907 w 1018"/>
                <a:gd name="T67" fmla="*/ 978 h 1018"/>
                <a:gd name="T68" fmla="*/ 921 w 1018"/>
                <a:gd name="T69" fmla="*/ 902 h 1018"/>
                <a:gd name="T70" fmla="*/ 846 w 1018"/>
                <a:gd name="T71" fmla="*/ 744 h 1018"/>
                <a:gd name="T72" fmla="*/ 688 w 1018"/>
                <a:gd name="T73" fmla="*/ 669 h 1018"/>
                <a:gd name="T74" fmla="*/ 557 w 1018"/>
                <a:gd name="T75" fmla="*/ 64 h 1018"/>
                <a:gd name="T76" fmla="*/ 681 w 1018"/>
                <a:gd name="T77" fmla="*/ 130 h 1018"/>
                <a:gd name="T78" fmla="*/ 732 w 1018"/>
                <a:gd name="T79" fmla="*/ 290 h 1018"/>
                <a:gd name="T80" fmla="*/ 728 w 1018"/>
                <a:gd name="T81" fmla="*/ 379 h 1018"/>
                <a:gd name="T82" fmla="*/ 765 w 1018"/>
                <a:gd name="T83" fmla="*/ 393 h 1018"/>
                <a:gd name="T84" fmla="*/ 793 w 1018"/>
                <a:gd name="T85" fmla="*/ 331 h 1018"/>
                <a:gd name="T86" fmla="*/ 755 w 1018"/>
                <a:gd name="T87" fmla="*/ 128 h 1018"/>
                <a:gd name="T88" fmla="*/ 628 w 1018"/>
                <a:gd name="T89" fmla="*/ 14 h 1018"/>
                <a:gd name="T90" fmla="*/ 529 w 1018"/>
                <a:gd name="T91" fmla="*/ 2 h 1018"/>
                <a:gd name="T92" fmla="*/ 442 w 1018"/>
                <a:gd name="T93" fmla="*/ 37 h 1018"/>
                <a:gd name="T94" fmla="*/ 450 w 1018"/>
                <a:gd name="T95" fmla="*/ 82 h 1018"/>
                <a:gd name="T96" fmla="*/ 763 w 1018"/>
                <a:gd name="T97" fmla="*/ 540 h 1018"/>
                <a:gd name="T98" fmla="*/ 732 w 1018"/>
                <a:gd name="T99" fmla="*/ 573 h 1018"/>
                <a:gd name="T100" fmla="*/ 763 w 1018"/>
                <a:gd name="T101" fmla="*/ 605 h 1018"/>
                <a:gd name="T102" fmla="*/ 911 w 1018"/>
                <a:gd name="T103" fmla="*/ 678 h 1018"/>
                <a:gd name="T104" fmla="*/ 954 w 1018"/>
                <a:gd name="T105" fmla="*/ 809 h 1018"/>
                <a:gd name="T106" fmla="*/ 963 w 1018"/>
                <a:gd name="T107" fmla="*/ 853 h 1018"/>
                <a:gd name="T108" fmla="*/ 1003 w 1018"/>
                <a:gd name="T109" fmla="*/ 851 h 1018"/>
                <a:gd name="T110" fmla="*/ 1018 w 1018"/>
                <a:gd name="T111" fmla="*/ 803 h 1018"/>
                <a:gd name="T112" fmla="*/ 945 w 1018"/>
                <a:gd name="T113" fmla="*/ 619 h 1018"/>
                <a:gd name="T114" fmla="*/ 803 w 1018"/>
                <a:gd name="T115" fmla="*/ 544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18" h="1018">
                  <a:moveTo>
                    <a:pt x="462" y="700"/>
                  </a:moveTo>
                  <a:lnTo>
                    <a:pt x="462" y="700"/>
                  </a:lnTo>
                  <a:lnTo>
                    <a:pt x="474" y="699"/>
                  </a:lnTo>
                  <a:lnTo>
                    <a:pt x="485" y="698"/>
                  </a:lnTo>
                  <a:lnTo>
                    <a:pt x="497" y="696"/>
                  </a:lnTo>
                  <a:lnTo>
                    <a:pt x="509" y="694"/>
                  </a:lnTo>
                  <a:lnTo>
                    <a:pt x="521" y="691"/>
                  </a:lnTo>
                  <a:lnTo>
                    <a:pt x="533" y="686"/>
                  </a:lnTo>
                  <a:lnTo>
                    <a:pt x="543" y="682"/>
                  </a:lnTo>
                  <a:lnTo>
                    <a:pt x="554" y="677"/>
                  </a:lnTo>
                  <a:lnTo>
                    <a:pt x="565" y="671"/>
                  </a:lnTo>
                  <a:lnTo>
                    <a:pt x="576" y="665"/>
                  </a:lnTo>
                  <a:lnTo>
                    <a:pt x="595" y="650"/>
                  </a:lnTo>
                  <a:lnTo>
                    <a:pt x="613" y="634"/>
                  </a:lnTo>
                  <a:lnTo>
                    <a:pt x="630" y="614"/>
                  </a:lnTo>
                  <a:lnTo>
                    <a:pt x="645" y="594"/>
                  </a:lnTo>
                  <a:lnTo>
                    <a:pt x="659" y="571"/>
                  </a:lnTo>
                  <a:lnTo>
                    <a:pt x="671" y="548"/>
                  </a:lnTo>
                  <a:lnTo>
                    <a:pt x="681" y="522"/>
                  </a:lnTo>
                  <a:lnTo>
                    <a:pt x="689" y="495"/>
                  </a:lnTo>
                  <a:lnTo>
                    <a:pt x="695" y="467"/>
                  </a:lnTo>
                  <a:lnTo>
                    <a:pt x="699" y="439"/>
                  </a:lnTo>
                  <a:lnTo>
                    <a:pt x="700" y="409"/>
                  </a:lnTo>
                  <a:lnTo>
                    <a:pt x="700" y="409"/>
                  </a:lnTo>
                  <a:lnTo>
                    <a:pt x="699" y="379"/>
                  </a:lnTo>
                  <a:lnTo>
                    <a:pt x="695" y="352"/>
                  </a:lnTo>
                  <a:lnTo>
                    <a:pt x="689" y="324"/>
                  </a:lnTo>
                  <a:lnTo>
                    <a:pt x="681" y="297"/>
                  </a:lnTo>
                  <a:lnTo>
                    <a:pt x="671" y="271"/>
                  </a:lnTo>
                  <a:lnTo>
                    <a:pt x="659" y="247"/>
                  </a:lnTo>
                  <a:lnTo>
                    <a:pt x="645" y="225"/>
                  </a:lnTo>
                  <a:lnTo>
                    <a:pt x="630" y="205"/>
                  </a:lnTo>
                  <a:lnTo>
                    <a:pt x="613" y="185"/>
                  </a:lnTo>
                  <a:lnTo>
                    <a:pt x="595" y="169"/>
                  </a:lnTo>
                  <a:lnTo>
                    <a:pt x="576" y="154"/>
                  </a:lnTo>
                  <a:lnTo>
                    <a:pt x="565" y="148"/>
                  </a:lnTo>
                  <a:lnTo>
                    <a:pt x="554" y="142"/>
                  </a:lnTo>
                  <a:lnTo>
                    <a:pt x="543" y="137"/>
                  </a:lnTo>
                  <a:lnTo>
                    <a:pt x="533" y="133"/>
                  </a:lnTo>
                  <a:lnTo>
                    <a:pt x="521" y="128"/>
                  </a:lnTo>
                  <a:lnTo>
                    <a:pt x="509" y="125"/>
                  </a:lnTo>
                  <a:lnTo>
                    <a:pt x="497" y="123"/>
                  </a:lnTo>
                  <a:lnTo>
                    <a:pt x="485" y="121"/>
                  </a:lnTo>
                  <a:lnTo>
                    <a:pt x="474" y="120"/>
                  </a:lnTo>
                  <a:lnTo>
                    <a:pt x="462" y="120"/>
                  </a:lnTo>
                  <a:lnTo>
                    <a:pt x="462" y="120"/>
                  </a:lnTo>
                  <a:lnTo>
                    <a:pt x="449" y="120"/>
                  </a:lnTo>
                  <a:lnTo>
                    <a:pt x="437" y="121"/>
                  </a:lnTo>
                  <a:lnTo>
                    <a:pt x="425" y="123"/>
                  </a:lnTo>
                  <a:lnTo>
                    <a:pt x="414" y="125"/>
                  </a:lnTo>
                  <a:lnTo>
                    <a:pt x="402" y="128"/>
                  </a:lnTo>
                  <a:lnTo>
                    <a:pt x="391" y="132"/>
                  </a:lnTo>
                  <a:lnTo>
                    <a:pt x="379" y="137"/>
                  </a:lnTo>
                  <a:lnTo>
                    <a:pt x="368" y="142"/>
                  </a:lnTo>
                  <a:lnTo>
                    <a:pt x="358" y="148"/>
                  </a:lnTo>
                  <a:lnTo>
                    <a:pt x="347" y="154"/>
                  </a:lnTo>
                  <a:lnTo>
                    <a:pt x="337" y="162"/>
                  </a:lnTo>
                  <a:lnTo>
                    <a:pt x="327" y="169"/>
                  </a:lnTo>
                  <a:lnTo>
                    <a:pt x="317" y="178"/>
                  </a:lnTo>
                  <a:lnTo>
                    <a:pt x="308" y="187"/>
                  </a:lnTo>
                  <a:lnTo>
                    <a:pt x="299" y="197"/>
                  </a:lnTo>
                  <a:lnTo>
                    <a:pt x="290" y="207"/>
                  </a:lnTo>
                  <a:lnTo>
                    <a:pt x="290" y="207"/>
                  </a:lnTo>
                  <a:lnTo>
                    <a:pt x="275" y="228"/>
                  </a:lnTo>
                  <a:lnTo>
                    <a:pt x="261" y="251"/>
                  </a:lnTo>
                  <a:lnTo>
                    <a:pt x="249" y="274"/>
                  </a:lnTo>
                  <a:lnTo>
                    <a:pt x="241" y="300"/>
                  </a:lnTo>
                  <a:lnTo>
                    <a:pt x="233" y="326"/>
                  </a:lnTo>
                  <a:lnTo>
                    <a:pt x="227" y="354"/>
                  </a:lnTo>
                  <a:lnTo>
                    <a:pt x="224" y="382"/>
                  </a:lnTo>
                  <a:lnTo>
                    <a:pt x="223" y="409"/>
                  </a:lnTo>
                  <a:lnTo>
                    <a:pt x="223" y="409"/>
                  </a:lnTo>
                  <a:lnTo>
                    <a:pt x="224" y="439"/>
                  </a:lnTo>
                  <a:lnTo>
                    <a:pt x="228" y="467"/>
                  </a:lnTo>
                  <a:lnTo>
                    <a:pt x="233" y="495"/>
                  </a:lnTo>
                  <a:lnTo>
                    <a:pt x="242" y="522"/>
                  </a:lnTo>
                  <a:lnTo>
                    <a:pt x="251" y="548"/>
                  </a:lnTo>
                  <a:lnTo>
                    <a:pt x="263" y="571"/>
                  </a:lnTo>
                  <a:lnTo>
                    <a:pt x="277" y="594"/>
                  </a:lnTo>
                  <a:lnTo>
                    <a:pt x="293" y="614"/>
                  </a:lnTo>
                  <a:lnTo>
                    <a:pt x="309" y="634"/>
                  </a:lnTo>
                  <a:lnTo>
                    <a:pt x="328" y="650"/>
                  </a:lnTo>
                  <a:lnTo>
                    <a:pt x="348" y="665"/>
                  </a:lnTo>
                  <a:lnTo>
                    <a:pt x="358" y="671"/>
                  </a:lnTo>
                  <a:lnTo>
                    <a:pt x="368" y="677"/>
                  </a:lnTo>
                  <a:lnTo>
                    <a:pt x="379" y="682"/>
                  </a:lnTo>
                  <a:lnTo>
                    <a:pt x="391" y="686"/>
                  </a:lnTo>
                  <a:lnTo>
                    <a:pt x="402" y="691"/>
                  </a:lnTo>
                  <a:lnTo>
                    <a:pt x="414" y="694"/>
                  </a:lnTo>
                  <a:lnTo>
                    <a:pt x="425" y="696"/>
                  </a:lnTo>
                  <a:lnTo>
                    <a:pt x="437" y="698"/>
                  </a:lnTo>
                  <a:lnTo>
                    <a:pt x="449" y="699"/>
                  </a:lnTo>
                  <a:lnTo>
                    <a:pt x="462" y="700"/>
                  </a:lnTo>
                  <a:lnTo>
                    <a:pt x="462" y="700"/>
                  </a:lnTo>
                  <a:close/>
                  <a:moveTo>
                    <a:pt x="462" y="183"/>
                  </a:moveTo>
                  <a:lnTo>
                    <a:pt x="462" y="183"/>
                  </a:lnTo>
                  <a:lnTo>
                    <a:pt x="479" y="184"/>
                  </a:lnTo>
                  <a:lnTo>
                    <a:pt x="496" y="187"/>
                  </a:lnTo>
                  <a:lnTo>
                    <a:pt x="513" y="193"/>
                  </a:lnTo>
                  <a:lnTo>
                    <a:pt x="529" y="200"/>
                  </a:lnTo>
                  <a:lnTo>
                    <a:pt x="544" y="210"/>
                  </a:lnTo>
                  <a:lnTo>
                    <a:pt x="559" y="222"/>
                  </a:lnTo>
                  <a:lnTo>
                    <a:pt x="572" y="235"/>
                  </a:lnTo>
                  <a:lnTo>
                    <a:pt x="585" y="250"/>
                  </a:lnTo>
                  <a:lnTo>
                    <a:pt x="596" y="266"/>
                  </a:lnTo>
                  <a:lnTo>
                    <a:pt x="607" y="283"/>
                  </a:lnTo>
                  <a:lnTo>
                    <a:pt x="615" y="301"/>
                  </a:lnTo>
                  <a:lnTo>
                    <a:pt x="623" y="321"/>
                  </a:lnTo>
                  <a:lnTo>
                    <a:pt x="628" y="342"/>
                  </a:lnTo>
                  <a:lnTo>
                    <a:pt x="632" y="363"/>
                  </a:lnTo>
                  <a:lnTo>
                    <a:pt x="636" y="386"/>
                  </a:lnTo>
                  <a:lnTo>
                    <a:pt x="637" y="409"/>
                  </a:lnTo>
                  <a:lnTo>
                    <a:pt x="637" y="409"/>
                  </a:lnTo>
                  <a:lnTo>
                    <a:pt x="636" y="433"/>
                  </a:lnTo>
                  <a:lnTo>
                    <a:pt x="632" y="456"/>
                  </a:lnTo>
                  <a:lnTo>
                    <a:pt x="628" y="477"/>
                  </a:lnTo>
                  <a:lnTo>
                    <a:pt x="623" y="497"/>
                  </a:lnTo>
                  <a:lnTo>
                    <a:pt x="615" y="518"/>
                  </a:lnTo>
                  <a:lnTo>
                    <a:pt x="607" y="536"/>
                  </a:lnTo>
                  <a:lnTo>
                    <a:pt x="596" y="553"/>
                  </a:lnTo>
                  <a:lnTo>
                    <a:pt x="585" y="569"/>
                  </a:lnTo>
                  <a:lnTo>
                    <a:pt x="572" y="584"/>
                  </a:lnTo>
                  <a:lnTo>
                    <a:pt x="559" y="597"/>
                  </a:lnTo>
                  <a:lnTo>
                    <a:pt x="544" y="609"/>
                  </a:lnTo>
                  <a:lnTo>
                    <a:pt x="529" y="619"/>
                  </a:lnTo>
                  <a:lnTo>
                    <a:pt x="513" y="626"/>
                  </a:lnTo>
                  <a:lnTo>
                    <a:pt x="496" y="632"/>
                  </a:lnTo>
                  <a:lnTo>
                    <a:pt x="479" y="635"/>
                  </a:lnTo>
                  <a:lnTo>
                    <a:pt x="462" y="636"/>
                  </a:lnTo>
                  <a:lnTo>
                    <a:pt x="462" y="636"/>
                  </a:lnTo>
                  <a:lnTo>
                    <a:pt x="444" y="635"/>
                  </a:lnTo>
                  <a:lnTo>
                    <a:pt x="426" y="632"/>
                  </a:lnTo>
                  <a:lnTo>
                    <a:pt x="409" y="626"/>
                  </a:lnTo>
                  <a:lnTo>
                    <a:pt x="393" y="619"/>
                  </a:lnTo>
                  <a:lnTo>
                    <a:pt x="378" y="609"/>
                  </a:lnTo>
                  <a:lnTo>
                    <a:pt x="364" y="597"/>
                  </a:lnTo>
                  <a:lnTo>
                    <a:pt x="350" y="584"/>
                  </a:lnTo>
                  <a:lnTo>
                    <a:pt x="337" y="569"/>
                  </a:lnTo>
                  <a:lnTo>
                    <a:pt x="327" y="553"/>
                  </a:lnTo>
                  <a:lnTo>
                    <a:pt x="316" y="536"/>
                  </a:lnTo>
                  <a:lnTo>
                    <a:pt x="307" y="518"/>
                  </a:lnTo>
                  <a:lnTo>
                    <a:pt x="300" y="497"/>
                  </a:lnTo>
                  <a:lnTo>
                    <a:pt x="294" y="477"/>
                  </a:lnTo>
                  <a:lnTo>
                    <a:pt x="290" y="456"/>
                  </a:lnTo>
                  <a:lnTo>
                    <a:pt x="287" y="433"/>
                  </a:lnTo>
                  <a:lnTo>
                    <a:pt x="287" y="409"/>
                  </a:lnTo>
                  <a:lnTo>
                    <a:pt x="287" y="409"/>
                  </a:lnTo>
                  <a:lnTo>
                    <a:pt x="287" y="386"/>
                  </a:lnTo>
                  <a:lnTo>
                    <a:pt x="290" y="363"/>
                  </a:lnTo>
                  <a:lnTo>
                    <a:pt x="294" y="342"/>
                  </a:lnTo>
                  <a:lnTo>
                    <a:pt x="300" y="321"/>
                  </a:lnTo>
                  <a:lnTo>
                    <a:pt x="307" y="301"/>
                  </a:lnTo>
                  <a:lnTo>
                    <a:pt x="316" y="283"/>
                  </a:lnTo>
                  <a:lnTo>
                    <a:pt x="327" y="266"/>
                  </a:lnTo>
                  <a:lnTo>
                    <a:pt x="337" y="250"/>
                  </a:lnTo>
                  <a:lnTo>
                    <a:pt x="350" y="235"/>
                  </a:lnTo>
                  <a:lnTo>
                    <a:pt x="364" y="222"/>
                  </a:lnTo>
                  <a:lnTo>
                    <a:pt x="378" y="210"/>
                  </a:lnTo>
                  <a:lnTo>
                    <a:pt x="393" y="200"/>
                  </a:lnTo>
                  <a:lnTo>
                    <a:pt x="409" y="193"/>
                  </a:lnTo>
                  <a:lnTo>
                    <a:pt x="426" y="187"/>
                  </a:lnTo>
                  <a:lnTo>
                    <a:pt x="444" y="184"/>
                  </a:lnTo>
                  <a:lnTo>
                    <a:pt x="462" y="183"/>
                  </a:lnTo>
                  <a:lnTo>
                    <a:pt x="462" y="183"/>
                  </a:lnTo>
                  <a:close/>
                  <a:moveTo>
                    <a:pt x="661" y="668"/>
                  </a:moveTo>
                  <a:lnTo>
                    <a:pt x="661" y="668"/>
                  </a:lnTo>
                  <a:lnTo>
                    <a:pt x="655" y="668"/>
                  </a:lnTo>
                  <a:lnTo>
                    <a:pt x="650" y="670"/>
                  </a:lnTo>
                  <a:lnTo>
                    <a:pt x="644" y="673"/>
                  </a:lnTo>
                  <a:lnTo>
                    <a:pt x="639" y="678"/>
                  </a:lnTo>
                  <a:lnTo>
                    <a:pt x="636" y="682"/>
                  </a:lnTo>
                  <a:lnTo>
                    <a:pt x="632" y="687"/>
                  </a:lnTo>
                  <a:lnTo>
                    <a:pt x="630" y="694"/>
                  </a:lnTo>
                  <a:lnTo>
                    <a:pt x="630" y="700"/>
                  </a:lnTo>
                  <a:lnTo>
                    <a:pt x="630" y="700"/>
                  </a:lnTo>
                  <a:lnTo>
                    <a:pt x="630" y="706"/>
                  </a:lnTo>
                  <a:lnTo>
                    <a:pt x="632" y="712"/>
                  </a:lnTo>
                  <a:lnTo>
                    <a:pt x="636" y="717"/>
                  </a:lnTo>
                  <a:lnTo>
                    <a:pt x="639" y="722"/>
                  </a:lnTo>
                  <a:lnTo>
                    <a:pt x="644" y="726"/>
                  </a:lnTo>
                  <a:lnTo>
                    <a:pt x="650" y="729"/>
                  </a:lnTo>
                  <a:lnTo>
                    <a:pt x="655" y="731"/>
                  </a:lnTo>
                  <a:lnTo>
                    <a:pt x="661" y="731"/>
                  </a:lnTo>
                  <a:lnTo>
                    <a:pt x="661" y="731"/>
                  </a:lnTo>
                  <a:lnTo>
                    <a:pt x="682" y="732"/>
                  </a:lnTo>
                  <a:lnTo>
                    <a:pt x="701" y="736"/>
                  </a:lnTo>
                  <a:lnTo>
                    <a:pt x="720" y="740"/>
                  </a:lnTo>
                  <a:lnTo>
                    <a:pt x="739" y="747"/>
                  </a:lnTo>
                  <a:lnTo>
                    <a:pt x="756" y="755"/>
                  </a:lnTo>
                  <a:lnTo>
                    <a:pt x="772" y="766"/>
                  </a:lnTo>
                  <a:lnTo>
                    <a:pt x="787" y="776"/>
                  </a:lnTo>
                  <a:lnTo>
                    <a:pt x="801" y="789"/>
                  </a:lnTo>
                  <a:lnTo>
                    <a:pt x="814" y="803"/>
                  </a:lnTo>
                  <a:lnTo>
                    <a:pt x="826" y="818"/>
                  </a:lnTo>
                  <a:lnTo>
                    <a:pt x="835" y="834"/>
                  </a:lnTo>
                  <a:lnTo>
                    <a:pt x="844" y="851"/>
                  </a:lnTo>
                  <a:lnTo>
                    <a:pt x="850" y="870"/>
                  </a:lnTo>
                  <a:lnTo>
                    <a:pt x="854" y="889"/>
                  </a:lnTo>
                  <a:lnTo>
                    <a:pt x="858" y="908"/>
                  </a:lnTo>
                  <a:lnTo>
                    <a:pt x="859" y="929"/>
                  </a:lnTo>
                  <a:lnTo>
                    <a:pt x="859" y="929"/>
                  </a:lnTo>
                  <a:lnTo>
                    <a:pt x="859" y="934"/>
                  </a:lnTo>
                  <a:lnTo>
                    <a:pt x="857" y="938"/>
                  </a:lnTo>
                  <a:lnTo>
                    <a:pt x="854" y="943"/>
                  </a:lnTo>
                  <a:lnTo>
                    <a:pt x="851" y="947"/>
                  </a:lnTo>
                  <a:lnTo>
                    <a:pt x="848" y="950"/>
                  </a:lnTo>
                  <a:lnTo>
                    <a:pt x="844" y="952"/>
                  </a:lnTo>
                  <a:lnTo>
                    <a:pt x="838" y="953"/>
                  </a:lnTo>
                  <a:lnTo>
                    <a:pt x="833" y="954"/>
                  </a:lnTo>
                  <a:lnTo>
                    <a:pt x="89" y="954"/>
                  </a:lnTo>
                  <a:lnTo>
                    <a:pt x="89" y="954"/>
                  </a:lnTo>
                  <a:lnTo>
                    <a:pt x="84" y="953"/>
                  </a:lnTo>
                  <a:lnTo>
                    <a:pt x="80" y="952"/>
                  </a:lnTo>
                  <a:lnTo>
                    <a:pt x="76" y="950"/>
                  </a:lnTo>
                  <a:lnTo>
                    <a:pt x="71" y="947"/>
                  </a:lnTo>
                  <a:lnTo>
                    <a:pt x="68" y="943"/>
                  </a:lnTo>
                  <a:lnTo>
                    <a:pt x="66" y="938"/>
                  </a:lnTo>
                  <a:lnTo>
                    <a:pt x="65" y="934"/>
                  </a:lnTo>
                  <a:lnTo>
                    <a:pt x="64" y="929"/>
                  </a:lnTo>
                  <a:lnTo>
                    <a:pt x="64" y="929"/>
                  </a:lnTo>
                  <a:lnTo>
                    <a:pt x="65" y="908"/>
                  </a:lnTo>
                  <a:lnTo>
                    <a:pt x="68" y="889"/>
                  </a:lnTo>
                  <a:lnTo>
                    <a:pt x="72" y="870"/>
                  </a:lnTo>
                  <a:lnTo>
                    <a:pt x="80" y="851"/>
                  </a:lnTo>
                  <a:lnTo>
                    <a:pt x="87" y="834"/>
                  </a:lnTo>
                  <a:lnTo>
                    <a:pt x="98" y="818"/>
                  </a:lnTo>
                  <a:lnTo>
                    <a:pt x="109" y="803"/>
                  </a:lnTo>
                  <a:lnTo>
                    <a:pt x="122" y="789"/>
                  </a:lnTo>
                  <a:lnTo>
                    <a:pt x="136" y="776"/>
                  </a:lnTo>
                  <a:lnTo>
                    <a:pt x="151" y="766"/>
                  </a:lnTo>
                  <a:lnTo>
                    <a:pt x="167" y="755"/>
                  </a:lnTo>
                  <a:lnTo>
                    <a:pt x="184" y="747"/>
                  </a:lnTo>
                  <a:lnTo>
                    <a:pt x="202" y="740"/>
                  </a:lnTo>
                  <a:lnTo>
                    <a:pt x="221" y="736"/>
                  </a:lnTo>
                  <a:lnTo>
                    <a:pt x="241" y="732"/>
                  </a:lnTo>
                  <a:lnTo>
                    <a:pt x="261" y="731"/>
                  </a:lnTo>
                  <a:lnTo>
                    <a:pt x="261" y="731"/>
                  </a:lnTo>
                  <a:lnTo>
                    <a:pt x="268" y="731"/>
                  </a:lnTo>
                  <a:lnTo>
                    <a:pt x="273" y="729"/>
                  </a:lnTo>
                  <a:lnTo>
                    <a:pt x="278" y="726"/>
                  </a:lnTo>
                  <a:lnTo>
                    <a:pt x="284" y="722"/>
                  </a:lnTo>
                  <a:lnTo>
                    <a:pt x="287" y="717"/>
                  </a:lnTo>
                  <a:lnTo>
                    <a:pt x="290" y="712"/>
                  </a:lnTo>
                  <a:lnTo>
                    <a:pt x="292" y="706"/>
                  </a:lnTo>
                  <a:lnTo>
                    <a:pt x="293" y="700"/>
                  </a:lnTo>
                  <a:lnTo>
                    <a:pt x="293" y="700"/>
                  </a:lnTo>
                  <a:lnTo>
                    <a:pt x="292" y="694"/>
                  </a:lnTo>
                  <a:lnTo>
                    <a:pt x="290" y="687"/>
                  </a:lnTo>
                  <a:lnTo>
                    <a:pt x="287" y="682"/>
                  </a:lnTo>
                  <a:lnTo>
                    <a:pt x="284" y="678"/>
                  </a:lnTo>
                  <a:lnTo>
                    <a:pt x="278" y="673"/>
                  </a:lnTo>
                  <a:lnTo>
                    <a:pt x="273" y="670"/>
                  </a:lnTo>
                  <a:lnTo>
                    <a:pt x="268" y="668"/>
                  </a:lnTo>
                  <a:lnTo>
                    <a:pt x="261" y="668"/>
                  </a:lnTo>
                  <a:lnTo>
                    <a:pt x="261" y="668"/>
                  </a:lnTo>
                  <a:lnTo>
                    <a:pt x="247" y="668"/>
                  </a:lnTo>
                  <a:lnTo>
                    <a:pt x="234" y="669"/>
                  </a:lnTo>
                  <a:lnTo>
                    <a:pt x="221" y="671"/>
                  </a:lnTo>
                  <a:lnTo>
                    <a:pt x="209" y="673"/>
                  </a:lnTo>
                  <a:lnTo>
                    <a:pt x="196" y="677"/>
                  </a:lnTo>
                  <a:lnTo>
                    <a:pt x="184" y="680"/>
                  </a:lnTo>
                  <a:lnTo>
                    <a:pt x="159" y="688"/>
                  </a:lnTo>
                  <a:lnTo>
                    <a:pt x="137" y="699"/>
                  </a:lnTo>
                  <a:lnTo>
                    <a:pt x="115" y="712"/>
                  </a:lnTo>
                  <a:lnTo>
                    <a:pt x="95" y="727"/>
                  </a:lnTo>
                  <a:lnTo>
                    <a:pt x="77" y="744"/>
                  </a:lnTo>
                  <a:lnTo>
                    <a:pt x="59" y="762"/>
                  </a:lnTo>
                  <a:lnTo>
                    <a:pt x="44" y="783"/>
                  </a:lnTo>
                  <a:lnTo>
                    <a:pt x="32" y="804"/>
                  </a:lnTo>
                  <a:lnTo>
                    <a:pt x="21" y="827"/>
                  </a:lnTo>
                  <a:lnTo>
                    <a:pt x="12" y="851"/>
                  </a:lnTo>
                  <a:lnTo>
                    <a:pt x="8" y="863"/>
                  </a:lnTo>
                  <a:lnTo>
                    <a:pt x="6" y="876"/>
                  </a:lnTo>
                  <a:lnTo>
                    <a:pt x="4" y="889"/>
                  </a:lnTo>
                  <a:lnTo>
                    <a:pt x="1" y="902"/>
                  </a:lnTo>
                  <a:lnTo>
                    <a:pt x="0" y="915"/>
                  </a:lnTo>
                  <a:lnTo>
                    <a:pt x="0" y="929"/>
                  </a:lnTo>
                  <a:lnTo>
                    <a:pt x="0" y="929"/>
                  </a:lnTo>
                  <a:lnTo>
                    <a:pt x="0" y="937"/>
                  </a:lnTo>
                  <a:lnTo>
                    <a:pt x="3" y="947"/>
                  </a:lnTo>
                  <a:lnTo>
                    <a:pt x="5" y="956"/>
                  </a:lnTo>
                  <a:lnTo>
                    <a:pt x="7" y="963"/>
                  </a:lnTo>
                  <a:lnTo>
                    <a:pt x="11" y="971"/>
                  </a:lnTo>
                  <a:lnTo>
                    <a:pt x="15" y="978"/>
                  </a:lnTo>
                  <a:lnTo>
                    <a:pt x="21" y="986"/>
                  </a:lnTo>
                  <a:lnTo>
                    <a:pt x="26" y="992"/>
                  </a:lnTo>
                  <a:lnTo>
                    <a:pt x="33" y="997"/>
                  </a:lnTo>
                  <a:lnTo>
                    <a:pt x="39" y="1003"/>
                  </a:lnTo>
                  <a:lnTo>
                    <a:pt x="47" y="1007"/>
                  </a:lnTo>
                  <a:lnTo>
                    <a:pt x="55" y="1010"/>
                  </a:lnTo>
                  <a:lnTo>
                    <a:pt x="63" y="1014"/>
                  </a:lnTo>
                  <a:lnTo>
                    <a:pt x="71" y="1016"/>
                  </a:lnTo>
                  <a:lnTo>
                    <a:pt x="80" y="1018"/>
                  </a:lnTo>
                  <a:lnTo>
                    <a:pt x="89" y="1018"/>
                  </a:lnTo>
                  <a:lnTo>
                    <a:pt x="833" y="1018"/>
                  </a:lnTo>
                  <a:lnTo>
                    <a:pt x="833" y="1018"/>
                  </a:lnTo>
                  <a:lnTo>
                    <a:pt x="843" y="1018"/>
                  </a:lnTo>
                  <a:lnTo>
                    <a:pt x="851" y="1016"/>
                  </a:lnTo>
                  <a:lnTo>
                    <a:pt x="860" y="1014"/>
                  </a:lnTo>
                  <a:lnTo>
                    <a:pt x="868" y="1010"/>
                  </a:lnTo>
                  <a:lnTo>
                    <a:pt x="876" y="1007"/>
                  </a:lnTo>
                  <a:lnTo>
                    <a:pt x="883" y="1003"/>
                  </a:lnTo>
                  <a:lnTo>
                    <a:pt x="890" y="997"/>
                  </a:lnTo>
                  <a:lnTo>
                    <a:pt x="896" y="992"/>
                  </a:lnTo>
                  <a:lnTo>
                    <a:pt x="902" y="986"/>
                  </a:lnTo>
                  <a:lnTo>
                    <a:pt x="907" y="978"/>
                  </a:lnTo>
                  <a:lnTo>
                    <a:pt x="911" y="971"/>
                  </a:lnTo>
                  <a:lnTo>
                    <a:pt x="916" y="963"/>
                  </a:lnTo>
                  <a:lnTo>
                    <a:pt x="919" y="956"/>
                  </a:lnTo>
                  <a:lnTo>
                    <a:pt x="921" y="947"/>
                  </a:lnTo>
                  <a:lnTo>
                    <a:pt x="922" y="937"/>
                  </a:lnTo>
                  <a:lnTo>
                    <a:pt x="922" y="929"/>
                  </a:lnTo>
                  <a:lnTo>
                    <a:pt x="922" y="929"/>
                  </a:lnTo>
                  <a:lnTo>
                    <a:pt x="922" y="915"/>
                  </a:lnTo>
                  <a:lnTo>
                    <a:pt x="921" y="902"/>
                  </a:lnTo>
                  <a:lnTo>
                    <a:pt x="920" y="889"/>
                  </a:lnTo>
                  <a:lnTo>
                    <a:pt x="918" y="876"/>
                  </a:lnTo>
                  <a:lnTo>
                    <a:pt x="915" y="863"/>
                  </a:lnTo>
                  <a:lnTo>
                    <a:pt x="911" y="851"/>
                  </a:lnTo>
                  <a:lnTo>
                    <a:pt x="902" y="827"/>
                  </a:lnTo>
                  <a:lnTo>
                    <a:pt x="891" y="804"/>
                  </a:lnTo>
                  <a:lnTo>
                    <a:pt x="878" y="783"/>
                  </a:lnTo>
                  <a:lnTo>
                    <a:pt x="863" y="762"/>
                  </a:lnTo>
                  <a:lnTo>
                    <a:pt x="846" y="744"/>
                  </a:lnTo>
                  <a:lnTo>
                    <a:pt x="828" y="727"/>
                  </a:lnTo>
                  <a:lnTo>
                    <a:pt x="807" y="712"/>
                  </a:lnTo>
                  <a:lnTo>
                    <a:pt x="786" y="699"/>
                  </a:lnTo>
                  <a:lnTo>
                    <a:pt x="763" y="688"/>
                  </a:lnTo>
                  <a:lnTo>
                    <a:pt x="740" y="680"/>
                  </a:lnTo>
                  <a:lnTo>
                    <a:pt x="727" y="677"/>
                  </a:lnTo>
                  <a:lnTo>
                    <a:pt x="714" y="673"/>
                  </a:lnTo>
                  <a:lnTo>
                    <a:pt x="701" y="671"/>
                  </a:lnTo>
                  <a:lnTo>
                    <a:pt x="688" y="669"/>
                  </a:lnTo>
                  <a:lnTo>
                    <a:pt x="675" y="668"/>
                  </a:lnTo>
                  <a:lnTo>
                    <a:pt x="661" y="668"/>
                  </a:lnTo>
                  <a:lnTo>
                    <a:pt x="661" y="668"/>
                  </a:lnTo>
                  <a:close/>
                  <a:moveTo>
                    <a:pt x="484" y="84"/>
                  </a:moveTo>
                  <a:lnTo>
                    <a:pt x="484" y="84"/>
                  </a:lnTo>
                  <a:lnTo>
                    <a:pt x="501" y="75"/>
                  </a:lnTo>
                  <a:lnTo>
                    <a:pt x="520" y="68"/>
                  </a:lnTo>
                  <a:lnTo>
                    <a:pt x="538" y="65"/>
                  </a:lnTo>
                  <a:lnTo>
                    <a:pt x="557" y="64"/>
                  </a:lnTo>
                  <a:lnTo>
                    <a:pt x="557" y="64"/>
                  </a:lnTo>
                  <a:lnTo>
                    <a:pt x="574" y="65"/>
                  </a:lnTo>
                  <a:lnTo>
                    <a:pt x="592" y="68"/>
                  </a:lnTo>
                  <a:lnTo>
                    <a:pt x="609" y="74"/>
                  </a:lnTo>
                  <a:lnTo>
                    <a:pt x="625" y="81"/>
                  </a:lnTo>
                  <a:lnTo>
                    <a:pt x="640" y="91"/>
                  </a:lnTo>
                  <a:lnTo>
                    <a:pt x="655" y="103"/>
                  </a:lnTo>
                  <a:lnTo>
                    <a:pt x="668" y="115"/>
                  </a:lnTo>
                  <a:lnTo>
                    <a:pt x="681" y="130"/>
                  </a:lnTo>
                  <a:lnTo>
                    <a:pt x="691" y="147"/>
                  </a:lnTo>
                  <a:lnTo>
                    <a:pt x="702" y="164"/>
                  </a:lnTo>
                  <a:lnTo>
                    <a:pt x="711" y="182"/>
                  </a:lnTo>
                  <a:lnTo>
                    <a:pt x="718" y="202"/>
                  </a:lnTo>
                  <a:lnTo>
                    <a:pt x="724" y="223"/>
                  </a:lnTo>
                  <a:lnTo>
                    <a:pt x="728" y="244"/>
                  </a:lnTo>
                  <a:lnTo>
                    <a:pt x="731" y="267"/>
                  </a:lnTo>
                  <a:lnTo>
                    <a:pt x="732" y="290"/>
                  </a:lnTo>
                  <a:lnTo>
                    <a:pt x="732" y="290"/>
                  </a:lnTo>
                  <a:lnTo>
                    <a:pt x="731" y="306"/>
                  </a:lnTo>
                  <a:lnTo>
                    <a:pt x="730" y="324"/>
                  </a:lnTo>
                  <a:lnTo>
                    <a:pt x="728" y="340"/>
                  </a:lnTo>
                  <a:lnTo>
                    <a:pt x="725" y="356"/>
                  </a:lnTo>
                  <a:lnTo>
                    <a:pt x="725" y="356"/>
                  </a:lnTo>
                  <a:lnTo>
                    <a:pt x="724" y="362"/>
                  </a:lnTo>
                  <a:lnTo>
                    <a:pt x="724" y="369"/>
                  </a:lnTo>
                  <a:lnTo>
                    <a:pt x="726" y="374"/>
                  </a:lnTo>
                  <a:lnTo>
                    <a:pt x="728" y="379"/>
                  </a:lnTo>
                  <a:lnTo>
                    <a:pt x="732" y="385"/>
                  </a:lnTo>
                  <a:lnTo>
                    <a:pt x="736" y="389"/>
                  </a:lnTo>
                  <a:lnTo>
                    <a:pt x="742" y="391"/>
                  </a:lnTo>
                  <a:lnTo>
                    <a:pt x="748" y="393"/>
                  </a:lnTo>
                  <a:lnTo>
                    <a:pt x="748" y="393"/>
                  </a:lnTo>
                  <a:lnTo>
                    <a:pt x="756" y="394"/>
                  </a:lnTo>
                  <a:lnTo>
                    <a:pt x="756" y="394"/>
                  </a:lnTo>
                  <a:lnTo>
                    <a:pt x="761" y="394"/>
                  </a:lnTo>
                  <a:lnTo>
                    <a:pt x="765" y="393"/>
                  </a:lnTo>
                  <a:lnTo>
                    <a:pt x="771" y="391"/>
                  </a:lnTo>
                  <a:lnTo>
                    <a:pt x="775" y="388"/>
                  </a:lnTo>
                  <a:lnTo>
                    <a:pt x="778" y="385"/>
                  </a:lnTo>
                  <a:lnTo>
                    <a:pt x="782" y="380"/>
                  </a:lnTo>
                  <a:lnTo>
                    <a:pt x="785" y="375"/>
                  </a:lnTo>
                  <a:lnTo>
                    <a:pt x="786" y="370"/>
                  </a:lnTo>
                  <a:lnTo>
                    <a:pt x="786" y="370"/>
                  </a:lnTo>
                  <a:lnTo>
                    <a:pt x="790" y="350"/>
                  </a:lnTo>
                  <a:lnTo>
                    <a:pt x="793" y="331"/>
                  </a:lnTo>
                  <a:lnTo>
                    <a:pt x="794" y="311"/>
                  </a:lnTo>
                  <a:lnTo>
                    <a:pt x="795" y="290"/>
                  </a:lnTo>
                  <a:lnTo>
                    <a:pt x="795" y="290"/>
                  </a:lnTo>
                  <a:lnTo>
                    <a:pt x="794" y="260"/>
                  </a:lnTo>
                  <a:lnTo>
                    <a:pt x="790" y="231"/>
                  </a:lnTo>
                  <a:lnTo>
                    <a:pt x="785" y="203"/>
                  </a:lnTo>
                  <a:lnTo>
                    <a:pt x="776" y="178"/>
                  </a:lnTo>
                  <a:lnTo>
                    <a:pt x="767" y="152"/>
                  </a:lnTo>
                  <a:lnTo>
                    <a:pt x="755" y="128"/>
                  </a:lnTo>
                  <a:lnTo>
                    <a:pt x="741" y="106"/>
                  </a:lnTo>
                  <a:lnTo>
                    <a:pt x="726" y="85"/>
                  </a:lnTo>
                  <a:lnTo>
                    <a:pt x="709" y="66"/>
                  </a:lnTo>
                  <a:lnTo>
                    <a:pt x="690" y="50"/>
                  </a:lnTo>
                  <a:lnTo>
                    <a:pt x="670" y="35"/>
                  </a:lnTo>
                  <a:lnTo>
                    <a:pt x="660" y="29"/>
                  </a:lnTo>
                  <a:lnTo>
                    <a:pt x="650" y="23"/>
                  </a:lnTo>
                  <a:lnTo>
                    <a:pt x="639" y="18"/>
                  </a:lnTo>
                  <a:lnTo>
                    <a:pt x="628" y="14"/>
                  </a:lnTo>
                  <a:lnTo>
                    <a:pt x="616" y="9"/>
                  </a:lnTo>
                  <a:lnTo>
                    <a:pt x="604" y="6"/>
                  </a:lnTo>
                  <a:lnTo>
                    <a:pt x="593" y="3"/>
                  </a:lnTo>
                  <a:lnTo>
                    <a:pt x="581" y="2"/>
                  </a:lnTo>
                  <a:lnTo>
                    <a:pt x="569" y="1"/>
                  </a:lnTo>
                  <a:lnTo>
                    <a:pt x="557" y="0"/>
                  </a:lnTo>
                  <a:lnTo>
                    <a:pt x="557" y="0"/>
                  </a:lnTo>
                  <a:lnTo>
                    <a:pt x="543" y="1"/>
                  </a:lnTo>
                  <a:lnTo>
                    <a:pt x="529" y="2"/>
                  </a:lnTo>
                  <a:lnTo>
                    <a:pt x="517" y="4"/>
                  </a:lnTo>
                  <a:lnTo>
                    <a:pt x="503" y="7"/>
                  </a:lnTo>
                  <a:lnTo>
                    <a:pt x="490" y="11"/>
                  </a:lnTo>
                  <a:lnTo>
                    <a:pt x="477" y="17"/>
                  </a:lnTo>
                  <a:lnTo>
                    <a:pt x="465" y="22"/>
                  </a:lnTo>
                  <a:lnTo>
                    <a:pt x="452" y="30"/>
                  </a:lnTo>
                  <a:lnTo>
                    <a:pt x="452" y="30"/>
                  </a:lnTo>
                  <a:lnTo>
                    <a:pt x="447" y="33"/>
                  </a:lnTo>
                  <a:lnTo>
                    <a:pt x="442" y="37"/>
                  </a:lnTo>
                  <a:lnTo>
                    <a:pt x="439" y="43"/>
                  </a:lnTo>
                  <a:lnTo>
                    <a:pt x="438" y="49"/>
                  </a:lnTo>
                  <a:lnTo>
                    <a:pt x="437" y="54"/>
                  </a:lnTo>
                  <a:lnTo>
                    <a:pt x="437" y="61"/>
                  </a:lnTo>
                  <a:lnTo>
                    <a:pt x="438" y="67"/>
                  </a:lnTo>
                  <a:lnTo>
                    <a:pt x="441" y="73"/>
                  </a:lnTo>
                  <a:lnTo>
                    <a:pt x="441" y="73"/>
                  </a:lnTo>
                  <a:lnTo>
                    <a:pt x="445" y="78"/>
                  </a:lnTo>
                  <a:lnTo>
                    <a:pt x="450" y="82"/>
                  </a:lnTo>
                  <a:lnTo>
                    <a:pt x="455" y="85"/>
                  </a:lnTo>
                  <a:lnTo>
                    <a:pt x="461" y="88"/>
                  </a:lnTo>
                  <a:lnTo>
                    <a:pt x="467" y="89"/>
                  </a:lnTo>
                  <a:lnTo>
                    <a:pt x="473" y="88"/>
                  </a:lnTo>
                  <a:lnTo>
                    <a:pt x="479" y="87"/>
                  </a:lnTo>
                  <a:lnTo>
                    <a:pt x="484" y="84"/>
                  </a:lnTo>
                  <a:lnTo>
                    <a:pt x="484" y="84"/>
                  </a:lnTo>
                  <a:close/>
                  <a:moveTo>
                    <a:pt x="763" y="540"/>
                  </a:moveTo>
                  <a:lnTo>
                    <a:pt x="763" y="540"/>
                  </a:lnTo>
                  <a:lnTo>
                    <a:pt x="757" y="541"/>
                  </a:lnTo>
                  <a:lnTo>
                    <a:pt x="751" y="544"/>
                  </a:lnTo>
                  <a:lnTo>
                    <a:pt x="746" y="546"/>
                  </a:lnTo>
                  <a:lnTo>
                    <a:pt x="741" y="550"/>
                  </a:lnTo>
                  <a:lnTo>
                    <a:pt x="738" y="554"/>
                  </a:lnTo>
                  <a:lnTo>
                    <a:pt x="734" y="560"/>
                  </a:lnTo>
                  <a:lnTo>
                    <a:pt x="732" y="566"/>
                  </a:lnTo>
                  <a:lnTo>
                    <a:pt x="732" y="573"/>
                  </a:lnTo>
                  <a:lnTo>
                    <a:pt x="732" y="573"/>
                  </a:lnTo>
                  <a:lnTo>
                    <a:pt x="732" y="579"/>
                  </a:lnTo>
                  <a:lnTo>
                    <a:pt x="734" y="584"/>
                  </a:lnTo>
                  <a:lnTo>
                    <a:pt x="738" y="590"/>
                  </a:lnTo>
                  <a:lnTo>
                    <a:pt x="741" y="595"/>
                  </a:lnTo>
                  <a:lnTo>
                    <a:pt x="746" y="598"/>
                  </a:lnTo>
                  <a:lnTo>
                    <a:pt x="751" y="602"/>
                  </a:lnTo>
                  <a:lnTo>
                    <a:pt x="757" y="604"/>
                  </a:lnTo>
                  <a:lnTo>
                    <a:pt x="763" y="605"/>
                  </a:lnTo>
                  <a:lnTo>
                    <a:pt x="763" y="605"/>
                  </a:lnTo>
                  <a:lnTo>
                    <a:pt x="784" y="606"/>
                  </a:lnTo>
                  <a:lnTo>
                    <a:pt x="803" y="608"/>
                  </a:lnTo>
                  <a:lnTo>
                    <a:pt x="821" y="613"/>
                  </a:lnTo>
                  <a:lnTo>
                    <a:pt x="839" y="620"/>
                  </a:lnTo>
                  <a:lnTo>
                    <a:pt x="856" y="628"/>
                  </a:lnTo>
                  <a:lnTo>
                    <a:pt x="872" y="639"/>
                  </a:lnTo>
                  <a:lnTo>
                    <a:pt x="887" y="650"/>
                  </a:lnTo>
                  <a:lnTo>
                    <a:pt x="900" y="663"/>
                  </a:lnTo>
                  <a:lnTo>
                    <a:pt x="911" y="678"/>
                  </a:lnTo>
                  <a:lnTo>
                    <a:pt x="923" y="693"/>
                  </a:lnTo>
                  <a:lnTo>
                    <a:pt x="932" y="709"/>
                  </a:lnTo>
                  <a:lnTo>
                    <a:pt x="940" y="727"/>
                  </a:lnTo>
                  <a:lnTo>
                    <a:pt x="946" y="745"/>
                  </a:lnTo>
                  <a:lnTo>
                    <a:pt x="951" y="764"/>
                  </a:lnTo>
                  <a:lnTo>
                    <a:pt x="953" y="784"/>
                  </a:lnTo>
                  <a:lnTo>
                    <a:pt x="954" y="803"/>
                  </a:lnTo>
                  <a:lnTo>
                    <a:pt x="954" y="803"/>
                  </a:lnTo>
                  <a:lnTo>
                    <a:pt x="954" y="809"/>
                  </a:lnTo>
                  <a:lnTo>
                    <a:pt x="952" y="814"/>
                  </a:lnTo>
                  <a:lnTo>
                    <a:pt x="952" y="814"/>
                  </a:lnTo>
                  <a:lnTo>
                    <a:pt x="950" y="820"/>
                  </a:lnTo>
                  <a:lnTo>
                    <a:pt x="950" y="827"/>
                  </a:lnTo>
                  <a:lnTo>
                    <a:pt x="950" y="832"/>
                  </a:lnTo>
                  <a:lnTo>
                    <a:pt x="952" y="839"/>
                  </a:lnTo>
                  <a:lnTo>
                    <a:pt x="954" y="844"/>
                  </a:lnTo>
                  <a:lnTo>
                    <a:pt x="959" y="848"/>
                  </a:lnTo>
                  <a:lnTo>
                    <a:pt x="963" y="853"/>
                  </a:lnTo>
                  <a:lnTo>
                    <a:pt x="968" y="856"/>
                  </a:lnTo>
                  <a:lnTo>
                    <a:pt x="968" y="856"/>
                  </a:lnTo>
                  <a:lnTo>
                    <a:pt x="975" y="858"/>
                  </a:lnTo>
                  <a:lnTo>
                    <a:pt x="981" y="859"/>
                  </a:lnTo>
                  <a:lnTo>
                    <a:pt x="981" y="859"/>
                  </a:lnTo>
                  <a:lnTo>
                    <a:pt x="985" y="858"/>
                  </a:lnTo>
                  <a:lnTo>
                    <a:pt x="990" y="857"/>
                  </a:lnTo>
                  <a:lnTo>
                    <a:pt x="998" y="854"/>
                  </a:lnTo>
                  <a:lnTo>
                    <a:pt x="1003" y="851"/>
                  </a:lnTo>
                  <a:lnTo>
                    <a:pt x="1006" y="848"/>
                  </a:lnTo>
                  <a:lnTo>
                    <a:pt x="1008" y="844"/>
                  </a:lnTo>
                  <a:lnTo>
                    <a:pt x="1010" y="840"/>
                  </a:lnTo>
                  <a:lnTo>
                    <a:pt x="1010" y="840"/>
                  </a:lnTo>
                  <a:lnTo>
                    <a:pt x="1013" y="831"/>
                  </a:lnTo>
                  <a:lnTo>
                    <a:pt x="1017" y="823"/>
                  </a:lnTo>
                  <a:lnTo>
                    <a:pt x="1018" y="813"/>
                  </a:lnTo>
                  <a:lnTo>
                    <a:pt x="1018" y="803"/>
                  </a:lnTo>
                  <a:lnTo>
                    <a:pt x="1018" y="803"/>
                  </a:lnTo>
                  <a:lnTo>
                    <a:pt x="1018" y="790"/>
                  </a:lnTo>
                  <a:lnTo>
                    <a:pt x="1017" y="777"/>
                  </a:lnTo>
                  <a:lnTo>
                    <a:pt x="1013" y="751"/>
                  </a:lnTo>
                  <a:lnTo>
                    <a:pt x="1007" y="726"/>
                  </a:lnTo>
                  <a:lnTo>
                    <a:pt x="998" y="702"/>
                  </a:lnTo>
                  <a:lnTo>
                    <a:pt x="988" y="679"/>
                  </a:lnTo>
                  <a:lnTo>
                    <a:pt x="976" y="657"/>
                  </a:lnTo>
                  <a:lnTo>
                    <a:pt x="961" y="637"/>
                  </a:lnTo>
                  <a:lnTo>
                    <a:pt x="945" y="619"/>
                  </a:lnTo>
                  <a:lnTo>
                    <a:pt x="926" y="602"/>
                  </a:lnTo>
                  <a:lnTo>
                    <a:pt x="907" y="585"/>
                  </a:lnTo>
                  <a:lnTo>
                    <a:pt x="887" y="573"/>
                  </a:lnTo>
                  <a:lnTo>
                    <a:pt x="864" y="562"/>
                  </a:lnTo>
                  <a:lnTo>
                    <a:pt x="852" y="556"/>
                  </a:lnTo>
                  <a:lnTo>
                    <a:pt x="841" y="552"/>
                  </a:lnTo>
                  <a:lnTo>
                    <a:pt x="829" y="549"/>
                  </a:lnTo>
                  <a:lnTo>
                    <a:pt x="816" y="546"/>
                  </a:lnTo>
                  <a:lnTo>
                    <a:pt x="803" y="544"/>
                  </a:lnTo>
                  <a:lnTo>
                    <a:pt x="790" y="542"/>
                  </a:lnTo>
                  <a:lnTo>
                    <a:pt x="777" y="541"/>
                  </a:lnTo>
                  <a:lnTo>
                    <a:pt x="763" y="540"/>
                  </a:lnTo>
                  <a:lnTo>
                    <a:pt x="763" y="5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2"/>
                </a:solidFill>
                <a:ea typeface="微软雅黑" panose="020B0503020204020204" pitchFamily="34" charset="-122"/>
              </a:endParaRPr>
            </a:p>
          </p:txBody>
        </p:sp>
      </p:grpSp>
      <p:cxnSp>
        <p:nvCxnSpPr>
          <p:cNvPr id="20" name="http://chn.docer.com/works?userid=25553551                    _8"/>
          <p:cNvCxnSpPr/>
          <p:nvPr/>
        </p:nvCxnSpPr>
        <p:spPr>
          <a:xfrm>
            <a:off x="2122949" y="2960355"/>
            <a:ext cx="170372" cy="23633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http://chn.docer.com/works?userid=25553551                    _9"/>
          <p:cNvCxnSpPr/>
          <p:nvPr/>
        </p:nvCxnSpPr>
        <p:spPr>
          <a:xfrm flipH="1">
            <a:off x="3494088" y="3313113"/>
            <a:ext cx="114053" cy="971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http://chn.docer.com/works?userid=25553551                    _10"/>
          <p:cNvCxnSpPr/>
          <p:nvPr/>
        </p:nvCxnSpPr>
        <p:spPr>
          <a:xfrm flipH="1" flipV="1">
            <a:off x="3586715" y="4160838"/>
            <a:ext cx="535488" cy="14155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http://chn.docer.com/works?userid=25553551                    _11"/>
          <p:cNvCxnSpPr/>
          <p:nvPr/>
        </p:nvCxnSpPr>
        <p:spPr>
          <a:xfrm flipH="1">
            <a:off x="2025586" y="4512716"/>
            <a:ext cx="156234" cy="19066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http://chn.docer.com/works?userid=25553551                    _12"/>
          <p:cNvGrpSpPr/>
          <p:nvPr/>
        </p:nvGrpSpPr>
        <p:grpSpPr>
          <a:xfrm>
            <a:off x="1966715" y="3088693"/>
            <a:ext cx="1620000" cy="1620000"/>
            <a:chOff x="2030215" y="3037893"/>
            <a:chExt cx="1620000" cy="1620000"/>
          </a:xfrm>
        </p:grpSpPr>
        <p:sp>
          <p:nvSpPr>
            <p:cNvPr id="25" name="同心圆 33"/>
            <p:cNvSpPr/>
            <p:nvPr/>
          </p:nvSpPr>
          <p:spPr>
            <a:xfrm>
              <a:off x="2030215" y="3037893"/>
              <a:ext cx="1620000" cy="1620000"/>
            </a:xfrm>
            <a:prstGeom prst="donut">
              <a:avLst>
                <a:gd name="adj" fmla="val 340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26" name="Freeform 80"/>
            <p:cNvSpPr>
              <a:spLocks noEditPoints="1"/>
            </p:cNvSpPr>
            <p:nvPr/>
          </p:nvSpPr>
          <p:spPr bwMode="auto">
            <a:xfrm>
              <a:off x="2549446" y="3619941"/>
              <a:ext cx="453672" cy="455904"/>
            </a:xfrm>
            <a:custGeom>
              <a:avLst/>
              <a:gdLst>
                <a:gd name="T0" fmla="*/ 1017 w 1017"/>
                <a:gd name="T1" fmla="*/ 28 h 1017"/>
                <a:gd name="T2" fmla="*/ 1017 w 1017"/>
                <a:gd name="T3" fmla="*/ 25 h 1017"/>
                <a:gd name="T4" fmla="*/ 1015 w 1017"/>
                <a:gd name="T5" fmla="*/ 19 h 1017"/>
                <a:gd name="T6" fmla="*/ 1014 w 1017"/>
                <a:gd name="T7" fmla="*/ 17 h 1017"/>
                <a:gd name="T8" fmla="*/ 1011 w 1017"/>
                <a:gd name="T9" fmla="*/ 12 h 1017"/>
                <a:gd name="T10" fmla="*/ 1008 w 1017"/>
                <a:gd name="T11" fmla="*/ 9 h 1017"/>
                <a:gd name="T12" fmla="*/ 1005 w 1017"/>
                <a:gd name="T13" fmla="*/ 6 h 1017"/>
                <a:gd name="T14" fmla="*/ 1003 w 1017"/>
                <a:gd name="T15" fmla="*/ 5 h 1017"/>
                <a:gd name="T16" fmla="*/ 1002 w 1017"/>
                <a:gd name="T17" fmla="*/ 4 h 1017"/>
                <a:gd name="T18" fmla="*/ 1002 w 1017"/>
                <a:gd name="T19" fmla="*/ 4 h 1017"/>
                <a:gd name="T20" fmla="*/ 995 w 1017"/>
                <a:gd name="T21" fmla="*/ 1 h 1017"/>
                <a:gd name="T22" fmla="*/ 991 w 1017"/>
                <a:gd name="T23" fmla="*/ 0 h 1017"/>
                <a:gd name="T24" fmla="*/ 984 w 1017"/>
                <a:gd name="T25" fmla="*/ 0 h 1017"/>
                <a:gd name="T26" fmla="*/ 983 w 1017"/>
                <a:gd name="T27" fmla="*/ 0 h 1017"/>
                <a:gd name="T28" fmla="*/ 977 w 1017"/>
                <a:gd name="T29" fmla="*/ 1 h 1017"/>
                <a:gd name="T30" fmla="*/ 973 w 1017"/>
                <a:gd name="T31" fmla="*/ 2 h 1017"/>
                <a:gd name="T32" fmla="*/ 968 w 1017"/>
                <a:gd name="T33" fmla="*/ 5 h 1017"/>
                <a:gd name="T34" fmla="*/ 968 w 1017"/>
                <a:gd name="T35" fmla="*/ 5 h 1017"/>
                <a:gd name="T36" fmla="*/ 10 w 1017"/>
                <a:gd name="T37" fmla="*/ 676 h 1017"/>
                <a:gd name="T38" fmla="*/ 1 w 1017"/>
                <a:gd name="T39" fmla="*/ 689 h 1017"/>
                <a:gd name="T40" fmla="*/ 0 w 1017"/>
                <a:gd name="T41" fmla="*/ 704 h 1017"/>
                <a:gd name="T42" fmla="*/ 3 w 1017"/>
                <a:gd name="T43" fmla="*/ 713 h 1017"/>
                <a:gd name="T44" fmla="*/ 13 w 1017"/>
                <a:gd name="T45" fmla="*/ 724 h 1017"/>
                <a:gd name="T46" fmla="*/ 27 w 1017"/>
                <a:gd name="T47" fmla="*/ 731 h 1017"/>
                <a:gd name="T48" fmla="*/ 350 w 1017"/>
                <a:gd name="T49" fmla="*/ 985 h 1017"/>
                <a:gd name="T50" fmla="*/ 351 w 1017"/>
                <a:gd name="T51" fmla="*/ 988 h 1017"/>
                <a:gd name="T52" fmla="*/ 354 w 1017"/>
                <a:gd name="T53" fmla="*/ 1000 h 1017"/>
                <a:gd name="T54" fmla="*/ 357 w 1017"/>
                <a:gd name="T55" fmla="*/ 1005 h 1017"/>
                <a:gd name="T56" fmla="*/ 365 w 1017"/>
                <a:gd name="T57" fmla="*/ 1012 h 1017"/>
                <a:gd name="T58" fmla="*/ 368 w 1017"/>
                <a:gd name="T59" fmla="*/ 1014 h 1017"/>
                <a:gd name="T60" fmla="*/ 376 w 1017"/>
                <a:gd name="T61" fmla="*/ 1016 h 1017"/>
                <a:gd name="T62" fmla="*/ 382 w 1017"/>
                <a:gd name="T63" fmla="*/ 1017 h 1017"/>
                <a:gd name="T64" fmla="*/ 393 w 1017"/>
                <a:gd name="T65" fmla="*/ 1015 h 1017"/>
                <a:gd name="T66" fmla="*/ 399 w 1017"/>
                <a:gd name="T67" fmla="*/ 1012 h 1017"/>
                <a:gd name="T68" fmla="*/ 405 w 1017"/>
                <a:gd name="T69" fmla="*/ 1006 h 1017"/>
                <a:gd name="T70" fmla="*/ 524 w 1017"/>
                <a:gd name="T71" fmla="*/ 821 h 1017"/>
                <a:gd name="T72" fmla="*/ 876 w 1017"/>
                <a:gd name="T73" fmla="*/ 1013 h 1017"/>
                <a:gd name="T74" fmla="*/ 891 w 1017"/>
                <a:gd name="T75" fmla="*/ 1017 h 1017"/>
                <a:gd name="T76" fmla="*/ 906 w 1017"/>
                <a:gd name="T77" fmla="*/ 1013 h 1017"/>
                <a:gd name="T78" fmla="*/ 921 w 1017"/>
                <a:gd name="T79" fmla="*/ 996 h 1017"/>
                <a:gd name="T80" fmla="*/ 1017 w 1017"/>
                <a:gd name="T81" fmla="*/ 34 h 1017"/>
                <a:gd name="T82" fmla="*/ 367 w 1017"/>
                <a:gd name="T83" fmla="*/ 667 h 1017"/>
                <a:gd name="T84" fmla="*/ 367 w 1017"/>
                <a:gd name="T85" fmla="*/ 667 h 1017"/>
                <a:gd name="T86" fmla="*/ 760 w 1017"/>
                <a:gd name="T87" fmla="*/ 328 h 1017"/>
                <a:gd name="T88" fmla="*/ 557 w 1017"/>
                <a:gd name="T89" fmla="*/ 76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17" h="1017">
                  <a:moveTo>
                    <a:pt x="1017" y="31"/>
                  </a:moveTo>
                  <a:lnTo>
                    <a:pt x="1017" y="31"/>
                  </a:lnTo>
                  <a:lnTo>
                    <a:pt x="1017" y="28"/>
                  </a:lnTo>
                  <a:lnTo>
                    <a:pt x="1017" y="28"/>
                  </a:lnTo>
                  <a:lnTo>
                    <a:pt x="1017" y="25"/>
                  </a:lnTo>
                  <a:lnTo>
                    <a:pt x="1017" y="25"/>
                  </a:lnTo>
                  <a:lnTo>
                    <a:pt x="1016" y="23"/>
                  </a:lnTo>
                  <a:lnTo>
                    <a:pt x="1016" y="23"/>
                  </a:lnTo>
                  <a:lnTo>
                    <a:pt x="1015" y="19"/>
                  </a:lnTo>
                  <a:lnTo>
                    <a:pt x="1015" y="19"/>
                  </a:lnTo>
                  <a:lnTo>
                    <a:pt x="1014" y="17"/>
                  </a:lnTo>
                  <a:lnTo>
                    <a:pt x="1014" y="17"/>
                  </a:lnTo>
                  <a:lnTo>
                    <a:pt x="1013" y="15"/>
                  </a:lnTo>
                  <a:lnTo>
                    <a:pt x="1013" y="15"/>
                  </a:lnTo>
                  <a:lnTo>
                    <a:pt x="1011" y="12"/>
                  </a:lnTo>
                  <a:lnTo>
                    <a:pt x="1011" y="12"/>
                  </a:lnTo>
                  <a:lnTo>
                    <a:pt x="1008" y="9"/>
                  </a:lnTo>
                  <a:lnTo>
                    <a:pt x="1008" y="9"/>
                  </a:lnTo>
                  <a:lnTo>
                    <a:pt x="1006" y="7"/>
                  </a:lnTo>
                  <a:lnTo>
                    <a:pt x="1006" y="7"/>
                  </a:lnTo>
                  <a:lnTo>
                    <a:pt x="1005" y="6"/>
                  </a:lnTo>
                  <a:lnTo>
                    <a:pt x="1005" y="6"/>
                  </a:lnTo>
                  <a:lnTo>
                    <a:pt x="1003" y="5"/>
                  </a:lnTo>
                  <a:lnTo>
                    <a:pt x="1003" y="5"/>
                  </a:lnTo>
                  <a:lnTo>
                    <a:pt x="1002" y="4"/>
                  </a:lnTo>
                  <a:lnTo>
                    <a:pt x="1002" y="4"/>
                  </a:lnTo>
                  <a:lnTo>
                    <a:pt x="1002" y="4"/>
                  </a:lnTo>
                  <a:lnTo>
                    <a:pt x="1002" y="4"/>
                  </a:lnTo>
                  <a:lnTo>
                    <a:pt x="1002" y="4"/>
                  </a:lnTo>
                  <a:lnTo>
                    <a:pt x="1002" y="4"/>
                  </a:lnTo>
                  <a:lnTo>
                    <a:pt x="998" y="2"/>
                  </a:lnTo>
                  <a:lnTo>
                    <a:pt x="998" y="2"/>
                  </a:lnTo>
                  <a:lnTo>
                    <a:pt x="995" y="1"/>
                  </a:lnTo>
                  <a:lnTo>
                    <a:pt x="995" y="1"/>
                  </a:lnTo>
                  <a:lnTo>
                    <a:pt x="991" y="0"/>
                  </a:lnTo>
                  <a:lnTo>
                    <a:pt x="991" y="0"/>
                  </a:lnTo>
                  <a:lnTo>
                    <a:pt x="988" y="0"/>
                  </a:lnTo>
                  <a:lnTo>
                    <a:pt x="988" y="0"/>
                  </a:lnTo>
                  <a:lnTo>
                    <a:pt x="984" y="0"/>
                  </a:lnTo>
                  <a:lnTo>
                    <a:pt x="984" y="0"/>
                  </a:lnTo>
                  <a:lnTo>
                    <a:pt x="983" y="0"/>
                  </a:lnTo>
                  <a:lnTo>
                    <a:pt x="983" y="0"/>
                  </a:lnTo>
                  <a:lnTo>
                    <a:pt x="981" y="0"/>
                  </a:lnTo>
                  <a:lnTo>
                    <a:pt x="981" y="0"/>
                  </a:lnTo>
                  <a:lnTo>
                    <a:pt x="977" y="1"/>
                  </a:lnTo>
                  <a:lnTo>
                    <a:pt x="977" y="1"/>
                  </a:lnTo>
                  <a:lnTo>
                    <a:pt x="973" y="2"/>
                  </a:lnTo>
                  <a:lnTo>
                    <a:pt x="973" y="2"/>
                  </a:lnTo>
                  <a:lnTo>
                    <a:pt x="971" y="3"/>
                  </a:lnTo>
                  <a:lnTo>
                    <a:pt x="971" y="3"/>
                  </a:lnTo>
                  <a:lnTo>
                    <a:pt x="968" y="5"/>
                  </a:lnTo>
                  <a:lnTo>
                    <a:pt x="968" y="5"/>
                  </a:lnTo>
                  <a:lnTo>
                    <a:pt x="968" y="5"/>
                  </a:lnTo>
                  <a:lnTo>
                    <a:pt x="968" y="5"/>
                  </a:lnTo>
                  <a:lnTo>
                    <a:pt x="14" y="673"/>
                  </a:lnTo>
                  <a:lnTo>
                    <a:pt x="14" y="673"/>
                  </a:lnTo>
                  <a:lnTo>
                    <a:pt x="10" y="676"/>
                  </a:lnTo>
                  <a:lnTo>
                    <a:pt x="6" y="680"/>
                  </a:lnTo>
                  <a:lnTo>
                    <a:pt x="3" y="684"/>
                  </a:lnTo>
                  <a:lnTo>
                    <a:pt x="1" y="689"/>
                  </a:lnTo>
                  <a:lnTo>
                    <a:pt x="0" y="693"/>
                  </a:lnTo>
                  <a:lnTo>
                    <a:pt x="0" y="698"/>
                  </a:lnTo>
                  <a:lnTo>
                    <a:pt x="0" y="704"/>
                  </a:lnTo>
                  <a:lnTo>
                    <a:pt x="1" y="708"/>
                  </a:lnTo>
                  <a:lnTo>
                    <a:pt x="1" y="708"/>
                  </a:lnTo>
                  <a:lnTo>
                    <a:pt x="3" y="713"/>
                  </a:lnTo>
                  <a:lnTo>
                    <a:pt x="6" y="718"/>
                  </a:lnTo>
                  <a:lnTo>
                    <a:pt x="10" y="721"/>
                  </a:lnTo>
                  <a:lnTo>
                    <a:pt x="13" y="724"/>
                  </a:lnTo>
                  <a:lnTo>
                    <a:pt x="17" y="727"/>
                  </a:lnTo>
                  <a:lnTo>
                    <a:pt x="21" y="730"/>
                  </a:lnTo>
                  <a:lnTo>
                    <a:pt x="27" y="731"/>
                  </a:lnTo>
                  <a:lnTo>
                    <a:pt x="32" y="731"/>
                  </a:lnTo>
                  <a:lnTo>
                    <a:pt x="350" y="731"/>
                  </a:lnTo>
                  <a:lnTo>
                    <a:pt x="350" y="985"/>
                  </a:lnTo>
                  <a:lnTo>
                    <a:pt x="350" y="985"/>
                  </a:lnTo>
                  <a:lnTo>
                    <a:pt x="351" y="988"/>
                  </a:lnTo>
                  <a:lnTo>
                    <a:pt x="351" y="988"/>
                  </a:lnTo>
                  <a:lnTo>
                    <a:pt x="352" y="995"/>
                  </a:lnTo>
                  <a:lnTo>
                    <a:pt x="352" y="995"/>
                  </a:lnTo>
                  <a:lnTo>
                    <a:pt x="354" y="1000"/>
                  </a:lnTo>
                  <a:lnTo>
                    <a:pt x="354" y="1000"/>
                  </a:lnTo>
                  <a:lnTo>
                    <a:pt x="357" y="1005"/>
                  </a:lnTo>
                  <a:lnTo>
                    <a:pt x="357" y="1005"/>
                  </a:lnTo>
                  <a:lnTo>
                    <a:pt x="362" y="1010"/>
                  </a:lnTo>
                  <a:lnTo>
                    <a:pt x="362" y="1010"/>
                  </a:lnTo>
                  <a:lnTo>
                    <a:pt x="365" y="1012"/>
                  </a:lnTo>
                  <a:lnTo>
                    <a:pt x="365" y="1012"/>
                  </a:lnTo>
                  <a:lnTo>
                    <a:pt x="368" y="1014"/>
                  </a:lnTo>
                  <a:lnTo>
                    <a:pt x="368" y="1014"/>
                  </a:lnTo>
                  <a:lnTo>
                    <a:pt x="370" y="1015"/>
                  </a:lnTo>
                  <a:lnTo>
                    <a:pt x="370" y="1015"/>
                  </a:lnTo>
                  <a:lnTo>
                    <a:pt x="376" y="1016"/>
                  </a:lnTo>
                  <a:lnTo>
                    <a:pt x="382" y="1017"/>
                  </a:lnTo>
                  <a:lnTo>
                    <a:pt x="382" y="1017"/>
                  </a:lnTo>
                  <a:lnTo>
                    <a:pt x="382" y="1017"/>
                  </a:lnTo>
                  <a:lnTo>
                    <a:pt x="387" y="1016"/>
                  </a:lnTo>
                  <a:lnTo>
                    <a:pt x="393" y="1015"/>
                  </a:lnTo>
                  <a:lnTo>
                    <a:pt x="393" y="1015"/>
                  </a:lnTo>
                  <a:lnTo>
                    <a:pt x="395" y="1014"/>
                  </a:lnTo>
                  <a:lnTo>
                    <a:pt x="395" y="1014"/>
                  </a:lnTo>
                  <a:lnTo>
                    <a:pt x="399" y="1012"/>
                  </a:lnTo>
                  <a:lnTo>
                    <a:pt x="403" y="1007"/>
                  </a:lnTo>
                  <a:lnTo>
                    <a:pt x="403" y="1007"/>
                  </a:lnTo>
                  <a:lnTo>
                    <a:pt x="405" y="1006"/>
                  </a:lnTo>
                  <a:lnTo>
                    <a:pt x="405" y="1006"/>
                  </a:lnTo>
                  <a:lnTo>
                    <a:pt x="409" y="1002"/>
                  </a:lnTo>
                  <a:lnTo>
                    <a:pt x="524" y="821"/>
                  </a:lnTo>
                  <a:lnTo>
                    <a:pt x="524" y="821"/>
                  </a:lnTo>
                  <a:lnTo>
                    <a:pt x="526" y="822"/>
                  </a:lnTo>
                  <a:lnTo>
                    <a:pt x="876" y="1013"/>
                  </a:lnTo>
                  <a:lnTo>
                    <a:pt x="876" y="1013"/>
                  </a:lnTo>
                  <a:lnTo>
                    <a:pt x="883" y="1016"/>
                  </a:lnTo>
                  <a:lnTo>
                    <a:pt x="891" y="1017"/>
                  </a:lnTo>
                  <a:lnTo>
                    <a:pt x="898" y="1016"/>
                  </a:lnTo>
                  <a:lnTo>
                    <a:pt x="906" y="1013"/>
                  </a:lnTo>
                  <a:lnTo>
                    <a:pt x="906" y="1013"/>
                  </a:lnTo>
                  <a:lnTo>
                    <a:pt x="912" y="1009"/>
                  </a:lnTo>
                  <a:lnTo>
                    <a:pt x="917" y="1003"/>
                  </a:lnTo>
                  <a:lnTo>
                    <a:pt x="921" y="996"/>
                  </a:lnTo>
                  <a:lnTo>
                    <a:pt x="922" y="988"/>
                  </a:lnTo>
                  <a:lnTo>
                    <a:pt x="1017" y="34"/>
                  </a:lnTo>
                  <a:lnTo>
                    <a:pt x="1017" y="34"/>
                  </a:lnTo>
                  <a:lnTo>
                    <a:pt x="1017" y="31"/>
                  </a:lnTo>
                  <a:lnTo>
                    <a:pt x="1017" y="31"/>
                  </a:lnTo>
                  <a:close/>
                  <a:moveTo>
                    <a:pt x="367" y="667"/>
                  </a:moveTo>
                  <a:lnTo>
                    <a:pt x="133" y="667"/>
                  </a:lnTo>
                  <a:lnTo>
                    <a:pt x="773" y="219"/>
                  </a:lnTo>
                  <a:lnTo>
                    <a:pt x="367" y="667"/>
                  </a:lnTo>
                  <a:close/>
                  <a:moveTo>
                    <a:pt x="413" y="875"/>
                  </a:moveTo>
                  <a:lnTo>
                    <a:pt x="413" y="711"/>
                  </a:lnTo>
                  <a:lnTo>
                    <a:pt x="760" y="328"/>
                  </a:lnTo>
                  <a:lnTo>
                    <a:pt x="413" y="875"/>
                  </a:lnTo>
                  <a:close/>
                  <a:moveTo>
                    <a:pt x="864" y="934"/>
                  </a:moveTo>
                  <a:lnTo>
                    <a:pt x="557" y="767"/>
                  </a:lnTo>
                  <a:lnTo>
                    <a:pt x="941" y="162"/>
                  </a:lnTo>
                  <a:lnTo>
                    <a:pt x="864" y="93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2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28" name="http://chn.docer.com/works?userid=25553551                    _13"/>
          <p:cNvSpPr/>
          <p:nvPr/>
        </p:nvSpPr>
        <p:spPr>
          <a:xfrm>
            <a:off x="6178302" y="4104885"/>
            <a:ext cx="2045504" cy="1203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856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zh-CN" altLang="en-US" sz="16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美化环境</a:t>
            </a:r>
            <a:endParaRPr lang="en-US" altLang="zh-CN" sz="1600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我们坚持以客户为中心，快速响应客户需求持续为客户创造长期价值进而成就客户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http://chn.docer.com/works?userid=25553551                    _14"/>
          <p:cNvSpPr>
            <a:spLocks noEditPoints="1"/>
          </p:cNvSpPr>
          <p:nvPr/>
        </p:nvSpPr>
        <p:spPr bwMode="auto">
          <a:xfrm>
            <a:off x="5803027" y="4251545"/>
            <a:ext cx="322263" cy="323850"/>
          </a:xfrm>
          <a:custGeom>
            <a:avLst/>
            <a:gdLst>
              <a:gd name="T0" fmla="*/ 992 w 1018"/>
              <a:gd name="T1" fmla="*/ 413 h 1018"/>
              <a:gd name="T2" fmla="*/ 904 w 1018"/>
              <a:gd name="T3" fmla="*/ 252 h 1018"/>
              <a:gd name="T4" fmla="*/ 764 w 1018"/>
              <a:gd name="T5" fmla="*/ 133 h 1018"/>
              <a:gd name="T6" fmla="*/ 589 w 1018"/>
              <a:gd name="T7" fmla="*/ 71 h 1018"/>
              <a:gd name="T8" fmla="*/ 532 w 1018"/>
              <a:gd name="T9" fmla="*/ 10 h 1018"/>
              <a:gd name="T10" fmla="*/ 492 w 1018"/>
              <a:gd name="T11" fmla="*/ 6 h 1018"/>
              <a:gd name="T12" fmla="*/ 453 w 1018"/>
              <a:gd name="T13" fmla="*/ 68 h 1018"/>
              <a:gd name="T14" fmla="*/ 275 w 1018"/>
              <a:gd name="T15" fmla="*/ 123 h 1018"/>
              <a:gd name="T16" fmla="*/ 130 w 1018"/>
              <a:gd name="T17" fmla="*/ 235 h 1018"/>
              <a:gd name="T18" fmla="*/ 35 w 1018"/>
              <a:gd name="T19" fmla="*/ 391 h 1018"/>
              <a:gd name="T20" fmla="*/ 1 w 1018"/>
              <a:gd name="T21" fmla="*/ 554 h 1018"/>
              <a:gd name="T22" fmla="*/ 20 w 1018"/>
              <a:gd name="T23" fmla="*/ 602 h 1018"/>
              <a:gd name="T24" fmla="*/ 59 w 1018"/>
              <a:gd name="T25" fmla="*/ 591 h 1018"/>
              <a:gd name="T26" fmla="*/ 74 w 1018"/>
              <a:gd name="T27" fmla="*/ 524 h 1018"/>
              <a:gd name="T28" fmla="*/ 142 w 1018"/>
              <a:gd name="T29" fmla="*/ 456 h 1018"/>
              <a:gd name="T30" fmla="*/ 229 w 1018"/>
              <a:gd name="T31" fmla="*/ 452 h 1018"/>
              <a:gd name="T32" fmla="*/ 303 w 1018"/>
              <a:gd name="T33" fmla="*/ 513 h 1018"/>
              <a:gd name="T34" fmla="*/ 321 w 1018"/>
              <a:gd name="T35" fmla="*/ 586 h 1018"/>
              <a:gd name="T36" fmla="*/ 356 w 1018"/>
              <a:gd name="T37" fmla="*/ 604 h 1018"/>
              <a:gd name="T38" fmla="*/ 382 w 1018"/>
              <a:gd name="T39" fmla="*/ 573 h 1018"/>
              <a:gd name="T40" fmla="*/ 409 w 1018"/>
              <a:gd name="T41" fmla="*/ 495 h 1018"/>
              <a:gd name="T42" fmla="*/ 478 w 1018"/>
              <a:gd name="T43" fmla="*/ 451 h 1018"/>
              <a:gd name="T44" fmla="*/ 462 w 1018"/>
              <a:gd name="T45" fmla="*/ 912 h 1018"/>
              <a:gd name="T46" fmla="*/ 402 w 1018"/>
              <a:gd name="T47" fmla="*/ 953 h 1018"/>
              <a:gd name="T48" fmla="*/ 337 w 1018"/>
              <a:gd name="T49" fmla="*/ 943 h 1018"/>
              <a:gd name="T50" fmla="*/ 291 w 1018"/>
              <a:gd name="T51" fmla="*/ 888 h 1018"/>
              <a:gd name="T52" fmla="*/ 277 w 1018"/>
              <a:gd name="T53" fmla="*/ 837 h 1018"/>
              <a:gd name="T54" fmla="*/ 237 w 1018"/>
              <a:gd name="T55" fmla="*/ 833 h 1018"/>
              <a:gd name="T56" fmla="*/ 227 w 1018"/>
              <a:gd name="T57" fmla="*/ 892 h 1018"/>
              <a:gd name="T58" fmla="*/ 293 w 1018"/>
              <a:gd name="T59" fmla="*/ 992 h 1018"/>
              <a:gd name="T60" fmla="*/ 398 w 1018"/>
              <a:gd name="T61" fmla="*/ 1017 h 1018"/>
              <a:gd name="T62" fmla="*/ 505 w 1018"/>
              <a:gd name="T63" fmla="*/ 960 h 1018"/>
              <a:gd name="T64" fmla="*/ 541 w 1018"/>
              <a:gd name="T65" fmla="*/ 451 h 1018"/>
              <a:gd name="T66" fmla="*/ 603 w 1018"/>
              <a:gd name="T67" fmla="*/ 487 h 1018"/>
              <a:gd name="T68" fmla="*/ 636 w 1018"/>
              <a:gd name="T69" fmla="*/ 562 h 1018"/>
              <a:gd name="T70" fmla="*/ 656 w 1018"/>
              <a:gd name="T71" fmla="*/ 602 h 1018"/>
              <a:gd name="T72" fmla="*/ 694 w 1018"/>
              <a:gd name="T73" fmla="*/ 591 h 1018"/>
              <a:gd name="T74" fmla="*/ 711 w 1018"/>
              <a:gd name="T75" fmla="*/ 524 h 1018"/>
              <a:gd name="T76" fmla="*/ 778 w 1018"/>
              <a:gd name="T77" fmla="*/ 456 h 1018"/>
              <a:gd name="T78" fmla="*/ 865 w 1018"/>
              <a:gd name="T79" fmla="*/ 452 h 1018"/>
              <a:gd name="T80" fmla="*/ 939 w 1018"/>
              <a:gd name="T81" fmla="*/ 513 h 1018"/>
              <a:gd name="T82" fmla="*/ 957 w 1018"/>
              <a:gd name="T83" fmla="*/ 586 h 1018"/>
              <a:gd name="T84" fmla="*/ 993 w 1018"/>
              <a:gd name="T85" fmla="*/ 604 h 1018"/>
              <a:gd name="T86" fmla="*/ 1018 w 1018"/>
              <a:gd name="T87" fmla="*/ 573 h 1018"/>
              <a:gd name="T88" fmla="*/ 779 w 1018"/>
              <a:gd name="T89" fmla="*/ 389 h 1018"/>
              <a:gd name="T90" fmla="*/ 699 w 1018"/>
              <a:gd name="T91" fmla="*/ 433 h 1018"/>
              <a:gd name="T92" fmla="*/ 647 w 1018"/>
              <a:gd name="T93" fmla="*/ 441 h 1018"/>
              <a:gd name="T94" fmla="*/ 569 w 1018"/>
              <a:gd name="T95" fmla="*/ 392 h 1018"/>
              <a:gd name="T96" fmla="*/ 485 w 1018"/>
              <a:gd name="T97" fmla="*/ 384 h 1018"/>
              <a:gd name="T98" fmla="*/ 398 w 1018"/>
              <a:gd name="T99" fmla="*/ 419 h 1018"/>
              <a:gd name="T100" fmla="*/ 344 w 1018"/>
              <a:gd name="T101" fmla="*/ 458 h 1018"/>
              <a:gd name="T102" fmla="*/ 273 w 1018"/>
              <a:gd name="T103" fmla="*/ 400 h 1018"/>
              <a:gd name="T104" fmla="*/ 191 w 1018"/>
              <a:gd name="T105" fmla="*/ 382 h 1018"/>
              <a:gd name="T106" fmla="*/ 97 w 1018"/>
              <a:gd name="T107" fmla="*/ 408 h 1018"/>
              <a:gd name="T108" fmla="*/ 231 w 1018"/>
              <a:gd name="T109" fmla="*/ 226 h 1018"/>
              <a:gd name="T110" fmla="*/ 441 w 1018"/>
              <a:gd name="T111" fmla="*/ 133 h 1018"/>
              <a:gd name="T112" fmla="*/ 561 w 1018"/>
              <a:gd name="T113" fmla="*/ 131 h 1018"/>
              <a:gd name="T114" fmla="*/ 762 w 1018"/>
              <a:gd name="T115" fmla="*/ 206 h 1018"/>
              <a:gd name="T116" fmla="*/ 923 w 1018"/>
              <a:gd name="T117" fmla="*/ 408 h 1018"/>
              <a:gd name="T118" fmla="*/ 840 w 1018"/>
              <a:gd name="T119" fmla="*/ 383 h 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018" h="1018">
                <a:moveTo>
                  <a:pt x="1017" y="554"/>
                </a:moveTo>
                <a:lnTo>
                  <a:pt x="1017" y="554"/>
                </a:lnTo>
                <a:lnTo>
                  <a:pt x="1016" y="529"/>
                </a:lnTo>
                <a:lnTo>
                  <a:pt x="1013" y="506"/>
                </a:lnTo>
                <a:lnTo>
                  <a:pt x="1010" y="482"/>
                </a:lnTo>
                <a:lnTo>
                  <a:pt x="1005" y="458"/>
                </a:lnTo>
                <a:lnTo>
                  <a:pt x="999" y="436"/>
                </a:lnTo>
                <a:lnTo>
                  <a:pt x="992" y="413"/>
                </a:lnTo>
                <a:lnTo>
                  <a:pt x="984" y="391"/>
                </a:lnTo>
                <a:lnTo>
                  <a:pt x="976" y="369"/>
                </a:lnTo>
                <a:lnTo>
                  <a:pt x="966" y="349"/>
                </a:lnTo>
                <a:lnTo>
                  <a:pt x="955" y="329"/>
                </a:lnTo>
                <a:lnTo>
                  <a:pt x="943" y="308"/>
                </a:lnTo>
                <a:lnTo>
                  <a:pt x="930" y="289"/>
                </a:lnTo>
                <a:lnTo>
                  <a:pt x="918" y="271"/>
                </a:lnTo>
                <a:lnTo>
                  <a:pt x="904" y="252"/>
                </a:lnTo>
                <a:lnTo>
                  <a:pt x="889" y="235"/>
                </a:lnTo>
                <a:lnTo>
                  <a:pt x="873" y="218"/>
                </a:lnTo>
                <a:lnTo>
                  <a:pt x="856" y="202"/>
                </a:lnTo>
                <a:lnTo>
                  <a:pt x="839" y="187"/>
                </a:lnTo>
                <a:lnTo>
                  <a:pt x="822" y="172"/>
                </a:lnTo>
                <a:lnTo>
                  <a:pt x="803" y="159"/>
                </a:lnTo>
                <a:lnTo>
                  <a:pt x="785" y="146"/>
                </a:lnTo>
                <a:lnTo>
                  <a:pt x="764" y="133"/>
                </a:lnTo>
                <a:lnTo>
                  <a:pt x="745" y="123"/>
                </a:lnTo>
                <a:lnTo>
                  <a:pt x="723" y="112"/>
                </a:lnTo>
                <a:lnTo>
                  <a:pt x="702" y="103"/>
                </a:lnTo>
                <a:lnTo>
                  <a:pt x="680" y="95"/>
                </a:lnTo>
                <a:lnTo>
                  <a:pt x="658" y="87"/>
                </a:lnTo>
                <a:lnTo>
                  <a:pt x="635" y="81"/>
                </a:lnTo>
                <a:lnTo>
                  <a:pt x="613" y="75"/>
                </a:lnTo>
                <a:lnTo>
                  <a:pt x="589" y="71"/>
                </a:lnTo>
                <a:lnTo>
                  <a:pt x="566" y="68"/>
                </a:lnTo>
                <a:lnTo>
                  <a:pt x="541" y="66"/>
                </a:lnTo>
                <a:lnTo>
                  <a:pt x="541" y="32"/>
                </a:lnTo>
                <a:lnTo>
                  <a:pt x="541" y="32"/>
                </a:lnTo>
                <a:lnTo>
                  <a:pt x="541" y="26"/>
                </a:lnTo>
                <a:lnTo>
                  <a:pt x="539" y="21"/>
                </a:lnTo>
                <a:lnTo>
                  <a:pt x="536" y="14"/>
                </a:lnTo>
                <a:lnTo>
                  <a:pt x="532" y="10"/>
                </a:lnTo>
                <a:lnTo>
                  <a:pt x="527" y="6"/>
                </a:lnTo>
                <a:lnTo>
                  <a:pt x="522" y="3"/>
                </a:lnTo>
                <a:lnTo>
                  <a:pt x="516" y="1"/>
                </a:lnTo>
                <a:lnTo>
                  <a:pt x="510" y="0"/>
                </a:lnTo>
                <a:lnTo>
                  <a:pt x="510" y="0"/>
                </a:lnTo>
                <a:lnTo>
                  <a:pt x="503" y="1"/>
                </a:lnTo>
                <a:lnTo>
                  <a:pt x="497" y="3"/>
                </a:lnTo>
                <a:lnTo>
                  <a:pt x="492" y="6"/>
                </a:lnTo>
                <a:lnTo>
                  <a:pt x="487" y="10"/>
                </a:lnTo>
                <a:lnTo>
                  <a:pt x="483" y="14"/>
                </a:lnTo>
                <a:lnTo>
                  <a:pt x="480" y="21"/>
                </a:lnTo>
                <a:lnTo>
                  <a:pt x="479" y="26"/>
                </a:lnTo>
                <a:lnTo>
                  <a:pt x="478" y="32"/>
                </a:lnTo>
                <a:lnTo>
                  <a:pt x="478" y="66"/>
                </a:lnTo>
                <a:lnTo>
                  <a:pt x="478" y="66"/>
                </a:lnTo>
                <a:lnTo>
                  <a:pt x="453" y="68"/>
                </a:lnTo>
                <a:lnTo>
                  <a:pt x="429" y="71"/>
                </a:lnTo>
                <a:lnTo>
                  <a:pt x="406" y="75"/>
                </a:lnTo>
                <a:lnTo>
                  <a:pt x="383" y="81"/>
                </a:lnTo>
                <a:lnTo>
                  <a:pt x="361" y="87"/>
                </a:lnTo>
                <a:lnTo>
                  <a:pt x="338" y="95"/>
                </a:lnTo>
                <a:lnTo>
                  <a:pt x="317" y="103"/>
                </a:lnTo>
                <a:lnTo>
                  <a:pt x="295" y="112"/>
                </a:lnTo>
                <a:lnTo>
                  <a:pt x="275" y="123"/>
                </a:lnTo>
                <a:lnTo>
                  <a:pt x="255" y="133"/>
                </a:lnTo>
                <a:lnTo>
                  <a:pt x="235" y="146"/>
                </a:lnTo>
                <a:lnTo>
                  <a:pt x="216" y="159"/>
                </a:lnTo>
                <a:lnTo>
                  <a:pt x="198" y="172"/>
                </a:lnTo>
                <a:lnTo>
                  <a:pt x="179" y="187"/>
                </a:lnTo>
                <a:lnTo>
                  <a:pt x="162" y="202"/>
                </a:lnTo>
                <a:lnTo>
                  <a:pt x="146" y="218"/>
                </a:lnTo>
                <a:lnTo>
                  <a:pt x="130" y="235"/>
                </a:lnTo>
                <a:lnTo>
                  <a:pt x="116" y="252"/>
                </a:lnTo>
                <a:lnTo>
                  <a:pt x="101" y="271"/>
                </a:lnTo>
                <a:lnTo>
                  <a:pt x="88" y="289"/>
                </a:lnTo>
                <a:lnTo>
                  <a:pt x="75" y="308"/>
                </a:lnTo>
                <a:lnTo>
                  <a:pt x="65" y="329"/>
                </a:lnTo>
                <a:lnTo>
                  <a:pt x="54" y="349"/>
                </a:lnTo>
                <a:lnTo>
                  <a:pt x="44" y="369"/>
                </a:lnTo>
                <a:lnTo>
                  <a:pt x="35" y="391"/>
                </a:lnTo>
                <a:lnTo>
                  <a:pt x="27" y="413"/>
                </a:lnTo>
                <a:lnTo>
                  <a:pt x="21" y="436"/>
                </a:lnTo>
                <a:lnTo>
                  <a:pt x="14" y="458"/>
                </a:lnTo>
                <a:lnTo>
                  <a:pt x="10" y="482"/>
                </a:lnTo>
                <a:lnTo>
                  <a:pt x="6" y="506"/>
                </a:lnTo>
                <a:lnTo>
                  <a:pt x="3" y="529"/>
                </a:lnTo>
                <a:lnTo>
                  <a:pt x="1" y="554"/>
                </a:lnTo>
                <a:lnTo>
                  <a:pt x="1" y="554"/>
                </a:lnTo>
                <a:lnTo>
                  <a:pt x="0" y="573"/>
                </a:lnTo>
                <a:lnTo>
                  <a:pt x="0" y="573"/>
                </a:lnTo>
                <a:lnTo>
                  <a:pt x="1" y="580"/>
                </a:lnTo>
                <a:lnTo>
                  <a:pt x="3" y="586"/>
                </a:lnTo>
                <a:lnTo>
                  <a:pt x="6" y="591"/>
                </a:lnTo>
                <a:lnTo>
                  <a:pt x="10" y="596"/>
                </a:lnTo>
                <a:lnTo>
                  <a:pt x="14" y="600"/>
                </a:lnTo>
                <a:lnTo>
                  <a:pt x="20" y="602"/>
                </a:lnTo>
                <a:lnTo>
                  <a:pt x="26" y="604"/>
                </a:lnTo>
                <a:lnTo>
                  <a:pt x="32" y="605"/>
                </a:lnTo>
                <a:lnTo>
                  <a:pt x="32" y="605"/>
                </a:lnTo>
                <a:lnTo>
                  <a:pt x="39" y="604"/>
                </a:lnTo>
                <a:lnTo>
                  <a:pt x="45" y="602"/>
                </a:lnTo>
                <a:lnTo>
                  <a:pt x="51" y="600"/>
                </a:lnTo>
                <a:lnTo>
                  <a:pt x="55" y="596"/>
                </a:lnTo>
                <a:lnTo>
                  <a:pt x="59" y="591"/>
                </a:lnTo>
                <a:lnTo>
                  <a:pt x="61" y="586"/>
                </a:lnTo>
                <a:lnTo>
                  <a:pt x="64" y="580"/>
                </a:lnTo>
                <a:lnTo>
                  <a:pt x="65" y="573"/>
                </a:lnTo>
                <a:lnTo>
                  <a:pt x="65" y="573"/>
                </a:lnTo>
                <a:lnTo>
                  <a:pt x="65" y="560"/>
                </a:lnTo>
                <a:lnTo>
                  <a:pt x="67" y="547"/>
                </a:lnTo>
                <a:lnTo>
                  <a:pt x="70" y="536"/>
                </a:lnTo>
                <a:lnTo>
                  <a:pt x="74" y="524"/>
                </a:lnTo>
                <a:lnTo>
                  <a:pt x="80" y="513"/>
                </a:lnTo>
                <a:lnTo>
                  <a:pt x="86" y="502"/>
                </a:lnTo>
                <a:lnTo>
                  <a:pt x="94" y="493"/>
                </a:lnTo>
                <a:lnTo>
                  <a:pt x="101" y="483"/>
                </a:lnTo>
                <a:lnTo>
                  <a:pt x="111" y="476"/>
                </a:lnTo>
                <a:lnTo>
                  <a:pt x="120" y="468"/>
                </a:lnTo>
                <a:lnTo>
                  <a:pt x="131" y="462"/>
                </a:lnTo>
                <a:lnTo>
                  <a:pt x="142" y="456"/>
                </a:lnTo>
                <a:lnTo>
                  <a:pt x="154" y="452"/>
                </a:lnTo>
                <a:lnTo>
                  <a:pt x="165" y="449"/>
                </a:lnTo>
                <a:lnTo>
                  <a:pt x="178" y="447"/>
                </a:lnTo>
                <a:lnTo>
                  <a:pt x="191" y="445"/>
                </a:lnTo>
                <a:lnTo>
                  <a:pt x="191" y="445"/>
                </a:lnTo>
                <a:lnTo>
                  <a:pt x="204" y="447"/>
                </a:lnTo>
                <a:lnTo>
                  <a:pt x="217" y="449"/>
                </a:lnTo>
                <a:lnTo>
                  <a:pt x="229" y="452"/>
                </a:lnTo>
                <a:lnTo>
                  <a:pt x="241" y="456"/>
                </a:lnTo>
                <a:lnTo>
                  <a:pt x="252" y="462"/>
                </a:lnTo>
                <a:lnTo>
                  <a:pt x="262" y="468"/>
                </a:lnTo>
                <a:lnTo>
                  <a:pt x="273" y="476"/>
                </a:lnTo>
                <a:lnTo>
                  <a:pt x="281" y="483"/>
                </a:lnTo>
                <a:lnTo>
                  <a:pt x="290" y="493"/>
                </a:lnTo>
                <a:lnTo>
                  <a:pt x="296" y="502"/>
                </a:lnTo>
                <a:lnTo>
                  <a:pt x="303" y="513"/>
                </a:lnTo>
                <a:lnTo>
                  <a:pt x="308" y="524"/>
                </a:lnTo>
                <a:lnTo>
                  <a:pt x="312" y="536"/>
                </a:lnTo>
                <a:lnTo>
                  <a:pt x="316" y="547"/>
                </a:lnTo>
                <a:lnTo>
                  <a:pt x="318" y="560"/>
                </a:lnTo>
                <a:lnTo>
                  <a:pt x="319" y="573"/>
                </a:lnTo>
                <a:lnTo>
                  <a:pt x="319" y="573"/>
                </a:lnTo>
                <a:lnTo>
                  <a:pt x="319" y="580"/>
                </a:lnTo>
                <a:lnTo>
                  <a:pt x="321" y="586"/>
                </a:lnTo>
                <a:lnTo>
                  <a:pt x="324" y="591"/>
                </a:lnTo>
                <a:lnTo>
                  <a:pt x="327" y="596"/>
                </a:lnTo>
                <a:lnTo>
                  <a:pt x="333" y="600"/>
                </a:lnTo>
                <a:lnTo>
                  <a:pt x="338" y="602"/>
                </a:lnTo>
                <a:lnTo>
                  <a:pt x="344" y="604"/>
                </a:lnTo>
                <a:lnTo>
                  <a:pt x="350" y="605"/>
                </a:lnTo>
                <a:lnTo>
                  <a:pt x="350" y="605"/>
                </a:lnTo>
                <a:lnTo>
                  <a:pt x="356" y="604"/>
                </a:lnTo>
                <a:lnTo>
                  <a:pt x="363" y="602"/>
                </a:lnTo>
                <a:lnTo>
                  <a:pt x="368" y="600"/>
                </a:lnTo>
                <a:lnTo>
                  <a:pt x="373" y="596"/>
                </a:lnTo>
                <a:lnTo>
                  <a:pt x="377" y="591"/>
                </a:lnTo>
                <a:lnTo>
                  <a:pt x="380" y="586"/>
                </a:lnTo>
                <a:lnTo>
                  <a:pt x="381" y="580"/>
                </a:lnTo>
                <a:lnTo>
                  <a:pt x="382" y="573"/>
                </a:lnTo>
                <a:lnTo>
                  <a:pt x="382" y="573"/>
                </a:lnTo>
                <a:lnTo>
                  <a:pt x="382" y="562"/>
                </a:lnTo>
                <a:lnTo>
                  <a:pt x="384" y="552"/>
                </a:lnTo>
                <a:lnTo>
                  <a:pt x="386" y="541"/>
                </a:lnTo>
                <a:lnTo>
                  <a:pt x="390" y="531"/>
                </a:lnTo>
                <a:lnTo>
                  <a:pt x="393" y="522"/>
                </a:lnTo>
                <a:lnTo>
                  <a:pt x="398" y="512"/>
                </a:lnTo>
                <a:lnTo>
                  <a:pt x="404" y="503"/>
                </a:lnTo>
                <a:lnTo>
                  <a:pt x="409" y="495"/>
                </a:lnTo>
                <a:lnTo>
                  <a:pt x="417" y="487"/>
                </a:lnTo>
                <a:lnTo>
                  <a:pt x="423" y="480"/>
                </a:lnTo>
                <a:lnTo>
                  <a:pt x="432" y="473"/>
                </a:lnTo>
                <a:lnTo>
                  <a:pt x="440" y="467"/>
                </a:lnTo>
                <a:lnTo>
                  <a:pt x="449" y="462"/>
                </a:lnTo>
                <a:lnTo>
                  <a:pt x="458" y="457"/>
                </a:lnTo>
                <a:lnTo>
                  <a:pt x="468" y="453"/>
                </a:lnTo>
                <a:lnTo>
                  <a:pt x="478" y="451"/>
                </a:lnTo>
                <a:lnTo>
                  <a:pt x="478" y="860"/>
                </a:lnTo>
                <a:lnTo>
                  <a:pt x="478" y="860"/>
                </a:lnTo>
                <a:lnTo>
                  <a:pt x="478" y="869"/>
                </a:lnTo>
                <a:lnTo>
                  <a:pt x="476" y="879"/>
                </a:lnTo>
                <a:lnTo>
                  <a:pt x="473" y="888"/>
                </a:lnTo>
                <a:lnTo>
                  <a:pt x="470" y="896"/>
                </a:lnTo>
                <a:lnTo>
                  <a:pt x="466" y="905"/>
                </a:lnTo>
                <a:lnTo>
                  <a:pt x="462" y="912"/>
                </a:lnTo>
                <a:lnTo>
                  <a:pt x="456" y="920"/>
                </a:lnTo>
                <a:lnTo>
                  <a:pt x="450" y="927"/>
                </a:lnTo>
                <a:lnTo>
                  <a:pt x="443" y="933"/>
                </a:lnTo>
                <a:lnTo>
                  <a:pt x="436" y="938"/>
                </a:lnTo>
                <a:lnTo>
                  <a:pt x="427" y="943"/>
                </a:lnTo>
                <a:lnTo>
                  <a:pt x="420" y="948"/>
                </a:lnTo>
                <a:lnTo>
                  <a:pt x="410" y="951"/>
                </a:lnTo>
                <a:lnTo>
                  <a:pt x="402" y="953"/>
                </a:lnTo>
                <a:lnTo>
                  <a:pt x="392" y="954"/>
                </a:lnTo>
                <a:lnTo>
                  <a:pt x="382" y="955"/>
                </a:lnTo>
                <a:lnTo>
                  <a:pt x="382" y="955"/>
                </a:lnTo>
                <a:lnTo>
                  <a:pt x="373" y="954"/>
                </a:lnTo>
                <a:lnTo>
                  <a:pt x="363" y="953"/>
                </a:lnTo>
                <a:lnTo>
                  <a:pt x="354" y="951"/>
                </a:lnTo>
                <a:lnTo>
                  <a:pt x="345" y="948"/>
                </a:lnTo>
                <a:lnTo>
                  <a:pt x="337" y="943"/>
                </a:lnTo>
                <a:lnTo>
                  <a:pt x="329" y="938"/>
                </a:lnTo>
                <a:lnTo>
                  <a:pt x="322" y="933"/>
                </a:lnTo>
                <a:lnTo>
                  <a:pt x="315" y="927"/>
                </a:lnTo>
                <a:lnTo>
                  <a:pt x="308" y="920"/>
                </a:lnTo>
                <a:lnTo>
                  <a:pt x="303" y="912"/>
                </a:lnTo>
                <a:lnTo>
                  <a:pt x="299" y="905"/>
                </a:lnTo>
                <a:lnTo>
                  <a:pt x="294" y="896"/>
                </a:lnTo>
                <a:lnTo>
                  <a:pt x="291" y="888"/>
                </a:lnTo>
                <a:lnTo>
                  <a:pt x="289" y="879"/>
                </a:lnTo>
                <a:lnTo>
                  <a:pt x="288" y="869"/>
                </a:lnTo>
                <a:lnTo>
                  <a:pt x="287" y="860"/>
                </a:lnTo>
                <a:lnTo>
                  <a:pt x="287" y="860"/>
                </a:lnTo>
                <a:lnTo>
                  <a:pt x="287" y="853"/>
                </a:lnTo>
                <a:lnTo>
                  <a:pt x="285" y="847"/>
                </a:lnTo>
                <a:lnTo>
                  <a:pt x="281" y="841"/>
                </a:lnTo>
                <a:lnTo>
                  <a:pt x="277" y="837"/>
                </a:lnTo>
                <a:lnTo>
                  <a:pt x="273" y="833"/>
                </a:lnTo>
                <a:lnTo>
                  <a:pt x="267" y="830"/>
                </a:lnTo>
                <a:lnTo>
                  <a:pt x="261" y="828"/>
                </a:lnTo>
                <a:lnTo>
                  <a:pt x="255" y="827"/>
                </a:lnTo>
                <a:lnTo>
                  <a:pt x="255" y="827"/>
                </a:lnTo>
                <a:lnTo>
                  <a:pt x="249" y="828"/>
                </a:lnTo>
                <a:lnTo>
                  <a:pt x="243" y="830"/>
                </a:lnTo>
                <a:lnTo>
                  <a:pt x="237" y="833"/>
                </a:lnTo>
                <a:lnTo>
                  <a:pt x="233" y="837"/>
                </a:lnTo>
                <a:lnTo>
                  <a:pt x="229" y="841"/>
                </a:lnTo>
                <a:lnTo>
                  <a:pt x="226" y="847"/>
                </a:lnTo>
                <a:lnTo>
                  <a:pt x="223" y="853"/>
                </a:lnTo>
                <a:lnTo>
                  <a:pt x="223" y="860"/>
                </a:lnTo>
                <a:lnTo>
                  <a:pt x="223" y="860"/>
                </a:lnTo>
                <a:lnTo>
                  <a:pt x="224" y="876"/>
                </a:lnTo>
                <a:lnTo>
                  <a:pt x="227" y="892"/>
                </a:lnTo>
                <a:lnTo>
                  <a:pt x="231" y="907"/>
                </a:lnTo>
                <a:lnTo>
                  <a:pt x="236" y="921"/>
                </a:lnTo>
                <a:lnTo>
                  <a:pt x="243" y="935"/>
                </a:lnTo>
                <a:lnTo>
                  <a:pt x="250" y="949"/>
                </a:lnTo>
                <a:lnTo>
                  <a:pt x="260" y="960"/>
                </a:lnTo>
                <a:lnTo>
                  <a:pt x="270" y="972"/>
                </a:lnTo>
                <a:lnTo>
                  <a:pt x="281" y="982"/>
                </a:lnTo>
                <a:lnTo>
                  <a:pt x="293" y="992"/>
                </a:lnTo>
                <a:lnTo>
                  <a:pt x="306" y="999"/>
                </a:lnTo>
                <a:lnTo>
                  <a:pt x="320" y="1006"/>
                </a:lnTo>
                <a:lnTo>
                  <a:pt x="335" y="1011"/>
                </a:lnTo>
                <a:lnTo>
                  <a:pt x="350" y="1015"/>
                </a:lnTo>
                <a:lnTo>
                  <a:pt x="366" y="1017"/>
                </a:lnTo>
                <a:lnTo>
                  <a:pt x="382" y="1018"/>
                </a:lnTo>
                <a:lnTo>
                  <a:pt x="382" y="1018"/>
                </a:lnTo>
                <a:lnTo>
                  <a:pt x="398" y="1017"/>
                </a:lnTo>
                <a:lnTo>
                  <a:pt x="414" y="1015"/>
                </a:lnTo>
                <a:lnTo>
                  <a:pt x="429" y="1011"/>
                </a:lnTo>
                <a:lnTo>
                  <a:pt x="444" y="1006"/>
                </a:lnTo>
                <a:lnTo>
                  <a:pt x="458" y="999"/>
                </a:lnTo>
                <a:lnTo>
                  <a:pt x="471" y="992"/>
                </a:lnTo>
                <a:lnTo>
                  <a:pt x="483" y="982"/>
                </a:lnTo>
                <a:lnTo>
                  <a:pt x="495" y="972"/>
                </a:lnTo>
                <a:lnTo>
                  <a:pt x="505" y="960"/>
                </a:lnTo>
                <a:lnTo>
                  <a:pt x="514" y="949"/>
                </a:lnTo>
                <a:lnTo>
                  <a:pt x="522" y="935"/>
                </a:lnTo>
                <a:lnTo>
                  <a:pt x="529" y="921"/>
                </a:lnTo>
                <a:lnTo>
                  <a:pt x="535" y="907"/>
                </a:lnTo>
                <a:lnTo>
                  <a:pt x="538" y="892"/>
                </a:lnTo>
                <a:lnTo>
                  <a:pt x="540" y="876"/>
                </a:lnTo>
                <a:lnTo>
                  <a:pt x="541" y="860"/>
                </a:lnTo>
                <a:lnTo>
                  <a:pt x="541" y="451"/>
                </a:lnTo>
                <a:lnTo>
                  <a:pt x="541" y="451"/>
                </a:lnTo>
                <a:lnTo>
                  <a:pt x="552" y="453"/>
                </a:lnTo>
                <a:lnTo>
                  <a:pt x="561" y="457"/>
                </a:lnTo>
                <a:lnTo>
                  <a:pt x="570" y="462"/>
                </a:lnTo>
                <a:lnTo>
                  <a:pt x="580" y="467"/>
                </a:lnTo>
                <a:lnTo>
                  <a:pt x="587" y="473"/>
                </a:lnTo>
                <a:lnTo>
                  <a:pt x="596" y="480"/>
                </a:lnTo>
                <a:lnTo>
                  <a:pt x="603" y="487"/>
                </a:lnTo>
                <a:lnTo>
                  <a:pt x="610" y="495"/>
                </a:lnTo>
                <a:lnTo>
                  <a:pt x="615" y="503"/>
                </a:lnTo>
                <a:lnTo>
                  <a:pt x="621" y="512"/>
                </a:lnTo>
                <a:lnTo>
                  <a:pt x="626" y="522"/>
                </a:lnTo>
                <a:lnTo>
                  <a:pt x="629" y="531"/>
                </a:lnTo>
                <a:lnTo>
                  <a:pt x="632" y="541"/>
                </a:lnTo>
                <a:lnTo>
                  <a:pt x="634" y="552"/>
                </a:lnTo>
                <a:lnTo>
                  <a:pt x="636" y="562"/>
                </a:lnTo>
                <a:lnTo>
                  <a:pt x="636" y="573"/>
                </a:lnTo>
                <a:lnTo>
                  <a:pt x="636" y="573"/>
                </a:lnTo>
                <a:lnTo>
                  <a:pt x="638" y="580"/>
                </a:lnTo>
                <a:lnTo>
                  <a:pt x="640" y="586"/>
                </a:lnTo>
                <a:lnTo>
                  <a:pt x="642" y="591"/>
                </a:lnTo>
                <a:lnTo>
                  <a:pt x="646" y="596"/>
                </a:lnTo>
                <a:lnTo>
                  <a:pt x="650" y="600"/>
                </a:lnTo>
                <a:lnTo>
                  <a:pt x="656" y="602"/>
                </a:lnTo>
                <a:lnTo>
                  <a:pt x="662" y="604"/>
                </a:lnTo>
                <a:lnTo>
                  <a:pt x="669" y="605"/>
                </a:lnTo>
                <a:lnTo>
                  <a:pt x="669" y="605"/>
                </a:lnTo>
                <a:lnTo>
                  <a:pt x="675" y="604"/>
                </a:lnTo>
                <a:lnTo>
                  <a:pt x="680" y="602"/>
                </a:lnTo>
                <a:lnTo>
                  <a:pt x="686" y="600"/>
                </a:lnTo>
                <a:lnTo>
                  <a:pt x="691" y="596"/>
                </a:lnTo>
                <a:lnTo>
                  <a:pt x="694" y="591"/>
                </a:lnTo>
                <a:lnTo>
                  <a:pt x="698" y="586"/>
                </a:lnTo>
                <a:lnTo>
                  <a:pt x="700" y="580"/>
                </a:lnTo>
                <a:lnTo>
                  <a:pt x="700" y="573"/>
                </a:lnTo>
                <a:lnTo>
                  <a:pt x="700" y="573"/>
                </a:lnTo>
                <a:lnTo>
                  <a:pt x="701" y="560"/>
                </a:lnTo>
                <a:lnTo>
                  <a:pt x="703" y="547"/>
                </a:lnTo>
                <a:lnTo>
                  <a:pt x="706" y="536"/>
                </a:lnTo>
                <a:lnTo>
                  <a:pt x="711" y="524"/>
                </a:lnTo>
                <a:lnTo>
                  <a:pt x="716" y="513"/>
                </a:lnTo>
                <a:lnTo>
                  <a:pt x="722" y="502"/>
                </a:lnTo>
                <a:lnTo>
                  <a:pt x="730" y="493"/>
                </a:lnTo>
                <a:lnTo>
                  <a:pt x="737" y="483"/>
                </a:lnTo>
                <a:lnTo>
                  <a:pt x="747" y="476"/>
                </a:lnTo>
                <a:lnTo>
                  <a:pt x="757" y="468"/>
                </a:lnTo>
                <a:lnTo>
                  <a:pt x="767" y="462"/>
                </a:lnTo>
                <a:lnTo>
                  <a:pt x="778" y="456"/>
                </a:lnTo>
                <a:lnTo>
                  <a:pt x="790" y="452"/>
                </a:lnTo>
                <a:lnTo>
                  <a:pt x="802" y="449"/>
                </a:lnTo>
                <a:lnTo>
                  <a:pt x="815" y="447"/>
                </a:lnTo>
                <a:lnTo>
                  <a:pt x="827" y="445"/>
                </a:lnTo>
                <a:lnTo>
                  <a:pt x="827" y="445"/>
                </a:lnTo>
                <a:lnTo>
                  <a:pt x="840" y="447"/>
                </a:lnTo>
                <a:lnTo>
                  <a:pt x="853" y="449"/>
                </a:lnTo>
                <a:lnTo>
                  <a:pt x="865" y="452"/>
                </a:lnTo>
                <a:lnTo>
                  <a:pt x="877" y="456"/>
                </a:lnTo>
                <a:lnTo>
                  <a:pt x="889" y="462"/>
                </a:lnTo>
                <a:lnTo>
                  <a:pt x="898" y="468"/>
                </a:lnTo>
                <a:lnTo>
                  <a:pt x="908" y="476"/>
                </a:lnTo>
                <a:lnTo>
                  <a:pt x="918" y="483"/>
                </a:lnTo>
                <a:lnTo>
                  <a:pt x="926" y="493"/>
                </a:lnTo>
                <a:lnTo>
                  <a:pt x="933" y="502"/>
                </a:lnTo>
                <a:lnTo>
                  <a:pt x="939" y="513"/>
                </a:lnTo>
                <a:lnTo>
                  <a:pt x="944" y="524"/>
                </a:lnTo>
                <a:lnTo>
                  <a:pt x="949" y="536"/>
                </a:lnTo>
                <a:lnTo>
                  <a:pt x="952" y="547"/>
                </a:lnTo>
                <a:lnTo>
                  <a:pt x="954" y="560"/>
                </a:lnTo>
                <a:lnTo>
                  <a:pt x="955" y="573"/>
                </a:lnTo>
                <a:lnTo>
                  <a:pt x="955" y="573"/>
                </a:lnTo>
                <a:lnTo>
                  <a:pt x="955" y="580"/>
                </a:lnTo>
                <a:lnTo>
                  <a:pt x="957" y="586"/>
                </a:lnTo>
                <a:lnTo>
                  <a:pt x="961" y="591"/>
                </a:lnTo>
                <a:lnTo>
                  <a:pt x="964" y="596"/>
                </a:lnTo>
                <a:lnTo>
                  <a:pt x="969" y="600"/>
                </a:lnTo>
                <a:lnTo>
                  <a:pt x="974" y="602"/>
                </a:lnTo>
                <a:lnTo>
                  <a:pt x="980" y="604"/>
                </a:lnTo>
                <a:lnTo>
                  <a:pt x="986" y="605"/>
                </a:lnTo>
                <a:lnTo>
                  <a:pt x="986" y="605"/>
                </a:lnTo>
                <a:lnTo>
                  <a:pt x="993" y="604"/>
                </a:lnTo>
                <a:lnTo>
                  <a:pt x="999" y="602"/>
                </a:lnTo>
                <a:lnTo>
                  <a:pt x="1005" y="600"/>
                </a:lnTo>
                <a:lnTo>
                  <a:pt x="1009" y="596"/>
                </a:lnTo>
                <a:lnTo>
                  <a:pt x="1013" y="591"/>
                </a:lnTo>
                <a:lnTo>
                  <a:pt x="1016" y="586"/>
                </a:lnTo>
                <a:lnTo>
                  <a:pt x="1017" y="580"/>
                </a:lnTo>
                <a:lnTo>
                  <a:pt x="1018" y="573"/>
                </a:lnTo>
                <a:lnTo>
                  <a:pt x="1018" y="573"/>
                </a:lnTo>
                <a:lnTo>
                  <a:pt x="1017" y="554"/>
                </a:lnTo>
                <a:lnTo>
                  <a:pt x="1017" y="554"/>
                </a:lnTo>
                <a:close/>
                <a:moveTo>
                  <a:pt x="827" y="382"/>
                </a:moveTo>
                <a:lnTo>
                  <a:pt x="827" y="382"/>
                </a:lnTo>
                <a:lnTo>
                  <a:pt x="816" y="383"/>
                </a:lnTo>
                <a:lnTo>
                  <a:pt x="803" y="384"/>
                </a:lnTo>
                <a:lnTo>
                  <a:pt x="791" y="385"/>
                </a:lnTo>
                <a:lnTo>
                  <a:pt x="779" y="389"/>
                </a:lnTo>
                <a:lnTo>
                  <a:pt x="768" y="392"/>
                </a:lnTo>
                <a:lnTo>
                  <a:pt x="757" y="396"/>
                </a:lnTo>
                <a:lnTo>
                  <a:pt x="746" y="400"/>
                </a:lnTo>
                <a:lnTo>
                  <a:pt x="736" y="406"/>
                </a:lnTo>
                <a:lnTo>
                  <a:pt x="726" y="412"/>
                </a:lnTo>
                <a:lnTo>
                  <a:pt x="716" y="419"/>
                </a:lnTo>
                <a:lnTo>
                  <a:pt x="707" y="425"/>
                </a:lnTo>
                <a:lnTo>
                  <a:pt x="699" y="433"/>
                </a:lnTo>
                <a:lnTo>
                  <a:pt x="690" y="441"/>
                </a:lnTo>
                <a:lnTo>
                  <a:pt x="683" y="450"/>
                </a:lnTo>
                <a:lnTo>
                  <a:pt x="675" y="458"/>
                </a:lnTo>
                <a:lnTo>
                  <a:pt x="669" y="468"/>
                </a:lnTo>
                <a:lnTo>
                  <a:pt x="669" y="468"/>
                </a:lnTo>
                <a:lnTo>
                  <a:pt x="662" y="458"/>
                </a:lnTo>
                <a:lnTo>
                  <a:pt x="655" y="450"/>
                </a:lnTo>
                <a:lnTo>
                  <a:pt x="647" y="441"/>
                </a:lnTo>
                <a:lnTo>
                  <a:pt x="639" y="433"/>
                </a:lnTo>
                <a:lnTo>
                  <a:pt x="630" y="425"/>
                </a:lnTo>
                <a:lnTo>
                  <a:pt x="620" y="419"/>
                </a:lnTo>
                <a:lnTo>
                  <a:pt x="611" y="412"/>
                </a:lnTo>
                <a:lnTo>
                  <a:pt x="601" y="406"/>
                </a:lnTo>
                <a:lnTo>
                  <a:pt x="590" y="400"/>
                </a:lnTo>
                <a:lnTo>
                  <a:pt x="580" y="396"/>
                </a:lnTo>
                <a:lnTo>
                  <a:pt x="569" y="392"/>
                </a:lnTo>
                <a:lnTo>
                  <a:pt x="557" y="389"/>
                </a:lnTo>
                <a:lnTo>
                  <a:pt x="546" y="385"/>
                </a:lnTo>
                <a:lnTo>
                  <a:pt x="533" y="384"/>
                </a:lnTo>
                <a:lnTo>
                  <a:pt x="522" y="383"/>
                </a:lnTo>
                <a:lnTo>
                  <a:pt x="510" y="382"/>
                </a:lnTo>
                <a:lnTo>
                  <a:pt x="510" y="382"/>
                </a:lnTo>
                <a:lnTo>
                  <a:pt x="497" y="383"/>
                </a:lnTo>
                <a:lnTo>
                  <a:pt x="485" y="384"/>
                </a:lnTo>
                <a:lnTo>
                  <a:pt x="473" y="385"/>
                </a:lnTo>
                <a:lnTo>
                  <a:pt x="462" y="389"/>
                </a:lnTo>
                <a:lnTo>
                  <a:pt x="450" y="392"/>
                </a:lnTo>
                <a:lnTo>
                  <a:pt x="439" y="396"/>
                </a:lnTo>
                <a:lnTo>
                  <a:pt x="428" y="400"/>
                </a:lnTo>
                <a:lnTo>
                  <a:pt x="418" y="406"/>
                </a:lnTo>
                <a:lnTo>
                  <a:pt x="408" y="412"/>
                </a:lnTo>
                <a:lnTo>
                  <a:pt x="398" y="419"/>
                </a:lnTo>
                <a:lnTo>
                  <a:pt x="389" y="425"/>
                </a:lnTo>
                <a:lnTo>
                  <a:pt x="380" y="433"/>
                </a:lnTo>
                <a:lnTo>
                  <a:pt x="373" y="441"/>
                </a:lnTo>
                <a:lnTo>
                  <a:pt x="364" y="450"/>
                </a:lnTo>
                <a:lnTo>
                  <a:pt x="358" y="458"/>
                </a:lnTo>
                <a:lnTo>
                  <a:pt x="350" y="468"/>
                </a:lnTo>
                <a:lnTo>
                  <a:pt x="350" y="468"/>
                </a:lnTo>
                <a:lnTo>
                  <a:pt x="344" y="458"/>
                </a:lnTo>
                <a:lnTo>
                  <a:pt x="336" y="450"/>
                </a:lnTo>
                <a:lnTo>
                  <a:pt x="329" y="441"/>
                </a:lnTo>
                <a:lnTo>
                  <a:pt x="320" y="433"/>
                </a:lnTo>
                <a:lnTo>
                  <a:pt x="311" y="425"/>
                </a:lnTo>
                <a:lnTo>
                  <a:pt x="303" y="419"/>
                </a:lnTo>
                <a:lnTo>
                  <a:pt x="293" y="412"/>
                </a:lnTo>
                <a:lnTo>
                  <a:pt x="283" y="406"/>
                </a:lnTo>
                <a:lnTo>
                  <a:pt x="273" y="400"/>
                </a:lnTo>
                <a:lnTo>
                  <a:pt x="262" y="396"/>
                </a:lnTo>
                <a:lnTo>
                  <a:pt x="251" y="392"/>
                </a:lnTo>
                <a:lnTo>
                  <a:pt x="239" y="389"/>
                </a:lnTo>
                <a:lnTo>
                  <a:pt x="228" y="385"/>
                </a:lnTo>
                <a:lnTo>
                  <a:pt x="216" y="384"/>
                </a:lnTo>
                <a:lnTo>
                  <a:pt x="204" y="383"/>
                </a:lnTo>
                <a:lnTo>
                  <a:pt x="191" y="382"/>
                </a:lnTo>
                <a:lnTo>
                  <a:pt x="191" y="382"/>
                </a:lnTo>
                <a:lnTo>
                  <a:pt x="178" y="383"/>
                </a:lnTo>
                <a:lnTo>
                  <a:pt x="165" y="384"/>
                </a:lnTo>
                <a:lnTo>
                  <a:pt x="154" y="386"/>
                </a:lnTo>
                <a:lnTo>
                  <a:pt x="142" y="389"/>
                </a:lnTo>
                <a:lnTo>
                  <a:pt x="130" y="393"/>
                </a:lnTo>
                <a:lnTo>
                  <a:pt x="118" y="397"/>
                </a:lnTo>
                <a:lnTo>
                  <a:pt x="108" y="403"/>
                </a:lnTo>
                <a:lnTo>
                  <a:pt x="97" y="408"/>
                </a:lnTo>
                <a:lnTo>
                  <a:pt x="97" y="408"/>
                </a:lnTo>
                <a:lnTo>
                  <a:pt x="110" y="378"/>
                </a:lnTo>
                <a:lnTo>
                  <a:pt x="126" y="349"/>
                </a:lnTo>
                <a:lnTo>
                  <a:pt x="143" y="321"/>
                </a:lnTo>
                <a:lnTo>
                  <a:pt x="162" y="295"/>
                </a:lnTo>
                <a:lnTo>
                  <a:pt x="184" y="271"/>
                </a:lnTo>
                <a:lnTo>
                  <a:pt x="206" y="247"/>
                </a:lnTo>
                <a:lnTo>
                  <a:pt x="231" y="226"/>
                </a:lnTo>
                <a:lnTo>
                  <a:pt x="258" y="206"/>
                </a:lnTo>
                <a:lnTo>
                  <a:pt x="285" y="189"/>
                </a:lnTo>
                <a:lnTo>
                  <a:pt x="314" y="173"/>
                </a:lnTo>
                <a:lnTo>
                  <a:pt x="344" y="160"/>
                </a:lnTo>
                <a:lnTo>
                  <a:pt x="375" y="148"/>
                </a:lnTo>
                <a:lnTo>
                  <a:pt x="408" y="140"/>
                </a:lnTo>
                <a:lnTo>
                  <a:pt x="424" y="136"/>
                </a:lnTo>
                <a:lnTo>
                  <a:pt x="441" y="133"/>
                </a:lnTo>
                <a:lnTo>
                  <a:pt x="457" y="131"/>
                </a:lnTo>
                <a:lnTo>
                  <a:pt x="474" y="129"/>
                </a:lnTo>
                <a:lnTo>
                  <a:pt x="492" y="128"/>
                </a:lnTo>
                <a:lnTo>
                  <a:pt x="510" y="128"/>
                </a:lnTo>
                <a:lnTo>
                  <a:pt x="510" y="128"/>
                </a:lnTo>
                <a:lnTo>
                  <a:pt x="527" y="128"/>
                </a:lnTo>
                <a:lnTo>
                  <a:pt x="544" y="129"/>
                </a:lnTo>
                <a:lnTo>
                  <a:pt x="561" y="131"/>
                </a:lnTo>
                <a:lnTo>
                  <a:pt x="579" y="133"/>
                </a:lnTo>
                <a:lnTo>
                  <a:pt x="595" y="136"/>
                </a:lnTo>
                <a:lnTo>
                  <a:pt x="612" y="140"/>
                </a:lnTo>
                <a:lnTo>
                  <a:pt x="644" y="148"/>
                </a:lnTo>
                <a:lnTo>
                  <a:pt x="675" y="160"/>
                </a:lnTo>
                <a:lnTo>
                  <a:pt x="705" y="173"/>
                </a:lnTo>
                <a:lnTo>
                  <a:pt x="734" y="189"/>
                </a:lnTo>
                <a:lnTo>
                  <a:pt x="762" y="206"/>
                </a:lnTo>
                <a:lnTo>
                  <a:pt x="788" y="226"/>
                </a:lnTo>
                <a:lnTo>
                  <a:pt x="812" y="247"/>
                </a:lnTo>
                <a:lnTo>
                  <a:pt x="835" y="271"/>
                </a:lnTo>
                <a:lnTo>
                  <a:pt x="856" y="295"/>
                </a:lnTo>
                <a:lnTo>
                  <a:pt x="876" y="321"/>
                </a:lnTo>
                <a:lnTo>
                  <a:pt x="894" y="349"/>
                </a:lnTo>
                <a:lnTo>
                  <a:pt x="909" y="378"/>
                </a:lnTo>
                <a:lnTo>
                  <a:pt x="923" y="408"/>
                </a:lnTo>
                <a:lnTo>
                  <a:pt x="923" y="408"/>
                </a:lnTo>
                <a:lnTo>
                  <a:pt x="912" y="403"/>
                </a:lnTo>
                <a:lnTo>
                  <a:pt x="900" y="397"/>
                </a:lnTo>
                <a:lnTo>
                  <a:pt x="890" y="393"/>
                </a:lnTo>
                <a:lnTo>
                  <a:pt x="878" y="389"/>
                </a:lnTo>
                <a:lnTo>
                  <a:pt x="865" y="386"/>
                </a:lnTo>
                <a:lnTo>
                  <a:pt x="853" y="384"/>
                </a:lnTo>
                <a:lnTo>
                  <a:pt x="840" y="383"/>
                </a:lnTo>
                <a:lnTo>
                  <a:pt x="827" y="382"/>
                </a:lnTo>
                <a:lnTo>
                  <a:pt x="827" y="38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  <p:sp>
        <p:nvSpPr>
          <p:cNvPr id="31" name="http://chn.docer.com/works?userid=25553551                    _15"/>
          <p:cNvSpPr/>
          <p:nvPr/>
        </p:nvSpPr>
        <p:spPr>
          <a:xfrm>
            <a:off x="9079912" y="4104885"/>
            <a:ext cx="2045504" cy="1203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856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zh-CN" altLang="en-US" sz="16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回报社会</a:t>
            </a:r>
            <a:endParaRPr lang="en-US" altLang="zh-CN" sz="1600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我们坚持以客户为中心，快速响应客户需求持续为客户创造长期价值进而成就客户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http://chn.docer.com/works?userid=25553551                    _16"/>
          <p:cNvSpPr>
            <a:spLocks noEditPoints="1"/>
          </p:cNvSpPr>
          <p:nvPr/>
        </p:nvSpPr>
        <p:spPr bwMode="auto">
          <a:xfrm>
            <a:off x="8731691" y="4252339"/>
            <a:ext cx="322263" cy="322263"/>
          </a:xfrm>
          <a:custGeom>
            <a:avLst/>
            <a:gdLst>
              <a:gd name="T0" fmla="*/ 658 w 1017"/>
              <a:gd name="T1" fmla="*/ 2 h 1017"/>
              <a:gd name="T2" fmla="*/ 600 w 1017"/>
              <a:gd name="T3" fmla="*/ 16 h 1017"/>
              <a:gd name="T4" fmla="*/ 551 w 1017"/>
              <a:gd name="T5" fmla="*/ 36 h 1017"/>
              <a:gd name="T6" fmla="*/ 513 w 1017"/>
              <a:gd name="T7" fmla="*/ 61 h 1017"/>
              <a:gd name="T8" fmla="*/ 393 w 1017"/>
              <a:gd name="T9" fmla="*/ 10 h 1017"/>
              <a:gd name="T10" fmla="*/ 269 w 1017"/>
              <a:gd name="T11" fmla="*/ 3 h 1017"/>
              <a:gd name="T12" fmla="*/ 166 w 1017"/>
              <a:gd name="T13" fmla="*/ 39 h 1017"/>
              <a:gd name="T14" fmla="*/ 82 w 1017"/>
              <a:gd name="T15" fmla="*/ 104 h 1017"/>
              <a:gd name="T16" fmla="*/ 24 w 1017"/>
              <a:gd name="T17" fmla="*/ 194 h 1017"/>
              <a:gd name="T18" fmla="*/ 0 w 1017"/>
              <a:gd name="T19" fmla="*/ 301 h 1017"/>
              <a:gd name="T20" fmla="*/ 13 w 1017"/>
              <a:gd name="T21" fmla="*/ 451 h 1017"/>
              <a:gd name="T22" fmla="*/ 74 w 1017"/>
              <a:gd name="T23" fmla="*/ 625 h 1017"/>
              <a:gd name="T24" fmla="*/ 182 w 1017"/>
              <a:gd name="T25" fmla="*/ 784 h 1017"/>
              <a:gd name="T26" fmla="*/ 333 w 1017"/>
              <a:gd name="T27" fmla="*/ 919 h 1017"/>
              <a:gd name="T28" fmla="*/ 494 w 1017"/>
              <a:gd name="T29" fmla="*/ 1014 h 1017"/>
              <a:gd name="T30" fmla="*/ 550 w 1017"/>
              <a:gd name="T31" fmla="*/ 1000 h 1017"/>
              <a:gd name="T32" fmla="*/ 730 w 1017"/>
              <a:gd name="T33" fmla="*/ 883 h 1017"/>
              <a:gd name="T34" fmla="*/ 869 w 1017"/>
              <a:gd name="T35" fmla="*/ 740 h 1017"/>
              <a:gd name="T36" fmla="*/ 964 w 1017"/>
              <a:gd name="T37" fmla="*/ 577 h 1017"/>
              <a:gd name="T38" fmla="*/ 1013 w 1017"/>
              <a:gd name="T39" fmla="*/ 398 h 1017"/>
              <a:gd name="T40" fmla="*/ 1014 w 1017"/>
              <a:gd name="T41" fmla="*/ 269 h 1017"/>
              <a:gd name="T42" fmla="*/ 978 w 1017"/>
              <a:gd name="T43" fmla="*/ 166 h 1017"/>
              <a:gd name="T44" fmla="*/ 913 w 1017"/>
              <a:gd name="T45" fmla="*/ 82 h 1017"/>
              <a:gd name="T46" fmla="*/ 823 w 1017"/>
              <a:gd name="T47" fmla="*/ 25 h 1017"/>
              <a:gd name="T48" fmla="*/ 715 w 1017"/>
              <a:gd name="T49" fmla="*/ 0 h 1017"/>
              <a:gd name="T50" fmla="*/ 433 w 1017"/>
              <a:gd name="T51" fmla="*/ 909 h 1017"/>
              <a:gd name="T52" fmla="*/ 281 w 1017"/>
              <a:gd name="T53" fmla="*/ 794 h 1017"/>
              <a:gd name="T54" fmla="*/ 167 w 1017"/>
              <a:gd name="T55" fmla="*/ 659 h 1017"/>
              <a:gd name="T56" fmla="*/ 93 w 1017"/>
              <a:gd name="T57" fmla="*/ 506 h 1017"/>
              <a:gd name="T58" fmla="*/ 63 w 1017"/>
              <a:gd name="T59" fmla="*/ 342 h 1017"/>
              <a:gd name="T60" fmla="*/ 75 w 1017"/>
              <a:gd name="T61" fmla="*/ 242 h 1017"/>
              <a:gd name="T62" fmla="*/ 176 w 1017"/>
              <a:gd name="T63" fmla="*/ 107 h 1017"/>
              <a:gd name="T64" fmla="*/ 304 w 1017"/>
              <a:gd name="T65" fmla="*/ 63 h 1017"/>
              <a:gd name="T66" fmla="*/ 411 w 1017"/>
              <a:gd name="T67" fmla="*/ 81 h 1017"/>
              <a:gd name="T68" fmla="*/ 414 w 1017"/>
              <a:gd name="T69" fmla="*/ 178 h 1017"/>
              <a:gd name="T70" fmla="*/ 383 w 1017"/>
              <a:gd name="T71" fmla="*/ 288 h 1017"/>
              <a:gd name="T72" fmla="*/ 390 w 1017"/>
              <a:gd name="T73" fmla="*/ 340 h 1017"/>
              <a:gd name="T74" fmla="*/ 425 w 1017"/>
              <a:gd name="T75" fmla="*/ 348 h 1017"/>
              <a:gd name="T76" fmla="*/ 445 w 1017"/>
              <a:gd name="T77" fmla="*/ 317 h 1017"/>
              <a:gd name="T78" fmla="*/ 462 w 1017"/>
              <a:gd name="T79" fmla="*/ 224 h 1017"/>
              <a:gd name="T80" fmla="*/ 511 w 1017"/>
              <a:gd name="T81" fmla="*/ 146 h 1017"/>
              <a:gd name="T82" fmla="*/ 549 w 1017"/>
              <a:gd name="T83" fmla="*/ 113 h 1017"/>
              <a:gd name="T84" fmla="*/ 591 w 1017"/>
              <a:gd name="T85" fmla="*/ 88 h 1017"/>
              <a:gd name="T86" fmla="*/ 628 w 1017"/>
              <a:gd name="T87" fmla="*/ 74 h 1017"/>
              <a:gd name="T88" fmla="*/ 675 w 1017"/>
              <a:gd name="T89" fmla="*/ 64 h 1017"/>
              <a:gd name="T90" fmla="*/ 750 w 1017"/>
              <a:gd name="T91" fmla="*/ 69 h 1017"/>
              <a:gd name="T92" fmla="*/ 896 w 1017"/>
              <a:gd name="T93" fmla="*/ 157 h 1017"/>
              <a:gd name="T94" fmla="*/ 952 w 1017"/>
              <a:gd name="T95" fmla="*/ 292 h 1017"/>
              <a:gd name="T96" fmla="*/ 946 w 1017"/>
              <a:gd name="T97" fmla="*/ 413 h 1017"/>
              <a:gd name="T98" fmla="*/ 897 w 1017"/>
              <a:gd name="T99" fmla="*/ 573 h 1017"/>
              <a:gd name="T100" fmla="*/ 805 w 1017"/>
              <a:gd name="T101" fmla="*/ 719 h 1017"/>
              <a:gd name="T102" fmla="*/ 675 w 1017"/>
              <a:gd name="T103" fmla="*/ 846 h 1017"/>
              <a:gd name="T104" fmla="*/ 508 w 1017"/>
              <a:gd name="T105" fmla="*/ 950 h 1017"/>
              <a:gd name="T106" fmla="*/ 677 w 1017"/>
              <a:gd name="T107" fmla="*/ 136 h 1017"/>
              <a:gd name="T108" fmla="*/ 669 w 1017"/>
              <a:gd name="T109" fmla="*/ 172 h 1017"/>
              <a:gd name="T110" fmla="*/ 699 w 1017"/>
              <a:gd name="T111" fmla="*/ 191 h 1017"/>
              <a:gd name="T112" fmla="*/ 780 w 1017"/>
              <a:gd name="T113" fmla="*/ 220 h 1017"/>
              <a:gd name="T114" fmla="*/ 824 w 1017"/>
              <a:gd name="T115" fmla="*/ 292 h 1017"/>
              <a:gd name="T116" fmla="*/ 835 w 1017"/>
              <a:gd name="T117" fmla="*/ 340 h 1017"/>
              <a:gd name="T118" fmla="*/ 870 w 1017"/>
              <a:gd name="T119" fmla="*/ 348 h 1017"/>
              <a:gd name="T120" fmla="*/ 890 w 1017"/>
              <a:gd name="T121" fmla="*/ 317 h 1017"/>
              <a:gd name="T122" fmla="*/ 846 w 1017"/>
              <a:gd name="T123" fmla="*/ 196 h 1017"/>
              <a:gd name="T124" fmla="*/ 738 w 1017"/>
              <a:gd name="T125" fmla="*/ 131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7" h="1017">
                <a:moveTo>
                  <a:pt x="699" y="0"/>
                </a:moveTo>
                <a:lnTo>
                  <a:pt x="699" y="0"/>
                </a:lnTo>
                <a:lnTo>
                  <a:pt x="684" y="0"/>
                </a:lnTo>
                <a:lnTo>
                  <a:pt x="669" y="1"/>
                </a:lnTo>
                <a:lnTo>
                  <a:pt x="669" y="1"/>
                </a:lnTo>
                <a:lnTo>
                  <a:pt x="658" y="2"/>
                </a:lnTo>
                <a:lnTo>
                  <a:pt x="658" y="2"/>
                </a:lnTo>
                <a:lnTo>
                  <a:pt x="641" y="5"/>
                </a:lnTo>
                <a:lnTo>
                  <a:pt x="641" y="5"/>
                </a:lnTo>
                <a:lnTo>
                  <a:pt x="628" y="7"/>
                </a:lnTo>
                <a:lnTo>
                  <a:pt x="628" y="7"/>
                </a:lnTo>
                <a:lnTo>
                  <a:pt x="613" y="12"/>
                </a:lnTo>
                <a:lnTo>
                  <a:pt x="613" y="12"/>
                </a:lnTo>
                <a:lnTo>
                  <a:pt x="600" y="16"/>
                </a:lnTo>
                <a:lnTo>
                  <a:pt x="600" y="16"/>
                </a:lnTo>
                <a:lnTo>
                  <a:pt x="588" y="20"/>
                </a:lnTo>
                <a:lnTo>
                  <a:pt x="588" y="20"/>
                </a:lnTo>
                <a:lnTo>
                  <a:pt x="573" y="27"/>
                </a:lnTo>
                <a:lnTo>
                  <a:pt x="558" y="33"/>
                </a:lnTo>
                <a:lnTo>
                  <a:pt x="558" y="33"/>
                </a:lnTo>
                <a:lnTo>
                  <a:pt x="551" y="36"/>
                </a:lnTo>
                <a:lnTo>
                  <a:pt x="551" y="36"/>
                </a:lnTo>
                <a:lnTo>
                  <a:pt x="535" y="45"/>
                </a:lnTo>
                <a:lnTo>
                  <a:pt x="535" y="45"/>
                </a:lnTo>
                <a:lnTo>
                  <a:pt x="528" y="50"/>
                </a:lnTo>
                <a:lnTo>
                  <a:pt x="528" y="50"/>
                </a:lnTo>
                <a:lnTo>
                  <a:pt x="513" y="61"/>
                </a:lnTo>
                <a:lnTo>
                  <a:pt x="513" y="61"/>
                </a:lnTo>
                <a:lnTo>
                  <a:pt x="508" y="63"/>
                </a:lnTo>
                <a:lnTo>
                  <a:pt x="508" y="63"/>
                </a:lnTo>
                <a:lnTo>
                  <a:pt x="487" y="49"/>
                </a:lnTo>
                <a:lnTo>
                  <a:pt x="465" y="36"/>
                </a:lnTo>
                <a:lnTo>
                  <a:pt x="442" y="26"/>
                </a:lnTo>
                <a:lnTo>
                  <a:pt x="418" y="16"/>
                </a:lnTo>
                <a:lnTo>
                  <a:pt x="393" y="10"/>
                </a:lnTo>
                <a:lnTo>
                  <a:pt x="369" y="4"/>
                </a:lnTo>
                <a:lnTo>
                  <a:pt x="343" y="1"/>
                </a:lnTo>
                <a:lnTo>
                  <a:pt x="317" y="0"/>
                </a:lnTo>
                <a:lnTo>
                  <a:pt x="317" y="0"/>
                </a:lnTo>
                <a:lnTo>
                  <a:pt x="301" y="0"/>
                </a:lnTo>
                <a:lnTo>
                  <a:pt x="285" y="1"/>
                </a:lnTo>
                <a:lnTo>
                  <a:pt x="269" y="3"/>
                </a:lnTo>
                <a:lnTo>
                  <a:pt x="253" y="6"/>
                </a:lnTo>
                <a:lnTo>
                  <a:pt x="238" y="10"/>
                </a:lnTo>
                <a:lnTo>
                  <a:pt x="223" y="14"/>
                </a:lnTo>
                <a:lnTo>
                  <a:pt x="208" y="19"/>
                </a:lnTo>
                <a:lnTo>
                  <a:pt x="194" y="25"/>
                </a:lnTo>
                <a:lnTo>
                  <a:pt x="180" y="31"/>
                </a:lnTo>
                <a:lnTo>
                  <a:pt x="166" y="39"/>
                </a:lnTo>
                <a:lnTo>
                  <a:pt x="152" y="46"/>
                </a:lnTo>
                <a:lnTo>
                  <a:pt x="139" y="55"/>
                </a:lnTo>
                <a:lnTo>
                  <a:pt x="127" y="63"/>
                </a:lnTo>
                <a:lnTo>
                  <a:pt x="116" y="73"/>
                </a:lnTo>
                <a:lnTo>
                  <a:pt x="104" y="82"/>
                </a:lnTo>
                <a:lnTo>
                  <a:pt x="93" y="93"/>
                </a:lnTo>
                <a:lnTo>
                  <a:pt x="82" y="104"/>
                </a:lnTo>
                <a:lnTo>
                  <a:pt x="72" y="116"/>
                </a:lnTo>
                <a:lnTo>
                  <a:pt x="63" y="128"/>
                </a:lnTo>
                <a:lnTo>
                  <a:pt x="53" y="140"/>
                </a:lnTo>
                <a:lnTo>
                  <a:pt x="46" y="153"/>
                </a:lnTo>
                <a:lnTo>
                  <a:pt x="37" y="166"/>
                </a:lnTo>
                <a:lnTo>
                  <a:pt x="31" y="180"/>
                </a:lnTo>
                <a:lnTo>
                  <a:pt x="24" y="194"/>
                </a:lnTo>
                <a:lnTo>
                  <a:pt x="19" y="208"/>
                </a:lnTo>
                <a:lnTo>
                  <a:pt x="14" y="223"/>
                </a:lnTo>
                <a:lnTo>
                  <a:pt x="9" y="238"/>
                </a:lnTo>
                <a:lnTo>
                  <a:pt x="6" y="254"/>
                </a:lnTo>
                <a:lnTo>
                  <a:pt x="3" y="269"/>
                </a:lnTo>
                <a:lnTo>
                  <a:pt x="1" y="285"/>
                </a:lnTo>
                <a:lnTo>
                  <a:pt x="0" y="301"/>
                </a:lnTo>
                <a:lnTo>
                  <a:pt x="0" y="317"/>
                </a:lnTo>
                <a:lnTo>
                  <a:pt x="0" y="317"/>
                </a:lnTo>
                <a:lnTo>
                  <a:pt x="0" y="344"/>
                </a:lnTo>
                <a:lnTo>
                  <a:pt x="2" y="371"/>
                </a:lnTo>
                <a:lnTo>
                  <a:pt x="4" y="398"/>
                </a:lnTo>
                <a:lnTo>
                  <a:pt x="8" y="425"/>
                </a:lnTo>
                <a:lnTo>
                  <a:pt x="13" y="451"/>
                </a:lnTo>
                <a:lnTo>
                  <a:pt x="18" y="476"/>
                </a:lnTo>
                <a:lnTo>
                  <a:pt x="25" y="502"/>
                </a:lnTo>
                <a:lnTo>
                  <a:pt x="33" y="527"/>
                </a:lnTo>
                <a:lnTo>
                  <a:pt x="41" y="552"/>
                </a:lnTo>
                <a:lnTo>
                  <a:pt x="51" y="577"/>
                </a:lnTo>
                <a:lnTo>
                  <a:pt x="62" y="602"/>
                </a:lnTo>
                <a:lnTo>
                  <a:pt x="74" y="625"/>
                </a:lnTo>
                <a:lnTo>
                  <a:pt x="87" y="649"/>
                </a:lnTo>
                <a:lnTo>
                  <a:pt x="100" y="673"/>
                </a:lnTo>
                <a:lnTo>
                  <a:pt x="116" y="696"/>
                </a:lnTo>
                <a:lnTo>
                  <a:pt x="131" y="719"/>
                </a:lnTo>
                <a:lnTo>
                  <a:pt x="147" y="740"/>
                </a:lnTo>
                <a:lnTo>
                  <a:pt x="164" y="763"/>
                </a:lnTo>
                <a:lnTo>
                  <a:pt x="182" y="784"/>
                </a:lnTo>
                <a:lnTo>
                  <a:pt x="201" y="805"/>
                </a:lnTo>
                <a:lnTo>
                  <a:pt x="222" y="825"/>
                </a:lnTo>
                <a:lnTo>
                  <a:pt x="242" y="845"/>
                </a:lnTo>
                <a:lnTo>
                  <a:pt x="264" y="865"/>
                </a:lnTo>
                <a:lnTo>
                  <a:pt x="286" y="883"/>
                </a:lnTo>
                <a:lnTo>
                  <a:pt x="310" y="902"/>
                </a:lnTo>
                <a:lnTo>
                  <a:pt x="333" y="919"/>
                </a:lnTo>
                <a:lnTo>
                  <a:pt x="358" y="937"/>
                </a:lnTo>
                <a:lnTo>
                  <a:pt x="384" y="954"/>
                </a:lnTo>
                <a:lnTo>
                  <a:pt x="411" y="970"/>
                </a:lnTo>
                <a:lnTo>
                  <a:pt x="437" y="985"/>
                </a:lnTo>
                <a:lnTo>
                  <a:pt x="465" y="1000"/>
                </a:lnTo>
                <a:lnTo>
                  <a:pt x="494" y="1014"/>
                </a:lnTo>
                <a:lnTo>
                  <a:pt x="494" y="1014"/>
                </a:lnTo>
                <a:lnTo>
                  <a:pt x="501" y="1017"/>
                </a:lnTo>
                <a:lnTo>
                  <a:pt x="508" y="1017"/>
                </a:lnTo>
                <a:lnTo>
                  <a:pt x="508" y="1017"/>
                </a:lnTo>
                <a:lnTo>
                  <a:pt x="515" y="1017"/>
                </a:lnTo>
                <a:lnTo>
                  <a:pt x="522" y="1014"/>
                </a:lnTo>
                <a:lnTo>
                  <a:pt x="522" y="1014"/>
                </a:lnTo>
                <a:lnTo>
                  <a:pt x="550" y="1000"/>
                </a:lnTo>
                <a:lnTo>
                  <a:pt x="578" y="985"/>
                </a:lnTo>
                <a:lnTo>
                  <a:pt x="606" y="970"/>
                </a:lnTo>
                <a:lnTo>
                  <a:pt x="632" y="954"/>
                </a:lnTo>
                <a:lnTo>
                  <a:pt x="657" y="937"/>
                </a:lnTo>
                <a:lnTo>
                  <a:pt x="683" y="919"/>
                </a:lnTo>
                <a:lnTo>
                  <a:pt x="707" y="902"/>
                </a:lnTo>
                <a:lnTo>
                  <a:pt x="730" y="883"/>
                </a:lnTo>
                <a:lnTo>
                  <a:pt x="753" y="865"/>
                </a:lnTo>
                <a:lnTo>
                  <a:pt x="774" y="845"/>
                </a:lnTo>
                <a:lnTo>
                  <a:pt x="795" y="825"/>
                </a:lnTo>
                <a:lnTo>
                  <a:pt x="815" y="805"/>
                </a:lnTo>
                <a:lnTo>
                  <a:pt x="833" y="784"/>
                </a:lnTo>
                <a:lnTo>
                  <a:pt x="852" y="763"/>
                </a:lnTo>
                <a:lnTo>
                  <a:pt x="869" y="740"/>
                </a:lnTo>
                <a:lnTo>
                  <a:pt x="886" y="719"/>
                </a:lnTo>
                <a:lnTo>
                  <a:pt x="901" y="696"/>
                </a:lnTo>
                <a:lnTo>
                  <a:pt x="916" y="673"/>
                </a:lnTo>
                <a:lnTo>
                  <a:pt x="929" y="649"/>
                </a:lnTo>
                <a:lnTo>
                  <a:pt x="942" y="625"/>
                </a:lnTo>
                <a:lnTo>
                  <a:pt x="953" y="602"/>
                </a:lnTo>
                <a:lnTo>
                  <a:pt x="964" y="577"/>
                </a:lnTo>
                <a:lnTo>
                  <a:pt x="974" y="552"/>
                </a:lnTo>
                <a:lnTo>
                  <a:pt x="984" y="527"/>
                </a:lnTo>
                <a:lnTo>
                  <a:pt x="991" y="502"/>
                </a:lnTo>
                <a:lnTo>
                  <a:pt x="997" y="476"/>
                </a:lnTo>
                <a:lnTo>
                  <a:pt x="1004" y="451"/>
                </a:lnTo>
                <a:lnTo>
                  <a:pt x="1008" y="425"/>
                </a:lnTo>
                <a:lnTo>
                  <a:pt x="1013" y="398"/>
                </a:lnTo>
                <a:lnTo>
                  <a:pt x="1015" y="371"/>
                </a:lnTo>
                <a:lnTo>
                  <a:pt x="1017" y="344"/>
                </a:lnTo>
                <a:lnTo>
                  <a:pt x="1017" y="317"/>
                </a:lnTo>
                <a:lnTo>
                  <a:pt x="1017" y="317"/>
                </a:lnTo>
                <a:lnTo>
                  <a:pt x="1017" y="301"/>
                </a:lnTo>
                <a:lnTo>
                  <a:pt x="1016" y="285"/>
                </a:lnTo>
                <a:lnTo>
                  <a:pt x="1014" y="269"/>
                </a:lnTo>
                <a:lnTo>
                  <a:pt x="1010" y="254"/>
                </a:lnTo>
                <a:lnTo>
                  <a:pt x="1007" y="238"/>
                </a:lnTo>
                <a:lnTo>
                  <a:pt x="1003" y="223"/>
                </a:lnTo>
                <a:lnTo>
                  <a:pt x="997" y="208"/>
                </a:lnTo>
                <a:lnTo>
                  <a:pt x="992" y="194"/>
                </a:lnTo>
                <a:lnTo>
                  <a:pt x="986" y="180"/>
                </a:lnTo>
                <a:lnTo>
                  <a:pt x="978" y="166"/>
                </a:lnTo>
                <a:lnTo>
                  <a:pt x="971" y="153"/>
                </a:lnTo>
                <a:lnTo>
                  <a:pt x="962" y="140"/>
                </a:lnTo>
                <a:lnTo>
                  <a:pt x="953" y="128"/>
                </a:lnTo>
                <a:lnTo>
                  <a:pt x="944" y="116"/>
                </a:lnTo>
                <a:lnTo>
                  <a:pt x="934" y="104"/>
                </a:lnTo>
                <a:lnTo>
                  <a:pt x="923" y="93"/>
                </a:lnTo>
                <a:lnTo>
                  <a:pt x="913" y="82"/>
                </a:lnTo>
                <a:lnTo>
                  <a:pt x="901" y="73"/>
                </a:lnTo>
                <a:lnTo>
                  <a:pt x="889" y="63"/>
                </a:lnTo>
                <a:lnTo>
                  <a:pt x="876" y="55"/>
                </a:lnTo>
                <a:lnTo>
                  <a:pt x="863" y="46"/>
                </a:lnTo>
                <a:lnTo>
                  <a:pt x="850" y="39"/>
                </a:lnTo>
                <a:lnTo>
                  <a:pt x="837" y="31"/>
                </a:lnTo>
                <a:lnTo>
                  <a:pt x="823" y="25"/>
                </a:lnTo>
                <a:lnTo>
                  <a:pt x="809" y="19"/>
                </a:lnTo>
                <a:lnTo>
                  <a:pt x="794" y="14"/>
                </a:lnTo>
                <a:lnTo>
                  <a:pt x="779" y="10"/>
                </a:lnTo>
                <a:lnTo>
                  <a:pt x="763" y="6"/>
                </a:lnTo>
                <a:lnTo>
                  <a:pt x="747" y="3"/>
                </a:lnTo>
                <a:lnTo>
                  <a:pt x="731" y="1"/>
                </a:lnTo>
                <a:lnTo>
                  <a:pt x="715" y="0"/>
                </a:lnTo>
                <a:lnTo>
                  <a:pt x="699" y="0"/>
                </a:lnTo>
                <a:lnTo>
                  <a:pt x="699" y="0"/>
                </a:lnTo>
                <a:close/>
                <a:moveTo>
                  <a:pt x="508" y="950"/>
                </a:moveTo>
                <a:lnTo>
                  <a:pt x="508" y="950"/>
                </a:lnTo>
                <a:lnTo>
                  <a:pt x="482" y="937"/>
                </a:lnTo>
                <a:lnTo>
                  <a:pt x="457" y="924"/>
                </a:lnTo>
                <a:lnTo>
                  <a:pt x="433" y="909"/>
                </a:lnTo>
                <a:lnTo>
                  <a:pt x="408" y="894"/>
                </a:lnTo>
                <a:lnTo>
                  <a:pt x="386" y="879"/>
                </a:lnTo>
                <a:lnTo>
                  <a:pt x="363" y="863"/>
                </a:lnTo>
                <a:lnTo>
                  <a:pt x="342" y="846"/>
                </a:lnTo>
                <a:lnTo>
                  <a:pt x="320" y="829"/>
                </a:lnTo>
                <a:lnTo>
                  <a:pt x="300" y="812"/>
                </a:lnTo>
                <a:lnTo>
                  <a:pt x="281" y="794"/>
                </a:lnTo>
                <a:lnTo>
                  <a:pt x="263" y="776"/>
                </a:lnTo>
                <a:lnTo>
                  <a:pt x="244" y="757"/>
                </a:lnTo>
                <a:lnTo>
                  <a:pt x="227" y="738"/>
                </a:lnTo>
                <a:lnTo>
                  <a:pt x="211" y="719"/>
                </a:lnTo>
                <a:lnTo>
                  <a:pt x="196" y="699"/>
                </a:lnTo>
                <a:lnTo>
                  <a:pt x="181" y="679"/>
                </a:lnTo>
                <a:lnTo>
                  <a:pt x="167" y="659"/>
                </a:lnTo>
                <a:lnTo>
                  <a:pt x="154" y="637"/>
                </a:lnTo>
                <a:lnTo>
                  <a:pt x="141" y="617"/>
                </a:lnTo>
                <a:lnTo>
                  <a:pt x="131" y="595"/>
                </a:lnTo>
                <a:lnTo>
                  <a:pt x="120" y="573"/>
                </a:lnTo>
                <a:lnTo>
                  <a:pt x="110" y="551"/>
                </a:lnTo>
                <a:lnTo>
                  <a:pt x="102" y="529"/>
                </a:lnTo>
                <a:lnTo>
                  <a:pt x="93" y="506"/>
                </a:lnTo>
                <a:lnTo>
                  <a:pt x="87" y="484"/>
                </a:lnTo>
                <a:lnTo>
                  <a:pt x="80" y="460"/>
                </a:lnTo>
                <a:lnTo>
                  <a:pt x="75" y="437"/>
                </a:lnTo>
                <a:lnTo>
                  <a:pt x="70" y="413"/>
                </a:lnTo>
                <a:lnTo>
                  <a:pt x="67" y="389"/>
                </a:lnTo>
                <a:lnTo>
                  <a:pt x="65" y="366"/>
                </a:lnTo>
                <a:lnTo>
                  <a:pt x="63" y="342"/>
                </a:lnTo>
                <a:lnTo>
                  <a:pt x="63" y="317"/>
                </a:lnTo>
                <a:lnTo>
                  <a:pt x="63" y="317"/>
                </a:lnTo>
                <a:lnTo>
                  <a:pt x="63" y="305"/>
                </a:lnTo>
                <a:lnTo>
                  <a:pt x="64" y="292"/>
                </a:lnTo>
                <a:lnTo>
                  <a:pt x="66" y="279"/>
                </a:lnTo>
                <a:lnTo>
                  <a:pt x="68" y="267"/>
                </a:lnTo>
                <a:lnTo>
                  <a:pt x="75" y="242"/>
                </a:lnTo>
                <a:lnTo>
                  <a:pt x="83" y="219"/>
                </a:lnTo>
                <a:lnTo>
                  <a:pt x="94" y="196"/>
                </a:lnTo>
                <a:lnTo>
                  <a:pt x="106" y="176"/>
                </a:lnTo>
                <a:lnTo>
                  <a:pt x="121" y="157"/>
                </a:lnTo>
                <a:lnTo>
                  <a:pt x="137" y="138"/>
                </a:lnTo>
                <a:lnTo>
                  <a:pt x="155" y="121"/>
                </a:lnTo>
                <a:lnTo>
                  <a:pt x="176" y="107"/>
                </a:lnTo>
                <a:lnTo>
                  <a:pt x="196" y="94"/>
                </a:lnTo>
                <a:lnTo>
                  <a:pt x="219" y="84"/>
                </a:lnTo>
                <a:lnTo>
                  <a:pt x="242" y="75"/>
                </a:lnTo>
                <a:lnTo>
                  <a:pt x="266" y="69"/>
                </a:lnTo>
                <a:lnTo>
                  <a:pt x="279" y="66"/>
                </a:lnTo>
                <a:lnTo>
                  <a:pt x="291" y="64"/>
                </a:lnTo>
                <a:lnTo>
                  <a:pt x="304" y="63"/>
                </a:lnTo>
                <a:lnTo>
                  <a:pt x="317" y="63"/>
                </a:lnTo>
                <a:lnTo>
                  <a:pt x="317" y="63"/>
                </a:lnTo>
                <a:lnTo>
                  <a:pt x="337" y="64"/>
                </a:lnTo>
                <a:lnTo>
                  <a:pt x="356" y="66"/>
                </a:lnTo>
                <a:lnTo>
                  <a:pt x="374" y="70"/>
                </a:lnTo>
                <a:lnTo>
                  <a:pt x="392" y="75"/>
                </a:lnTo>
                <a:lnTo>
                  <a:pt x="411" y="81"/>
                </a:lnTo>
                <a:lnTo>
                  <a:pt x="428" y="89"/>
                </a:lnTo>
                <a:lnTo>
                  <a:pt x="444" y="98"/>
                </a:lnTo>
                <a:lnTo>
                  <a:pt x="460" y="108"/>
                </a:lnTo>
                <a:lnTo>
                  <a:pt x="460" y="108"/>
                </a:lnTo>
                <a:lnTo>
                  <a:pt x="443" y="130"/>
                </a:lnTo>
                <a:lnTo>
                  <a:pt x="427" y="153"/>
                </a:lnTo>
                <a:lnTo>
                  <a:pt x="414" y="178"/>
                </a:lnTo>
                <a:lnTo>
                  <a:pt x="402" y="204"/>
                </a:lnTo>
                <a:lnTo>
                  <a:pt x="398" y="218"/>
                </a:lnTo>
                <a:lnTo>
                  <a:pt x="393" y="231"/>
                </a:lnTo>
                <a:lnTo>
                  <a:pt x="389" y="245"/>
                </a:lnTo>
                <a:lnTo>
                  <a:pt x="386" y="258"/>
                </a:lnTo>
                <a:lnTo>
                  <a:pt x="384" y="273"/>
                </a:lnTo>
                <a:lnTo>
                  <a:pt x="383" y="288"/>
                </a:lnTo>
                <a:lnTo>
                  <a:pt x="382" y="302"/>
                </a:lnTo>
                <a:lnTo>
                  <a:pt x="381" y="317"/>
                </a:lnTo>
                <a:lnTo>
                  <a:pt x="381" y="317"/>
                </a:lnTo>
                <a:lnTo>
                  <a:pt x="382" y="324"/>
                </a:lnTo>
                <a:lnTo>
                  <a:pt x="384" y="330"/>
                </a:lnTo>
                <a:lnTo>
                  <a:pt x="386" y="336"/>
                </a:lnTo>
                <a:lnTo>
                  <a:pt x="390" y="340"/>
                </a:lnTo>
                <a:lnTo>
                  <a:pt x="394" y="344"/>
                </a:lnTo>
                <a:lnTo>
                  <a:pt x="400" y="348"/>
                </a:lnTo>
                <a:lnTo>
                  <a:pt x="406" y="349"/>
                </a:lnTo>
                <a:lnTo>
                  <a:pt x="413" y="350"/>
                </a:lnTo>
                <a:lnTo>
                  <a:pt x="413" y="350"/>
                </a:lnTo>
                <a:lnTo>
                  <a:pt x="419" y="349"/>
                </a:lnTo>
                <a:lnTo>
                  <a:pt x="425" y="348"/>
                </a:lnTo>
                <a:lnTo>
                  <a:pt x="431" y="344"/>
                </a:lnTo>
                <a:lnTo>
                  <a:pt x="435" y="340"/>
                </a:lnTo>
                <a:lnTo>
                  <a:pt x="440" y="336"/>
                </a:lnTo>
                <a:lnTo>
                  <a:pt x="442" y="330"/>
                </a:lnTo>
                <a:lnTo>
                  <a:pt x="444" y="324"/>
                </a:lnTo>
                <a:lnTo>
                  <a:pt x="445" y="317"/>
                </a:lnTo>
                <a:lnTo>
                  <a:pt x="445" y="317"/>
                </a:lnTo>
                <a:lnTo>
                  <a:pt x="445" y="304"/>
                </a:lnTo>
                <a:lnTo>
                  <a:pt x="446" y="290"/>
                </a:lnTo>
                <a:lnTo>
                  <a:pt x="448" y="276"/>
                </a:lnTo>
                <a:lnTo>
                  <a:pt x="450" y="263"/>
                </a:lnTo>
                <a:lnTo>
                  <a:pt x="453" y="250"/>
                </a:lnTo>
                <a:lnTo>
                  <a:pt x="458" y="237"/>
                </a:lnTo>
                <a:lnTo>
                  <a:pt x="462" y="224"/>
                </a:lnTo>
                <a:lnTo>
                  <a:pt x="467" y="211"/>
                </a:lnTo>
                <a:lnTo>
                  <a:pt x="474" y="199"/>
                </a:lnTo>
                <a:lnTo>
                  <a:pt x="480" y="189"/>
                </a:lnTo>
                <a:lnTo>
                  <a:pt x="487" y="177"/>
                </a:lnTo>
                <a:lnTo>
                  <a:pt x="495" y="166"/>
                </a:lnTo>
                <a:lnTo>
                  <a:pt x="503" y="155"/>
                </a:lnTo>
                <a:lnTo>
                  <a:pt x="511" y="146"/>
                </a:lnTo>
                <a:lnTo>
                  <a:pt x="521" y="136"/>
                </a:lnTo>
                <a:lnTo>
                  <a:pt x="531" y="128"/>
                </a:lnTo>
                <a:lnTo>
                  <a:pt x="531" y="128"/>
                </a:lnTo>
                <a:lnTo>
                  <a:pt x="546" y="115"/>
                </a:lnTo>
                <a:lnTo>
                  <a:pt x="546" y="115"/>
                </a:lnTo>
                <a:lnTo>
                  <a:pt x="549" y="113"/>
                </a:lnTo>
                <a:lnTo>
                  <a:pt x="549" y="113"/>
                </a:lnTo>
                <a:lnTo>
                  <a:pt x="565" y="102"/>
                </a:lnTo>
                <a:lnTo>
                  <a:pt x="565" y="102"/>
                </a:lnTo>
                <a:lnTo>
                  <a:pt x="569" y="100"/>
                </a:lnTo>
                <a:lnTo>
                  <a:pt x="569" y="100"/>
                </a:lnTo>
                <a:lnTo>
                  <a:pt x="584" y="91"/>
                </a:lnTo>
                <a:lnTo>
                  <a:pt x="584" y="91"/>
                </a:lnTo>
                <a:lnTo>
                  <a:pt x="591" y="88"/>
                </a:lnTo>
                <a:lnTo>
                  <a:pt x="591" y="88"/>
                </a:lnTo>
                <a:lnTo>
                  <a:pt x="606" y="81"/>
                </a:lnTo>
                <a:lnTo>
                  <a:pt x="606" y="81"/>
                </a:lnTo>
                <a:lnTo>
                  <a:pt x="613" y="78"/>
                </a:lnTo>
                <a:lnTo>
                  <a:pt x="613" y="78"/>
                </a:lnTo>
                <a:lnTo>
                  <a:pt x="628" y="74"/>
                </a:lnTo>
                <a:lnTo>
                  <a:pt x="628" y="74"/>
                </a:lnTo>
                <a:lnTo>
                  <a:pt x="637" y="72"/>
                </a:lnTo>
                <a:lnTo>
                  <a:pt x="637" y="72"/>
                </a:lnTo>
                <a:lnTo>
                  <a:pt x="651" y="69"/>
                </a:lnTo>
                <a:lnTo>
                  <a:pt x="651" y="69"/>
                </a:lnTo>
                <a:lnTo>
                  <a:pt x="664" y="66"/>
                </a:lnTo>
                <a:lnTo>
                  <a:pt x="664" y="66"/>
                </a:lnTo>
                <a:lnTo>
                  <a:pt x="675" y="64"/>
                </a:lnTo>
                <a:lnTo>
                  <a:pt x="675" y="64"/>
                </a:lnTo>
                <a:lnTo>
                  <a:pt x="699" y="63"/>
                </a:lnTo>
                <a:lnTo>
                  <a:pt x="699" y="63"/>
                </a:lnTo>
                <a:lnTo>
                  <a:pt x="712" y="63"/>
                </a:lnTo>
                <a:lnTo>
                  <a:pt x="725" y="64"/>
                </a:lnTo>
                <a:lnTo>
                  <a:pt x="738" y="66"/>
                </a:lnTo>
                <a:lnTo>
                  <a:pt x="750" y="69"/>
                </a:lnTo>
                <a:lnTo>
                  <a:pt x="774" y="75"/>
                </a:lnTo>
                <a:lnTo>
                  <a:pt x="798" y="84"/>
                </a:lnTo>
                <a:lnTo>
                  <a:pt x="820" y="94"/>
                </a:lnTo>
                <a:lnTo>
                  <a:pt x="841" y="107"/>
                </a:lnTo>
                <a:lnTo>
                  <a:pt x="860" y="121"/>
                </a:lnTo>
                <a:lnTo>
                  <a:pt x="878" y="138"/>
                </a:lnTo>
                <a:lnTo>
                  <a:pt x="896" y="157"/>
                </a:lnTo>
                <a:lnTo>
                  <a:pt x="910" y="176"/>
                </a:lnTo>
                <a:lnTo>
                  <a:pt x="922" y="196"/>
                </a:lnTo>
                <a:lnTo>
                  <a:pt x="933" y="219"/>
                </a:lnTo>
                <a:lnTo>
                  <a:pt x="942" y="242"/>
                </a:lnTo>
                <a:lnTo>
                  <a:pt x="948" y="267"/>
                </a:lnTo>
                <a:lnTo>
                  <a:pt x="950" y="279"/>
                </a:lnTo>
                <a:lnTo>
                  <a:pt x="952" y="292"/>
                </a:lnTo>
                <a:lnTo>
                  <a:pt x="953" y="305"/>
                </a:lnTo>
                <a:lnTo>
                  <a:pt x="953" y="317"/>
                </a:lnTo>
                <a:lnTo>
                  <a:pt x="953" y="317"/>
                </a:lnTo>
                <a:lnTo>
                  <a:pt x="952" y="342"/>
                </a:lnTo>
                <a:lnTo>
                  <a:pt x="951" y="366"/>
                </a:lnTo>
                <a:lnTo>
                  <a:pt x="949" y="389"/>
                </a:lnTo>
                <a:lnTo>
                  <a:pt x="946" y="413"/>
                </a:lnTo>
                <a:lnTo>
                  <a:pt x="942" y="437"/>
                </a:lnTo>
                <a:lnTo>
                  <a:pt x="936" y="460"/>
                </a:lnTo>
                <a:lnTo>
                  <a:pt x="930" y="484"/>
                </a:lnTo>
                <a:lnTo>
                  <a:pt x="923" y="506"/>
                </a:lnTo>
                <a:lnTo>
                  <a:pt x="915" y="529"/>
                </a:lnTo>
                <a:lnTo>
                  <a:pt x="906" y="551"/>
                </a:lnTo>
                <a:lnTo>
                  <a:pt x="897" y="573"/>
                </a:lnTo>
                <a:lnTo>
                  <a:pt x="886" y="595"/>
                </a:lnTo>
                <a:lnTo>
                  <a:pt x="875" y="617"/>
                </a:lnTo>
                <a:lnTo>
                  <a:pt x="862" y="637"/>
                </a:lnTo>
                <a:lnTo>
                  <a:pt x="849" y="659"/>
                </a:lnTo>
                <a:lnTo>
                  <a:pt x="835" y="679"/>
                </a:lnTo>
                <a:lnTo>
                  <a:pt x="820" y="699"/>
                </a:lnTo>
                <a:lnTo>
                  <a:pt x="805" y="719"/>
                </a:lnTo>
                <a:lnTo>
                  <a:pt x="788" y="738"/>
                </a:lnTo>
                <a:lnTo>
                  <a:pt x="771" y="757"/>
                </a:lnTo>
                <a:lnTo>
                  <a:pt x="754" y="776"/>
                </a:lnTo>
                <a:lnTo>
                  <a:pt x="735" y="794"/>
                </a:lnTo>
                <a:lnTo>
                  <a:pt x="715" y="812"/>
                </a:lnTo>
                <a:lnTo>
                  <a:pt x="695" y="829"/>
                </a:lnTo>
                <a:lnTo>
                  <a:pt x="675" y="846"/>
                </a:lnTo>
                <a:lnTo>
                  <a:pt x="653" y="863"/>
                </a:lnTo>
                <a:lnTo>
                  <a:pt x="631" y="879"/>
                </a:lnTo>
                <a:lnTo>
                  <a:pt x="607" y="894"/>
                </a:lnTo>
                <a:lnTo>
                  <a:pt x="583" y="909"/>
                </a:lnTo>
                <a:lnTo>
                  <a:pt x="559" y="924"/>
                </a:lnTo>
                <a:lnTo>
                  <a:pt x="534" y="937"/>
                </a:lnTo>
                <a:lnTo>
                  <a:pt x="508" y="950"/>
                </a:lnTo>
                <a:lnTo>
                  <a:pt x="508" y="950"/>
                </a:lnTo>
                <a:close/>
                <a:moveTo>
                  <a:pt x="699" y="126"/>
                </a:moveTo>
                <a:lnTo>
                  <a:pt x="699" y="126"/>
                </a:lnTo>
                <a:lnTo>
                  <a:pt x="693" y="128"/>
                </a:lnTo>
                <a:lnTo>
                  <a:pt x="686" y="130"/>
                </a:lnTo>
                <a:lnTo>
                  <a:pt x="681" y="132"/>
                </a:lnTo>
                <a:lnTo>
                  <a:pt x="677" y="136"/>
                </a:lnTo>
                <a:lnTo>
                  <a:pt x="672" y="140"/>
                </a:lnTo>
                <a:lnTo>
                  <a:pt x="669" y="147"/>
                </a:lnTo>
                <a:lnTo>
                  <a:pt x="668" y="152"/>
                </a:lnTo>
                <a:lnTo>
                  <a:pt x="667" y="159"/>
                </a:lnTo>
                <a:lnTo>
                  <a:pt x="667" y="159"/>
                </a:lnTo>
                <a:lnTo>
                  <a:pt x="668" y="165"/>
                </a:lnTo>
                <a:lnTo>
                  <a:pt x="669" y="172"/>
                </a:lnTo>
                <a:lnTo>
                  <a:pt x="672" y="177"/>
                </a:lnTo>
                <a:lnTo>
                  <a:pt x="677" y="181"/>
                </a:lnTo>
                <a:lnTo>
                  <a:pt x="681" y="185"/>
                </a:lnTo>
                <a:lnTo>
                  <a:pt x="686" y="188"/>
                </a:lnTo>
                <a:lnTo>
                  <a:pt x="693" y="190"/>
                </a:lnTo>
                <a:lnTo>
                  <a:pt x="699" y="191"/>
                </a:lnTo>
                <a:lnTo>
                  <a:pt x="699" y="191"/>
                </a:lnTo>
                <a:lnTo>
                  <a:pt x="712" y="191"/>
                </a:lnTo>
                <a:lnTo>
                  <a:pt x="725" y="193"/>
                </a:lnTo>
                <a:lnTo>
                  <a:pt x="737" y="196"/>
                </a:lnTo>
                <a:lnTo>
                  <a:pt x="749" y="201"/>
                </a:lnTo>
                <a:lnTo>
                  <a:pt x="759" y="206"/>
                </a:lnTo>
                <a:lnTo>
                  <a:pt x="770" y="212"/>
                </a:lnTo>
                <a:lnTo>
                  <a:pt x="780" y="220"/>
                </a:lnTo>
                <a:lnTo>
                  <a:pt x="789" y="227"/>
                </a:lnTo>
                <a:lnTo>
                  <a:pt x="797" y="237"/>
                </a:lnTo>
                <a:lnTo>
                  <a:pt x="804" y="247"/>
                </a:lnTo>
                <a:lnTo>
                  <a:pt x="811" y="257"/>
                </a:lnTo>
                <a:lnTo>
                  <a:pt x="816" y="268"/>
                </a:lnTo>
                <a:lnTo>
                  <a:pt x="820" y="280"/>
                </a:lnTo>
                <a:lnTo>
                  <a:pt x="824" y="292"/>
                </a:lnTo>
                <a:lnTo>
                  <a:pt x="826" y="305"/>
                </a:lnTo>
                <a:lnTo>
                  <a:pt x="826" y="317"/>
                </a:lnTo>
                <a:lnTo>
                  <a:pt x="826" y="317"/>
                </a:lnTo>
                <a:lnTo>
                  <a:pt x="827" y="324"/>
                </a:lnTo>
                <a:lnTo>
                  <a:pt x="829" y="330"/>
                </a:lnTo>
                <a:lnTo>
                  <a:pt x="831" y="336"/>
                </a:lnTo>
                <a:lnTo>
                  <a:pt x="835" y="340"/>
                </a:lnTo>
                <a:lnTo>
                  <a:pt x="840" y="344"/>
                </a:lnTo>
                <a:lnTo>
                  <a:pt x="845" y="348"/>
                </a:lnTo>
                <a:lnTo>
                  <a:pt x="852" y="349"/>
                </a:lnTo>
                <a:lnTo>
                  <a:pt x="858" y="350"/>
                </a:lnTo>
                <a:lnTo>
                  <a:pt x="858" y="350"/>
                </a:lnTo>
                <a:lnTo>
                  <a:pt x="864" y="349"/>
                </a:lnTo>
                <a:lnTo>
                  <a:pt x="870" y="348"/>
                </a:lnTo>
                <a:lnTo>
                  <a:pt x="876" y="344"/>
                </a:lnTo>
                <a:lnTo>
                  <a:pt x="881" y="340"/>
                </a:lnTo>
                <a:lnTo>
                  <a:pt x="885" y="336"/>
                </a:lnTo>
                <a:lnTo>
                  <a:pt x="887" y="330"/>
                </a:lnTo>
                <a:lnTo>
                  <a:pt x="889" y="324"/>
                </a:lnTo>
                <a:lnTo>
                  <a:pt x="890" y="317"/>
                </a:lnTo>
                <a:lnTo>
                  <a:pt x="890" y="317"/>
                </a:lnTo>
                <a:lnTo>
                  <a:pt x="889" y="298"/>
                </a:lnTo>
                <a:lnTo>
                  <a:pt x="886" y="279"/>
                </a:lnTo>
                <a:lnTo>
                  <a:pt x="882" y="261"/>
                </a:lnTo>
                <a:lnTo>
                  <a:pt x="875" y="243"/>
                </a:lnTo>
                <a:lnTo>
                  <a:pt x="867" y="227"/>
                </a:lnTo>
                <a:lnTo>
                  <a:pt x="857" y="211"/>
                </a:lnTo>
                <a:lnTo>
                  <a:pt x="846" y="196"/>
                </a:lnTo>
                <a:lnTo>
                  <a:pt x="833" y="183"/>
                </a:lnTo>
                <a:lnTo>
                  <a:pt x="820" y="170"/>
                </a:lnTo>
                <a:lnTo>
                  <a:pt x="805" y="160"/>
                </a:lnTo>
                <a:lnTo>
                  <a:pt x="789" y="150"/>
                </a:lnTo>
                <a:lnTo>
                  <a:pt x="773" y="142"/>
                </a:lnTo>
                <a:lnTo>
                  <a:pt x="756" y="135"/>
                </a:lnTo>
                <a:lnTo>
                  <a:pt x="738" y="131"/>
                </a:lnTo>
                <a:lnTo>
                  <a:pt x="719" y="128"/>
                </a:lnTo>
                <a:lnTo>
                  <a:pt x="699" y="126"/>
                </a:lnTo>
                <a:lnTo>
                  <a:pt x="699" y="12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  <p:sp>
        <p:nvSpPr>
          <p:cNvPr id="34" name="http://chn.docer.com/works?userid=25553551                    _17"/>
          <p:cNvSpPr/>
          <p:nvPr/>
        </p:nvSpPr>
        <p:spPr>
          <a:xfrm>
            <a:off x="6178301" y="2420023"/>
            <a:ext cx="204550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856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zh-CN" altLang="en-US" sz="16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股东满意</a:t>
            </a:r>
            <a:endParaRPr lang="en-US" altLang="zh-CN" sz="1600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我们坚持以客户为中心，快速响应客户需求持续为客户创造长期价值进而成就客户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http://chn.docer.com/works?userid=25553551                    _18"/>
          <p:cNvSpPr>
            <a:spLocks noEditPoints="1"/>
          </p:cNvSpPr>
          <p:nvPr/>
        </p:nvSpPr>
        <p:spPr bwMode="auto">
          <a:xfrm>
            <a:off x="5803027" y="2565645"/>
            <a:ext cx="322263" cy="323850"/>
          </a:xfrm>
          <a:custGeom>
            <a:avLst/>
            <a:gdLst>
              <a:gd name="T0" fmla="*/ 580 w 1017"/>
              <a:gd name="T1" fmla="*/ 688 h 1018"/>
              <a:gd name="T2" fmla="*/ 668 w 1017"/>
              <a:gd name="T3" fmla="*/ 640 h 1018"/>
              <a:gd name="T4" fmla="*/ 738 w 1017"/>
              <a:gd name="T5" fmla="*/ 559 h 1018"/>
              <a:gd name="T6" fmla="*/ 782 w 1017"/>
              <a:gd name="T7" fmla="*/ 453 h 1018"/>
              <a:gd name="T8" fmla="*/ 795 w 1017"/>
              <a:gd name="T9" fmla="*/ 349 h 1018"/>
              <a:gd name="T10" fmla="*/ 778 w 1017"/>
              <a:gd name="T11" fmla="*/ 229 h 1018"/>
              <a:gd name="T12" fmla="*/ 730 w 1017"/>
              <a:gd name="T13" fmla="*/ 127 h 1018"/>
              <a:gd name="T14" fmla="*/ 657 w 1017"/>
              <a:gd name="T15" fmla="*/ 51 h 1018"/>
              <a:gd name="T16" fmla="*/ 567 w 1017"/>
              <a:gd name="T17" fmla="*/ 7 h 1018"/>
              <a:gd name="T18" fmla="*/ 480 w 1017"/>
              <a:gd name="T19" fmla="*/ 2 h 1018"/>
              <a:gd name="T20" fmla="*/ 384 w 1017"/>
              <a:gd name="T21" fmla="*/ 34 h 1018"/>
              <a:gd name="T22" fmla="*/ 304 w 1017"/>
              <a:gd name="T23" fmla="*/ 105 h 1018"/>
              <a:gd name="T24" fmla="*/ 255 w 1017"/>
              <a:gd name="T25" fmla="*/ 187 h 1018"/>
              <a:gd name="T26" fmla="*/ 225 w 1017"/>
              <a:gd name="T27" fmla="*/ 299 h 1018"/>
              <a:gd name="T28" fmla="*/ 225 w 1017"/>
              <a:gd name="T29" fmla="*/ 403 h 1018"/>
              <a:gd name="T30" fmla="*/ 256 w 1017"/>
              <a:gd name="T31" fmla="*/ 517 h 1018"/>
              <a:gd name="T32" fmla="*/ 317 w 1017"/>
              <a:gd name="T33" fmla="*/ 609 h 1018"/>
              <a:gd name="T34" fmla="*/ 397 w 1017"/>
              <a:gd name="T35" fmla="*/ 672 h 1018"/>
              <a:gd name="T36" fmla="*/ 494 w 1017"/>
              <a:gd name="T37" fmla="*/ 699 h 1018"/>
              <a:gd name="T38" fmla="*/ 543 w 1017"/>
              <a:gd name="T39" fmla="*/ 67 h 1018"/>
              <a:gd name="T40" fmla="*/ 633 w 1017"/>
              <a:gd name="T41" fmla="*/ 112 h 1018"/>
              <a:gd name="T42" fmla="*/ 721 w 1017"/>
              <a:gd name="T43" fmla="*/ 265 h 1018"/>
              <a:gd name="T44" fmla="*/ 721 w 1017"/>
              <a:gd name="T45" fmla="*/ 435 h 1018"/>
              <a:gd name="T46" fmla="*/ 633 w 1017"/>
              <a:gd name="T47" fmla="*/ 588 h 1018"/>
              <a:gd name="T48" fmla="*/ 543 w 1017"/>
              <a:gd name="T49" fmla="*/ 633 h 1018"/>
              <a:gd name="T50" fmla="*/ 474 w 1017"/>
              <a:gd name="T51" fmla="*/ 633 h 1018"/>
              <a:gd name="T52" fmla="*/ 384 w 1017"/>
              <a:gd name="T53" fmla="*/ 588 h 1018"/>
              <a:gd name="T54" fmla="*/ 296 w 1017"/>
              <a:gd name="T55" fmla="*/ 435 h 1018"/>
              <a:gd name="T56" fmla="*/ 296 w 1017"/>
              <a:gd name="T57" fmla="*/ 265 h 1018"/>
              <a:gd name="T58" fmla="*/ 384 w 1017"/>
              <a:gd name="T59" fmla="*/ 112 h 1018"/>
              <a:gd name="T60" fmla="*/ 474 w 1017"/>
              <a:gd name="T61" fmla="*/ 67 h 1018"/>
              <a:gd name="T62" fmla="*/ 725 w 1017"/>
              <a:gd name="T63" fmla="*/ 637 h 1018"/>
              <a:gd name="T64" fmla="*/ 700 w 1017"/>
              <a:gd name="T65" fmla="*/ 668 h 1018"/>
              <a:gd name="T66" fmla="*/ 719 w 1017"/>
              <a:gd name="T67" fmla="*/ 697 h 1018"/>
              <a:gd name="T68" fmla="*/ 818 w 1017"/>
              <a:gd name="T69" fmla="*/ 717 h 1018"/>
              <a:gd name="T70" fmla="*/ 927 w 1017"/>
              <a:gd name="T71" fmla="*/ 816 h 1018"/>
              <a:gd name="T72" fmla="*/ 953 w 1017"/>
              <a:gd name="T73" fmla="*/ 929 h 1018"/>
              <a:gd name="T74" fmla="*/ 922 w 1017"/>
              <a:gd name="T75" fmla="*/ 954 h 1018"/>
              <a:gd name="T76" fmla="*/ 69 w 1017"/>
              <a:gd name="T77" fmla="*/ 941 h 1018"/>
              <a:gd name="T78" fmla="*/ 73 w 1017"/>
              <a:gd name="T79" fmla="*/ 856 h 1018"/>
              <a:gd name="T80" fmla="*/ 162 w 1017"/>
              <a:gd name="T81" fmla="*/ 738 h 1018"/>
              <a:gd name="T82" fmla="*/ 285 w 1017"/>
              <a:gd name="T83" fmla="*/ 700 h 1018"/>
              <a:gd name="T84" fmla="*/ 318 w 1017"/>
              <a:gd name="T85" fmla="*/ 674 h 1018"/>
              <a:gd name="T86" fmla="*/ 304 w 1017"/>
              <a:gd name="T87" fmla="*/ 641 h 1018"/>
              <a:gd name="T88" fmla="*/ 243 w 1017"/>
              <a:gd name="T89" fmla="*/ 639 h 1018"/>
              <a:gd name="T90" fmla="*/ 149 w 1017"/>
              <a:gd name="T91" fmla="*/ 670 h 1018"/>
              <a:gd name="T92" fmla="*/ 74 w 1017"/>
              <a:gd name="T93" fmla="*/ 730 h 1018"/>
              <a:gd name="T94" fmla="*/ 23 w 1017"/>
              <a:gd name="T95" fmla="*/ 811 h 1018"/>
              <a:gd name="T96" fmla="*/ 0 w 1017"/>
              <a:gd name="T97" fmla="*/ 907 h 1018"/>
              <a:gd name="T98" fmla="*/ 11 w 1017"/>
              <a:gd name="T99" fmla="*/ 967 h 1018"/>
              <a:gd name="T100" fmla="*/ 58 w 1017"/>
              <a:gd name="T101" fmla="*/ 1010 h 1018"/>
              <a:gd name="T102" fmla="*/ 931 w 1017"/>
              <a:gd name="T103" fmla="*/ 1017 h 1018"/>
              <a:gd name="T104" fmla="*/ 989 w 1017"/>
              <a:gd name="T105" fmla="*/ 990 h 1018"/>
              <a:gd name="T106" fmla="*/ 1017 w 1017"/>
              <a:gd name="T107" fmla="*/ 932 h 1018"/>
              <a:gd name="T108" fmla="*/ 1009 w 1017"/>
              <a:gd name="T109" fmla="*/ 850 h 1018"/>
              <a:gd name="T110" fmla="*/ 969 w 1017"/>
              <a:gd name="T111" fmla="*/ 762 h 1018"/>
              <a:gd name="T112" fmla="*/ 902 w 1017"/>
              <a:gd name="T113" fmla="*/ 693 h 1018"/>
              <a:gd name="T114" fmla="*/ 817 w 1017"/>
              <a:gd name="T115" fmla="*/ 649 h 1018"/>
              <a:gd name="T116" fmla="*/ 731 w 1017"/>
              <a:gd name="T117" fmla="*/ 636 h 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017" h="1018">
                <a:moveTo>
                  <a:pt x="509" y="700"/>
                </a:moveTo>
                <a:lnTo>
                  <a:pt x="509" y="700"/>
                </a:lnTo>
                <a:lnTo>
                  <a:pt x="524" y="699"/>
                </a:lnTo>
                <a:lnTo>
                  <a:pt x="538" y="698"/>
                </a:lnTo>
                <a:lnTo>
                  <a:pt x="553" y="696"/>
                </a:lnTo>
                <a:lnTo>
                  <a:pt x="567" y="693"/>
                </a:lnTo>
                <a:lnTo>
                  <a:pt x="580" y="688"/>
                </a:lnTo>
                <a:lnTo>
                  <a:pt x="593" y="684"/>
                </a:lnTo>
                <a:lnTo>
                  <a:pt x="607" y="679"/>
                </a:lnTo>
                <a:lnTo>
                  <a:pt x="620" y="672"/>
                </a:lnTo>
                <a:lnTo>
                  <a:pt x="633" y="665"/>
                </a:lnTo>
                <a:lnTo>
                  <a:pt x="645" y="657"/>
                </a:lnTo>
                <a:lnTo>
                  <a:pt x="657" y="649"/>
                </a:lnTo>
                <a:lnTo>
                  <a:pt x="668" y="640"/>
                </a:lnTo>
                <a:lnTo>
                  <a:pt x="680" y="630"/>
                </a:lnTo>
                <a:lnTo>
                  <a:pt x="691" y="620"/>
                </a:lnTo>
                <a:lnTo>
                  <a:pt x="701" y="609"/>
                </a:lnTo>
                <a:lnTo>
                  <a:pt x="711" y="597"/>
                </a:lnTo>
                <a:lnTo>
                  <a:pt x="720" y="585"/>
                </a:lnTo>
                <a:lnTo>
                  <a:pt x="730" y="573"/>
                </a:lnTo>
                <a:lnTo>
                  <a:pt x="738" y="559"/>
                </a:lnTo>
                <a:lnTo>
                  <a:pt x="746" y="546"/>
                </a:lnTo>
                <a:lnTo>
                  <a:pt x="753" y="531"/>
                </a:lnTo>
                <a:lnTo>
                  <a:pt x="761" y="517"/>
                </a:lnTo>
                <a:lnTo>
                  <a:pt x="766" y="502"/>
                </a:lnTo>
                <a:lnTo>
                  <a:pt x="773" y="486"/>
                </a:lnTo>
                <a:lnTo>
                  <a:pt x="778" y="470"/>
                </a:lnTo>
                <a:lnTo>
                  <a:pt x="782" y="453"/>
                </a:lnTo>
                <a:lnTo>
                  <a:pt x="785" y="437"/>
                </a:lnTo>
                <a:lnTo>
                  <a:pt x="789" y="420"/>
                </a:lnTo>
                <a:lnTo>
                  <a:pt x="792" y="403"/>
                </a:lnTo>
                <a:lnTo>
                  <a:pt x="793" y="386"/>
                </a:lnTo>
                <a:lnTo>
                  <a:pt x="794" y="368"/>
                </a:lnTo>
                <a:lnTo>
                  <a:pt x="795" y="349"/>
                </a:lnTo>
                <a:lnTo>
                  <a:pt x="795" y="349"/>
                </a:lnTo>
                <a:lnTo>
                  <a:pt x="794" y="332"/>
                </a:lnTo>
                <a:lnTo>
                  <a:pt x="793" y="314"/>
                </a:lnTo>
                <a:lnTo>
                  <a:pt x="792" y="297"/>
                </a:lnTo>
                <a:lnTo>
                  <a:pt x="789" y="280"/>
                </a:lnTo>
                <a:lnTo>
                  <a:pt x="785" y="262"/>
                </a:lnTo>
                <a:lnTo>
                  <a:pt x="782" y="246"/>
                </a:lnTo>
                <a:lnTo>
                  <a:pt x="778" y="229"/>
                </a:lnTo>
                <a:lnTo>
                  <a:pt x="773" y="214"/>
                </a:lnTo>
                <a:lnTo>
                  <a:pt x="766" y="198"/>
                </a:lnTo>
                <a:lnTo>
                  <a:pt x="761" y="183"/>
                </a:lnTo>
                <a:lnTo>
                  <a:pt x="753" y="168"/>
                </a:lnTo>
                <a:lnTo>
                  <a:pt x="746" y="154"/>
                </a:lnTo>
                <a:lnTo>
                  <a:pt x="738" y="140"/>
                </a:lnTo>
                <a:lnTo>
                  <a:pt x="730" y="127"/>
                </a:lnTo>
                <a:lnTo>
                  <a:pt x="720" y="114"/>
                </a:lnTo>
                <a:lnTo>
                  <a:pt x="711" y="103"/>
                </a:lnTo>
                <a:lnTo>
                  <a:pt x="701" y="91"/>
                </a:lnTo>
                <a:lnTo>
                  <a:pt x="691" y="80"/>
                </a:lnTo>
                <a:lnTo>
                  <a:pt x="679" y="69"/>
                </a:lnTo>
                <a:lnTo>
                  <a:pt x="668" y="60"/>
                </a:lnTo>
                <a:lnTo>
                  <a:pt x="657" y="51"/>
                </a:lnTo>
                <a:lnTo>
                  <a:pt x="645" y="43"/>
                </a:lnTo>
                <a:lnTo>
                  <a:pt x="633" y="35"/>
                </a:lnTo>
                <a:lnTo>
                  <a:pt x="620" y="27"/>
                </a:lnTo>
                <a:lnTo>
                  <a:pt x="607" y="21"/>
                </a:lnTo>
                <a:lnTo>
                  <a:pt x="593" y="16"/>
                </a:lnTo>
                <a:lnTo>
                  <a:pt x="580" y="11"/>
                </a:lnTo>
                <a:lnTo>
                  <a:pt x="567" y="7"/>
                </a:lnTo>
                <a:lnTo>
                  <a:pt x="553" y="4"/>
                </a:lnTo>
                <a:lnTo>
                  <a:pt x="538" y="2"/>
                </a:lnTo>
                <a:lnTo>
                  <a:pt x="524" y="1"/>
                </a:lnTo>
                <a:lnTo>
                  <a:pt x="509" y="0"/>
                </a:lnTo>
                <a:lnTo>
                  <a:pt x="509" y="0"/>
                </a:lnTo>
                <a:lnTo>
                  <a:pt x="494" y="1"/>
                </a:lnTo>
                <a:lnTo>
                  <a:pt x="480" y="2"/>
                </a:lnTo>
                <a:lnTo>
                  <a:pt x="466" y="4"/>
                </a:lnTo>
                <a:lnTo>
                  <a:pt x="452" y="7"/>
                </a:lnTo>
                <a:lnTo>
                  <a:pt x="438" y="10"/>
                </a:lnTo>
                <a:lnTo>
                  <a:pt x="424" y="16"/>
                </a:lnTo>
                <a:lnTo>
                  <a:pt x="411" y="21"/>
                </a:lnTo>
                <a:lnTo>
                  <a:pt x="397" y="27"/>
                </a:lnTo>
                <a:lnTo>
                  <a:pt x="384" y="34"/>
                </a:lnTo>
                <a:lnTo>
                  <a:pt x="372" y="43"/>
                </a:lnTo>
                <a:lnTo>
                  <a:pt x="359" y="51"/>
                </a:lnTo>
                <a:lnTo>
                  <a:pt x="348" y="60"/>
                </a:lnTo>
                <a:lnTo>
                  <a:pt x="336" y="70"/>
                </a:lnTo>
                <a:lnTo>
                  <a:pt x="325" y="81"/>
                </a:lnTo>
                <a:lnTo>
                  <a:pt x="314" y="93"/>
                </a:lnTo>
                <a:lnTo>
                  <a:pt x="304" y="105"/>
                </a:lnTo>
                <a:lnTo>
                  <a:pt x="304" y="105"/>
                </a:lnTo>
                <a:lnTo>
                  <a:pt x="294" y="118"/>
                </a:lnTo>
                <a:lnTo>
                  <a:pt x="285" y="130"/>
                </a:lnTo>
                <a:lnTo>
                  <a:pt x="277" y="144"/>
                </a:lnTo>
                <a:lnTo>
                  <a:pt x="269" y="158"/>
                </a:lnTo>
                <a:lnTo>
                  <a:pt x="262" y="172"/>
                </a:lnTo>
                <a:lnTo>
                  <a:pt x="255" y="187"/>
                </a:lnTo>
                <a:lnTo>
                  <a:pt x="249" y="202"/>
                </a:lnTo>
                <a:lnTo>
                  <a:pt x="244" y="217"/>
                </a:lnTo>
                <a:lnTo>
                  <a:pt x="238" y="233"/>
                </a:lnTo>
                <a:lnTo>
                  <a:pt x="234" y="250"/>
                </a:lnTo>
                <a:lnTo>
                  <a:pt x="231" y="266"/>
                </a:lnTo>
                <a:lnTo>
                  <a:pt x="227" y="282"/>
                </a:lnTo>
                <a:lnTo>
                  <a:pt x="225" y="299"/>
                </a:lnTo>
                <a:lnTo>
                  <a:pt x="223" y="315"/>
                </a:lnTo>
                <a:lnTo>
                  <a:pt x="223" y="332"/>
                </a:lnTo>
                <a:lnTo>
                  <a:pt x="222" y="349"/>
                </a:lnTo>
                <a:lnTo>
                  <a:pt x="222" y="349"/>
                </a:lnTo>
                <a:lnTo>
                  <a:pt x="223" y="368"/>
                </a:lnTo>
                <a:lnTo>
                  <a:pt x="224" y="386"/>
                </a:lnTo>
                <a:lnTo>
                  <a:pt x="225" y="403"/>
                </a:lnTo>
                <a:lnTo>
                  <a:pt x="229" y="420"/>
                </a:lnTo>
                <a:lnTo>
                  <a:pt x="232" y="437"/>
                </a:lnTo>
                <a:lnTo>
                  <a:pt x="235" y="453"/>
                </a:lnTo>
                <a:lnTo>
                  <a:pt x="239" y="470"/>
                </a:lnTo>
                <a:lnTo>
                  <a:pt x="245" y="486"/>
                </a:lnTo>
                <a:lnTo>
                  <a:pt x="251" y="502"/>
                </a:lnTo>
                <a:lnTo>
                  <a:pt x="256" y="517"/>
                </a:lnTo>
                <a:lnTo>
                  <a:pt x="264" y="531"/>
                </a:lnTo>
                <a:lnTo>
                  <a:pt x="271" y="546"/>
                </a:lnTo>
                <a:lnTo>
                  <a:pt x="279" y="559"/>
                </a:lnTo>
                <a:lnTo>
                  <a:pt x="288" y="573"/>
                </a:lnTo>
                <a:lnTo>
                  <a:pt x="297" y="585"/>
                </a:lnTo>
                <a:lnTo>
                  <a:pt x="306" y="597"/>
                </a:lnTo>
                <a:lnTo>
                  <a:pt x="317" y="609"/>
                </a:lnTo>
                <a:lnTo>
                  <a:pt x="326" y="620"/>
                </a:lnTo>
                <a:lnTo>
                  <a:pt x="337" y="630"/>
                </a:lnTo>
                <a:lnTo>
                  <a:pt x="349" y="640"/>
                </a:lnTo>
                <a:lnTo>
                  <a:pt x="361" y="649"/>
                </a:lnTo>
                <a:lnTo>
                  <a:pt x="372" y="657"/>
                </a:lnTo>
                <a:lnTo>
                  <a:pt x="384" y="665"/>
                </a:lnTo>
                <a:lnTo>
                  <a:pt x="397" y="672"/>
                </a:lnTo>
                <a:lnTo>
                  <a:pt x="410" y="679"/>
                </a:lnTo>
                <a:lnTo>
                  <a:pt x="424" y="684"/>
                </a:lnTo>
                <a:lnTo>
                  <a:pt x="437" y="688"/>
                </a:lnTo>
                <a:lnTo>
                  <a:pt x="451" y="693"/>
                </a:lnTo>
                <a:lnTo>
                  <a:pt x="465" y="696"/>
                </a:lnTo>
                <a:lnTo>
                  <a:pt x="480" y="698"/>
                </a:lnTo>
                <a:lnTo>
                  <a:pt x="494" y="699"/>
                </a:lnTo>
                <a:lnTo>
                  <a:pt x="509" y="700"/>
                </a:lnTo>
                <a:lnTo>
                  <a:pt x="509" y="700"/>
                </a:lnTo>
                <a:close/>
                <a:moveTo>
                  <a:pt x="509" y="64"/>
                </a:moveTo>
                <a:lnTo>
                  <a:pt x="509" y="64"/>
                </a:lnTo>
                <a:lnTo>
                  <a:pt x="520" y="64"/>
                </a:lnTo>
                <a:lnTo>
                  <a:pt x="531" y="65"/>
                </a:lnTo>
                <a:lnTo>
                  <a:pt x="543" y="67"/>
                </a:lnTo>
                <a:lnTo>
                  <a:pt x="554" y="69"/>
                </a:lnTo>
                <a:lnTo>
                  <a:pt x="564" y="73"/>
                </a:lnTo>
                <a:lnTo>
                  <a:pt x="575" y="77"/>
                </a:lnTo>
                <a:lnTo>
                  <a:pt x="585" y="81"/>
                </a:lnTo>
                <a:lnTo>
                  <a:pt x="596" y="87"/>
                </a:lnTo>
                <a:lnTo>
                  <a:pt x="615" y="98"/>
                </a:lnTo>
                <a:lnTo>
                  <a:pt x="633" y="112"/>
                </a:lnTo>
                <a:lnTo>
                  <a:pt x="650" y="129"/>
                </a:lnTo>
                <a:lnTo>
                  <a:pt x="666" y="148"/>
                </a:lnTo>
                <a:lnTo>
                  <a:pt x="680" y="168"/>
                </a:lnTo>
                <a:lnTo>
                  <a:pt x="693" y="190"/>
                </a:lnTo>
                <a:lnTo>
                  <a:pt x="704" y="213"/>
                </a:lnTo>
                <a:lnTo>
                  <a:pt x="714" y="239"/>
                </a:lnTo>
                <a:lnTo>
                  <a:pt x="721" y="265"/>
                </a:lnTo>
                <a:lnTo>
                  <a:pt x="726" y="293"/>
                </a:lnTo>
                <a:lnTo>
                  <a:pt x="730" y="320"/>
                </a:lnTo>
                <a:lnTo>
                  <a:pt x="731" y="349"/>
                </a:lnTo>
                <a:lnTo>
                  <a:pt x="731" y="349"/>
                </a:lnTo>
                <a:lnTo>
                  <a:pt x="730" y="379"/>
                </a:lnTo>
                <a:lnTo>
                  <a:pt x="726" y="407"/>
                </a:lnTo>
                <a:lnTo>
                  <a:pt x="721" y="435"/>
                </a:lnTo>
                <a:lnTo>
                  <a:pt x="714" y="461"/>
                </a:lnTo>
                <a:lnTo>
                  <a:pt x="704" y="486"/>
                </a:lnTo>
                <a:lnTo>
                  <a:pt x="693" y="509"/>
                </a:lnTo>
                <a:lnTo>
                  <a:pt x="680" y="532"/>
                </a:lnTo>
                <a:lnTo>
                  <a:pt x="666" y="552"/>
                </a:lnTo>
                <a:lnTo>
                  <a:pt x="650" y="570"/>
                </a:lnTo>
                <a:lnTo>
                  <a:pt x="633" y="588"/>
                </a:lnTo>
                <a:lnTo>
                  <a:pt x="615" y="602"/>
                </a:lnTo>
                <a:lnTo>
                  <a:pt x="596" y="613"/>
                </a:lnTo>
                <a:lnTo>
                  <a:pt x="585" y="619"/>
                </a:lnTo>
                <a:lnTo>
                  <a:pt x="575" y="623"/>
                </a:lnTo>
                <a:lnTo>
                  <a:pt x="564" y="627"/>
                </a:lnTo>
                <a:lnTo>
                  <a:pt x="554" y="630"/>
                </a:lnTo>
                <a:lnTo>
                  <a:pt x="543" y="633"/>
                </a:lnTo>
                <a:lnTo>
                  <a:pt x="531" y="635"/>
                </a:lnTo>
                <a:lnTo>
                  <a:pt x="520" y="636"/>
                </a:lnTo>
                <a:lnTo>
                  <a:pt x="509" y="636"/>
                </a:lnTo>
                <a:lnTo>
                  <a:pt x="509" y="636"/>
                </a:lnTo>
                <a:lnTo>
                  <a:pt x="497" y="636"/>
                </a:lnTo>
                <a:lnTo>
                  <a:pt x="486" y="635"/>
                </a:lnTo>
                <a:lnTo>
                  <a:pt x="474" y="633"/>
                </a:lnTo>
                <a:lnTo>
                  <a:pt x="464" y="630"/>
                </a:lnTo>
                <a:lnTo>
                  <a:pt x="453" y="627"/>
                </a:lnTo>
                <a:lnTo>
                  <a:pt x="442" y="623"/>
                </a:lnTo>
                <a:lnTo>
                  <a:pt x="432" y="619"/>
                </a:lnTo>
                <a:lnTo>
                  <a:pt x="422" y="613"/>
                </a:lnTo>
                <a:lnTo>
                  <a:pt x="402" y="602"/>
                </a:lnTo>
                <a:lnTo>
                  <a:pt x="384" y="588"/>
                </a:lnTo>
                <a:lnTo>
                  <a:pt x="367" y="570"/>
                </a:lnTo>
                <a:lnTo>
                  <a:pt x="351" y="552"/>
                </a:lnTo>
                <a:lnTo>
                  <a:pt x="337" y="532"/>
                </a:lnTo>
                <a:lnTo>
                  <a:pt x="324" y="509"/>
                </a:lnTo>
                <a:lnTo>
                  <a:pt x="313" y="486"/>
                </a:lnTo>
                <a:lnTo>
                  <a:pt x="304" y="461"/>
                </a:lnTo>
                <a:lnTo>
                  <a:pt x="296" y="435"/>
                </a:lnTo>
                <a:lnTo>
                  <a:pt x="291" y="407"/>
                </a:lnTo>
                <a:lnTo>
                  <a:pt x="288" y="379"/>
                </a:lnTo>
                <a:lnTo>
                  <a:pt x="285" y="349"/>
                </a:lnTo>
                <a:lnTo>
                  <a:pt x="285" y="349"/>
                </a:lnTo>
                <a:lnTo>
                  <a:pt x="288" y="320"/>
                </a:lnTo>
                <a:lnTo>
                  <a:pt x="291" y="293"/>
                </a:lnTo>
                <a:lnTo>
                  <a:pt x="296" y="265"/>
                </a:lnTo>
                <a:lnTo>
                  <a:pt x="304" y="239"/>
                </a:lnTo>
                <a:lnTo>
                  <a:pt x="313" y="213"/>
                </a:lnTo>
                <a:lnTo>
                  <a:pt x="324" y="190"/>
                </a:lnTo>
                <a:lnTo>
                  <a:pt x="337" y="168"/>
                </a:lnTo>
                <a:lnTo>
                  <a:pt x="351" y="148"/>
                </a:lnTo>
                <a:lnTo>
                  <a:pt x="367" y="129"/>
                </a:lnTo>
                <a:lnTo>
                  <a:pt x="384" y="112"/>
                </a:lnTo>
                <a:lnTo>
                  <a:pt x="402" y="98"/>
                </a:lnTo>
                <a:lnTo>
                  <a:pt x="422" y="87"/>
                </a:lnTo>
                <a:lnTo>
                  <a:pt x="432" y="81"/>
                </a:lnTo>
                <a:lnTo>
                  <a:pt x="442" y="77"/>
                </a:lnTo>
                <a:lnTo>
                  <a:pt x="453" y="73"/>
                </a:lnTo>
                <a:lnTo>
                  <a:pt x="464" y="69"/>
                </a:lnTo>
                <a:lnTo>
                  <a:pt x="474" y="67"/>
                </a:lnTo>
                <a:lnTo>
                  <a:pt x="486" y="65"/>
                </a:lnTo>
                <a:lnTo>
                  <a:pt x="497" y="64"/>
                </a:lnTo>
                <a:lnTo>
                  <a:pt x="509" y="64"/>
                </a:lnTo>
                <a:lnTo>
                  <a:pt x="509" y="64"/>
                </a:lnTo>
                <a:close/>
                <a:moveTo>
                  <a:pt x="731" y="636"/>
                </a:moveTo>
                <a:lnTo>
                  <a:pt x="731" y="636"/>
                </a:lnTo>
                <a:lnTo>
                  <a:pt x="725" y="637"/>
                </a:lnTo>
                <a:lnTo>
                  <a:pt x="719" y="639"/>
                </a:lnTo>
                <a:lnTo>
                  <a:pt x="714" y="641"/>
                </a:lnTo>
                <a:lnTo>
                  <a:pt x="709" y="645"/>
                </a:lnTo>
                <a:lnTo>
                  <a:pt x="705" y="650"/>
                </a:lnTo>
                <a:lnTo>
                  <a:pt x="702" y="655"/>
                </a:lnTo>
                <a:lnTo>
                  <a:pt x="700" y="662"/>
                </a:lnTo>
                <a:lnTo>
                  <a:pt x="700" y="668"/>
                </a:lnTo>
                <a:lnTo>
                  <a:pt x="700" y="668"/>
                </a:lnTo>
                <a:lnTo>
                  <a:pt x="700" y="674"/>
                </a:lnTo>
                <a:lnTo>
                  <a:pt x="702" y="680"/>
                </a:lnTo>
                <a:lnTo>
                  <a:pt x="705" y="685"/>
                </a:lnTo>
                <a:lnTo>
                  <a:pt x="709" y="691"/>
                </a:lnTo>
                <a:lnTo>
                  <a:pt x="714" y="694"/>
                </a:lnTo>
                <a:lnTo>
                  <a:pt x="719" y="697"/>
                </a:lnTo>
                <a:lnTo>
                  <a:pt x="725" y="699"/>
                </a:lnTo>
                <a:lnTo>
                  <a:pt x="731" y="700"/>
                </a:lnTo>
                <a:lnTo>
                  <a:pt x="731" y="700"/>
                </a:lnTo>
                <a:lnTo>
                  <a:pt x="754" y="701"/>
                </a:lnTo>
                <a:lnTo>
                  <a:pt x="776" y="705"/>
                </a:lnTo>
                <a:lnTo>
                  <a:pt x="797" y="710"/>
                </a:lnTo>
                <a:lnTo>
                  <a:pt x="818" y="717"/>
                </a:lnTo>
                <a:lnTo>
                  <a:pt x="837" y="727"/>
                </a:lnTo>
                <a:lnTo>
                  <a:pt x="855" y="738"/>
                </a:lnTo>
                <a:lnTo>
                  <a:pt x="872" y="751"/>
                </a:lnTo>
                <a:lnTo>
                  <a:pt x="888" y="765"/>
                </a:lnTo>
                <a:lnTo>
                  <a:pt x="903" y="781"/>
                </a:lnTo>
                <a:lnTo>
                  <a:pt x="915" y="798"/>
                </a:lnTo>
                <a:lnTo>
                  <a:pt x="927" y="816"/>
                </a:lnTo>
                <a:lnTo>
                  <a:pt x="937" y="835"/>
                </a:lnTo>
                <a:lnTo>
                  <a:pt x="944" y="856"/>
                </a:lnTo>
                <a:lnTo>
                  <a:pt x="950" y="877"/>
                </a:lnTo>
                <a:lnTo>
                  <a:pt x="953" y="900"/>
                </a:lnTo>
                <a:lnTo>
                  <a:pt x="954" y="922"/>
                </a:lnTo>
                <a:lnTo>
                  <a:pt x="954" y="922"/>
                </a:lnTo>
                <a:lnTo>
                  <a:pt x="953" y="929"/>
                </a:lnTo>
                <a:lnTo>
                  <a:pt x="952" y="935"/>
                </a:lnTo>
                <a:lnTo>
                  <a:pt x="949" y="941"/>
                </a:lnTo>
                <a:lnTo>
                  <a:pt x="944" y="945"/>
                </a:lnTo>
                <a:lnTo>
                  <a:pt x="940" y="949"/>
                </a:lnTo>
                <a:lnTo>
                  <a:pt x="935" y="951"/>
                </a:lnTo>
                <a:lnTo>
                  <a:pt x="928" y="953"/>
                </a:lnTo>
                <a:lnTo>
                  <a:pt x="922" y="954"/>
                </a:lnTo>
                <a:lnTo>
                  <a:pt x="96" y="954"/>
                </a:lnTo>
                <a:lnTo>
                  <a:pt x="96" y="954"/>
                </a:lnTo>
                <a:lnTo>
                  <a:pt x="89" y="953"/>
                </a:lnTo>
                <a:lnTo>
                  <a:pt x="83" y="951"/>
                </a:lnTo>
                <a:lnTo>
                  <a:pt x="77" y="949"/>
                </a:lnTo>
                <a:lnTo>
                  <a:pt x="73" y="945"/>
                </a:lnTo>
                <a:lnTo>
                  <a:pt x="69" y="941"/>
                </a:lnTo>
                <a:lnTo>
                  <a:pt x="65" y="935"/>
                </a:lnTo>
                <a:lnTo>
                  <a:pt x="64" y="929"/>
                </a:lnTo>
                <a:lnTo>
                  <a:pt x="63" y="922"/>
                </a:lnTo>
                <a:lnTo>
                  <a:pt x="63" y="922"/>
                </a:lnTo>
                <a:lnTo>
                  <a:pt x="64" y="900"/>
                </a:lnTo>
                <a:lnTo>
                  <a:pt x="68" y="877"/>
                </a:lnTo>
                <a:lnTo>
                  <a:pt x="73" y="856"/>
                </a:lnTo>
                <a:lnTo>
                  <a:pt x="81" y="835"/>
                </a:lnTo>
                <a:lnTo>
                  <a:pt x="90" y="816"/>
                </a:lnTo>
                <a:lnTo>
                  <a:pt x="101" y="798"/>
                </a:lnTo>
                <a:lnTo>
                  <a:pt x="114" y="781"/>
                </a:lnTo>
                <a:lnTo>
                  <a:pt x="129" y="765"/>
                </a:lnTo>
                <a:lnTo>
                  <a:pt x="145" y="751"/>
                </a:lnTo>
                <a:lnTo>
                  <a:pt x="162" y="738"/>
                </a:lnTo>
                <a:lnTo>
                  <a:pt x="180" y="727"/>
                </a:lnTo>
                <a:lnTo>
                  <a:pt x="200" y="717"/>
                </a:lnTo>
                <a:lnTo>
                  <a:pt x="220" y="710"/>
                </a:lnTo>
                <a:lnTo>
                  <a:pt x="241" y="705"/>
                </a:lnTo>
                <a:lnTo>
                  <a:pt x="263" y="701"/>
                </a:lnTo>
                <a:lnTo>
                  <a:pt x="285" y="700"/>
                </a:lnTo>
                <a:lnTo>
                  <a:pt x="285" y="700"/>
                </a:lnTo>
                <a:lnTo>
                  <a:pt x="292" y="699"/>
                </a:lnTo>
                <a:lnTo>
                  <a:pt x="298" y="697"/>
                </a:lnTo>
                <a:lnTo>
                  <a:pt x="304" y="694"/>
                </a:lnTo>
                <a:lnTo>
                  <a:pt x="308" y="691"/>
                </a:lnTo>
                <a:lnTo>
                  <a:pt x="312" y="685"/>
                </a:lnTo>
                <a:lnTo>
                  <a:pt x="315" y="680"/>
                </a:lnTo>
                <a:lnTo>
                  <a:pt x="318" y="674"/>
                </a:lnTo>
                <a:lnTo>
                  <a:pt x="318" y="668"/>
                </a:lnTo>
                <a:lnTo>
                  <a:pt x="318" y="668"/>
                </a:lnTo>
                <a:lnTo>
                  <a:pt x="318" y="662"/>
                </a:lnTo>
                <a:lnTo>
                  <a:pt x="315" y="655"/>
                </a:lnTo>
                <a:lnTo>
                  <a:pt x="312" y="650"/>
                </a:lnTo>
                <a:lnTo>
                  <a:pt x="308" y="645"/>
                </a:lnTo>
                <a:lnTo>
                  <a:pt x="304" y="641"/>
                </a:lnTo>
                <a:lnTo>
                  <a:pt x="298" y="639"/>
                </a:lnTo>
                <a:lnTo>
                  <a:pt x="292" y="637"/>
                </a:lnTo>
                <a:lnTo>
                  <a:pt x="285" y="636"/>
                </a:lnTo>
                <a:lnTo>
                  <a:pt x="285" y="636"/>
                </a:lnTo>
                <a:lnTo>
                  <a:pt x="271" y="637"/>
                </a:lnTo>
                <a:lnTo>
                  <a:pt x="256" y="638"/>
                </a:lnTo>
                <a:lnTo>
                  <a:pt x="243" y="639"/>
                </a:lnTo>
                <a:lnTo>
                  <a:pt x="229" y="642"/>
                </a:lnTo>
                <a:lnTo>
                  <a:pt x="215" y="645"/>
                </a:lnTo>
                <a:lnTo>
                  <a:pt x="201" y="649"/>
                </a:lnTo>
                <a:lnTo>
                  <a:pt x="188" y="653"/>
                </a:lnTo>
                <a:lnTo>
                  <a:pt x="175" y="658"/>
                </a:lnTo>
                <a:lnTo>
                  <a:pt x="162" y="665"/>
                </a:lnTo>
                <a:lnTo>
                  <a:pt x="149" y="670"/>
                </a:lnTo>
                <a:lnTo>
                  <a:pt x="137" y="678"/>
                </a:lnTo>
                <a:lnTo>
                  <a:pt x="126" y="685"/>
                </a:lnTo>
                <a:lnTo>
                  <a:pt x="115" y="693"/>
                </a:lnTo>
                <a:lnTo>
                  <a:pt x="104" y="701"/>
                </a:lnTo>
                <a:lnTo>
                  <a:pt x="93" y="711"/>
                </a:lnTo>
                <a:lnTo>
                  <a:pt x="84" y="720"/>
                </a:lnTo>
                <a:lnTo>
                  <a:pt x="74" y="730"/>
                </a:lnTo>
                <a:lnTo>
                  <a:pt x="65" y="740"/>
                </a:lnTo>
                <a:lnTo>
                  <a:pt x="57" y="751"/>
                </a:lnTo>
                <a:lnTo>
                  <a:pt x="48" y="762"/>
                </a:lnTo>
                <a:lnTo>
                  <a:pt x="41" y="774"/>
                </a:lnTo>
                <a:lnTo>
                  <a:pt x="34" y="786"/>
                </a:lnTo>
                <a:lnTo>
                  <a:pt x="28" y="798"/>
                </a:lnTo>
                <a:lnTo>
                  <a:pt x="23" y="811"/>
                </a:lnTo>
                <a:lnTo>
                  <a:pt x="17" y="824"/>
                </a:lnTo>
                <a:lnTo>
                  <a:pt x="13" y="838"/>
                </a:lnTo>
                <a:lnTo>
                  <a:pt x="9" y="850"/>
                </a:lnTo>
                <a:lnTo>
                  <a:pt x="5" y="864"/>
                </a:lnTo>
                <a:lnTo>
                  <a:pt x="3" y="878"/>
                </a:lnTo>
                <a:lnTo>
                  <a:pt x="1" y="893"/>
                </a:lnTo>
                <a:lnTo>
                  <a:pt x="0" y="907"/>
                </a:lnTo>
                <a:lnTo>
                  <a:pt x="0" y="922"/>
                </a:lnTo>
                <a:lnTo>
                  <a:pt x="0" y="922"/>
                </a:lnTo>
                <a:lnTo>
                  <a:pt x="0" y="932"/>
                </a:lnTo>
                <a:lnTo>
                  <a:pt x="2" y="942"/>
                </a:lnTo>
                <a:lnTo>
                  <a:pt x="4" y="950"/>
                </a:lnTo>
                <a:lnTo>
                  <a:pt x="8" y="960"/>
                </a:lnTo>
                <a:lnTo>
                  <a:pt x="11" y="967"/>
                </a:lnTo>
                <a:lnTo>
                  <a:pt x="16" y="976"/>
                </a:lnTo>
                <a:lnTo>
                  <a:pt x="21" y="983"/>
                </a:lnTo>
                <a:lnTo>
                  <a:pt x="28" y="990"/>
                </a:lnTo>
                <a:lnTo>
                  <a:pt x="34" y="996"/>
                </a:lnTo>
                <a:lnTo>
                  <a:pt x="42" y="1002"/>
                </a:lnTo>
                <a:lnTo>
                  <a:pt x="49" y="1006"/>
                </a:lnTo>
                <a:lnTo>
                  <a:pt x="58" y="1010"/>
                </a:lnTo>
                <a:lnTo>
                  <a:pt x="67" y="1014"/>
                </a:lnTo>
                <a:lnTo>
                  <a:pt x="76" y="1016"/>
                </a:lnTo>
                <a:lnTo>
                  <a:pt x="86" y="1017"/>
                </a:lnTo>
                <a:lnTo>
                  <a:pt x="96" y="1018"/>
                </a:lnTo>
                <a:lnTo>
                  <a:pt x="922" y="1018"/>
                </a:lnTo>
                <a:lnTo>
                  <a:pt x="922" y="1018"/>
                </a:lnTo>
                <a:lnTo>
                  <a:pt x="931" y="1017"/>
                </a:lnTo>
                <a:lnTo>
                  <a:pt x="941" y="1016"/>
                </a:lnTo>
                <a:lnTo>
                  <a:pt x="951" y="1014"/>
                </a:lnTo>
                <a:lnTo>
                  <a:pt x="959" y="1010"/>
                </a:lnTo>
                <a:lnTo>
                  <a:pt x="968" y="1006"/>
                </a:lnTo>
                <a:lnTo>
                  <a:pt x="975" y="1002"/>
                </a:lnTo>
                <a:lnTo>
                  <a:pt x="983" y="996"/>
                </a:lnTo>
                <a:lnTo>
                  <a:pt x="989" y="990"/>
                </a:lnTo>
                <a:lnTo>
                  <a:pt x="996" y="983"/>
                </a:lnTo>
                <a:lnTo>
                  <a:pt x="1001" y="976"/>
                </a:lnTo>
                <a:lnTo>
                  <a:pt x="1006" y="967"/>
                </a:lnTo>
                <a:lnTo>
                  <a:pt x="1010" y="960"/>
                </a:lnTo>
                <a:lnTo>
                  <a:pt x="1013" y="950"/>
                </a:lnTo>
                <a:lnTo>
                  <a:pt x="1015" y="942"/>
                </a:lnTo>
                <a:lnTo>
                  <a:pt x="1017" y="932"/>
                </a:lnTo>
                <a:lnTo>
                  <a:pt x="1017" y="922"/>
                </a:lnTo>
                <a:lnTo>
                  <a:pt x="1017" y="922"/>
                </a:lnTo>
                <a:lnTo>
                  <a:pt x="1017" y="907"/>
                </a:lnTo>
                <a:lnTo>
                  <a:pt x="1016" y="893"/>
                </a:lnTo>
                <a:lnTo>
                  <a:pt x="1014" y="878"/>
                </a:lnTo>
                <a:lnTo>
                  <a:pt x="1012" y="864"/>
                </a:lnTo>
                <a:lnTo>
                  <a:pt x="1009" y="850"/>
                </a:lnTo>
                <a:lnTo>
                  <a:pt x="1004" y="838"/>
                </a:lnTo>
                <a:lnTo>
                  <a:pt x="1000" y="824"/>
                </a:lnTo>
                <a:lnTo>
                  <a:pt x="995" y="811"/>
                </a:lnTo>
                <a:lnTo>
                  <a:pt x="989" y="798"/>
                </a:lnTo>
                <a:lnTo>
                  <a:pt x="983" y="786"/>
                </a:lnTo>
                <a:lnTo>
                  <a:pt x="976" y="774"/>
                </a:lnTo>
                <a:lnTo>
                  <a:pt x="969" y="762"/>
                </a:lnTo>
                <a:lnTo>
                  <a:pt x="960" y="751"/>
                </a:lnTo>
                <a:lnTo>
                  <a:pt x="952" y="740"/>
                </a:lnTo>
                <a:lnTo>
                  <a:pt x="943" y="730"/>
                </a:lnTo>
                <a:lnTo>
                  <a:pt x="933" y="720"/>
                </a:lnTo>
                <a:lnTo>
                  <a:pt x="924" y="711"/>
                </a:lnTo>
                <a:lnTo>
                  <a:pt x="913" y="701"/>
                </a:lnTo>
                <a:lnTo>
                  <a:pt x="902" y="693"/>
                </a:lnTo>
                <a:lnTo>
                  <a:pt x="892" y="685"/>
                </a:lnTo>
                <a:lnTo>
                  <a:pt x="880" y="678"/>
                </a:lnTo>
                <a:lnTo>
                  <a:pt x="868" y="670"/>
                </a:lnTo>
                <a:lnTo>
                  <a:pt x="855" y="665"/>
                </a:lnTo>
                <a:lnTo>
                  <a:pt x="842" y="658"/>
                </a:lnTo>
                <a:lnTo>
                  <a:pt x="829" y="653"/>
                </a:lnTo>
                <a:lnTo>
                  <a:pt x="817" y="649"/>
                </a:lnTo>
                <a:lnTo>
                  <a:pt x="803" y="645"/>
                </a:lnTo>
                <a:lnTo>
                  <a:pt x="789" y="642"/>
                </a:lnTo>
                <a:lnTo>
                  <a:pt x="775" y="639"/>
                </a:lnTo>
                <a:lnTo>
                  <a:pt x="761" y="638"/>
                </a:lnTo>
                <a:lnTo>
                  <a:pt x="746" y="637"/>
                </a:lnTo>
                <a:lnTo>
                  <a:pt x="731" y="636"/>
                </a:lnTo>
                <a:lnTo>
                  <a:pt x="731" y="63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  <p:sp>
        <p:nvSpPr>
          <p:cNvPr id="37" name="http://chn.docer.com/works?userid=25553551                    _19"/>
          <p:cNvSpPr/>
          <p:nvPr/>
        </p:nvSpPr>
        <p:spPr>
          <a:xfrm>
            <a:off x="9079913" y="2420023"/>
            <a:ext cx="2045504" cy="1203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856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zh-CN" altLang="en-US" sz="16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员工满意</a:t>
            </a:r>
            <a:endParaRPr lang="en-US" altLang="zh-CN" sz="1600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我们坚持以客户为中心，快速响应客户需求持续为客户创造长期价值进而成就客户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http://chn.docer.com/works?userid=25553551                    _20"/>
          <p:cNvSpPr>
            <a:spLocks noEditPoints="1"/>
          </p:cNvSpPr>
          <p:nvPr/>
        </p:nvSpPr>
        <p:spPr bwMode="auto">
          <a:xfrm>
            <a:off x="8731691" y="2565645"/>
            <a:ext cx="322263" cy="323850"/>
          </a:xfrm>
          <a:custGeom>
            <a:avLst/>
            <a:gdLst>
              <a:gd name="T0" fmla="*/ 543 w 1018"/>
              <a:gd name="T1" fmla="*/ 682 h 1018"/>
              <a:gd name="T2" fmla="*/ 671 w 1018"/>
              <a:gd name="T3" fmla="*/ 548 h 1018"/>
              <a:gd name="T4" fmla="*/ 689 w 1018"/>
              <a:gd name="T5" fmla="*/ 324 h 1018"/>
              <a:gd name="T6" fmla="*/ 565 w 1018"/>
              <a:gd name="T7" fmla="*/ 148 h 1018"/>
              <a:gd name="T8" fmla="*/ 462 w 1018"/>
              <a:gd name="T9" fmla="*/ 120 h 1018"/>
              <a:gd name="T10" fmla="*/ 368 w 1018"/>
              <a:gd name="T11" fmla="*/ 142 h 1018"/>
              <a:gd name="T12" fmla="*/ 290 w 1018"/>
              <a:gd name="T13" fmla="*/ 207 h 1018"/>
              <a:gd name="T14" fmla="*/ 223 w 1018"/>
              <a:gd name="T15" fmla="*/ 409 h 1018"/>
              <a:gd name="T16" fmla="*/ 309 w 1018"/>
              <a:gd name="T17" fmla="*/ 634 h 1018"/>
              <a:gd name="T18" fmla="*/ 425 w 1018"/>
              <a:gd name="T19" fmla="*/ 696 h 1018"/>
              <a:gd name="T20" fmla="*/ 513 w 1018"/>
              <a:gd name="T21" fmla="*/ 193 h 1018"/>
              <a:gd name="T22" fmla="*/ 623 w 1018"/>
              <a:gd name="T23" fmla="*/ 321 h 1018"/>
              <a:gd name="T24" fmla="*/ 623 w 1018"/>
              <a:gd name="T25" fmla="*/ 497 h 1018"/>
              <a:gd name="T26" fmla="*/ 513 w 1018"/>
              <a:gd name="T27" fmla="*/ 626 h 1018"/>
              <a:gd name="T28" fmla="*/ 378 w 1018"/>
              <a:gd name="T29" fmla="*/ 609 h 1018"/>
              <a:gd name="T30" fmla="*/ 290 w 1018"/>
              <a:gd name="T31" fmla="*/ 456 h 1018"/>
              <a:gd name="T32" fmla="*/ 316 w 1018"/>
              <a:gd name="T33" fmla="*/ 283 h 1018"/>
              <a:gd name="T34" fmla="*/ 444 w 1018"/>
              <a:gd name="T35" fmla="*/ 184 h 1018"/>
              <a:gd name="T36" fmla="*/ 636 w 1018"/>
              <a:gd name="T37" fmla="*/ 682 h 1018"/>
              <a:gd name="T38" fmla="*/ 644 w 1018"/>
              <a:gd name="T39" fmla="*/ 726 h 1018"/>
              <a:gd name="T40" fmla="*/ 756 w 1018"/>
              <a:gd name="T41" fmla="*/ 755 h 1018"/>
              <a:gd name="T42" fmla="*/ 854 w 1018"/>
              <a:gd name="T43" fmla="*/ 889 h 1018"/>
              <a:gd name="T44" fmla="*/ 844 w 1018"/>
              <a:gd name="T45" fmla="*/ 952 h 1018"/>
              <a:gd name="T46" fmla="*/ 68 w 1018"/>
              <a:gd name="T47" fmla="*/ 943 h 1018"/>
              <a:gd name="T48" fmla="*/ 87 w 1018"/>
              <a:gd name="T49" fmla="*/ 834 h 1018"/>
              <a:gd name="T50" fmla="*/ 221 w 1018"/>
              <a:gd name="T51" fmla="*/ 736 h 1018"/>
              <a:gd name="T52" fmla="*/ 290 w 1018"/>
              <a:gd name="T53" fmla="*/ 712 h 1018"/>
              <a:gd name="T54" fmla="*/ 273 w 1018"/>
              <a:gd name="T55" fmla="*/ 670 h 1018"/>
              <a:gd name="T56" fmla="*/ 184 w 1018"/>
              <a:gd name="T57" fmla="*/ 680 h 1018"/>
              <a:gd name="T58" fmla="*/ 21 w 1018"/>
              <a:gd name="T59" fmla="*/ 827 h 1018"/>
              <a:gd name="T60" fmla="*/ 0 w 1018"/>
              <a:gd name="T61" fmla="*/ 937 h 1018"/>
              <a:gd name="T62" fmla="*/ 39 w 1018"/>
              <a:gd name="T63" fmla="*/ 1003 h 1018"/>
              <a:gd name="T64" fmla="*/ 843 w 1018"/>
              <a:gd name="T65" fmla="*/ 1018 h 1018"/>
              <a:gd name="T66" fmla="*/ 907 w 1018"/>
              <a:gd name="T67" fmla="*/ 978 h 1018"/>
              <a:gd name="T68" fmla="*/ 921 w 1018"/>
              <a:gd name="T69" fmla="*/ 902 h 1018"/>
              <a:gd name="T70" fmla="*/ 846 w 1018"/>
              <a:gd name="T71" fmla="*/ 744 h 1018"/>
              <a:gd name="T72" fmla="*/ 688 w 1018"/>
              <a:gd name="T73" fmla="*/ 669 h 1018"/>
              <a:gd name="T74" fmla="*/ 557 w 1018"/>
              <a:gd name="T75" fmla="*/ 64 h 1018"/>
              <a:gd name="T76" fmla="*/ 681 w 1018"/>
              <a:gd name="T77" fmla="*/ 130 h 1018"/>
              <a:gd name="T78" fmla="*/ 732 w 1018"/>
              <a:gd name="T79" fmla="*/ 290 h 1018"/>
              <a:gd name="T80" fmla="*/ 728 w 1018"/>
              <a:gd name="T81" fmla="*/ 379 h 1018"/>
              <a:gd name="T82" fmla="*/ 765 w 1018"/>
              <a:gd name="T83" fmla="*/ 393 h 1018"/>
              <a:gd name="T84" fmla="*/ 793 w 1018"/>
              <a:gd name="T85" fmla="*/ 331 h 1018"/>
              <a:gd name="T86" fmla="*/ 755 w 1018"/>
              <a:gd name="T87" fmla="*/ 128 h 1018"/>
              <a:gd name="T88" fmla="*/ 628 w 1018"/>
              <a:gd name="T89" fmla="*/ 14 h 1018"/>
              <a:gd name="T90" fmla="*/ 529 w 1018"/>
              <a:gd name="T91" fmla="*/ 2 h 1018"/>
              <a:gd name="T92" fmla="*/ 442 w 1018"/>
              <a:gd name="T93" fmla="*/ 37 h 1018"/>
              <a:gd name="T94" fmla="*/ 450 w 1018"/>
              <a:gd name="T95" fmla="*/ 82 h 1018"/>
              <a:gd name="T96" fmla="*/ 763 w 1018"/>
              <a:gd name="T97" fmla="*/ 540 h 1018"/>
              <a:gd name="T98" fmla="*/ 732 w 1018"/>
              <a:gd name="T99" fmla="*/ 573 h 1018"/>
              <a:gd name="T100" fmla="*/ 763 w 1018"/>
              <a:gd name="T101" fmla="*/ 605 h 1018"/>
              <a:gd name="T102" fmla="*/ 911 w 1018"/>
              <a:gd name="T103" fmla="*/ 678 h 1018"/>
              <a:gd name="T104" fmla="*/ 954 w 1018"/>
              <a:gd name="T105" fmla="*/ 809 h 1018"/>
              <a:gd name="T106" fmla="*/ 963 w 1018"/>
              <a:gd name="T107" fmla="*/ 853 h 1018"/>
              <a:gd name="T108" fmla="*/ 1003 w 1018"/>
              <a:gd name="T109" fmla="*/ 851 h 1018"/>
              <a:gd name="T110" fmla="*/ 1018 w 1018"/>
              <a:gd name="T111" fmla="*/ 803 h 1018"/>
              <a:gd name="T112" fmla="*/ 945 w 1018"/>
              <a:gd name="T113" fmla="*/ 619 h 1018"/>
              <a:gd name="T114" fmla="*/ 803 w 1018"/>
              <a:gd name="T115" fmla="*/ 544 h 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018" h="1018">
                <a:moveTo>
                  <a:pt x="462" y="700"/>
                </a:moveTo>
                <a:lnTo>
                  <a:pt x="462" y="700"/>
                </a:lnTo>
                <a:lnTo>
                  <a:pt x="474" y="699"/>
                </a:lnTo>
                <a:lnTo>
                  <a:pt x="485" y="698"/>
                </a:lnTo>
                <a:lnTo>
                  <a:pt x="497" y="696"/>
                </a:lnTo>
                <a:lnTo>
                  <a:pt x="509" y="694"/>
                </a:lnTo>
                <a:lnTo>
                  <a:pt x="521" y="691"/>
                </a:lnTo>
                <a:lnTo>
                  <a:pt x="533" y="686"/>
                </a:lnTo>
                <a:lnTo>
                  <a:pt x="543" y="682"/>
                </a:lnTo>
                <a:lnTo>
                  <a:pt x="554" y="677"/>
                </a:lnTo>
                <a:lnTo>
                  <a:pt x="565" y="671"/>
                </a:lnTo>
                <a:lnTo>
                  <a:pt x="576" y="665"/>
                </a:lnTo>
                <a:lnTo>
                  <a:pt x="595" y="650"/>
                </a:lnTo>
                <a:lnTo>
                  <a:pt x="613" y="634"/>
                </a:lnTo>
                <a:lnTo>
                  <a:pt x="630" y="614"/>
                </a:lnTo>
                <a:lnTo>
                  <a:pt x="645" y="594"/>
                </a:lnTo>
                <a:lnTo>
                  <a:pt x="659" y="571"/>
                </a:lnTo>
                <a:lnTo>
                  <a:pt x="671" y="548"/>
                </a:lnTo>
                <a:lnTo>
                  <a:pt x="681" y="522"/>
                </a:lnTo>
                <a:lnTo>
                  <a:pt x="689" y="495"/>
                </a:lnTo>
                <a:lnTo>
                  <a:pt x="695" y="467"/>
                </a:lnTo>
                <a:lnTo>
                  <a:pt x="699" y="439"/>
                </a:lnTo>
                <a:lnTo>
                  <a:pt x="700" y="409"/>
                </a:lnTo>
                <a:lnTo>
                  <a:pt x="700" y="409"/>
                </a:lnTo>
                <a:lnTo>
                  <a:pt x="699" y="379"/>
                </a:lnTo>
                <a:lnTo>
                  <a:pt x="695" y="352"/>
                </a:lnTo>
                <a:lnTo>
                  <a:pt x="689" y="324"/>
                </a:lnTo>
                <a:lnTo>
                  <a:pt x="681" y="297"/>
                </a:lnTo>
                <a:lnTo>
                  <a:pt x="671" y="271"/>
                </a:lnTo>
                <a:lnTo>
                  <a:pt x="659" y="247"/>
                </a:lnTo>
                <a:lnTo>
                  <a:pt x="645" y="225"/>
                </a:lnTo>
                <a:lnTo>
                  <a:pt x="630" y="205"/>
                </a:lnTo>
                <a:lnTo>
                  <a:pt x="613" y="185"/>
                </a:lnTo>
                <a:lnTo>
                  <a:pt x="595" y="169"/>
                </a:lnTo>
                <a:lnTo>
                  <a:pt x="576" y="154"/>
                </a:lnTo>
                <a:lnTo>
                  <a:pt x="565" y="148"/>
                </a:lnTo>
                <a:lnTo>
                  <a:pt x="554" y="142"/>
                </a:lnTo>
                <a:lnTo>
                  <a:pt x="543" y="137"/>
                </a:lnTo>
                <a:lnTo>
                  <a:pt x="533" y="133"/>
                </a:lnTo>
                <a:lnTo>
                  <a:pt x="521" y="128"/>
                </a:lnTo>
                <a:lnTo>
                  <a:pt x="509" y="125"/>
                </a:lnTo>
                <a:lnTo>
                  <a:pt x="497" y="123"/>
                </a:lnTo>
                <a:lnTo>
                  <a:pt x="485" y="121"/>
                </a:lnTo>
                <a:lnTo>
                  <a:pt x="474" y="120"/>
                </a:lnTo>
                <a:lnTo>
                  <a:pt x="462" y="120"/>
                </a:lnTo>
                <a:lnTo>
                  <a:pt x="462" y="120"/>
                </a:lnTo>
                <a:lnTo>
                  <a:pt x="449" y="120"/>
                </a:lnTo>
                <a:lnTo>
                  <a:pt x="437" y="121"/>
                </a:lnTo>
                <a:lnTo>
                  <a:pt x="425" y="123"/>
                </a:lnTo>
                <a:lnTo>
                  <a:pt x="414" y="125"/>
                </a:lnTo>
                <a:lnTo>
                  <a:pt x="402" y="128"/>
                </a:lnTo>
                <a:lnTo>
                  <a:pt x="391" y="132"/>
                </a:lnTo>
                <a:lnTo>
                  <a:pt x="379" y="137"/>
                </a:lnTo>
                <a:lnTo>
                  <a:pt x="368" y="142"/>
                </a:lnTo>
                <a:lnTo>
                  <a:pt x="358" y="148"/>
                </a:lnTo>
                <a:lnTo>
                  <a:pt x="347" y="154"/>
                </a:lnTo>
                <a:lnTo>
                  <a:pt x="337" y="162"/>
                </a:lnTo>
                <a:lnTo>
                  <a:pt x="327" y="169"/>
                </a:lnTo>
                <a:lnTo>
                  <a:pt x="317" y="178"/>
                </a:lnTo>
                <a:lnTo>
                  <a:pt x="308" y="187"/>
                </a:lnTo>
                <a:lnTo>
                  <a:pt x="299" y="197"/>
                </a:lnTo>
                <a:lnTo>
                  <a:pt x="290" y="207"/>
                </a:lnTo>
                <a:lnTo>
                  <a:pt x="290" y="207"/>
                </a:lnTo>
                <a:lnTo>
                  <a:pt x="275" y="228"/>
                </a:lnTo>
                <a:lnTo>
                  <a:pt x="261" y="251"/>
                </a:lnTo>
                <a:lnTo>
                  <a:pt x="249" y="274"/>
                </a:lnTo>
                <a:lnTo>
                  <a:pt x="241" y="300"/>
                </a:lnTo>
                <a:lnTo>
                  <a:pt x="233" y="326"/>
                </a:lnTo>
                <a:lnTo>
                  <a:pt x="227" y="354"/>
                </a:lnTo>
                <a:lnTo>
                  <a:pt x="224" y="382"/>
                </a:lnTo>
                <a:lnTo>
                  <a:pt x="223" y="409"/>
                </a:lnTo>
                <a:lnTo>
                  <a:pt x="223" y="409"/>
                </a:lnTo>
                <a:lnTo>
                  <a:pt x="224" y="439"/>
                </a:lnTo>
                <a:lnTo>
                  <a:pt x="228" y="467"/>
                </a:lnTo>
                <a:lnTo>
                  <a:pt x="233" y="495"/>
                </a:lnTo>
                <a:lnTo>
                  <a:pt x="242" y="522"/>
                </a:lnTo>
                <a:lnTo>
                  <a:pt x="251" y="548"/>
                </a:lnTo>
                <a:lnTo>
                  <a:pt x="263" y="571"/>
                </a:lnTo>
                <a:lnTo>
                  <a:pt x="277" y="594"/>
                </a:lnTo>
                <a:lnTo>
                  <a:pt x="293" y="614"/>
                </a:lnTo>
                <a:lnTo>
                  <a:pt x="309" y="634"/>
                </a:lnTo>
                <a:lnTo>
                  <a:pt x="328" y="650"/>
                </a:lnTo>
                <a:lnTo>
                  <a:pt x="348" y="665"/>
                </a:lnTo>
                <a:lnTo>
                  <a:pt x="358" y="671"/>
                </a:lnTo>
                <a:lnTo>
                  <a:pt x="368" y="677"/>
                </a:lnTo>
                <a:lnTo>
                  <a:pt x="379" y="682"/>
                </a:lnTo>
                <a:lnTo>
                  <a:pt x="391" y="686"/>
                </a:lnTo>
                <a:lnTo>
                  <a:pt x="402" y="691"/>
                </a:lnTo>
                <a:lnTo>
                  <a:pt x="414" y="694"/>
                </a:lnTo>
                <a:lnTo>
                  <a:pt x="425" y="696"/>
                </a:lnTo>
                <a:lnTo>
                  <a:pt x="437" y="698"/>
                </a:lnTo>
                <a:lnTo>
                  <a:pt x="449" y="699"/>
                </a:lnTo>
                <a:lnTo>
                  <a:pt x="462" y="700"/>
                </a:lnTo>
                <a:lnTo>
                  <a:pt x="462" y="700"/>
                </a:lnTo>
                <a:close/>
                <a:moveTo>
                  <a:pt x="462" y="183"/>
                </a:moveTo>
                <a:lnTo>
                  <a:pt x="462" y="183"/>
                </a:lnTo>
                <a:lnTo>
                  <a:pt x="479" y="184"/>
                </a:lnTo>
                <a:lnTo>
                  <a:pt x="496" y="187"/>
                </a:lnTo>
                <a:lnTo>
                  <a:pt x="513" y="193"/>
                </a:lnTo>
                <a:lnTo>
                  <a:pt x="529" y="200"/>
                </a:lnTo>
                <a:lnTo>
                  <a:pt x="544" y="210"/>
                </a:lnTo>
                <a:lnTo>
                  <a:pt x="559" y="222"/>
                </a:lnTo>
                <a:lnTo>
                  <a:pt x="572" y="235"/>
                </a:lnTo>
                <a:lnTo>
                  <a:pt x="585" y="250"/>
                </a:lnTo>
                <a:lnTo>
                  <a:pt x="596" y="266"/>
                </a:lnTo>
                <a:lnTo>
                  <a:pt x="607" y="283"/>
                </a:lnTo>
                <a:lnTo>
                  <a:pt x="615" y="301"/>
                </a:lnTo>
                <a:lnTo>
                  <a:pt x="623" y="321"/>
                </a:lnTo>
                <a:lnTo>
                  <a:pt x="628" y="342"/>
                </a:lnTo>
                <a:lnTo>
                  <a:pt x="632" y="363"/>
                </a:lnTo>
                <a:lnTo>
                  <a:pt x="636" y="386"/>
                </a:lnTo>
                <a:lnTo>
                  <a:pt x="637" y="409"/>
                </a:lnTo>
                <a:lnTo>
                  <a:pt x="637" y="409"/>
                </a:lnTo>
                <a:lnTo>
                  <a:pt x="636" y="433"/>
                </a:lnTo>
                <a:lnTo>
                  <a:pt x="632" y="456"/>
                </a:lnTo>
                <a:lnTo>
                  <a:pt x="628" y="477"/>
                </a:lnTo>
                <a:lnTo>
                  <a:pt x="623" y="497"/>
                </a:lnTo>
                <a:lnTo>
                  <a:pt x="615" y="518"/>
                </a:lnTo>
                <a:lnTo>
                  <a:pt x="607" y="536"/>
                </a:lnTo>
                <a:lnTo>
                  <a:pt x="596" y="553"/>
                </a:lnTo>
                <a:lnTo>
                  <a:pt x="585" y="569"/>
                </a:lnTo>
                <a:lnTo>
                  <a:pt x="572" y="584"/>
                </a:lnTo>
                <a:lnTo>
                  <a:pt x="559" y="597"/>
                </a:lnTo>
                <a:lnTo>
                  <a:pt x="544" y="609"/>
                </a:lnTo>
                <a:lnTo>
                  <a:pt x="529" y="619"/>
                </a:lnTo>
                <a:lnTo>
                  <a:pt x="513" y="626"/>
                </a:lnTo>
                <a:lnTo>
                  <a:pt x="496" y="632"/>
                </a:lnTo>
                <a:lnTo>
                  <a:pt x="479" y="635"/>
                </a:lnTo>
                <a:lnTo>
                  <a:pt x="462" y="636"/>
                </a:lnTo>
                <a:lnTo>
                  <a:pt x="462" y="636"/>
                </a:lnTo>
                <a:lnTo>
                  <a:pt x="444" y="635"/>
                </a:lnTo>
                <a:lnTo>
                  <a:pt x="426" y="632"/>
                </a:lnTo>
                <a:lnTo>
                  <a:pt x="409" y="626"/>
                </a:lnTo>
                <a:lnTo>
                  <a:pt x="393" y="619"/>
                </a:lnTo>
                <a:lnTo>
                  <a:pt x="378" y="609"/>
                </a:lnTo>
                <a:lnTo>
                  <a:pt x="364" y="597"/>
                </a:lnTo>
                <a:lnTo>
                  <a:pt x="350" y="584"/>
                </a:lnTo>
                <a:lnTo>
                  <a:pt x="337" y="569"/>
                </a:lnTo>
                <a:lnTo>
                  <a:pt x="327" y="553"/>
                </a:lnTo>
                <a:lnTo>
                  <a:pt x="316" y="536"/>
                </a:lnTo>
                <a:lnTo>
                  <a:pt x="307" y="518"/>
                </a:lnTo>
                <a:lnTo>
                  <a:pt x="300" y="497"/>
                </a:lnTo>
                <a:lnTo>
                  <a:pt x="294" y="477"/>
                </a:lnTo>
                <a:lnTo>
                  <a:pt x="290" y="456"/>
                </a:lnTo>
                <a:lnTo>
                  <a:pt x="287" y="433"/>
                </a:lnTo>
                <a:lnTo>
                  <a:pt x="287" y="409"/>
                </a:lnTo>
                <a:lnTo>
                  <a:pt x="287" y="409"/>
                </a:lnTo>
                <a:lnTo>
                  <a:pt x="287" y="386"/>
                </a:lnTo>
                <a:lnTo>
                  <a:pt x="290" y="363"/>
                </a:lnTo>
                <a:lnTo>
                  <a:pt x="294" y="342"/>
                </a:lnTo>
                <a:lnTo>
                  <a:pt x="300" y="321"/>
                </a:lnTo>
                <a:lnTo>
                  <a:pt x="307" y="301"/>
                </a:lnTo>
                <a:lnTo>
                  <a:pt x="316" y="283"/>
                </a:lnTo>
                <a:lnTo>
                  <a:pt x="327" y="266"/>
                </a:lnTo>
                <a:lnTo>
                  <a:pt x="337" y="250"/>
                </a:lnTo>
                <a:lnTo>
                  <a:pt x="350" y="235"/>
                </a:lnTo>
                <a:lnTo>
                  <a:pt x="364" y="222"/>
                </a:lnTo>
                <a:lnTo>
                  <a:pt x="378" y="210"/>
                </a:lnTo>
                <a:lnTo>
                  <a:pt x="393" y="200"/>
                </a:lnTo>
                <a:lnTo>
                  <a:pt x="409" y="193"/>
                </a:lnTo>
                <a:lnTo>
                  <a:pt x="426" y="187"/>
                </a:lnTo>
                <a:lnTo>
                  <a:pt x="444" y="184"/>
                </a:lnTo>
                <a:lnTo>
                  <a:pt x="462" y="183"/>
                </a:lnTo>
                <a:lnTo>
                  <a:pt x="462" y="183"/>
                </a:lnTo>
                <a:close/>
                <a:moveTo>
                  <a:pt x="661" y="668"/>
                </a:moveTo>
                <a:lnTo>
                  <a:pt x="661" y="668"/>
                </a:lnTo>
                <a:lnTo>
                  <a:pt x="655" y="668"/>
                </a:lnTo>
                <a:lnTo>
                  <a:pt x="650" y="670"/>
                </a:lnTo>
                <a:lnTo>
                  <a:pt x="644" y="673"/>
                </a:lnTo>
                <a:lnTo>
                  <a:pt x="639" y="678"/>
                </a:lnTo>
                <a:lnTo>
                  <a:pt x="636" y="682"/>
                </a:lnTo>
                <a:lnTo>
                  <a:pt x="632" y="687"/>
                </a:lnTo>
                <a:lnTo>
                  <a:pt x="630" y="694"/>
                </a:lnTo>
                <a:lnTo>
                  <a:pt x="630" y="700"/>
                </a:lnTo>
                <a:lnTo>
                  <a:pt x="630" y="700"/>
                </a:lnTo>
                <a:lnTo>
                  <a:pt x="630" y="706"/>
                </a:lnTo>
                <a:lnTo>
                  <a:pt x="632" y="712"/>
                </a:lnTo>
                <a:lnTo>
                  <a:pt x="636" y="717"/>
                </a:lnTo>
                <a:lnTo>
                  <a:pt x="639" y="722"/>
                </a:lnTo>
                <a:lnTo>
                  <a:pt x="644" y="726"/>
                </a:lnTo>
                <a:lnTo>
                  <a:pt x="650" y="729"/>
                </a:lnTo>
                <a:lnTo>
                  <a:pt x="655" y="731"/>
                </a:lnTo>
                <a:lnTo>
                  <a:pt x="661" y="731"/>
                </a:lnTo>
                <a:lnTo>
                  <a:pt x="661" y="731"/>
                </a:lnTo>
                <a:lnTo>
                  <a:pt x="682" y="732"/>
                </a:lnTo>
                <a:lnTo>
                  <a:pt x="701" y="736"/>
                </a:lnTo>
                <a:lnTo>
                  <a:pt x="720" y="740"/>
                </a:lnTo>
                <a:lnTo>
                  <a:pt x="739" y="747"/>
                </a:lnTo>
                <a:lnTo>
                  <a:pt x="756" y="755"/>
                </a:lnTo>
                <a:lnTo>
                  <a:pt x="772" y="766"/>
                </a:lnTo>
                <a:lnTo>
                  <a:pt x="787" y="776"/>
                </a:lnTo>
                <a:lnTo>
                  <a:pt x="801" y="789"/>
                </a:lnTo>
                <a:lnTo>
                  <a:pt x="814" y="803"/>
                </a:lnTo>
                <a:lnTo>
                  <a:pt x="826" y="818"/>
                </a:lnTo>
                <a:lnTo>
                  <a:pt x="835" y="834"/>
                </a:lnTo>
                <a:lnTo>
                  <a:pt x="844" y="851"/>
                </a:lnTo>
                <a:lnTo>
                  <a:pt x="850" y="870"/>
                </a:lnTo>
                <a:lnTo>
                  <a:pt x="854" y="889"/>
                </a:lnTo>
                <a:lnTo>
                  <a:pt x="858" y="908"/>
                </a:lnTo>
                <a:lnTo>
                  <a:pt x="859" y="929"/>
                </a:lnTo>
                <a:lnTo>
                  <a:pt x="859" y="929"/>
                </a:lnTo>
                <a:lnTo>
                  <a:pt x="859" y="934"/>
                </a:lnTo>
                <a:lnTo>
                  <a:pt x="857" y="938"/>
                </a:lnTo>
                <a:lnTo>
                  <a:pt x="854" y="943"/>
                </a:lnTo>
                <a:lnTo>
                  <a:pt x="851" y="947"/>
                </a:lnTo>
                <a:lnTo>
                  <a:pt x="848" y="950"/>
                </a:lnTo>
                <a:lnTo>
                  <a:pt x="844" y="952"/>
                </a:lnTo>
                <a:lnTo>
                  <a:pt x="838" y="953"/>
                </a:lnTo>
                <a:lnTo>
                  <a:pt x="833" y="954"/>
                </a:lnTo>
                <a:lnTo>
                  <a:pt x="89" y="954"/>
                </a:lnTo>
                <a:lnTo>
                  <a:pt x="89" y="954"/>
                </a:lnTo>
                <a:lnTo>
                  <a:pt x="84" y="953"/>
                </a:lnTo>
                <a:lnTo>
                  <a:pt x="80" y="952"/>
                </a:lnTo>
                <a:lnTo>
                  <a:pt x="76" y="950"/>
                </a:lnTo>
                <a:lnTo>
                  <a:pt x="71" y="947"/>
                </a:lnTo>
                <a:lnTo>
                  <a:pt x="68" y="943"/>
                </a:lnTo>
                <a:lnTo>
                  <a:pt x="66" y="938"/>
                </a:lnTo>
                <a:lnTo>
                  <a:pt x="65" y="934"/>
                </a:lnTo>
                <a:lnTo>
                  <a:pt x="64" y="929"/>
                </a:lnTo>
                <a:lnTo>
                  <a:pt x="64" y="929"/>
                </a:lnTo>
                <a:lnTo>
                  <a:pt x="65" y="908"/>
                </a:lnTo>
                <a:lnTo>
                  <a:pt x="68" y="889"/>
                </a:lnTo>
                <a:lnTo>
                  <a:pt x="72" y="870"/>
                </a:lnTo>
                <a:lnTo>
                  <a:pt x="80" y="851"/>
                </a:lnTo>
                <a:lnTo>
                  <a:pt x="87" y="834"/>
                </a:lnTo>
                <a:lnTo>
                  <a:pt x="98" y="818"/>
                </a:lnTo>
                <a:lnTo>
                  <a:pt x="109" y="803"/>
                </a:lnTo>
                <a:lnTo>
                  <a:pt x="122" y="789"/>
                </a:lnTo>
                <a:lnTo>
                  <a:pt x="136" y="776"/>
                </a:lnTo>
                <a:lnTo>
                  <a:pt x="151" y="766"/>
                </a:lnTo>
                <a:lnTo>
                  <a:pt x="167" y="755"/>
                </a:lnTo>
                <a:lnTo>
                  <a:pt x="184" y="747"/>
                </a:lnTo>
                <a:lnTo>
                  <a:pt x="202" y="740"/>
                </a:lnTo>
                <a:lnTo>
                  <a:pt x="221" y="736"/>
                </a:lnTo>
                <a:lnTo>
                  <a:pt x="241" y="732"/>
                </a:lnTo>
                <a:lnTo>
                  <a:pt x="261" y="731"/>
                </a:lnTo>
                <a:lnTo>
                  <a:pt x="261" y="731"/>
                </a:lnTo>
                <a:lnTo>
                  <a:pt x="268" y="731"/>
                </a:lnTo>
                <a:lnTo>
                  <a:pt x="273" y="729"/>
                </a:lnTo>
                <a:lnTo>
                  <a:pt x="278" y="726"/>
                </a:lnTo>
                <a:lnTo>
                  <a:pt x="284" y="722"/>
                </a:lnTo>
                <a:lnTo>
                  <a:pt x="287" y="717"/>
                </a:lnTo>
                <a:lnTo>
                  <a:pt x="290" y="712"/>
                </a:lnTo>
                <a:lnTo>
                  <a:pt x="292" y="706"/>
                </a:lnTo>
                <a:lnTo>
                  <a:pt x="293" y="700"/>
                </a:lnTo>
                <a:lnTo>
                  <a:pt x="293" y="700"/>
                </a:lnTo>
                <a:lnTo>
                  <a:pt x="292" y="694"/>
                </a:lnTo>
                <a:lnTo>
                  <a:pt x="290" y="687"/>
                </a:lnTo>
                <a:lnTo>
                  <a:pt x="287" y="682"/>
                </a:lnTo>
                <a:lnTo>
                  <a:pt x="284" y="678"/>
                </a:lnTo>
                <a:lnTo>
                  <a:pt x="278" y="673"/>
                </a:lnTo>
                <a:lnTo>
                  <a:pt x="273" y="670"/>
                </a:lnTo>
                <a:lnTo>
                  <a:pt x="268" y="668"/>
                </a:lnTo>
                <a:lnTo>
                  <a:pt x="261" y="668"/>
                </a:lnTo>
                <a:lnTo>
                  <a:pt x="261" y="668"/>
                </a:lnTo>
                <a:lnTo>
                  <a:pt x="247" y="668"/>
                </a:lnTo>
                <a:lnTo>
                  <a:pt x="234" y="669"/>
                </a:lnTo>
                <a:lnTo>
                  <a:pt x="221" y="671"/>
                </a:lnTo>
                <a:lnTo>
                  <a:pt x="209" y="673"/>
                </a:lnTo>
                <a:lnTo>
                  <a:pt x="196" y="677"/>
                </a:lnTo>
                <a:lnTo>
                  <a:pt x="184" y="680"/>
                </a:lnTo>
                <a:lnTo>
                  <a:pt x="159" y="688"/>
                </a:lnTo>
                <a:lnTo>
                  <a:pt x="137" y="699"/>
                </a:lnTo>
                <a:lnTo>
                  <a:pt x="115" y="712"/>
                </a:lnTo>
                <a:lnTo>
                  <a:pt x="95" y="727"/>
                </a:lnTo>
                <a:lnTo>
                  <a:pt x="77" y="744"/>
                </a:lnTo>
                <a:lnTo>
                  <a:pt x="59" y="762"/>
                </a:lnTo>
                <a:lnTo>
                  <a:pt x="44" y="783"/>
                </a:lnTo>
                <a:lnTo>
                  <a:pt x="32" y="804"/>
                </a:lnTo>
                <a:lnTo>
                  <a:pt x="21" y="827"/>
                </a:lnTo>
                <a:lnTo>
                  <a:pt x="12" y="851"/>
                </a:lnTo>
                <a:lnTo>
                  <a:pt x="8" y="863"/>
                </a:lnTo>
                <a:lnTo>
                  <a:pt x="6" y="876"/>
                </a:lnTo>
                <a:lnTo>
                  <a:pt x="4" y="889"/>
                </a:lnTo>
                <a:lnTo>
                  <a:pt x="1" y="902"/>
                </a:lnTo>
                <a:lnTo>
                  <a:pt x="0" y="915"/>
                </a:lnTo>
                <a:lnTo>
                  <a:pt x="0" y="929"/>
                </a:lnTo>
                <a:lnTo>
                  <a:pt x="0" y="929"/>
                </a:lnTo>
                <a:lnTo>
                  <a:pt x="0" y="937"/>
                </a:lnTo>
                <a:lnTo>
                  <a:pt x="3" y="947"/>
                </a:lnTo>
                <a:lnTo>
                  <a:pt x="5" y="956"/>
                </a:lnTo>
                <a:lnTo>
                  <a:pt x="7" y="963"/>
                </a:lnTo>
                <a:lnTo>
                  <a:pt x="11" y="971"/>
                </a:lnTo>
                <a:lnTo>
                  <a:pt x="15" y="978"/>
                </a:lnTo>
                <a:lnTo>
                  <a:pt x="21" y="986"/>
                </a:lnTo>
                <a:lnTo>
                  <a:pt x="26" y="992"/>
                </a:lnTo>
                <a:lnTo>
                  <a:pt x="33" y="997"/>
                </a:lnTo>
                <a:lnTo>
                  <a:pt x="39" y="1003"/>
                </a:lnTo>
                <a:lnTo>
                  <a:pt x="47" y="1007"/>
                </a:lnTo>
                <a:lnTo>
                  <a:pt x="55" y="1010"/>
                </a:lnTo>
                <a:lnTo>
                  <a:pt x="63" y="1014"/>
                </a:lnTo>
                <a:lnTo>
                  <a:pt x="71" y="1016"/>
                </a:lnTo>
                <a:lnTo>
                  <a:pt x="80" y="1018"/>
                </a:lnTo>
                <a:lnTo>
                  <a:pt x="89" y="1018"/>
                </a:lnTo>
                <a:lnTo>
                  <a:pt x="833" y="1018"/>
                </a:lnTo>
                <a:lnTo>
                  <a:pt x="833" y="1018"/>
                </a:lnTo>
                <a:lnTo>
                  <a:pt x="843" y="1018"/>
                </a:lnTo>
                <a:lnTo>
                  <a:pt x="851" y="1016"/>
                </a:lnTo>
                <a:lnTo>
                  <a:pt x="860" y="1014"/>
                </a:lnTo>
                <a:lnTo>
                  <a:pt x="868" y="1010"/>
                </a:lnTo>
                <a:lnTo>
                  <a:pt x="876" y="1007"/>
                </a:lnTo>
                <a:lnTo>
                  <a:pt x="883" y="1003"/>
                </a:lnTo>
                <a:lnTo>
                  <a:pt x="890" y="997"/>
                </a:lnTo>
                <a:lnTo>
                  <a:pt x="896" y="992"/>
                </a:lnTo>
                <a:lnTo>
                  <a:pt x="902" y="986"/>
                </a:lnTo>
                <a:lnTo>
                  <a:pt x="907" y="978"/>
                </a:lnTo>
                <a:lnTo>
                  <a:pt x="911" y="971"/>
                </a:lnTo>
                <a:lnTo>
                  <a:pt x="916" y="963"/>
                </a:lnTo>
                <a:lnTo>
                  <a:pt x="919" y="956"/>
                </a:lnTo>
                <a:lnTo>
                  <a:pt x="921" y="947"/>
                </a:lnTo>
                <a:lnTo>
                  <a:pt x="922" y="937"/>
                </a:lnTo>
                <a:lnTo>
                  <a:pt x="922" y="929"/>
                </a:lnTo>
                <a:lnTo>
                  <a:pt x="922" y="929"/>
                </a:lnTo>
                <a:lnTo>
                  <a:pt x="922" y="915"/>
                </a:lnTo>
                <a:lnTo>
                  <a:pt x="921" y="902"/>
                </a:lnTo>
                <a:lnTo>
                  <a:pt x="920" y="889"/>
                </a:lnTo>
                <a:lnTo>
                  <a:pt x="918" y="876"/>
                </a:lnTo>
                <a:lnTo>
                  <a:pt x="915" y="863"/>
                </a:lnTo>
                <a:lnTo>
                  <a:pt x="911" y="851"/>
                </a:lnTo>
                <a:lnTo>
                  <a:pt x="902" y="827"/>
                </a:lnTo>
                <a:lnTo>
                  <a:pt x="891" y="804"/>
                </a:lnTo>
                <a:lnTo>
                  <a:pt x="878" y="783"/>
                </a:lnTo>
                <a:lnTo>
                  <a:pt x="863" y="762"/>
                </a:lnTo>
                <a:lnTo>
                  <a:pt x="846" y="744"/>
                </a:lnTo>
                <a:lnTo>
                  <a:pt x="828" y="727"/>
                </a:lnTo>
                <a:lnTo>
                  <a:pt x="807" y="712"/>
                </a:lnTo>
                <a:lnTo>
                  <a:pt x="786" y="699"/>
                </a:lnTo>
                <a:lnTo>
                  <a:pt x="763" y="688"/>
                </a:lnTo>
                <a:lnTo>
                  <a:pt x="740" y="680"/>
                </a:lnTo>
                <a:lnTo>
                  <a:pt x="727" y="677"/>
                </a:lnTo>
                <a:lnTo>
                  <a:pt x="714" y="673"/>
                </a:lnTo>
                <a:lnTo>
                  <a:pt x="701" y="671"/>
                </a:lnTo>
                <a:lnTo>
                  <a:pt x="688" y="669"/>
                </a:lnTo>
                <a:lnTo>
                  <a:pt x="675" y="668"/>
                </a:lnTo>
                <a:lnTo>
                  <a:pt x="661" y="668"/>
                </a:lnTo>
                <a:lnTo>
                  <a:pt x="661" y="668"/>
                </a:lnTo>
                <a:close/>
                <a:moveTo>
                  <a:pt x="484" y="84"/>
                </a:moveTo>
                <a:lnTo>
                  <a:pt x="484" y="84"/>
                </a:lnTo>
                <a:lnTo>
                  <a:pt x="501" y="75"/>
                </a:lnTo>
                <a:lnTo>
                  <a:pt x="520" y="68"/>
                </a:lnTo>
                <a:lnTo>
                  <a:pt x="538" y="65"/>
                </a:lnTo>
                <a:lnTo>
                  <a:pt x="557" y="64"/>
                </a:lnTo>
                <a:lnTo>
                  <a:pt x="557" y="64"/>
                </a:lnTo>
                <a:lnTo>
                  <a:pt x="574" y="65"/>
                </a:lnTo>
                <a:lnTo>
                  <a:pt x="592" y="68"/>
                </a:lnTo>
                <a:lnTo>
                  <a:pt x="609" y="74"/>
                </a:lnTo>
                <a:lnTo>
                  <a:pt x="625" y="81"/>
                </a:lnTo>
                <a:lnTo>
                  <a:pt x="640" y="91"/>
                </a:lnTo>
                <a:lnTo>
                  <a:pt x="655" y="103"/>
                </a:lnTo>
                <a:lnTo>
                  <a:pt x="668" y="115"/>
                </a:lnTo>
                <a:lnTo>
                  <a:pt x="681" y="130"/>
                </a:lnTo>
                <a:lnTo>
                  <a:pt x="691" y="147"/>
                </a:lnTo>
                <a:lnTo>
                  <a:pt x="702" y="164"/>
                </a:lnTo>
                <a:lnTo>
                  <a:pt x="711" y="182"/>
                </a:lnTo>
                <a:lnTo>
                  <a:pt x="718" y="202"/>
                </a:lnTo>
                <a:lnTo>
                  <a:pt x="724" y="223"/>
                </a:lnTo>
                <a:lnTo>
                  <a:pt x="728" y="244"/>
                </a:lnTo>
                <a:lnTo>
                  <a:pt x="731" y="267"/>
                </a:lnTo>
                <a:lnTo>
                  <a:pt x="732" y="290"/>
                </a:lnTo>
                <a:lnTo>
                  <a:pt x="732" y="290"/>
                </a:lnTo>
                <a:lnTo>
                  <a:pt x="731" y="306"/>
                </a:lnTo>
                <a:lnTo>
                  <a:pt x="730" y="324"/>
                </a:lnTo>
                <a:lnTo>
                  <a:pt x="728" y="340"/>
                </a:lnTo>
                <a:lnTo>
                  <a:pt x="725" y="356"/>
                </a:lnTo>
                <a:lnTo>
                  <a:pt x="725" y="356"/>
                </a:lnTo>
                <a:lnTo>
                  <a:pt x="724" y="362"/>
                </a:lnTo>
                <a:lnTo>
                  <a:pt x="724" y="369"/>
                </a:lnTo>
                <a:lnTo>
                  <a:pt x="726" y="374"/>
                </a:lnTo>
                <a:lnTo>
                  <a:pt x="728" y="379"/>
                </a:lnTo>
                <a:lnTo>
                  <a:pt x="732" y="385"/>
                </a:lnTo>
                <a:lnTo>
                  <a:pt x="736" y="389"/>
                </a:lnTo>
                <a:lnTo>
                  <a:pt x="742" y="391"/>
                </a:lnTo>
                <a:lnTo>
                  <a:pt x="748" y="393"/>
                </a:lnTo>
                <a:lnTo>
                  <a:pt x="748" y="393"/>
                </a:lnTo>
                <a:lnTo>
                  <a:pt x="756" y="394"/>
                </a:lnTo>
                <a:lnTo>
                  <a:pt x="756" y="394"/>
                </a:lnTo>
                <a:lnTo>
                  <a:pt x="761" y="394"/>
                </a:lnTo>
                <a:lnTo>
                  <a:pt x="765" y="393"/>
                </a:lnTo>
                <a:lnTo>
                  <a:pt x="771" y="391"/>
                </a:lnTo>
                <a:lnTo>
                  <a:pt x="775" y="388"/>
                </a:lnTo>
                <a:lnTo>
                  <a:pt x="778" y="385"/>
                </a:lnTo>
                <a:lnTo>
                  <a:pt x="782" y="380"/>
                </a:lnTo>
                <a:lnTo>
                  <a:pt x="785" y="375"/>
                </a:lnTo>
                <a:lnTo>
                  <a:pt x="786" y="370"/>
                </a:lnTo>
                <a:lnTo>
                  <a:pt x="786" y="370"/>
                </a:lnTo>
                <a:lnTo>
                  <a:pt x="790" y="350"/>
                </a:lnTo>
                <a:lnTo>
                  <a:pt x="793" y="331"/>
                </a:lnTo>
                <a:lnTo>
                  <a:pt x="794" y="311"/>
                </a:lnTo>
                <a:lnTo>
                  <a:pt x="795" y="290"/>
                </a:lnTo>
                <a:lnTo>
                  <a:pt x="795" y="290"/>
                </a:lnTo>
                <a:lnTo>
                  <a:pt x="794" y="260"/>
                </a:lnTo>
                <a:lnTo>
                  <a:pt x="790" y="231"/>
                </a:lnTo>
                <a:lnTo>
                  <a:pt x="785" y="203"/>
                </a:lnTo>
                <a:lnTo>
                  <a:pt x="776" y="178"/>
                </a:lnTo>
                <a:lnTo>
                  <a:pt x="767" y="152"/>
                </a:lnTo>
                <a:lnTo>
                  <a:pt x="755" y="128"/>
                </a:lnTo>
                <a:lnTo>
                  <a:pt x="741" y="106"/>
                </a:lnTo>
                <a:lnTo>
                  <a:pt x="726" y="85"/>
                </a:lnTo>
                <a:lnTo>
                  <a:pt x="709" y="66"/>
                </a:lnTo>
                <a:lnTo>
                  <a:pt x="690" y="50"/>
                </a:lnTo>
                <a:lnTo>
                  <a:pt x="670" y="35"/>
                </a:lnTo>
                <a:lnTo>
                  <a:pt x="660" y="29"/>
                </a:lnTo>
                <a:lnTo>
                  <a:pt x="650" y="23"/>
                </a:lnTo>
                <a:lnTo>
                  <a:pt x="639" y="18"/>
                </a:lnTo>
                <a:lnTo>
                  <a:pt x="628" y="14"/>
                </a:lnTo>
                <a:lnTo>
                  <a:pt x="616" y="9"/>
                </a:lnTo>
                <a:lnTo>
                  <a:pt x="604" y="6"/>
                </a:lnTo>
                <a:lnTo>
                  <a:pt x="593" y="3"/>
                </a:lnTo>
                <a:lnTo>
                  <a:pt x="581" y="2"/>
                </a:lnTo>
                <a:lnTo>
                  <a:pt x="569" y="1"/>
                </a:lnTo>
                <a:lnTo>
                  <a:pt x="557" y="0"/>
                </a:lnTo>
                <a:lnTo>
                  <a:pt x="557" y="0"/>
                </a:lnTo>
                <a:lnTo>
                  <a:pt x="543" y="1"/>
                </a:lnTo>
                <a:lnTo>
                  <a:pt x="529" y="2"/>
                </a:lnTo>
                <a:lnTo>
                  <a:pt x="517" y="4"/>
                </a:lnTo>
                <a:lnTo>
                  <a:pt x="503" y="7"/>
                </a:lnTo>
                <a:lnTo>
                  <a:pt x="490" y="11"/>
                </a:lnTo>
                <a:lnTo>
                  <a:pt x="477" y="17"/>
                </a:lnTo>
                <a:lnTo>
                  <a:pt x="465" y="22"/>
                </a:lnTo>
                <a:lnTo>
                  <a:pt x="452" y="30"/>
                </a:lnTo>
                <a:lnTo>
                  <a:pt x="452" y="30"/>
                </a:lnTo>
                <a:lnTo>
                  <a:pt x="447" y="33"/>
                </a:lnTo>
                <a:lnTo>
                  <a:pt x="442" y="37"/>
                </a:lnTo>
                <a:lnTo>
                  <a:pt x="439" y="43"/>
                </a:lnTo>
                <a:lnTo>
                  <a:pt x="438" y="49"/>
                </a:lnTo>
                <a:lnTo>
                  <a:pt x="437" y="54"/>
                </a:lnTo>
                <a:lnTo>
                  <a:pt x="437" y="61"/>
                </a:lnTo>
                <a:lnTo>
                  <a:pt x="438" y="67"/>
                </a:lnTo>
                <a:lnTo>
                  <a:pt x="441" y="73"/>
                </a:lnTo>
                <a:lnTo>
                  <a:pt x="441" y="73"/>
                </a:lnTo>
                <a:lnTo>
                  <a:pt x="445" y="78"/>
                </a:lnTo>
                <a:lnTo>
                  <a:pt x="450" y="82"/>
                </a:lnTo>
                <a:lnTo>
                  <a:pt x="455" y="85"/>
                </a:lnTo>
                <a:lnTo>
                  <a:pt x="461" y="88"/>
                </a:lnTo>
                <a:lnTo>
                  <a:pt x="467" y="89"/>
                </a:lnTo>
                <a:lnTo>
                  <a:pt x="473" y="88"/>
                </a:lnTo>
                <a:lnTo>
                  <a:pt x="479" y="87"/>
                </a:lnTo>
                <a:lnTo>
                  <a:pt x="484" y="84"/>
                </a:lnTo>
                <a:lnTo>
                  <a:pt x="484" y="84"/>
                </a:lnTo>
                <a:close/>
                <a:moveTo>
                  <a:pt x="763" y="540"/>
                </a:moveTo>
                <a:lnTo>
                  <a:pt x="763" y="540"/>
                </a:lnTo>
                <a:lnTo>
                  <a:pt x="757" y="541"/>
                </a:lnTo>
                <a:lnTo>
                  <a:pt x="751" y="544"/>
                </a:lnTo>
                <a:lnTo>
                  <a:pt x="746" y="546"/>
                </a:lnTo>
                <a:lnTo>
                  <a:pt x="741" y="550"/>
                </a:lnTo>
                <a:lnTo>
                  <a:pt x="738" y="554"/>
                </a:lnTo>
                <a:lnTo>
                  <a:pt x="734" y="560"/>
                </a:lnTo>
                <a:lnTo>
                  <a:pt x="732" y="566"/>
                </a:lnTo>
                <a:lnTo>
                  <a:pt x="732" y="573"/>
                </a:lnTo>
                <a:lnTo>
                  <a:pt x="732" y="573"/>
                </a:lnTo>
                <a:lnTo>
                  <a:pt x="732" y="579"/>
                </a:lnTo>
                <a:lnTo>
                  <a:pt x="734" y="584"/>
                </a:lnTo>
                <a:lnTo>
                  <a:pt x="738" y="590"/>
                </a:lnTo>
                <a:lnTo>
                  <a:pt x="741" y="595"/>
                </a:lnTo>
                <a:lnTo>
                  <a:pt x="746" y="598"/>
                </a:lnTo>
                <a:lnTo>
                  <a:pt x="751" y="602"/>
                </a:lnTo>
                <a:lnTo>
                  <a:pt x="757" y="604"/>
                </a:lnTo>
                <a:lnTo>
                  <a:pt x="763" y="605"/>
                </a:lnTo>
                <a:lnTo>
                  <a:pt x="763" y="605"/>
                </a:lnTo>
                <a:lnTo>
                  <a:pt x="784" y="606"/>
                </a:lnTo>
                <a:lnTo>
                  <a:pt x="803" y="608"/>
                </a:lnTo>
                <a:lnTo>
                  <a:pt x="821" y="613"/>
                </a:lnTo>
                <a:lnTo>
                  <a:pt x="839" y="620"/>
                </a:lnTo>
                <a:lnTo>
                  <a:pt x="856" y="628"/>
                </a:lnTo>
                <a:lnTo>
                  <a:pt x="872" y="639"/>
                </a:lnTo>
                <a:lnTo>
                  <a:pt x="887" y="650"/>
                </a:lnTo>
                <a:lnTo>
                  <a:pt x="900" y="663"/>
                </a:lnTo>
                <a:lnTo>
                  <a:pt x="911" y="678"/>
                </a:lnTo>
                <a:lnTo>
                  <a:pt x="923" y="693"/>
                </a:lnTo>
                <a:lnTo>
                  <a:pt x="932" y="709"/>
                </a:lnTo>
                <a:lnTo>
                  <a:pt x="940" y="727"/>
                </a:lnTo>
                <a:lnTo>
                  <a:pt x="946" y="745"/>
                </a:lnTo>
                <a:lnTo>
                  <a:pt x="951" y="764"/>
                </a:lnTo>
                <a:lnTo>
                  <a:pt x="953" y="784"/>
                </a:lnTo>
                <a:lnTo>
                  <a:pt x="954" y="803"/>
                </a:lnTo>
                <a:lnTo>
                  <a:pt x="954" y="803"/>
                </a:lnTo>
                <a:lnTo>
                  <a:pt x="954" y="809"/>
                </a:lnTo>
                <a:lnTo>
                  <a:pt x="952" y="814"/>
                </a:lnTo>
                <a:lnTo>
                  <a:pt x="952" y="814"/>
                </a:lnTo>
                <a:lnTo>
                  <a:pt x="950" y="820"/>
                </a:lnTo>
                <a:lnTo>
                  <a:pt x="950" y="827"/>
                </a:lnTo>
                <a:lnTo>
                  <a:pt x="950" y="832"/>
                </a:lnTo>
                <a:lnTo>
                  <a:pt x="952" y="839"/>
                </a:lnTo>
                <a:lnTo>
                  <a:pt x="954" y="844"/>
                </a:lnTo>
                <a:lnTo>
                  <a:pt x="959" y="848"/>
                </a:lnTo>
                <a:lnTo>
                  <a:pt x="963" y="853"/>
                </a:lnTo>
                <a:lnTo>
                  <a:pt x="968" y="856"/>
                </a:lnTo>
                <a:lnTo>
                  <a:pt x="968" y="856"/>
                </a:lnTo>
                <a:lnTo>
                  <a:pt x="975" y="858"/>
                </a:lnTo>
                <a:lnTo>
                  <a:pt x="981" y="859"/>
                </a:lnTo>
                <a:lnTo>
                  <a:pt x="981" y="859"/>
                </a:lnTo>
                <a:lnTo>
                  <a:pt x="985" y="858"/>
                </a:lnTo>
                <a:lnTo>
                  <a:pt x="990" y="857"/>
                </a:lnTo>
                <a:lnTo>
                  <a:pt x="998" y="854"/>
                </a:lnTo>
                <a:lnTo>
                  <a:pt x="1003" y="851"/>
                </a:lnTo>
                <a:lnTo>
                  <a:pt x="1006" y="848"/>
                </a:lnTo>
                <a:lnTo>
                  <a:pt x="1008" y="844"/>
                </a:lnTo>
                <a:lnTo>
                  <a:pt x="1010" y="840"/>
                </a:lnTo>
                <a:lnTo>
                  <a:pt x="1010" y="840"/>
                </a:lnTo>
                <a:lnTo>
                  <a:pt x="1013" y="831"/>
                </a:lnTo>
                <a:lnTo>
                  <a:pt x="1017" y="823"/>
                </a:lnTo>
                <a:lnTo>
                  <a:pt x="1018" y="813"/>
                </a:lnTo>
                <a:lnTo>
                  <a:pt x="1018" y="803"/>
                </a:lnTo>
                <a:lnTo>
                  <a:pt x="1018" y="803"/>
                </a:lnTo>
                <a:lnTo>
                  <a:pt x="1018" y="790"/>
                </a:lnTo>
                <a:lnTo>
                  <a:pt x="1017" y="777"/>
                </a:lnTo>
                <a:lnTo>
                  <a:pt x="1013" y="751"/>
                </a:lnTo>
                <a:lnTo>
                  <a:pt x="1007" y="726"/>
                </a:lnTo>
                <a:lnTo>
                  <a:pt x="998" y="702"/>
                </a:lnTo>
                <a:lnTo>
                  <a:pt x="988" y="679"/>
                </a:lnTo>
                <a:lnTo>
                  <a:pt x="976" y="657"/>
                </a:lnTo>
                <a:lnTo>
                  <a:pt x="961" y="637"/>
                </a:lnTo>
                <a:lnTo>
                  <a:pt x="945" y="619"/>
                </a:lnTo>
                <a:lnTo>
                  <a:pt x="926" y="602"/>
                </a:lnTo>
                <a:lnTo>
                  <a:pt x="907" y="585"/>
                </a:lnTo>
                <a:lnTo>
                  <a:pt x="887" y="573"/>
                </a:lnTo>
                <a:lnTo>
                  <a:pt x="864" y="562"/>
                </a:lnTo>
                <a:lnTo>
                  <a:pt x="852" y="556"/>
                </a:lnTo>
                <a:lnTo>
                  <a:pt x="841" y="552"/>
                </a:lnTo>
                <a:lnTo>
                  <a:pt x="829" y="549"/>
                </a:lnTo>
                <a:lnTo>
                  <a:pt x="816" y="546"/>
                </a:lnTo>
                <a:lnTo>
                  <a:pt x="803" y="544"/>
                </a:lnTo>
                <a:lnTo>
                  <a:pt x="790" y="542"/>
                </a:lnTo>
                <a:lnTo>
                  <a:pt x="777" y="541"/>
                </a:lnTo>
                <a:lnTo>
                  <a:pt x="763" y="540"/>
                </a:lnTo>
                <a:lnTo>
                  <a:pt x="763" y="54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ttp://chn.docer.com/works?userid=25553551                    _1"/>
          <p:cNvSpPr/>
          <p:nvPr/>
        </p:nvSpPr>
        <p:spPr>
          <a:xfrm>
            <a:off x="668247" y="307167"/>
            <a:ext cx="328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图片与数据分析</a:t>
            </a:r>
          </a:p>
        </p:txBody>
      </p:sp>
      <p:sp>
        <p:nvSpPr>
          <p:cNvPr id="8" name="http://chn.docer.com/works?userid=25553551                    _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8247" y="797850"/>
            <a:ext cx="57887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Clear And Concise Business Plan Clear And Concise Business Plan</a:t>
            </a:r>
          </a:p>
        </p:txBody>
      </p:sp>
      <p:cxnSp>
        <p:nvCxnSpPr>
          <p:cNvPr id="9" name="http://chn.docer.com/works?userid=25553551                    _3"/>
          <p:cNvCxnSpPr/>
          <p:nvPr/>
        </p:nvCxnSpPr>
        <p:spPr>
          <a:xfrm>
            <a:off x="790643" y="1206500"/>
            <a:ext cx="563563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" name="http://chn.docer.com/works?userid=25553551                    _4"/>
          <p:cNvSpPr/>
          <p:nvPr/>
        </p:nvSpPr>
        <p:spPr>
          <a:xfrm>
            <a:off x="746435" y="3939834"/>
            <a:ext cx="25344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云服务</a:t>
            </a:r>
            <a:endParaRPr lang="en-US" altLang="zh-CN" sz="2000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我们坚持以客户为中心，快速响应客户需求，持续为客户创造长期价值进而成就客户。为客户提供有效服务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http://chn.docer.com/works?userid=25553551                    _5"/>
          <p:cNvSpPr/>
          <p:nvPr/>
        </p:nvSpPr>
        <p:spPr>
          <a:xfrm>
            <a:off x="3462100" y="3939834"/>
            <a:ext cx="25344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zh-CN" altLang="en-US" sz="20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搜索服务</a:t>
            </a:r>
            <a:endParaRPr lang="en-US" altLang="zh-CN" sz="2000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我们坚持以客户为中心，快速响应客户需求，持续为客户创造长期价值进而成就客户。为客户提供有效服务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http://chn.docer.com/works?userid=25553551                    _6"/>
          <p:cNvSpPr/>
          <p:nvPr/>
        </p:nvSpPr>
        <p:spPr>
          <a:xfrm>
            <a:off x="6177765" y="3939834"/>
            <a:ext cx="25344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zh-CN" altLang="en-US" sz="20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即时通讯</a:t>
            </a:r>
            <a:endParaRPr lang="en-US" altLang="zh-CN" sz="2000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我们坚持以客户为中心，快速响应客户需求，持续为客户创造长期价值进而成就客户。为客户提供有效服务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http://chn.docer.com/works?userid=25553551                    _7"/>
          <p:cNvSpPr/>
          <p:nvPr/>
        </p:nvSpPr>
        <p:spPr>
          <a:xfrm>
            <a:off x="8893431" y="3939834"/>
            <a:ext cx="25344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zh-CN" altLang="en-US" sz="20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团队构建</a:t>
            </a:r>
            <a:endParaRPr lang="en-US" altLang="zh-CN" sz="2000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我们坚持以客户为中心，快速响应客户需求，持续为客户创造长期价值进而成就客户。为客户提供有效服务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http://chn.docer.com/works?userid=25553551                    _8"/>
          <p:cNvSpPr/>
          <p:nvPr/>
        </p:nvSpPr>
        <p:spPr>
          <a:xfrm>
            <a:off x="1365661" y="2360188"/>
            <a:ext cx="1296000" cy="1296000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sz="6000" kern="0">
              <a:solidFill>
                <a:schemeClr val="accent1"/>
              </a:solidFill>
              <a:latin typeface="Agency FB" panose="020B0503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13" name="http://chn.docer.com/works?userid=25553551                    _9"/>
          <p:cNvSpPr/>
          <p:nvPr/>
        </p:nvSpPr>
        <p:spPr>
          <a:xfrm>
            <a:off x="1235061" y="2229588"/>
            <a:ext cx="1557200" cy="15572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4" name="http://chn.docer.com/works?userid=25553551                    _10"/>
          <p:cNvSpPr>
            <a:spLocks noEditPoints="1"/>
          </p:cNvSpPr>
          <p:nvPr/>
        </p:nvSpPr>
        <p:spPr bwMode="auto">
          <a:xfrm>
            <a:off x="1788236" y="2818124"/>
            <a:ext cx="450850" cy="380128"/>
          </a:xfrm>
          <a:custGeom>
            <a:avLst/>
            <a:gdLst>
              <a:gd name="T0" fmla="*/ 392 w 1017"/>
              <a:gd name="T1" fmla="*/ 364 h 858"/>
              <a:gd name="T2" fmla="*/ 352 w 1017"/>
              <a:gd name="T3" fmla="*/ 304 h 858"/>
              <a:gd name="T4" fmla="*/ 336 w 1017"/>
              <a:gd name="T5" fmla="*/ 259 h 858"/>
              <a:gd name="T6" fmla="*/ 295 w 1017"/>
              <a:gd name="T7" fmla="*/ 264 h 858"/>
              <a:gd name="T8" fmla="*/ 293 w 1017"/>
              <a:gd name="T9" fmla="*/ 333 h 858"/>
              <a:gd name="T10" fmla="*/ 369 w 1017"/>
              <a:gd name="T11" fmla="*/ 426 h 858"/>
              <a:gd name="T12" fmla="*/ 457 w 1017"/>
              <a:gd name="T13" fmla="*/ 442 h 858"/>
              <a:gd name="T14" fmla="*/ 476 w 1017"/>
              <a:gd name="T15" fmla="*/ 406 h 858"/>
              <a:gd name="T16" fmla="*/ 445 w 1017"/>
              <a:gd name="T17" fmla="*/ 380 h 858"/>
              <a:gd name="T18" fmla="*/ 813 w 1017"/>
              <a:gd name="T19" fmla="*/ 511 h 858"/>
              <a:gd name="T20" fmla="*/ 793 w 1017"/>
              <a:gd name="T21" fmla="*/ 592 h 858"/>
              <a:gd name="T22" fmla="*/ 710 w 1017"/>
              <a:gd name="T23" fmla="*/ 660 h 858"/>
              <a:gd name="T24" fmla="*/ 645 w 1017"/>
              <a:gd name="T25" fmla="*/ 677 h 858"/>
              <a:gd name="T26" fmla="*/ 642 w 1017"/>
              <a:gd name="T27" fmla="*/ 716 h 858"/>
              <a:gd name="T28" fmla="*/ 709 w 1017"/>
              <a:gd name="T29" fmla="*/ 727 h 858"/>
              <a:gd name="T30" fmla="*/ 839 w 1017"/>
              <a:gd name="T31" fmla="*/ 639 h 858"/>
              <a:gd name="T32" fmla="*/ 873 w 1017"/>
              <a:gd name="T33" fmla="*/ 518 h 858"/>
              <a:gd name="T34" fmla="*/ 842 w 1017"/>
              <a:gd name="T35" fmla="*/ 492 h 858"/>
              <a:gd name="T36" fmla="*/ 645 w 1017"/>
              <a:gd name="T37" fmla="*/ 81 h 858"/>
              <a:gd name="T38" fmla="*/ 490 w 1017"/>
              <a:gd name="T39" fmla="*/ 3 h 858"/>
              <a:gd name="T40" fmla="*/ 373 w 1017"/>
              <a:gd name="T41" fmla="*/ 8 h 858"/>
              <a:gd name="T42" fmla="*/ 273 w 1017"/>
              <a:gd name="T43" fmla="*/ 56 h 858"/>
              <a:gd name="T44" fmla="*/ 201 w 1017"/>
              <a:gd name="T45" fmla="*/ 137 h 858"/>
              <a:gd name="T46" fmla="*/ 162 w 1017"/>
              <a:gd name="T47" fmla="*/ 242 h 858"/>
              <a:gd name="T48" fmla="*/ 169 w 1017"/>
              <a:gd name="T49" fmla="*/ 363 h 858"/>
              <a:gd name="T50" fmla="*/ 59 w 1017"/>
              <a:gd name="T51" fmla="*/ 441 h 858"/>
              <a:gd name="T52" fmla="*/ 0 w 1017"/>
              <a:gd name="T53" fmla="*/ 583 h 858"/>
              <a:gd name="T54" fmla="*/ 19 w 1017"/>
              <a:gd name="T55" fmla="*/ 702 h 858"/>
              <a:gd name="T56" fmla="*/ 155 w 1017"/>
              <a:gd name="T57" fmla="*/ 838 h 858"/>
              <a:gd name="T58" fmla="*/ 699 w 1017"/>
              <a:gd name="T59" fmla="*/ 858 h 858"/>
              <a:gd name="T60" fmla="*/ 786 w 1017"/>
              <a:gd name="T61" fmla="*/ 842 h 858"/>
              <a:gd name="T62" fmla="*/ 895 w 1017"/>
              <a:gd name="T63" fmla="*/ 783 h 858"/>
              <a:gd name="T64" fmla="*/ 973 w 1017"/>
              <a:gd name="T65" fmla="*/ 689 h 858"/>
              <a:gd name="T66" fmla="*/ 1014 w 1017"/>
              <a:gd name="T67" fmla="*/ 573 h 858"/>
              <a:gd name="T68" fmla="*/ 1012 w 1017"/>
              <a:gd name="T69" fmla="*/ 460 h 858"/>
              <a:gd name="T70" fmla="*/ 967 w 1017"/>
              <a:gd name="T71" fmla="*/ 346 h 858"/>
              <a:gd name="T72" fmla="*/ 886 w 1017"/>
              <a:gd name="T73" fmla="*/ 258 h 858"/>
              <a:gd name="T74" fmla="*/ 777 w 1017"/>
              <a:gd name="T75" fmla="*/ 203 h 858"/>
              <a:gd name="T76" fmla="*/ 692 w 1017"/>
              <a:gd name="T77" fmla="*/ 795 h 858"/>
              <a:gd name="T78" fmla="*/ 147 w 1017"/>
              <a:gd name="T79" fmla="*/ 761 h 858"/>
              <a:gd name="T80" fmla="*/ 67 w 1017"/>
              <a:gd name="T81" fmla="*/ 642 h 858"/>
              <a:gd name="T82" fmla="*/ 80 w 1017"/>
              <a:gd name="T83" fmla="*/ 523 h 858"/>
              <a:gd name="T84" fmla="*/ 169 w 1017"/>
              <a:gd name="T85" fmla="*/ 432 h 858"/>
              <a:gd name="T86" fmla="*/ 239 w 1017"/>
              <a:gd name="T87" fmla="*/ 400 h 858"/>
              <a:gd name="T88" fmla="*/ 226 w 1017"/>
              <a:gd name="T89" fmla="*/ 330 h 858"/>
              <a:gd name="T90" fmla="*/ 249 w 1017"/>
              <a:gd name="T91" fmla="*/ 180 h 858"/>
              <a:gd name="T92" fmla="*/ 379 w 1017"/>
              <a:gd name="T93" fmla="*/ 73 h 858"/>
              <a:gd name="T94" fmla="*/ 518 w 1017"/>
              <a:gd name="T95" fmla="*/ 75 h 858"/>
              <a:gd name="T96" fmla="*/ 630 w 1017"/>
              <a:gd name="T97" fmla="*/ 163 h 858"/>
              <a:gd name="T98" fmla="*/ 667 w 1017"/>
              <a:gd name="T99" fmla="*/ 244 h 858"/>
              <a:gd name="T100" fmla="*/ 718 w 1017"/>
              <a:gd name="T101" fmla="*/ 256 h 858"/>
              <a:gd name="T102" fmla="*/ 858 w 1017"/>
              <a:gd name="T103" fmla="*/ 318 h 858"/>
              <a:gd name="T104" fmla="*/ 948 w 1017"/>
              <a:gd name="T105" fmla="*/ 471 h 858"/>
              <a:gd name="T106" fmla="*/ 948 w 1017"/>
              <a:gd name="T107" fmla="*/ 577 h 858"/>
              <a:gd name="T108" fmla="*/ 842 w 1017"/>
              <a:gd name="T109" fmla="*/ 743 h 858"/>
              <a:gd name="T110" fmla="*/ 697 w 1017"/>
              <a:gd name="T111" fmla="*/ 794 h 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17" h="858">
                <a:moveTo>
                  <a:pt x="445" y="380"/>
                </a:moveTo>
                <a:lnTo>
                  <a:pt x="445" y="380"/>
                </a:lnTo>
                <a:lnTo>
                  <a:pt x="436" y="380"/>
                </a:lnTo>
                <a:lnTo>
                  <a:pt x="426" y="379"/>
                </a:lnTo>
                <a:lnTo>
                  <a:pt x="416" y="376"/>
                </a:lnTo>
                <a:lnTo>
                  <a:pt x="408" y="373"/>
                </a:lnTo>
                <a:lnTo>
                  <a:pt x="399" y="370"/>
                </a:lnTo>
                <a:lnTo>
                  <a:pt x="392" y="364"/>
                </a:lnTo>
                <a:lnTo>
                  <a:pt x="384" y="359"/>
                </a:lnTo>
                <a:lnTo>
                  <a:pt x="378" y="353"/>
                </a:lnTo>
                <a:lnTo>
                  <a:pt x="371" y="346"/>
                </a:lnTo>
                <a:lnTo>
                  <a:pt x="366" y="339"/>
                </a:lnTo>
                <a:lnTo>
                  <a:pt x="360" y="331"/>
                </a:lnTo>
                <a:lnTo>
                  <a:pt x="357" y="323"/>
                </a:lnTo>
                <a:lnTo>
                  <a:pt x="354" y="314"/>
                </a:lnTo>
                <a:lnTo>
                  <a:pt x="352" y="304"/>
                </a:lnTo>
                <a:lnTo>
                  <a:pt x="350" y="296"/>
                </a:lnTo>
                <a:lnTo>
                  <a:pt x="350" y="285"/>
                </a:lnTo>
                <a:lnTo>
                  <a:pt x="350" y="285"/>
                </a:lnTo>
                <a:lnTo>
                  <a:pt x="349" y="280"/>
                </a:lnTo>
                <a:lnTo>
                  <a:pt x="346" y="273"/>
                </a:lnTo>
                <a:lnTo>
                  <a:pt x="344" y="268"/>
                </a:lnTo>
                <a:lnTo>
                  <a:pt x="340" y="264"/>
                </a:lnTo>
                <a:lnTo>
                  <a:pt x="336" y="259"/>
                </a:lnTo>
                <a:lnTo>
                  <a:pt x="330" y="256"/>
                </a:lnTo>
                <a:lnTo>
                  <a:pt x="324" y="254"/>
                </a:lnTo>
                <a:lnTo>
                  <a:pt x="317" y="254"/>
                </a:lnTo>
                <a:lnTo>
                  <a:pt x="317" y="254"/>
                </a:lnTo>
                <a:lnTo>
                  <a:pt x="311" y="254"/>
                </a:lnTo>
                <a:lnTo>
                  <a:pt x="306" y="256"/>
                </a:lnTo>
                <a:lnTo>
                  <a:pt x="299" y="259"/>
                </a:lnTo>
                <a:lnTo>
                  <a:pt x="295" y="264"/>
                </a:lnTo>
                <a:lnTo>
                  <a:pt x="291" y="268"/>
                </a:lnTo>
                <a:lnTo>
                  <a:pt x="289" y="273"/>
                </a:lnTo>
                <a:lnTo>
                  <a:pt x="286" y="280"/>
                </a:lnTo>
                <a:lnTo>
                  <a:pt x="285" y="285"/>
                </a:lnTo>
                <a:lnTo>
                  <a:pt x="285" y="285"/>
                </a:lnTo>
                <a:lnTo>
                  <a:pt x="286" y="302"/>
                </a:lnTo>
                <a:lnTo>
                  <a:pt x="289" y="317"/>
                </a:lnTo>
                <a:lnTo>
                  <a:pt x="293" y="333"/>
                </a:lnTo>
                <a:lnTo>
                  <a:pt x="298" y="347"/>
                </a:lnTo>
                <a:lnTo>
                  <a:pt x="305" y="361"/>
                </a:lnTo>
                <a:lnTo>
                  <a:pt x="313" y="374"/>
                </a:lnTo>
                <a:lnTo>
                  <a:pt x="322" y="387"/>
                </a:lnTo>
                <a:lnTo>
                  <a:pt x="332" y="398"/>
                </a:lnTo>
                <a:lnTo>
                  <a:pt x="343" y="408"/>
                </a:lnTo>
                <a:lnTo>
                  <a:pt x="356" y="417"/>
                </a:lnTo>
                <a:lnTo>
                  <a:pt x="369" y="426"/>
                </a:lnTo>
                <a:lnTo>
                  <a:pt x="383" y="432"/>
                </a:lnTo>
                <a:lnTo>
                  <a:pt x="398" y="437"/>
                </a:lnTo>
                <a:lnTo>
                  <a:pt x="413" y="442"/>
                </a:lnTo>
                <a:lnTo>
                  <a:pt x="428" y="444"/>
                </a:lnTo>
                <a:lnTo>
                  <a:pt x="445" y="445"/>
                </a:lnTo>
                <a:lnTo>
                  <a:pt x="445" y="445"/>
                </a:lnTo>
                <a:lnTo>
                  <a:pt x="452" y="444"/>
                </a:lnTo>
                <a:lnTo>
                  <a:pt x="457" y="442"/>
                </a:lnTo>
                <a:lnTo>
                  <a:pt x="462" y="439"/>
                </a:lnTo>
                <a:lnTo>
                  <a:pt x="468" y="435"/>
                </a:lnTo>
                <a:lnTo>
                  <a:pt x="471" y="431"/>
                </a:lnTo>
                <a:lnTo>
                  <a:pt x="474" y="426"/>
                </a:lnTo>
                <a:lnTo>
                  <a:pt x="476" y="419"/>
                </a:lnTo>
                <a:lnTo>
                  <a:pt x="476" y="413"/>
                </a:lnTo>
                <a:lnTo>
                  <a:pt x="476" y="413"/>
                </a:lnTo>
                <a:lnTo>
                  <a:pt x="476" y="406"/>
                </a:lnTo>
                <a:lnTo>
                  <a:pt x="474" y="401"/>
                </a:lnTo>
                <a:lnTo>
                  <a:pt x="471" y="394"/>
                </a:lnTo>
                <a:lnTo>
                  <a:pt x="468" y="390"/>
                </a:lnTo>
                <a:lnTo>
                  <a:pt x="462" y="386"/>
                </a:lnTo>
                <a:lnTo>
                  <a:pt x="457" y="384"/>
                </a:lnTo>
                <a:lnTo>
                  <a:pt x="452" y="382"/>
                </a:lnTo>
                <a:lnTo>
                  <a:pt x="445" y="380"/>
                </a:lnTo>
                <a:lnTo>
                  <a:pt x="445" y="380"/>
                </a:lnTo>
                <a:close/>
                <a:moveTo>
                  <a:pt x="842" y="492"/>
                </a:moveTo>
                <a:lnTo>
                  <a:pt x="842" y="492"/>
                </a:lnTo>
                <a:lnTo>
                  <a:pt x="836" y="493"/>
                </a:lnTo>
                <a:lnTo>
                  <a:pt x="830" y="494"/>
                </a:lnTo>
                <a:lnTo>
                  <a:pt x="825" y="497"/>
                </a:lnTo>
                <a:lnTo>
                  <a:pt x="820" y="502"/>
                </a:lnTo>
                <a:lnTo>
                  <a:pt x="816" y="506"/>
                </a:lnTo>
                <a:lnTo>
                  <a:pt x="813" y="511"/>
                </a:lnTo>
                <a:lnTo>
                  <a:pt x="811" y="518"/>
                </a:lnTo>
                <a:lnTo>
                  <a:pt x="811" y="524"/>
                </a:lnTo>
                <a:lnTo>
                  <a:pt x="811" y="524"/>
                </a:lnTo>
                <a:lnTo>
                  <a:pt x="810" y="538"/>
                </a:lnTo>
                <a:lnTo>
                  <a:pt x="808" y="553"/>
                </a:lnTo>
                <a:lnTo>
                  <a:pt x="805" y="566"/>
                </a:lnTo>
                <a:lnTo>
                  <a:pt x="799" y="580"/>
                </a:lnTo>
                <a:lnTo>
                  <a:pt x="793" y="592"/>
                </a:lnTo>
                <a:lnTo>
                  <a:pt x="786" y="604"/>
                </a:lnTo>
                <a:lnTo>
                  <a:pt x="778" y="615"/>
                </a:lnTo>
                <a:lnTo>
                  <a:pt x="768" y="625"/>
                </a:lnTo>
                <a:lnTo>
                  <a:pt x="758" y="635"/>
                </a:lnTo>
                <a:lnTo>
                  <a:pt x="748" y="642"/>
                </a:lnTo>
                <a:lnTo>
                  <a:pt x="736" y="650"/>
                </a:lnTo>
                <a:lnTo>
                  <a:pt x="723" y="656"/>
                </a:lnTo>
                <a:lnTo>
                  <a:pt x="710" y="660"/>
                </a:lnTo>
                <a:lnTo>
                  <a:pt x="696" y="664"/>
                </a:lnTo>
                <a:lnTo>
                  <a:pt x="682" y="667"/>
                </a:lnTo>
                <a:lnTo>
                  <a:pt x="667" y="667"/>
                </a:lnTo>
                <a:lnTo>
                  <a:pt x="667" y="667"/>
                </a:lnTo>
                <a:lnTo>
                  <a:pt x="661" y="668"/>
                </a:lnTo>
                <a:lnTo>
                  <a:pt x="655" y="670"/>
                </a:lnTo>
                <a:lnTo>
                  <a:pt x="650" y="672"/>
                </a:lnTo>
                <a:lnTo>
                  <a:pt x="645" y="677"/>
                </a:lnTo>
                <a:lnTo>
                  <a:pt x="642" y="681"/>
                </a:lnTo>
                <a:lnTo>
                  <a:pt x="638" y="686"/>
                </a:lnTo>
                <a:lnTo>
                  <a:pt x="636" y="693"/>
                </a:lnTo>
                <a:lnTo>
                  <a:pt x="635" y="699"/>
                </a:lnTo>
                <a:lnTo>
                  <a:pt x="635" y="699"/>
                </a:lnTo>
                <a:lnTo>
                  <a:pt x="636" y="706"/>
                </a:lnTo>
                <a:lnTo>
                  <a:pt x="638" y="711"/>
                </a:lnTo>
                <a:lnTo>
                  <a:pt x="642" y="716"/>
                </a:lnTo>
                <a:lnTo>
                  <a:pt x="645" y="722"/>
                </a:lnTo>
                <a:lnTo>
                  <a:pt x="650" y="725"/>
                </a:lnTo>
                <a:lnTo>
                  <a:pt x="655" y="728"/>
                </a:lnTo>
                <a:lnTo>
                  <a:pt x="661" y="730"/>
                </a:lnTo>
                <a:lnTo>
                  <a:pt x="667" y="730"/>
                </a:lnTo>
                <a:lnTo>
                  <a:pt x="667" y="730"/>
                </a:lnTo>
                <a:lnTo>
                  <a:pt x="689" y="729"/>
                </a:lnTo>
                <a:lnTo>
                  <a:pt x="709" y="727"/>
                </a:lnTo>
                <a:lnTo>
                  <a:pt x="728" y="722"/>
                </a:lnTo>
                <a:lnTo>
                  <a:pt x="748" y="714"/>
                </a:lnTo>
                <a:lnTo>
                  <a:pt x="766" y="706"/>
                </a:lnTo>
                <a:lnTo>
                  <a:pt x="783" y="696"/>
                </a:lnTo>
                <a:lnTo>
                  <a:pt x="799" y="683"/>
                </a:lnTo>
                <a:lnTo>
                  <a:pt x="813" y="670"/>
                </a:lnTo>
                <a:lnTo>
                  <a:pt x="827" y="655"/>
                </a:lnTo>
                <a:lnTo>
                  <a:pt x="839" y="639"/>
                </a:lnTo>
                <a:lnTo>
                  <a:pt x="850" y="623"/>
                </a:lnTo>
                <a:lnTo>
                  <a:pt x="858" y="605"/>
                </a:lnTo>
                <a:lnTo>
                  <a:pt x="865" y="585"/>
                </a:lnTo>
                <a:lnTo>
                  <a:pt x="870" y="566"/>
                </a:lnTo>
                <a:lnTo>
                  <a:pt x="873" y="545"/>
                </a:lnTo>
                <a:lnTo>
                  <a:pt x="874" y="524"/>
                </a:lnTo>
                <a:lnTo>
                  <a:pt x="874" y="524"/>
                </a:lnTo>
                <a:lnTo>
                  <a:pt x="873" y="518"/>
                </a:lnTo>
                <a:lnTo>
                  <a:pt x="871" y="511"/>
                </a:lnTo>
                <a:lnTo>
                  <a:pt x="869" y="506"/>
                </a:lnTo>
                <a:lnTo>
                  <a:pt x="865" y="502"/>
                </a:lnTo>
                <a:lnTo>
                  <a:pt x="860" y="497"/>
                </a:lnTo>
                <a:lnTo>
                  <a:pt x="855" y="494"/>
                </a:lnTo>
                <a:lnTo>
                  <a:pt x="849" y="493"/>
                </a:lnTo>
                <a:lnTo>
                  <a:pt x="842" y="492"/>
                </a:lnTo>
                <a:lnTo>
                  <a:pt x="842" y="492"/>
                </a:lnTo>
                <a:close/>
                <a:moveTo>
                  <a:pt x="716" y="192"/>
                </a:moveTo>
                <a:lnTo>
                  <a:pt x="716" y="192"/>
                </a:lnTo>
                <a:lnTo>
                  <a:pt x="707" y="171"/>
                </a:lnTo>
                <a:lnTo>
                  <a:pt x="697" y="151"/>
                </a:lnTo>
                <a:lnTo>
                  <a:pt x="686" y="132"/>
                </a:lnTo>
                <a:lnTo>
                  <a:pt x="674" y="113"/>
                </a:lnTo>
                <a:lnTo>
                  <a:pt x="660" y="96"/>
                </a:lnTo>
                <a:lnTo>
                  <a:pt x="645" y="81"/>
                </a:lnTo>
                <a:lnTo>
                  <a:pt x="629" y="66"/>
                </a:lnTo>
                <a:lnTo>
                  <a:pt x="611" y="52"/>
                </a:lnTo>
                <a:lnTo>
                  <a:pt x="593" y="40"/>
                </a:lnTo>
                <a:lnTo>
                  <a:pt x="574" y="30"/>
                </a:lnTo>
                <a:lnTo>
                  <a:pt x="554" y="21"/>
                </a:lnTo>
                <a:lnTo>
                  <a:pt x="533" y="14"/>
                </a:lnTo>
                <a:lnTo>
                  <a:pt x="512" y="7"/>
                </a:lnTo>
                <a:lnTo>
                  <a:pt x="490" y="3"/>
                </a:lnTo>
                <a:lnTo>
                  <a:pt x="468" y="1"/>
                </a:lnTo>
                <a:lnTo>
                  <a:pt x="445" y="0"/>
                </a:lnTo>
                <a:lnTo>
                  <a:pt x="445" y="0"/>
                </a:lnTo>
                <a:lnTo>
                  <a:pt x="430" y="0"/>
                </a:lnTo>
                <a:lnTo>
                  <a:pt x="415" y="1"/>
                </a:lnTo>
                <a:lnTo>
                  <a:pt x="401" y="3"/>
                </a:lnTo>
                <a:lnTo>
                  <a:pt x="387" y="5"/>
                </a:lnTo>
                <a:lnTo>
                  <a:pt x="373" y="8"/>
                </a:lnTo>
                <a:lnTo>
                  <a:pt x="359" y="12"/>
                </a:lnTo>
                <a:lnTo>
                  <a:pt x="346" y="17"/>
                </a:lnTo>
                <a:lnTo>
                  <a:pt x="334" y="22"/>
                </a:lnTo>
                <a:lnTo>
                  <a:pt x="321" y="27"/>
                </a:lnTo>
                <a:lnTo>
                  <a:pt x="309" y="34"/>
                </a:lnTo>
                <a:lnTo>
                  <a:pt x="296" y="40"/>
                </a:lnTo>
                <a:lnTo>
                  <a:pt x="285" y="48"/>
                </a:lnTo>
                <a:lnTo>
                  <a:pt x="273" y="56"/>
                </a:lnTo>
                <a:lnTo>
                  <a:pt x="263" y="65"/>
                </a:lnTo>
                <a:lnTo>
                  <a:pt x="252" y="74"/>
                </a:lnTo>
                <a:lnTo>
                  <a:pt x="242" y="83"/>
                </a:lnTo>
                <a:lnTo>
                  <a:pt x="233" y="93"/>
                </a:lnTo>
                <a:lnTo>
                  <a:pt x="224" y="104"/>
                </a:lnTo>
                <a:lnTo>
                  <a:pt x="216" y="114"/>
                </a:lnTo>
                <a:lnTo>
                  <a:pt x="207" y="125"/>
                </a:lnTo>
                <a:lnTo>
                  <a:pt x="201" y="137"/>
                </a:lnTo>
                <a:lnTo>
                  <a:pt x="193" y="149"/>
                </a:lnTo>
                <a:lnTo>
                  <a:pt x="187" y="162"/>
                </a:lnTo>
                <a:lnTo>
                  <a:pt x="181" y="174"/>
                </a:lnTo>
                <a:lnTo>
                  <a:pt x="176" y="187"/>
                </a:lnTo>
                <a:lnTo>
                  <a:pt x="172" y="200"/>
                </a:lnTo>
                <a:lnTo>
                  <a:pt x="167" y="214"/>
                </a:lnTo>
                <a:lnTo>
                  <a:pt x="164" y="228"/>
                </a:lnTo>
                <a:lnTo>
                  <a:pt x="162" y="242"/>
                </a:lnTo>
                <a:lnTo>
                  <a:pt x="160" y="256"/>
                </a:lnTo>
                <a:lnTo>
                  <a:pt x="159" y="271"/>
                </a:lnTo>
                <a:lnTo>
                  <a:pt x="159" y="285"/>
                </a:lnTo>
                <a:lnTo>
                  <a:pt x="159" y="285"/>
                </a:lnTo>
                <a:lnTo>
                  <a:pt x="159" y="305"/>
                </a:lnTo>
                <a:lnTo>
                  <a:pt x="161" y="325"/>
                </a:lnTo>
                <a:lnTo>
                  <a:pt x="165" y="344"/>
                </a:lnTo>
                <a:lnTo>
                  <a:pt x="169" y="363"/>
                </a:lnTo>
                <a:lnTo>
                  <a:pt x="169" y="363"/>
                </a:lnTo>
                <a:lnTo>
                  <a:pt x="151" y="371"/>
                </a:lnTo>
                <a:lnTo>
                  <a:pt x="133" y="379"/>
                </a:lnTo>
                <a:lnTo>
                  <a:pt x="117" y="389"/>
                </a:lnTo>
                <a:lnTo>
                  <a:pt x="101" y="401"/>
                </a:lnTo>
                <a:lnTo>
                  <a:pt x="86" y="413"/>
                </a:lnTo>
                <a:lnTo>
                  <a:pt x="72" y="427"/>
                </a:lnTo>
                <a:lnTo>
                  <a:pt x="59" y="441"/>
                </a:lnTo>
                <a:lnTo>
                  <a:pt x="47" y="456"/>
                </a:lnTo>
                <a:lnTo>
                  <a:pt x="36" y="472"/>
                </a:lnTo>
                <a:lnTo>
                  <a:pt x="27" y="489"/>
                </a:lnTo>
                <a:lnTo>
                  <a:pt x="19" y="507"/>
                </a:lnTo>
                <a:lnTo>
                  <a:pt x="12" y="525"/>
                </a:lnTo>
                <a:lnTo>
                  <a:pt x="6" y="544"/>
                </a:lnTo>
                <a:lnTo>
                  <a:pt x="3" y="564"/>
                </a:lnTo>
                <a:lnTo>
                  <a:pt x="0" y="583"/>
                </a:lnTo>
                <a:lnTo>
                  <a:pt x="0" y="604"/>
                </a:lnTo>
                <a:lnTo>
                  <a:pt x="0" y="604"/>
                </a:lnTo>
                <a:lnTo>
                  <a:pt x="0" y="617"/>
                </a:lnTo>
                <a:lnTo>
                  <a:pt x="1" y="629"/>
                </a:lnTo>
                <a:lnTo>
                  <a:pt x="2" y="642"/>
                </a:lnTo>
                <a:lnTo>
                  <a:pt x="4" y="655"/>
                </a:lnTo>
                <a:lnTo>
                  <a:pt x="11" y="679"/>
                </a:lnTo>
                <a:lnTo>
                  <a:pt x="19" y="702"/>
                </a:lnTo>
                <a:lnTo>
                  <a:pt x="30" y="725"/>
                </a:lnTo>
                <a:lnTo>
                  <a:pt x="43" y="745"/>
                </a:lnTo>
                <a:lnTo>
                  <a:pt x="58" y="766"/>
                </a:lnTo>
                <a:lnTo>
                  <a:pt x="74" y="784"/>
                </a:lnTo>
                <a:lnTo>
                  <a:pt x="92" y="800"/>
                </a:lnTo>
                <a:lnTo>
                  <a:pt x="111" y="815"/>
                </a:lnTo>
                <a:lnTo>
                  <a:pt x="133" y="827"/>
                </a:lnTo>
                <a:lnTo>
                  <a:pt x="155" y="838"/>
                </a:lnTo>
                <a:lnTo>
                  <a:pt x="178" y="846"/>
                </a:lnTo>
                <a:lnTo>
                  <a:pt x="203" y="853"/>
                </a:lnTo>
                <a:lnTo>
                  <a:pt x="216" y="855"/>
                </a:lnTo>
                <a:lnTo>
                  <a:pt x="228" y="857"/>
                </a:lnTo>
                <a:lnTo>
                  <a:pt x="241" y="858"/>
                </a:lnTo>
                <a:lnTo>
                  <a:pt x="254" y="858"/>
                </a:lnTo>
                <a:lnTo>
                  <a:pt x="699" y="858"/>
                </a:lnTo>
                <a:lnTo>
                  <a:pt x="699" y="858"/>
                </a:lnTo>
                <a:lnTo>
                  <a:pt x="704" y="858"/>
                </a:lnTo>
                <a:lnTo>
                  <a:pt x="708" y="857"/>
                </a:lnTo>
                <a:lnTo>
                  <a:pt x="708" y="857"/>
                </a:lnTo>
                <a:lnTo>
                  <a:pt x="724" y="855"/>
                </a:lnTo>
                <a:lnTo>
                  <a:pt x="740" y="853"/>
                </a:lnTo>
                <a:lnTo>
                  <a:pt x="756" y="849"/>
                </a:lnTo>
                <a:lnTo>
                  <a:pt x="771" y="846"/>
                </a:lnTo>
                <a:lnTo>
                  <a:pt x="786" y="842"/>
                </a:lnTo>
                <a:lnTo>
                  <a:pt x="801" y="836"/>
                </a:lnTo>
                <a:lnTo>
                  <a:pt x="815" y="830"/>
                </a:lnTo>
                <a:lnTo>
                  <a:pt x="829" y="824"/>
                </a:lnTo>
                <a:lnTo>
                  <a:pt x="843" y="817"/>
                </a:lnTo>
                <a:lnTo>
                  <a:pt x="857" y="810"/>
                </a:lnTo>
                <a:lnTo>
                  <a:pt x="870" y="801"/>
                </a:lnTo>
                <a:lnTo>
                  <a:pt x="882" y="792"/>
                </a:lnTo>
                <a:lnTo>
                  <a:pt x="895" y="783"/>
                </a:lnTo>
                <a:lnTo>
                  <a:pt x="907" y="773"/>
                </a:lnTo>
                <a:lnTo>
                  <a:pt x="917" y="762"/>
                </a:lnTo>
                <a:lnTo>
                  <a:pt x="928" y="752"/>
                </a:lnTo>
                <a:lnTo>
                  <a:pt x="938" y="740"/>
                </a:lnTo>
                <a:lnTo>
                  <a:pt x="947" y="728"/>
                </a:lnTo>
                <a:lnTo>
                  <a:pt x="957" y="715"/>
                </a:lnTo>
                <a:lnTo>
                  <a:pt x="966" y="702"/>
                </a:lnTo>
                <a:lnTo>
                  <a:pt x="973" y="689"/>
                </a:lnTo>
                <a:lnTo>
                  <a:pt x="981" y="677"/>
                </a:lnTo>
                <a:lnTo>
                  <a:pt x="987" y="663"/>
                </a:lnTo>
                <a:lnTo>
                  <a:pt x="993" y="648"/>
                </a:lnTo>
                <a:lnTo>
                  <a:pt x="999" y="634"/>
                </a:lnTo>
                <a:lnTo>
                  <a:pt x="1003" y="619"/>
                </a:lnTo>
                <a:lnTo>
                  <a:pt x="1007" y="604"/>
                </a:lnTo>
                <a:lnTo>
                  <a:pt x="1011" y="589"/>
                </a:lnTo>
                <a:lnTo>
                  <a:pt x="1014" y="573"/>
                </a:lnTo>
                <a:lnTo>
                  <a:pt x="1016" y="556"/>
                </a:lnTo>
                <a:lnTo>
                  <a:pt x="1017" y="540"/>
                </a:lnTo>
                <a:lnTo>
                  <a:pt x="1017" y="524"/>
                </a:lnTo>
                <a:lnTo>
                  <a:pt x="1017" y="524"/>
                </a:lnTo>
                <a:lnTo>
                  <a:pt x="1017" y="508"/>
                </a:lnTo>
                <a:lnTo>
                  <a:pt x="1016" y="492"/>
                </a:lnTo>
                <a:lnTo>
                  <a:pt x="1014" y="476"/>
                </a:lnTo>
                <a:lnTo>
                  <a:pt x="1012" y="460"/>
                </a:lnTo>
                <a:lnTo>
                  <a:pt x="1008" y="445"/>
                </a:lnTo>
                <a:lnTo>
                  <a:pt x="1004" y="430"/>
                </a:lnTo>
                <a:lnTo>
                  <a:pt x="1000" y="415"/>
                </a:lnTo>
                <a:lnTo>
                  <a:pt x="995" y="401"/>
                </a:lnTo>
                <a:lnTo>
                  <a:pt x="988" y="387"/>
                </a:lnTo>
                <a:lnTo>
                  <a:pt x="982" y="373"/>
                </a:lnTo>
                <a:lnTo>
                  <a:pt x="974" y="359"/>
                </a:lnTo>
                <a:lnTo>
                  <a:pt x="967" y="346"/>
                </a:lnTo>
                <a:lnTo>
                  <a:pt x="958" y="333"/>
                </a:lnTo>
                <a:lnTo>
                  <a:pt x="949" y="321"/>
                </a:lnTo>
                <a:lnTo>
                  <a:pt x="940" y="310"/>
                </a:lnTo>
                <a:lnTo>
                  <a:pt x="930" y="299"/>
                </a:lnTo>
                <a:lnTo>
                  <a:pt x="920" y="287"/>
                </a:lnTo>
                <a:lnTo>
                  <a:pt x="909" y="277"/>
                </a:lnTo>
                <a:lnTo>
                  <a:pt x="898" y="267"/>
                </a:lnTo>
                <a:lnTo>
                  <a:pt x="886" y="258"/>
                </a:lnTo>
                <a:lnTo>
                  <a:pt x="873" y="250"/>
                </a:lnTo>
                <a:lnTo>
                  <a:pt x="861" y="241"/>
                </a:lnTo>
                <a:lnTo>
                  <a:pt x="848" y="233"/>
                </a:lnTo>
                <a:lnTo>
                  <a:pt x="835" y="226"/>
                </a:lnTo>
                <a:lnTo>
                  <a:pt x="821" y="220"/>
                </a:lnTo>
                <a:lnTo>
                  <a:pt x="807" y="213"/>
                </a:lnTo>
                <a:lnTo>
                  <a:pt x="792" y="208"/>
                </a:lnTo>
                <a:lnTo>
                  <a:pt x="777" y="203"/>
                </a:lnTo>
                <a:lnTo>
                  <a:pt x="762" y="199"/>
                </a:lnTo>
                <a:lnTo>
                  <a:pt x="747" y="196"/>
                </a:lnTo>
                <a:lnTo>
                  <a:pt x="731" y="194"/>
                </a:lnTo>
                <a:lnTo>
                  <a:pt x="716" y="192"/>
                </a:lnTo>
                <a:lnTo>
                  <a:pt x="716" y="192"/>
                </a:lnTo>
                <a:close/>
                <a:moveTo>
                  <a:pt x="697" y="794"/>
                </a:moveTo>
                <a:lnTo>
                  <a:pt x="697" y="794"/>
                </a:lnTo>
                <a:lnTo>
                  <a:pt x="692" y="795"/>
                </a:lnTo>
                <a:lnTo>
                  <a:pt x="254" y="795"/>
                </a:lnTo>
                <a:lnTo>
                  <a:pt x="254" y="795"/>
                </a:lnTo>
                <a:lnTo>
                  <a:pt x="235" y="794"/>
                </a:lnTo>
                <a:lnTo>
                  <a:pt x="216" y="790"/>
                </a:lnTo>
                <a:lnTo>
                  <a:pt x="197" y="786"/>
                </a:lnTo>
                <a:lnTo>
                  <a:pt x="180" y="780"/>
                </a:lnTo>
                <a:lnTo>
                  <a:pt x="163" y="771"/>
                </a:lnTo>
                <a:lnTo>
                  <a:pt x="147" y="761"/>
                </a:lnTo>
                <a:lnTo>
                  <a:pt x="133" y="751"/>
                </a:lnTo>
                <a:lnTo>
                  <a:pt x="119" y="739"/>
                </a:lnTo>
                <a:lnTo>
                  <a:pt x="107" y="725"/>
                </a:lnTo>
                <a:lnTo>
                  <a:pt x="95" y="710"/>
                </a:lnTo>
                <a:lnTo>
                  <a:pt x="86" y="695"/>
                </a:lnTo>
                <a:lnTo>
                  <a:pt x="78" y="678"/>
                </a:lnTo>
                <a:lnTo>
                  <a:pt x="72" y="660"/>
                </a:lnTo>
                <a:lnTo>
                  <a:pt x="67" y="642"/>
                </a:lnTo>
                <a:lnTo>
                  <a:pt x="64" y="623"/>
                </a:lnTo>
                <a:lnTo>
                  <a:pt x="63" y="604"/>
                </a:lnTo>
                <a:lnTo>
                  <a:pt x="63" y="604"/>
                </a:lnTo>
                <a:lnTo>
                  <a:pt x="64" y="586"/>
                </a:lnTo>
                <a:lnTo>
                  <a:pt x="66" y="570"/>
                </a:lnTo>
                <a:lnTo>
                  <a:pt x="70" y="554"/>
                </a:lnTo>
                <a:lnTo>
                  <a:pt x="75" y="538"/>
                </a:lnTo>
                <a:lnTo>
                  <a:pt x="80" y="523"/>
                </a:lnTo>
                <a:lnTo>
                  <a:pt x="88" y="509"/>
                </a:lnTo>
                <a:lnTo>
                  <a:pt x="96" y="495"/>
                </a:lnTo>
                <a:lnTo>
                  <a:pt x="106" y="482"/>
                </a:lnTo>
                <a:lnTo>
                  <a:pt x="117" y="471"/>
                </a:lnTo>
                <a:lnTo>
                  <a:pt x="129" y="460"/>
                </a:lnTo>
                <a:lnTo>
                  <a:pt x="142" y="449"/>
                </a:lnTo>
                <a:lnTo>
                  <a:pt x="155" y="441"/>
                </a:lnTo>
                <a:lnTo>
                  <a:pt x="169" y="432"/>
                </a:lnTo>
                <a:lnTo>
                  <a:pt x="184" y="426"/>
                </a:lnTo>
                <a:lnTo>
                  <a:pt x="201" y="420"/>
                </a:lnTo>
                <a:lnTo>
                  <a:pt x="217" y="416"/>
                </a:lnTo>
                <a:lnTo>
                  <a:pt x="217" y="416"/>
                </a:lnTo>
                <a:lnTo>
                  <a:pt x="223" y="414"/>
                </a:lnTo>
                <a:lnTo>
                  <a:pt x="229" y="411"/>
                </a:lnTo>
                <a:lnTo>
                  <a:pt x="235" y="406"/>
                </a:lnTo>
                <a:lnTo>
                  <a:pt x="239" y="400"/>
                </a:lnTo>
                <a:lnTo>
                  <a:pt x="239" y="400"/>
                </a:lnTo>
                <a:lnTo>
                  <a:pt x="241" y="393"/>
                </a:lnTo>
                <a:lnTo>
                  <a:pt x="242" y="387"/>
                </a:lnTo>
                <a:lnTo>
                  <a:pt x="242" y="379"/>
                </a:lnTo>
                <a:lnTo>
                  <a:pt x="240" y="373"/>
                </a:lnTo>
                <a:lnTo>
                  <a:pt x="240" y="373"/>
                </a:lnTo>
                <a:lnTo>
                  <a:pt x="232" y="351"/>
                </a:lnTo>
                <a:lnTo>
                  <a:pt x="226" y="330"/>
                </a:lnTo>
                <a:lnTo>
                  <a:pt x="223" y="308"/>
                </a:lnTo>
                <a:lnTo>
                  <a:pt x="222" y="285"/>
                </a:lnTo>
                <a:lnTo>
                  <a:pt x="222" y="285"/>
                </a:lnTo>
                <a:lnTo>
                  <a:pt x="223" y="262"/>
                </a:lnTo>
                <a:lnTo>
                  <a:pt x="226" y="241"/>
                </a:lnTo>
                <a:lnTo>
                  <a:pt x="232" y="220"/>
                </a:lnTo>
                <a:lnTo>
                  <a:pt x="239" y="199"/>
                </a:lnTo>
                <a:lnTo>
                  <a:pt x="249" y="180"/>
                </a:lnTo>
                <a:lnTo>
                  <a:pt x="261" y="162"/>
                </a:lnTo>
                <a:lnTo>
                  <a:pt x="273" y="144"/>
                </a:lnTo>
                <a:lnTo>
                  <a:pt x="287" y="128"/>
                </a:lnTo>
                <a:lnTo>
                  <a:pt x="304" y="113"/>
                </a:lnTo>
                <a:lnTo>
                  <a:pt x="321" y="100"/>
                </a:lnTo>
                <a:lnTo>
                  <a:pt x="339" y="90"/>
                </a:lnTo>
                <a:lnTo>
                  <a:pt x="358" y="80"/>
                </a:lnTo>
                <a:lnTo>
                  <a:pt x="379" y="73"/>
                </a:lnTo>
                <a:lnTo>
                  <a:pt x="400" y="67"/>
                </a:lnTo>
                <a:lnTo>
                  <a:pt x="422" y="64"/>
                </a:lnTo>
                <a:lnTo>
                  <a:pt x="445" y="63"/>
                </a:lnTo>
                <a:lnTo>
                  <a:pt x="445" y="63"/>
                </a:lnTo>
                <a:lnTo>
                  <a:pt x="463" y="64"/>
                </a:lnTo>
                <a:lnTo>
                  <a:pt x="482" y="66"/>
                </a:lnTo>
                <a:lnTo>
                  <a:pt x="500" y="70"/>
                </a:lnTo>
                <a:lnTo>
                  <a:pt x="518" y="75"/>
                </a:lnTo>
                <a:lnTo>
                  <a:pt x="534" y="82"/>
                </a:lnTo>
                <a:lnTo>
                  <a:pt x="551" y="90"/>
                </a:lnTo>
                <a:lnTo>
                  <a:pt x="566" y="99"/>
                </a:lnTo>
                <a:lnTo>
                  <a:pt x="581" y="110"/>
                </a:lnTo>
                <a:lnTo>
                  <a:pt x="595" y="121"/>
                </a:lnTo>
                <a:lnTo>
                  <a:pt x="607" y="134"/>
                </a:lnTo>
                <a:lnTo>
                  <a:pt x="619" y="148"/>
                </a:lnTo>
                <a:lnTo>
                  <a:pt x="630" y="163"/>
                </a:lnTo>
                <a:lnTo>
                  <a:pt x="639" y="178"/>
                </a:lnTo>
                <a:lnTo>
                  <a:pt x="648" y="195"/>
                </a:lnTo>
                <a:lnTo>
                  <a:pt x="654" y="212"/>
                </a:lnTo>
                <a:lnTo>
                  <a:pt x="660" y="230"/>
                </a:lnTo>
                <a:lnTo>
                  <a:pt x="660" y="230"/>
                </a:lnTo>
                <a:lnTo>
                  <a:pt x="662" y="236"/>
                </a:lnTo>
                <a:lnTo>
                  <a:pt x="664" y="240"/>
                </a:lnTo>
                <a:lnTo>
                  <a:pt x="667" y="244"/>
                </a:lnTo>
                <a:lnTo>
                  <a:pt x="672" y="247"/>
                </a:lnTo>
                <a:lnTo>
                  <a:pt x="676" y="250"/>
                </a:lnTo>
                <a:lnTo>
                  <a:pt x="680" y="252"/>
                </a:lnTo>
                <a:lnTo>
                  <a:pt x="684" y="254"/>
                </a:lnTo>
                <a:lnTo>
                  <a:pt x="690" y="254"/>
                </a:lnTo>
                <a:lnTo>
                  <a:pt x="690" y="254"/>
                </a:lnTo>
                <a:lnTo>
                  <a:pt x="704" y="255"/>
                </a:lnTo>
                <a:lnTo>
                  <a:pt x="718" y="256"/>
                </a:lnTo>
                <a:lnTo>
                  <a:pt x="731" y="258"/>
                </a:lnTo>
                <a:lnTo>
                  <a:pt x="743" y="260"/>
                </a:lnTo>
                <a:lnTo>
                  <a:pt x="756" y="264"/>
                </a:lnTo>
                <a:lnTo>
                  <a:pt x="769" y="268"/>
                </a:lnTo>
                <a:lnTo>
                  <a:pt x="794" y="277"/>
                </a:lnTo>
                <a:lnTo>
                  <a:pt x="816" y="288"/>
                </a:lnTo>
                <a:lnTo>
                  <a:pt x="839" y="302"/>
                </a:lnTo>
                <a:lnTo>
                  <a:pt x="858" y="318"/>
                </a:lnTo>
                <a:lnTo>
                  <a:pt x="878" y="335"/>
                </a:lnTo>
                <a:lnTo>
                  <a:pt x="895" y="354"/>
                </a:lnTo>
                <a:lnTo>
                  <a:pt x="910" y="375"/>
                </a:lnTo>
                <a:lnTo>
                  <a:pt x="923" y="397"/>
                </a:lnTo>
                <a:lnTo>
                  <a:pt x="933" y="420"/>
                </a:lnTo>
                <a:lnTo>
                  <a:pt x="942" y="445"/>
                </a:lnTo>
                <a:lnTo>
                  <a:pt x="945" y="458"/>
                </a:lnTo>
                <a:lnTo>
                  <a:pt x="948" y="471"/>
                </a:lnTo>
                <a:lnTo>
                  <a:pt x="951" y="483"/>
                </a:lnTo>
                <a:lnTo>
                  <a:pt x="953" y="496"/>
                </a:lnTo>
                <a:lnTo>
                  <a:pt x="954" y="510"/>
                </a:lnTo>
                <a:lnTo>
                  <a:pt x="954" y="524"/>
                </a:lnTo>
                <a:lnTo>
                  <a:pt x="954" y="524"/>
                </a:lnTo>
                <a:lnTo>
                  <a:pt x="954" y="537"/>
                </a:lnTo>
                <a:lnTo>
                  <a:pt x="953" y="551"/>
                </a:lnTo>
                <a:lnTo>
                  <a:pt x="948" y="577"/>
                </a:lnTo>
                <a:lnTo>
                  <a:pt x="942" y="601"/>
                </a:lnTo>
                <a:lnTo>
                  <a:pt x="933" y="626"/>
                </a:lnTo>
                <a:lnTo>
                  <a:pt x="924" y="649"/>
                </a:lnTo>
                <a:lnTo>
                  <a:pt x="911" y="670"/>
                </a:lnTo>
                <a:lnTo>
                  <a:pt x="896" y="691"/>
                </a:lnTo>
                <a:lnTo>
                  <a:pt x="880" y="710"/>
                </a:lnTo>
                <a:lnTo>
                  <a:pt x="861" y="727"/>
                </a:lnTo>
                <a:lnTo>
                  <a:pt x="842" y="743"/>
                </a:lnTo>
                <a:lnTo>
                  <a:pt x="821" y="757"/>
                </a:lnTo>
                <a:lnTo>
                  <a:pt x="798" y="769"/>
                </a:lnTo>
                <a:lnTo>
                  <a:pt x="775" y="779"/>
                </a:lnTo>
                <a:lnTo>
                  <a:pt x="750" y="786"/>
                </a:lnTo>
                <a:lnTo>
                  <a:pt x="724" y="791"/>
                </a:lnTo>
                <a:lnTo>
                  <a:pt x="711" y="792"/>
                </a:lnTo>
                <a:lnTo>
                  <a:pt x="697" y="794"/>
                </a:lnTo>
                <a:lnTo>
                  <a:pt x="697" y="79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http://chn.docer.com/works?userid=25553551                    _11"/>
          <p:cNvSpPr/>
          <p:nvPr/>
        </p:nvSpPr>
        <p:spPr>
          <a:xfrm>
            <a:off x="9512657" y="2360188"/>
            <a:ext cx="1296000" cy="1296000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sz="6000" kern="0">
              <a:solidFill>
                <a:schemeClr val="accent1"/>
              </a:solidFill>
              <a:latin typeface="Agency FB" panose="020B0503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16" name="http://chn.docer.com/works?userid=25553551                    _12"/>
          <p:cNvSpPr/>
          <p:nvPr/>
        </p:nvSpPr>
        <p:spPr>
          <a:xfrm>
            <a:off x="9382057" y="2229588"/>
            <a:ext cx="1557200" cy="15572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7" name="http://chn.docer.com/works?userid=25553551                    _13"/>
          <p:cNvSpPr>
            <a:spLocks noEditPoints="1"/>
          </p:cNvSpPr>
          <p:nvPr/>
        </p:nvSpPr>
        <p:spPr bwMode="auto">
          <a:xfrm>
            <a:off x="9936336" y="2782763"/>
            <a:ext cx="448642" cy="450850"/>
          </a:xfrm>
          <a:custGeom>
            <a:avLst/>
            <a:gdLst>
              <a:gd name="T0" fmla="*/ 580 w 1017"/>
              <a:gd name="T1" fmla="*/ 688 h 1018"/>
              <a:gd name="T2" fmla="*/ 668 w 1017"/>
              <a:gd name="T3" fmla="*/ 640 h 1018"/>
              <a:gd name="T4" fmla="*/ 738 w 1017"/>
              <a:gd name="T5" fmla="*/ 559 h 1018"/>
              <a:gd name="T6" fmla="*/ 782 w 1017"/>
              <a:gd name="T7" fmla="*/ 453 h 1018"/>
              <a:gd name="T8" fmla="*/ 795 w 1017"/>
              <a:gd name="T9" fmla="*/ 349 h 1018"/>
              <a:gd name="T10" fmla="*/ 778 w 1017"/>
              <a:gd name="T11" fmla="*/ 229 h 1018"/>
              <a:gd name="T12" fmla="*/ 730 w 1017"/>
              <a:gd name="T13" fmla="*/ 127 h 1018"/>
              <a:gd name="T14" fmla="*/ 657 w 1017"/>
              <a:gd name="T15" fmla="*/ 51 h 1018"/>
              <a:gd name="T16" fmla="*/ 567 w 1017"/>
              <a:gd name="T17" fmla="*/ 7 h 1018"/>
              <a:gd name="T18" fmla="*/ 480 w 1017"/>
              <a:gd name="T19" fmla="*/ 2 h 1018"/>
              <a:gd name="T20" fmla="*/ 384 w 1017"/>
              <a:gd name="T21" fmla="*/ 34 h 1018"/>
              <a:gd name="T22" fmla="*/ 304 w 1017"/>
              <a:gd name="T23" fmla="*/ 105 h 1018"/>
              <a:gd name="T24" fmla="*/ 255 w 1017"/>
              <a:gd name="T25" fmla="*/ 187 h 1018"/>
              <a:gd name="T26" fmla="*/ 225 w 1017"/>
              <a:gd name="T27" fmla="*/ 299 h 1018"/>
              <a:gd name="T28" fmla="*/ 225 w 1017"/>
              <a:gd name="T29" fmla="*/ 403 h 1018"/>
              <a:gd name="T30" fmla="*/ 256 w 1017"/>
              <a:gd name="T31" fmla="*/ 517 h 1018"/>
              <a:gd name="T32" fmla="*/ 317 w 1017"/>
              <a:gd name="T33" fmla="*/ 609 h 1018"/>
              <a:gd name="T34" fmla="*/ 397 w 1017"/>
              <a:gd name="T35" fmla="*/ 672 h 1018"/>
              <a:gd name="T36" fmla="*/ 494 w 1017"/>
              <a:gd name="T37" fmla="*/ 699 h 1018"/>
              <a:gd name="T38" fmla="*/ 543 w 1017"/>
              <a:gd name="T39" fmla="*/ 67 h 1018"/>
              <a:gd name="T40" fmla="*/ 633 w 1017"/>
              <a:gd name="T41" fmla="*/ 112 h 1018"/>
              <a:gd name="T42" fmla="*/ 721 w 1017"/>
              <a:gd name="T43" fmla="*/ 265 h 1018"/>
              <a:gd name="T44" fmla="*/ 721 w 1017"/>
              <a:gd name="T45" fmla="*/ 435 h 1018"/>
              <a:gd name="T46" fmla="*/ 633 w 1017"/>
              <a:gd name="T47" fmla="*/ 588 h 1018"/>
              <a:gd name="T48" fmla="*/ 543 w 1017"/>
              <a:gd name="T49" fmla="*/ 633 h 1018"/>
              <a:gd name="T50" fmla="*/ 474 w 1017"/>
              <a:gd name="T51" fmla="*/ 633 h 1018"/>
              <a:gd name="T52" fmla="*/ 384 w 1017"/>
              <a:gd name="T53" fmla="*/ 588 h 1018"/>
              <a:gd name="T54" fmla="*/ 296 w 1017"/>
              <a:gd name="T55" fmla="*/ 435 h 1018"/>
              <a:gd name="T56" fmla="*/ 296 w 1017"/>
              <a:gd name="T57" fmla="*/ 265 h 1018"/>
              <a:gd name="T58" fmla="*/ 384 w 1017"/>
              <a:gd name="T59" fmla="*/ 112 h 1018"/>
              <a:gd name="T60" fmla="*/ 474 w 1017"/>
              <a:gd name="T61" fmla="*/ 67 h 1018"/>
              <a:gd name="T62" fmla="*/ 725 w 1017"/>
              <a:gd name="T63" fmla="*/ 637 h 1018"/>
              <a:gd name="T64" fmla="*/ 700 w 1017"/>
              <a:gd name="T65" fmla="*/ 668 h 1018"/>
              <a:gd name="T66" fmla="*/ 719 w 1017"/>
              <a:gd name="T67" fmla="*/ 697 h 1018"/>
              <a:gd name="T68" fmla="*/ 818 w 1017"/>
              <a:gd name="T69" fmla="*/ 717 h 1018"/>
              <a:gd name="T70" fmla="*/ 927 w 1017"/>
              <a:gd name="T71" fmla="*/ 816 h 1018"/>
              <a:gd name="T72" fmla="*/ 953 w 1017"/>
              <a:gd name="T73" fmla="*/ 929 h 1018"/>
              <a:gd name="T74" fmla="*/ 922 w 1017"/>
              <a:gd name="T75" fmla="*/ 954 h 1018"/>
              <a:gd name="T76" fmla="*/ 69 w 1017"/>
              <a:gd name="T77" fmla="*/ 941 h 1018"/>
              <a:gd name="T78" fmla="*/ 73 w 1017"/>
              <a:gd name="T79" fmla="*/ 856 h 1018"/>
              <a:gd name="T80" fmla="*/ 162 w 1017"/>
              <a:gd name="T81" fmla="*/ 738 h 1018"/>
              <a:gd name="T82" fmla="*/ 285 w 1017"/>
              <a:gd name="T83" fmla="*/ 700 h 1018"/>
              <a:gd name="T84" fmla="*/ 318 w 1017"/>
              <a:gd name="T85" fmla="*/ 674 h 1018"/>
              <a:gd name="T86" fmla="*/ 304 w 1017"/>
              <a:gd name="T87" fmla="*/ 641 h 1018"/>
              <a:gd name="T88" fmla="*/ 243 w 1017"/>
              <a:gd name="T89" fmla="*/ 639 h 1018"/>
              <a:gd name="T90" fmla="*/ 149 w 1017"/>
              <a:gd name="T91" fmla="*/ 670 h 1018"/>
              <a:gd name="T92" fmla="*/ 74 w 1017"/>
              <a:gd name="T93" fmla="*/ 730 h 1018"/>
              <a:gd name="T94" fmla="*/ 23 w 1017"/>
              <a:gd name="T95" fmla="*/ 811 h 1018"/>
              <a:gd name="T96" fmla="*/ 0 w 1017"/>
              <a:gd name="T97" fmla="*/ 907 h 1018"/>
              <a:gd name="T98" fmla="*/ 11 w 1017"/>
              <a:gd name="T99" fmla="*/ 967 h 1018"/>
              <a:gd name="T100" fmla="*/ 58 w 1017"/>
              <a:gd name="T101" fmla="*/ 1010 h 1018"/>
              <a:gd name="T102" fmla="*/ 931 w 1017"/>
              <a:gd name="T103" fmla="*/ 1017 h 1018"/>
              <a:gd name="T104" fmla="*/ 989 w 1017"/>
              <a:gd name="T105" fmla="*/ 990 h 1018"/>
              <a:gd name="T106" fmla="*/ 1017 w 1017"/>
              <a:gd name="T107" fmla="*/ 932 h 1018"/>
              <a:gd name="T108" fmla="*/ 1009 w 1017"/>
              <a:gd name="T109" fmla="*/ 850 h 1018"/>
              <a:gd name="T110" fmla="*/ 969 w 1017"/>
              <a:gd name="T111" fmla="*/ 762 h 1018"/>
              <a:gd name="T112" fmla="*/ 902 w 1017"/>
              <a:gd name="T113" fmla="*/ 693 h 1018"/>
              <a:gd name="T114" fmla="*/ 817 w 1017"/>
              <a:gd name="T115" fmla="*/ 649 h 1018"/>
              <a:gd name="T116" fmla="*/ 731 w 1017"/>
              <a:gd name="T117" fmla="*/ 636 h 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017" h="1018">
                <a:moveTo>
                  <a:pt x="509" y="700"/>
                </a:moveTo>
                <a:lnTo>
                  <a:pt x="509" y="700"/>
                </a:lnTo>
                <a:lnTo>
                  <a:pt x="524" y="699"/>
                </a:lnTo>
                <a:lnTo>
                  <a:pt x="538" y="698"/>
                </a:lnTo>
                <a:lnTo>
                  <a:pt x="553" y="696"/>
                </a:lnTo>
                <a:lnTo>
                  <a:pt x="567" y="693"/>
                </a:lnTo>
                <a:lnTo>
                  <a:pt x="580" y="688"/>
                </a:lnTo>
                <a:lnTo>
                  <a:pt x="593" y="684"/>
                </a:lnTo>
                <a:lnTo>
                  <a:pt x="607" y="679"/>
                </a:lnTo>
                <a:lnTo>
                  <a:pt x="620" y="672"/>
                </a:lnTo>
                <a:lnTo>
                  <a:pt x="633" y="665"/>
                </a:lnTo>
                <a:lnTo>
                  <a:pt x="645" y="657"/>
                </a:lnTo>
                <a:lnTo>
                  <a:pt x="657" y="649"/>
                </a:lnTo>
                <a:lnTo>
                  <a:pt x="668" y="640"/>
                </a:lnTo>
                <a:lnTo>
                  <a:pt x="680" y="630"/>
                </a:lnTo>
                <a:lnTo>
                  <a:pt x="691" y="620"/>
                </a:lnTo>
                <a:lnTo>
                  <a:pt x="701" y="609"/>
                </a:lnTo>
                <a:lnTo>
                  <a:pt x="711" y="597"/>
                </a:lnTo>
                <a:lnTo>
                  <a:pt x="720" y="585"/>
                </a:lnTo>
                <a:lnTo>
                  <a:pt x="730" y="573"/>
                </a:lnTo>
                <a:lnTo>
                  <a:pt x="738" y="559"/>
                </a:lnTo>
                <a:lnTo>
                  <a:pt x="746" y="546"/>
                </a:lnTo>
                <a:lnTo>
                  <a:pt x="753" y="531"/>
                </a:lnTo>
                <a:lnTo>
                  <a:pt x="761" y="517"/>
                </a:lnTo>
                <a:lnTo>
                  <a:pt x="766" y="502"/>
                </a:lnTo>
                <a:lnTo>
                  <a:pt x="773" y="486"/>
                </a:lnTo>
                <a:lnTo>
                  <a:pt x="778" y="470"/>
                </a:lnTo>
                <a:lnTo>
                  <a:pt x="782" y="453"/>
                </a:lnTo>
                <a:lnTo>
                  <a:pt x="785" y="437"/>
                </a:lnTo>
                <a:lnTo>
                  <a:pt x="789" y="420"/>
                </a:lnTo>
                <a:lnTo>
                  <a:pt x="792" y="403"/>
                </a:lnTo>
                <a:lnTo>
                  <a:pt x="793" y="386"/>
                </a:lnTo>
                <a:lnTo>
                  <a:pt x="794" y="368"/>
                </a:lnTo>
                <a:lnTo>
                  <a:pt x="795" y="349"/>
                </a:lnTo>
                <a:lnTo>
                  <a:pt x="795" y="349"/>
                </a:lnTo>
                <a:lnTo>
                  <a:pt x="794" y="332"/>
                </a:lnTo>
                <a:lnTo>
                  <a:pt x="793" y="314"/>
                </a:lnTo>
                <a:lnTo>
                  <a:pt x="792" y="297"/>
                </a:lnTo>
                <a:lnTo>
                  <a:pt x="789" y="280"/>
                </a:lnTo>
                <a:lnTo>
                  <a:pt x="785" y="262"/>
                </a:lnTo>
                <a:lnTo>
                  <a:pt x="782" y="246"/>
                </a:lnTo>
                <a:lnTo>
                  <a:pt x="778" y="229"/>
                </a:lnTo>
                <a:lnTo>
                  <a:pt x="773" y="214"/>
                </a:lnTo>
                <a:lnTo>
                  <a:pt x="766" y="198"/>
                </a:lnTo>
                <a:lnTo>
                  <a:pt x="761" y="183"/>
                </a:lnTo>
                <a:lnTo>
                  <a:pt x="753" y="168"/>
                </a:lnTo>
                <a:lnTo>
                  <a:pt x="746" y="154"/>
                </a:lnTo>
                <a:lnTo>
                  <a:pt x="738" y="140"/>
                </a:lnTo>
                <a:lnTo>
                  <a:pt x="730" y="127"/>
                </a:lnTo>
                <a:lnTo>
                  <a:pt x="720" y="114"/>
                </a:lnTo>
                <a:lnTo>
                  <a:pt x="711" y="103"/>
                </a:lnTo>
                <a:lnTo>
                  <a:pt x="701" y="91"/>
                </a:lnTo>
                <a:lnTo>
                  <a:pt x="691" y="80"/>
                </a:lnTo>
                <a:lnTo>
                  <a:pt x="679" y="69"/>
                </a:lnTo>
                <a:lnTo>
                  <a:pt x="668" y="60"/>
                </a:lnTo>
                <a:lnTo>
                  <a:pt x="657" y="51"/>
                </a:lnTo>
                <a:lnTo>
                  <a:pt x="645" y="43"/>
                </a:lnTo>
                <a:lnTo>
                  <a:pt x="633" y="35"/>
                </a:lnTo>
                <a:lnTo>
                  <a:pt x="620" y="27"/>
                </a:lnTo>
                <a:lnTo>
                  <a:pt x="607" y="21"/>
                </a:lnTo>
                <a:lnTo>
                  <a:pt x="593" y="16"/>
                </a:lnTo>
                <a:lnTo>
                  <a:pt x="580" y="11"/>
                </a:lnTo>
                <a:lnTo>
                  <a:pt x="567" y="7"/>
                </a:lnTo>
                <a:lnTo>
                  <a:pt x="553" y="4"/>
                </a:lnTo>
                <a:lnTo>
                  <a:pt x="538" y="2"/>
                </a:lnTo>
                <a:lnTo>
                  <a:pt x="524" y="1"/>
                </a:lnTo>
                <a:lnTo>
                  <a:pt x="509" y="0"/>
                </a:lnTo>
                <a:lnTo>
                  <a:pt x="509" y="0"/>
                </a:lnTo>
                <a:lnTo>
                  <a:pt x="494" y="1"/>
                </a:lnTo>
                <a:lnTo>
                  <a:pt x="480" y="2"/>
                </a:lnTo>
                <a:lnTo>
                  <a:pt x="466" y="4"/>
                </a:lnTo>
                <a:lnTo>
                  <a:pt x="452" y="7"/>
                </a:lnTo>
                <a:lnTo>
                  <a:pt x="438" y="10"/>
                </a:lnTo>
                <a:lnTo>
                  <a:pt x="424" y="16"/>
                </a:lnTo>
                <a:lnTo>
                  <a:pt x="411" y="21"/>
                </a:lnTo>
                <a:lnTo>
                  <a:pt x="397" y="27"/>
                </a:lnTo>
                <a:lnTo>
                  <a:pt x="384" y="34"/>
                </a:lnTo>
                <a:lnTo>
                  <a:pt x="372" y="43"/>
                </a:lnTo>
                <a:lnTo>
                  <a:pt x="359" y="51"/>
                </a:lnTo>
                <a:lnTo>
                  <a:pt x="348" y="60"/>
                </a:lnTo>
                <a:lnTo>
                  <a:pt x="336" y="70"/>
                </a:lnTo>
                <a:lnTo>
                  <a:pt x="325" y="81"/>
                </a:lnTo>
                <a:lnTo>
                  <a:pt x="314" y="93"/>
                </a:lnTo>
                <a:lnTo>
                  <a:pt x="304" y="105"/>
                </a:lnTo>
                <a:lnTo>
                  <a:pt x="304" y="105"/>
                </a:lnTo>
                <a:lnTo>
                  <a:pt x="294" y="118"/>
                </a:lnTo>
                <a:lnTo>
                  <a:pt x="285" y="130"/>
                </a:lnTo>
                <a:lnTo>
                  <a:pt x="277" y="144"/>
                </a:lnTo>
                <a:lnTo>
                  <a:pt x="269" y="158"/>
                </a:lnTo>
                <a:lnTo>
                  <a:pt x="262" y="172"/>
                </a:lnTo>
                <a:lnTo>
                  <a:pt x="255" y="187"/>
                </a:lnTo>
                <a:lnTo>
                  <a:pt x="249" y="202"/>
                </a:lnTo>
                <a:lnTo>
                  <a:pt x="244" y="217"/>
                </a:lnTo>
                <a:lnTo>
                  <a:pt x="238" y="233"/>
                </a:lnTo>
                <a:lnTo>
                  <a:pt x="234" y="250"/>
                </a:lnTo>
                <a:lnTo>
                  <a:pt x="231" y="266"/>
                </a:lnTo>
                <a:lnTo>
                  <a:pt x="227" y="282"/>
                </a:lnTo>
                <a:lnTo>
                  <a:pt x="225" y="299"/>
                </a:lnTo>
                <a:lnTo>
                  <a:pt x="223" y="315"/>
                </a:lnTo>
                <a:lnTo>
                  <a:pt x="223" y="332"/>
                </a:lnTo>
                <a:lnTo>
                  <a:pt x="222" y="349"/>
                </a:lnTo>
                <a:lnTo>
                  <a:pt x="222" y="349"/>
                </a:lnTo>
                <a:lnTo>
                  <a:pt x="223" y="368"/>
                </a:lnTo>
                <a:lnTo>
                  <a:pt x="224" y="386"/>
                </a:lnTo>
                <a:lnTo>
                  <a:pt x="225" y="403"/>
                </a:lnTo>
                <a:lnTo>
                  <a:pt x="229" y="420"/>
                </a:lnTo>
                <a:lnTo>
                  <a:pt x="232" y="437"/>
                </a:lnTo>
                <a:lnTo>
                  <a:pt x="235" y="453"/>
                </a:lnTo>
                <a:lnTo>
                  <a:pt x="239" y="470"/>
                </a:lnTo>
                <a:lnTo>
                  <a:pt x="245" y="486"/>
                </a:lnTo>
                <a:lnTo>
                  <a:pt x="251" y="502"/>
                </a:lnTo>
                <a:lnTo>
                  <a:pt x="256" y="517"/>
                </a:lnTo>
                <a:lnTo>
                  <a:pt x="264" y="531"/>
                </a:lnTo>
                <a:lnTo>
                  <a:pt x="271" y="546"/>
                </a:lnTo>
                <a:lnTo>
                  <a:pt x="279" y="559"/>
                </a:lnTo>
                <a:lnTo>
                  <a:pt x="288" y="573"/>
                </a:lnTo>
                <a:lnTo>
                  <a:pt x="297" y="585"/>
                </a:lnTo>
                <a:lnTo>
                  <a:pt x="306" y="597"/>
                </a:lnTo>
                <a:lnTo>
                  <a:pt x="317" y="609"/>
                </a:lnTo>
                <a:lnTo>
                  <a:pt x="326" y="620"/>
                </a:lnTo>
                <a:lnTo>
                  <a:pt x="337" y="630"/>
                </a:lnTo>
                <a:lnTo>
                  <a:pt x="349" y="640"/>
                </a:lnTo>
                <a:lnTo>
                  <a:pt x="361" y="649"/>
                </a:lnTo>
                <a:lnTo>
                  <a:pt x="372" y="657"/>
                </a:lnTo>
                <a:lnTo>
                  <a:pt x="384" y="665"/>
                </a:lnTo>
                <a:lnTo>
                  <a:pt x="397" y="672"/>
                </a:lnTo>
                <a:lnTo>
                  <a:pt x="410" y="679"/>
                </a:lnTo>
                <a:lnTo>
                  <a:pt x="424" y="684"/>
                </a:lnTo>
                <a:lnTo>
                  <a:pt x="437" y="688"/>
                </a:lnTo>
                <a:lnTo>
                  <a:pt x="451" y="693"/>
                </a:lnTo>
                <a:lnTo>
                  <a:pt x="465" y="696"/>
                </a:lnTo>
                <a:lnTo>
                  <a:pt x="480" y="698"/>
                </a:lnTo>
                <a:lnTo>
                  <a:pt x="494" y="699"/>
                </a:lnTo>
                <a:lnTo>
                  <a:pt x="509" y="700"/>
                </a:lnTo>
                <a:lnTo>
                  <a:pt x="509" y="700"/>
                </a:lnTo>
                <a:close/>
                <a:moveTo>
                  <a:pt x="509" y="64"/>
                </a:moveTo>
                <a:lnTo>
                  <a:pt x="509" y="64"/>
                </a:lnTo>
                <a:lnTo>
                  <a:pt x="520" y="64"/>
                </a:lnTo>
                <a:lnTo>
                  <a:pt x="531" y="65"/>
                </a:lnTo>
                <a:lnTo>
                  <a:pt x="543" y="67"/>
                </a:lnTo>
                <a:lnTo>
                  <a:pt x="554" y="69"/>
                </a:lnTo>
                <a:lnTo>
                  <a:pt x="564" y="73"/>
                </a:lnTo>
                <a:lnTo>
                  <a:pt x="575" y="77"/>
                </a:lnTo>
                <a:lnTo>
                  <a:pt x="585" y="81"/>
                </a:lnTo>
                <a:lnTo>
                  <a:pt x="596" y="87"/>
                </a:lnTo>
                <a:lnTo>
                  <a:pt x="615" y="98"/>
                </a:lnTo>
                <a:lnTo>
                  <a:pt x="633" y="112"/>
                </a:lnTo>
                <a:lnTo>
                  <a:pt x="650" y="129"/>
                </a:lnTo>
                <a:lnTo>
                  <a:pt x="666" y="148"/>
                </a:lnTo>
                <a:lnTo>
                  <a:pt x="680" y="168"/>
                </a:lnTo>
                <a:lnTo>
                  <a:pt x="693" y="190"/>
                </a:lnTo>
                <a:lnTo>
                  <a:pt x="704" y="213"/>
                </a:lnTo>
                <a:lnTo>
                  <a:pt x="714" y="239"/>
                </a:lnTo>
                <a:lnTo>
                  <a:pt x="721" y="265"/>
                </a:lnTo>
                <a:lnTo>
                  <a:pt x="726" y="293"/>
                </a:lnTo>
                <a:lnTo>
                  <a:pt x="730" y="320"/>
                </a:lnTo>
                <a:lnTo>
                  <a:pt x="731" y="349"/>
                </a:lnTo>
                <a:lnTo>
                  <a:pt x="731" y="349"/>
                </a:lnTo>
                <a:lnTo>
                  <a:pt x="730" y="379"/>
                </a:lnTo>
                <a:lnTo>
                  <a:pt x="726" y="407"/>
                </a:lnTo>
                <a:lnTo>
                  <a:pt x="721" y="435"/>
                </a:lnTo>
                <a:lnTo>
                  <a:pt x="714" y="461"/>
                </a:lnTo>
                <a:lnTo>
                  <a:pt x="704" y="486"/>
                </a:lnTo>
                <a:lnTo>
                  <a:pt x="693" y="509"/>
                </a:lnTo>
                <a:lnTo>
                  <a:pt x="680" y="532"/>
                </a:lnTo>
                <a:lnTo>
                  <a:pt x="666" y="552"/>
                </a:lnTo>
                <a:lnTo>
                  <a:pt x="650" y="570"/>
                </a:lnTo>
                <a:lnTo>
                  <a:pt x="633" y="588"/>
                </a:lnTo>
                <a:lnTo>
                  <a:pt x="615" y="602"/>
                </a:lnTo>
                <a:lnTo>
                  <a:pt x="596" y="613"/>
                </a:lnTo>
                <a:lnTo>
                  <a:pt x="585" y="619"/>
                </a:lnTo>
                <a:lnTo>
                  <a:pt x="575" y="623"/>
                </a:lnTo>
                <a:lnTo>
                  <a:pt x="564" y="627"/>
                </a:lnTo>
                <a:lnTo>
                  <a:pt x="554" y="630"/>
                </a:lnTo>
                <a:lnTo>
                  <a:pt x="543" y="633"/>
                </a:lnTo>
                <a:lnTo>
                  <a:pt x="531" y="635"/>
                </a:lnTo>
                <a:lnTo>
                  <a:pt x="520" y="636"/>
                </a:lnTo>
                <a:lnTo>
                  <a:pt x="509" y="636"/>
                </a:lnTo>
                <a:lnTo>
                  <a:pt x="509" y="636"/>
                </a:lnTo>
                <a:lnTo>
                  <a:pt x="497" y="636"/>
                </a:lnTo>
                <a:lnTo>
                  <a:pt x="486" y="635"/>
                </a:lnTo>
                <a:lnTo>
                  <a:pt x="474" y="633"/>
                </a:lnTo>
                <a:lnTo>
                  <a:pt x="464" y="630"/>
                </a:lnTo>
                <a:lnTo>
                  <a:pt x="453" y="627"/>
                </a:lnTo>
                <a:lnTo>
                  <a:pt x="442" y="623"/>
                </a:lnTo>
                <a:lnTo>
                  <a:pt x="432" y="619"/>
                </a:lnTo>
                <a:lnTo>
                  <a:pt x="422" y="613"/>
                </a:lnTo>
                <a:lnTo>
                  <a:pt x="402" y="602"/>
                </a:lnTo>
                <a:lnTo>
                  <a:pt x="384" y="588"/>
                </a:lnTo>
                <a:lnTo>
                  <a:pt x="367" y="570"/>
                </a:lnTo>
                <a:lnTo>
                  <a:pt x="351" y="552"/>
                </a:lnTo>
                <a:lnTo>
                  <a:pt x="337" y="532"/>
                </a:lnTo>
                <a:lnTo>
                  <a:pt x="324" y="509"/>
                </a:lnTo>
                <a:lnTo>
                  <a:pt x="313" y="486"/>
                </a:lnTo>
                <a:lnTo>
                  <a:pt x="304" y="461"/>
                </a:lnTo>
                <a:lnTo>
                  <a:pt x="296" y="435"/>
                </a:lnTo>
                <a:lnTo>
                  <a:pt x="291" y="407"/>
                </a:lnTo>
                <a:lnTo>
                  <a:pt x="288" y="379"/>
                </a:lnTo>
                <a:lnTo>
                  <a:pt x="285" y="349"/>
                </a:lnTo>
                <a:lnTo>
                  <a:pt x="285" y="349"/>
                </a:lnTo>
                <a:lnTo>
                  <a:pt x="288" y="320"/>
                </a:lnTo>
                <a:lnTo>
                  <a:pt x="291" y="293"/>
                </a:lnTo>
                <a:lnTo>
                  <a:pt x="296" y="265"/>
                </a:lnTo>
                <a:lnTo>
                  <a:pt x="304" y="239"/>
                </a:lnTo>
                <a:lnTo>
                  <a:pt x="313" y="213"/>
                </a:lnTo>
                <a:lnTo>
                  <a:pt x="324" y="190"/>
                </a:lnTo>
                <a:lnTo>
                  <a:pt x="337" y="168"/>
                </a:lnTo>
                <a:lnTo>
                  <a:pt x="351" y="148"/>
                </a:lnTo>
                <a:lnTo>
                  <a:pt x="367" y="129"/>
                </a:lnTo>
                <a:lnTo>
                  <a:pt x="384" y="112"/>
                </a:lnTo>
                <a:lnTo>
                  <a:pt x="402" y="98"/>
                </a:lnTo>
                <a:lnTo>
                  <a:pt x="422" y="87"/>
                </a:lnTo>
                <a:lnTo>
                  <a:pt x="432" y="81"/>
                </a:lnTo>
                <a:lnTo>
                  <a:pt x="442" y="77"/>
                </a:lnTo>
                <a:lnTo>
                  <a:pt x="453" y="73"/>
                </a:lnTo>
                <a:lnTo>
                  <a:pt x="464" y="69"/>
                </a:lnTo>
                <a:lnTo>
                  <a:pt x="474" y="67"/>
                </a:lnTo>
                <a:lnTo>
                  <a:pt x="486" y="65"/>
                </a:lnTo>
                <a:lnTo>
                  <a:pt x="497" y="64"/>
                </a:lnTo>
                <a:lnTo>
                  <a:pt x="509" y="64"/>
                </a:lnTo>
                <a:lnTo>
                  <a:pt x="509" y="64"/>
                </a:lnTo>
                <a:close/>
                <a:moveTo>
                  <a:pt x="731" y="636"/>
                </a:moveTo>
                <a:lnTo>
                  <a:pt x="731" y="636"/>
                </a:lnTo>
                <a:lnTo>
                  <a:pt x="725" y="637"/>
                </a:lnTo>
                <a:lnTo>
                  <a:pt x="719" y="639"/>
                </a:lnTo>
                <a:lnTo>
                  <a:pt x="714" y="641"/>
                </a:lnTo>
                <a:lnTo>
                  <a:pt x="709" y="645"/>
                </a:lnTo>
                <a:lnTo>
                  <a:pt x="705" y="650"/>
                </a:lnTo>
                <a:lnTo>
                  <a:pt x="702" y="655"/>
                </a:lnTo>
                <a:lnTo>
                  <a:pt x="700" y="662"/>
                </a:lnTo>
                <a:lnTo>
                  <a:pt x="700" y="668"/>
                </a:lnTo>
                <a:lnTo>
                  <a:pt x="700" y="668"/>
                </a:lnTo>
                <a:lnTo>
                  <a:pt x="700" y="674"/>
                </a:lnTo>
                <a:lnTo>
                  <a:pt x="702" y="680"/>
                </a:lnTo>
                <a:lnTo>
                  <a:pt x="705" y="685"/>
                </a:lnTo>
                <a:lnTo>
                  <a:pt x="709" y="691"/>
                </a:lnTo>
                <a:lnTo>
                  <a:pt x="714" y="694"/>
                </a:lnTo>
                <a:lnTo>
                  <a:pt x="719" y="697"/>
                </a:lnTo>
                <a:lnTo>
                  <a:pt x="725" y="699"/>
                </a:lnTo>
                <a:lnTo>
                  <a:pt x="731" y="700"/>
                </a:lnTo>
                <a:lnTo>
                  <a:pt x="731" y="700"/>
                </a:lnTo>
                <a:lnTo>
                  <a:pt x="754" y="701"/>
                </a:lnTo>
                <a:lnTo>
                  <a:pt x="776" y="705"/>
                </a:lnTo>
                <a:lnTo>
                  <a:pt x="797" y="710"/>
                </a:lnTo>
                <a:lnTo>
                  <a:pt x="818" y="717"/>
                </a:lnTo>
                <a:lnTo>
                  <a:pt x="837" y="727"/>
                </a:lnTo>
                <a:lnTo>
                  <a:pt x="855" y="738"/>
                </a:lnTo>
                <a:lnTo>
                  <a:pt x="872" y="751"/>
                </a:lnTo>
                <a:lnTo>
                  <a:pt x="888" y="765"/>
                </a:lnTo>
                <a:lnTo>
                  <a:pt x="903" y="781"/>
                </a:lnTo>
                <a:lnTo>
                  <a:pt x="915" y="798"/>
                </a:lnTo>
                <a:lnTo>
                  <a:pt x="927" y="816"/>
                </a:lnTo>
                <a:lnTo>
                  <a:pt x="937" y="835"/>
                </a:lnTo>
                <a:lnTo>
                  <a:pt x="944" y="856"/>
                </a:lnTo>
                <a:lnTo>
                  <a:pt x="950" y="877"/>
                </a:lnTo>
                <a:lnTo>
                  <a:pt x="953" y="900"/>
                </a:lnTo>
                <a:lnTo>
                  <a:pt x="954" y="922"/>
                </a:lnTo>
                <a:lnTo>
                  <a:pt x="954" y="922"/>
                </a:lnTo>
                <a:lnTo>
                  <a:pt x="953" y="929"/>
                </a:lnTo>
                <a:lnTo>
                  <a:pt x="952" y="935"/>
                </a:lnTo>
                <a:lnTo>
                  <a:pt x="949" y="941"/>
                </a:lnTo>
                <a:lnTo>
                  <a:pt x="944" y="945"/>
                </a:lnTo>
                <a:lnTo>
                  <a:pt x="940" y="949"/>
                </a:lnTo>
                <a:lnTo>
                  <a:pt x="935" y="951"/>
                </a:lnTo>
                <a:lnTo>
                  <a:pt x="928" y="953"/>
                </a:lnTo>
                <a:lnTo>
                  <a:pt x="922" y="954"/>
                </a:lnTo>
                <a:lnTo>
                  <a:pt x="96" y="954"/>
                </a:lnTo>
                <a:lnTo>
                  <a:pt x="96" y="954"/>
                </a:lnTo>
                <a:lnTo>
                  <a:pt x="89" y="953"/>
                </a:lnTo>
                <a:lnTo>
                  <a:pt x="83" y="951"/>
                </a:lnTo>
                <a:lnTo>
                  <a:pt x="77" y="949"/>
                </a:lnTo>
                <a:lnTo>
                  <a:pt x="73" y="945"/>
                </a:lnTo>
                <a:lnTo>
                  <a:pt x="69" y="941"/>
                </a:lnTo>
                <a:lnTo>
                  <a:pt x="65" y="935"/>
                </a:lnTo>
                <a:lnTo>
                  <a:pt x="64" y="929"/>
                </a:lnTo>
                <a:lnTo>
                  <a:pt x="63" y="922"/>
                </a:lnTo>
                <a:lnTo>
                  <a:pt x="63" y="922"/>
                </a:lnTo>
                <a:lnTo>
                  <a:pt x="64" y="900"/>
                </a:lnTo>
                <a:lnTo>
                  <a:pt x="68" y="877"/>
                </a:lnTo>
                <a:lnTo>
                  <a:pt x="73" y="856"/>
                </a:lnTo>
                <a:lnTo>
                  <a:pt x="81" y="835"/>
                </a:lnTo>
                <a:lnTo>
                  <a:pt x="90" y="816"/>
                </a:lnTo>
                <a:lnTo>
                  <a:pt x="101" y="798"/>
                </a:lnTo>
                <a:lnTo>
                  <a:pt x="114" y="781"/>
                </a:lnTo>
                <a:lnTo>
                  <a:pt x="129" y="765"/>
                </a:lnTo>
                <a:lnTo>
                  <a:pt x="145" y="751"/>
                </a:lnTo>
                <a:lnTo>
                  <a:pt x="162" y="738"/>
                </a:lnTo>
                <a:lnTo>
                  <a:pt x="180" y="727"/>
                </a:lnTo>
                <a:lnTo>
                  <a:pt x="200" y="717"/>
                </a:lnTo>
                <a:lnTo>
                  <a:pt x="220" y="710"/>
                </a:lnTo>
                <a:lnTo>
                  <a:pt x="241" y="705"/>
                </a:lnTo>
                <a:lnTo>
                  <a:pt x="263" y="701"/>
                </a:lnTo>
                <a:lnTo>
                  <a:pt x="285" y="700"/>
                </a:lnTo>
                <a:lnTo>
                  <a:pt x="285" y="700"/>
                </a:lnTo>
                <a:lnTo>
                  <a:pt x="292" y="699"/>
                </a:lnTo>
                <a:lnTo>
                  <a:pt x="298" y="697"/>
                </a:lnTo>
                <a:lnTo>
                  <a:pt x="304" y="694"/>
                </a:lnTo>
                <a:lnTo>
                  <a:pt x="308" y="691"/>
                </a:lnTo>
                <a:lnTo>
                  <a:pt x="312" y="685"/>
                </a:lnTo>
                <a:lnTo>
                  <a:pt x="315" y="680"/>
                </a:lnTo>
                <a:lnTo>
                  <a:pt x="318" y="674"/>
                </a:lnTo>
                <a:lnTo>
                  <a:pt x="318" y="668"/>
                </a:lnTo>
                <a:lnTo>
                  <a:pt x="318" y="668"/>
                </a:lnTo>
                <a:lnTo>
                  <a:pt x="318" y="662"/>
                </a:lnTo>
                <a:lnTo>
                  <a:pt x="315" y="655"/>
                </a:lnTo>
                <a:lnTo>
                  <a:pt x="312" y="650"/>
                </a:lnTo>
                <a:lnTo>
                  <a:pt x="308" y="645"/>
                </a:lnTo>
                <a:lnTo>
                  <a:pt x="304" y="641"/>
                </a:lnTo>
                <a:lnTo>
                  <a:pt x="298" y="639"/>
                </a:lnTo>
                <a:lnTo>
                  <a:pt x="292" y="637"/>
                </a:lnTo>
                <a:lnTo>
                  <a:pt x="285" y="636"/>
                </a:lnTo>
                <a:lnTo>
                  <a:pt x="285" y="636"/>
                </a:lnTo>
                <a:lnTo>
                  <a:pt x="271" y="637"/>
                </a:lnTo>
                <a:lnTo>
                  <a:pt x="256" y="638"/>
                </a:lnTo>
                <a:lnTo>
                  <a:pt x="243" y="639"/>
                </a:lnTo>
                <a:lnTo>
                  <a:pt x="229" y="642"/>
                </a:lnTo>
                <a:lnTo>
                  <a:pt x="215" y="645"/>
                </a:lnTo>
                <a:lnTo>
                  <a:pt x="201" y="649"/>
                </a:lnTo>
                <a:lnTo>
                  <a:pt x="188" y="653"/>
                </a:lnTo>
                <a:lnTo>
                  <a:pt x="175" y="658"/>
                </a:lnTo>
                <a:lnTo>
                  <a:pt x="162" y="665"/>
                </a:lnTo>
                <a:lnTo>
                  <a:pt x="149" y="670"/>
                </a:lnTo>
                <a:lnTo>
                  <a:pt x="137" y="678"/>
                </a:lnTo>
                <a:lnTo>
                  <a:pt x="126" y="685"/>
                </a:lnTo>
                <a:lnTo>
                  <a:pt x="115" y="693"/>
                </a:lnTo>
                <a:lnTo>
                  <a:pt x="104" y="701"/>
                </a:lnTo>
                <a:lnTo>
                  <a:pt x="93" y="711"/>
                </a:lnTo>
                <a:lnTo>
                  <a:pt x="84" y="720"/>
                </a:lnTo>
                <a:lnTo>
                  <a:pt x="74" y="730"/>
                </a:lnTo>
                <a:lnTo>
                  <a:pt x="65" y="740"/>
                </a:lnTo>
                <a:lnTo>
                  <a:pt x="57" y="751"/>
                </a:lnTo>
                <a:lnTo>
                  <a:pt x="48" y="762"/>
                </a:lnTo>
                <a:lnTo>
                  <a:pt x="41" y="774"/>
                </a:lnTo>
                <a:lnTo>
                  <a:pt x="34" y="786"/>
                </a:lnTo>
                <a:lnTo>
                  <a:pt x="28" y="798"/>
                </a:lnTo>
                <a:lnTo>
                  <a:pt x="23" y="811"/>
                </a:lnTo>
                <a:lnTo>
                  <a:pt x="17" y="824"/>
                </a:lnTo>
                <a:lnTo>
                  <a:pt x="13" y="838"/>
                </a:lnTo>
                <a:lnTo>
                  <a:pt x="9" y="850"/>
                </a:lnTo>
                <a:lnTo>
                  <a:pt x="5" y="864"/>
                </a:lnTo>
                <a:lnTo>
                  <a:pt x="3" y="878"/>
                </a:lnTo>
                <a:lnTo>
                  <a:pt x="1" y="893"/>
                </a:lnTo>
                <a:lnTo>
                  <a:pt x="0" y="907"/>
                </a:lnTo>
                <a:lnTo>
                  <a:pt x="0" y="922"/>
                </a:lnTo>
                <a:lnTo>
                  <a:pt x="0" y="922"/>
                </a:lnTo>
                <a:lnTo>
                  <a:pt x="0" y="932"/>
                </a:lnTo>
                <a:lnTo>
                  <a:pt x="2" y="942"/>
                </a:lnTo>
                <a:lnTo>
                  <a:pt x="4" y="950"/>
                </a:lnTo>
                <a:lnTo>
                  <a:pt x="8" y="960"/>
                </a:lnTo>
                <a:lnTo>
                  <a:pt x="11" y="967"/>
                </a:lnTo>
                <a:lnTo>
                  <a:pt x="16" y="976"/>
                </a:lnTo>
                <a:lnTo>
                  <a:pt x="21" y="983"/>
                </a:lnTo>
                <a:lnTo>
                  <a:pt x="28" y="990"/>
                </a:lnTo>
                <a:lnTo>
                  <a:pt x="34" y="996"/>
                </a:lnTo>
                <a:lnTo>
                  <a:pt x="42" y="1002"/>
                </a:lnTo>
                <a:lnTo>
                  <a:pt x="49" y="1006"/>
                </a:lnTo>
                <a:lnTo>
                  <a:pt x="58" y="1010"/>
                </a:lnTo>
                <a:lnTo>
                  <a:pt x="67" y="1014"/>
                </a:lnTo>
                <a:lnTo>
                  <a:pt x="76" y="1016"/>
                </a:lnTo>
                <a:lnTo>
                  <a:pt x="86" y="1017"/>
                </a:lnTo>
                <a:lnTo>
                  <a:pt x="96" y="1018"/>
                </a:lnTo>
                <a:lnTo>
                  <a:pt x="922" y="1018"/>
                </a:lnTo>
                <a:lnTo>
                  <a:pt x="922" y="1018"/>
                </a:lnTo>
                <a:lnTo>
                  <a:pt x="931" y="1017"/>
                </a:lnTo>
                <a:lnTo>
                  <a:pt x="941" y="1016"/>
                </a:lnTo>
                <a:lnTo>
                  <a:pt x="951" y="1014"/>
                </a:lnTo>
                <a:lnTo>
                  <a:pt x="959" y="1010"/>
                </a:lnTo>
                <a:lnTo>
                  <a:pt x="968" y="1006"/>
                </a:lnTo>
                <a:lnTo>
                  <a:pt x="975" y="1002"/>
                </a:lnTo>
                <a:lnTo>
                  <a:pt x="983" y="996"/>
                </a:lnTo>
                <a:lnTo>
                  <a:pt x="989" y="990"/>
                </a:lnTo>
                <a:lnTo>
                  <a:pt x="996" y="983"/>
                </a:lnTo>
                <a:lnTo>
                  <a:pt x="1001" y="976"/>
                </a:lnTo>
                <a:lnTo>
                  <a:pt x="1006" y="967"/>
                </a:lnTo>
                <a:lnTo>
                  <a:pt x="1010" y="960"/>
                </a:lnTo>
                <a:lnTo>
                  <a:pt x="1013" y="950"/>
                </a:lnTo>
                <a:lnTo>
                  <a:pt x="1015" y="942"/>
                </a:lnTo>
                <a:lnTo>
                  <a:pt x="1017" y="932"/>
                </a:lnTo>
                <a:lnTo>
                  <a:pt x="1017" y="922"/>
                </a:lnTo>
                <a:lnTo>
                  <a:pt x="1017" y="922"/>
                </a:lnTo>
                <a:lnTo>
                  <a:pt x="1017" y="907"/>
                </a:lnTo>
                <a:lnTo>
                  <a:pt x="1016" y="893"/>
                </a:lnTo>
                <a:lnTo>
                  <a:pt x="1014" y="878"/>
                </a:lnTo>
                <a:lnTo>
                  <a:pt x="1012" y="864"/>
                </a:lnTo>
                <a:lnTo>
                  <a:pt x="1009" y="850"/>
                </a:lnTo>
                <a:lnTo>
                  <a:pt x="1004" y="838"/>
                </a:lnTo>
                <a:lnTo>
                  <a:pt x="1000" y="824"/>
                </a:lnTo>
                <a:lnTo>
                  <a:pt x="995" y="811"/>
                </a:lnTo>
                <a:lnTo>
                  <a:pt x="989" y="798"/>
                </a:lnTo>
                <a:lnTo>
                  <a:pt x="983" y="786"/>
                </a:lnTo>
                <a:lnTo>
                  <a:pt x="976" y="774"/>
                </a:lnTo>
                <a:lnTo>
                  <a:pt x="969" y="762"/>
                </a:lnTo>
                <a:lnTo>
                  <a:pt x="960" y="751"/>
                </a:lnTo>
                <a:lnTo>
                  <a:pt x="952" y="740"/>
                </a:lnTo>
                <a:lnTo>
                  <a:pt x="943" y="730"/>
                </a:lnTo>
                <a:lnTo>
                  <a:pt x="933" y="720"/>
                </a:lnTo>
                <a:lnTo>
                  <a:pt x="924" y="711"/>
                </a:lnTo>
                <a:lnTo>
                  <a:pt x="913" y="701"/>
                </a:lnTo>
                <a:lnTo>
                  <a:pt x="902" y="693"/>
                </a:lnTo>
                <a:lnTo>
                  <a:pt x="892" y="685"/>
                </a:lnTo>
                <a:lnTo>
                  <a:pt x="880" y="678"/>
                </a:lnTo>
                <a:lnTo>
                  <a:pt x="868" y="670"/>
                </a:lnTo>
                <a:lnTo>
                  <a:pt x="855" y="665"/>
                </a:lnTo>
                <a:lnTo>
                  <a:pt x="842" y="658"/>
                </a:lnTo>
                <a:lnTo>
                  <a:pt x="829" y="653"/>
                </a:lnTo>
                <a:lnTo>
                  <a:pt x="817" y="649"/>
                </a:lnTo>
                <a:lnTo>
                  <a:pt x="803" y="645"/>
                </a:lnTo>
                <a:lnTo>
                  <a:pt x="789" y="642"/>
                </a:lnTo>
                <a:lnTo>
                  <a:pt x="775" y="639"/>
                </a:lnTo>
                <a:lnTo>
                  <a:pt x="761" y="638"/>
                </a:lnTo>
                <a:lnTo>
                  <a:pt x="746" y="637"/>
                </a:lnTo>
                <a:lnTo>
                  <a:pt x="731" y="636"/>
                </a:lnTo>
                <a:lnTo>
                  <a:pt x="731" y="6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  <p:sp>
        <p:nvSpPr>
          <p:cNvPr id="18" name="http://chn.docer.com/works?userid=25553551                    _14"/>
          <p:cNvSpPr/>
          <p:nvPr/>
        </p:nvSpPr>
        <p:spPr>
          <a:xfrm>
            <a:off x="4081326" y="2360188"/>
            <a:ext cx="1296000" cy="1296000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sz="6000" kern="0">
              <a:solidFill>
                <a:schemeClr val="accent1"/>
              </a:solidFill>
              <a:latin typeface="Agency FB" panose="020B0503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19" name="http://chn.docer.com/works?userid=25553551                    _15"/>
          <p:cNvSpPr/>
          <p:nvPr/>
        </p:nvSpPr>
        <p:spPr>
          <a:xfrm>
            <a:off x="3950726" y="2229588"/>
            <a:ext cx="1557200" cy="15572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0" name="http://chn.docer.com/works?userid=25553551                    _16"/>
          <p:cNvSpPr>
            <a:spLocks noEditPoints="1"/>
          </p:cNvSpPr>
          <p:nvPr/>
        </p:nvSpPr>
        <p:spPr bwMode="auto">
          <a:xfrm>
            <a:off x="4503901" y="2782763"/>
            <a:ext cx="450850" cy="450850"/>
          </a:xfrm>
          <a:custGeom>
            <a:avLst/>
            <a:gdLst>
              <a:gd name="T0" fmla="*/ 562 w 1019"/>
              <a:gd name="T1" fmla="*/ 11 h 1017"/>
              <a:gd name="T2" fmla="*/ 449 w 1019"/>
              <a:gd name="T3" fmla="*/ 63 h 1017"/>
              <a:gd name="T4" fmla="*/ 360 w 1019"/>
              <a:gd name="T5" fmla="*/ 147 h 1017"/>
              <a:gd name="T6" fmla="*/ 303 w 1019"/>
              <a:gd name="T7" fmla="*/ 257 h 1017"/>
              <a:gd name="T8" fmla="*/ 287 w 1019"/>
              <a:gd name="T9" fmla="*/ 366 h 1017"/>
              <a:gd name="T10" fmla="*/ 324 w 1019"/>
              <a:gd name="T11" fmla="*/ 527 h 1017"/>
              <a:gd name="T12" fmla="*/ 7 w 1019"/>
              <a:gd name="T13" fmla="*/ 887 h 1017"/>
              <a:gd name="T14" fmla="*/ 5 w 1019"/>
              <a:gd name="T15" fmla="*/ 950 h 1017"/>
              <a:gd name="T16" fmla="*/ 36 w 1019"/>
              <a:gd name="T17" fmla="*/ 996 h 1017"/>
              <a:gd name="T18" fmla="*/ 96 w 1019"/>
              <a:gd name="T19" fmla="*/ 1017 h 1017"/>
              <a:gd name="T20" fmla="*/ 148 w 1019"/>
              <a:gd name="T21" fmla="*/ 1002 h 1017"/>
              <a:gd name="T22" fmla="*/ 535 w 1019"/>
              <a:gd name="T23" fmla="*/ 712 h 1017"/>
              <a:gd name="T24" fmla="*/ 672 w 1019"/>
              <a:gd name="T25" fmla="*/ 731 h 1017"/>
              <a:gd name="T26" fmla="*/ 795 w 1019"/>
              <a:gd name="T27" fmla="*/ 703 h 1017"/>
              <a:gd name="T28" fmla="*/ 898 w 1019"/>
              <a:gd name="T29" fmla="*/ 637 h 1017"/>
              <a:gd name="T30" fmla="*/ 975 w 1019"/>
              <a:gd name="T31" fmla="*/ 540 h 1017"/>
              <a:gd name="T32" fmla="*/ 1014 w 1019"/>
              <a:gd name="T33" fmla="*/ 421 h 1017"/>
              <a:gd name="T34" fmla="*/ 1014 w 1019"/>
              <a:gd name="T35" fmla="*/ 310 h 1017"/>
              <a:gd name="T36" fmla="*/ 975 w 1019"/>
              <a:gd name="T37" fmla="*/ 191 h 1017"/>
              <a:gd name="T38" fmla="*/ 898 w 1019"/>
              <a:gd name="T39" fmla="*/ 95 h 1017"/>
              <a:gd name="T40" fmla="*/ 795 w 1019"/>
              <a:gd name="T41" fmla="*/ 28 h 1017"/>
              <a:gd name="T42" fmla="*/ 672 w 1019"/>
              <a:gd name="T43" fmla="*/ 0 h 1017"/>
              <a:gd name="T44" fmla="*/ 100 w 1019"/>
              <a:gd name="T45" fmla="*/ 954 h 1017"/>
              <a:gd name="T46" fmla="*/ 73 w 1019"/>
              <a:gd name="T47" fmla="*/ 944 h 1017"/>
              <a:gd name="T48" fmla="*/ 66 w 1019"/>
              <a:gd name="T49" fmla="*/ 912 h 1017"/>
              <a:gd name="T50" fmla="*/ 406 w 1019"/>
              <a:gd name="T51" fmla="*/ 635 h 1017"/>
              <a:gd name="T52" fmla="*/ 607 w 1019"/>
              <a:gd name="T53" fmla="*/ 664 h 1017"/>
              <a:gd name="T54" fmla="*/ 509 w 1019"/>
              <a:gd name="T55" fmla="*/ 631 h 1017"/>
              <a:gd name="T56" fmla="*/ 430 w 1019"/>
              <a:gd name="T57" fmla="*/ 569 h 1017"/>
              <a:gd name="T58" fmla="*/ 374 w 1019"/>
              <a:gd name="T59" fmla="*/ 483 h 1017"/>
              <a:gd name="T60" fmla="*/ 351 w 1019"/>
              <a:gd name="T61" fmla="*/ 381 h 1017"/>
              <a:gd name="T62" fmla="*/ 360 w 1019"/>
              <a:gd name="T63" fmla="*/ 290 h 1017"/>
              <a:gd name="T64" fmla="*/ 402 w 1019"/>
              <a:gd name="T65" fmla="*/ 197 h 1017"/>
              <a:gd name="T66" fmla="*/ 472 w 1019"/>
              <a:gd name="T67" fmla="*/ 124 h 1017"/>
              <a:gd name="T68" fmla="*/ 563 w 1019"/>
              <a:gd name="T69" fmla="*/ 78 h 1017"/>
              <a:gd name="T70" fmla="*/ 653 w 1019"/>
              <a:gd name="T71" fmla="*/ 64 h 1017"/>
              <a:gd name="T72" fmla="*/ 757 w 1019"/>
              <a:gd name="T73" fmla="*/ 82 h 1017"/>
              <a:gd name="T74" fmla="*/ 845 w 1019"/>
              <a:gd name="T75" fmla="*/ 132 h 1017"/>
              <a:gd name="T76" fmla="*/ 911 w 1019"/>
              <a:gd name="T77" fmla="*/ 209 h 1017"/>
              <a:gd name="T78" fmla="*/ 949 w 1019"/>
              <a:gd name="T79" fmla="*/ 305 h 1017"/>
              <a:gd name="T80" fmla="*/ 954 w 1019"/>
              <a:gd name="T81" fmla="*/ 396 h 1017"/>
              <a:gd name="T82" fmla="*/ 925 w 1019"/>
              <a:gd name="T83" fmla="*/ 496 h 1017"/>
              <a:gd name="T84" fmla="*/ 866 w 1019"/>
              <a:gd name="T85" fmla="*/ 580 h 1017"/>
              <a:gd name="T86" fmla="*/ 784 w 1019"/>
              <a:gd name="T87" fmla="*/ 638 h 1017"/>
              <a:gd name="T88" fmla="*/ 684 w 1019"/>
              <a:gd name="T89" fmla="*/ 667 h 1017"/>
              <a:gd name="T90" fmla="*/ 810 w 1019"/>
              <a:gd name="T91" fmla="*/ 187 h 1017"/>
              <a:gd name="T92" fmla="*/ 775 w 1019"/>
              <a:gd name="T93" fmla="*/ 193 h 1017"/>
              <a:gd name="T94" fmla="*/ 772 w 1019"/>
              <a:gd name="T95" fmla="*/ 234 h 1017"/>
              <a:gd name="T96" fmla="*/ 820 w 1019"/>
              <a:gd name="T97" fmla="*/ 315 h 1017"/>
              <a:gd name="T98" fmla="*/ 815 w 1019"/>
              <a:gd name="T99" fmla="*/ 433 h 1017"/>
              <a:gd name="T100" fmla="*/ 769 w 1019"/>
              <a:gd name="T101" fmla="*/ 502 h 1017"/>
              <a:gd name="T102" fmla="*/ 775 w 1019"/>
              <a:gd name="T103" fmla="*/ 538 h 1017"/>
              <a:gd name="T104" fmla="*/ 810 w 1019"/>
              <a:gd name="T105" fmla="*/ 544 h 1017"/>
              <a:gd name="T106" fmla="*/ 874 w 1019"/>
              <a:gd name="T107" fmla="*/ 457 h 1017"/>
              <a:gd name="T108" fmla="*/ 881 w 1019"/>
              <a:gd name="T109" fmla="*/ 296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019" h="1017">
                <a:moveTo>
                  <a:pt x="653" y="0"/>
                </a:moveTo>
                <a:lnTo>
                  <a:pt x="653" y="0"/>
                </a:lnTo>
                <a:lnTo>
                  <a:pt x="634" y="0"/>
                </a:lnTo>
                <a:lnTo>
                  <a:pt x="615" y="1"/>
                </a:lnTo>
                <a:lnTo>
                  <a:pt x="597" y="5"/>
                </a:lnTo>
                <a:lnTo>
                  <a:pt x="579" y="8"/>
                </a:lnTo>
                <a:lnTo>
                  <a:pt x="562" y="11"/>
                </a:lnTo>
                <a:lnTo>
                  <a:pt x="544" y="16"/>
                </a:lnTo>
                <a:lnTo>
                  <a:pt x="527" y="22"/>
                </a:lnTo>
                <a:lnTo>
                  <a:pt x="510" y="28"/>
                </a:lnTo>
                <a:lnTo>
                  <a:pt x="494" y="36"/>
                </a:lnTo>
                <a:lnTo>
                  <a:pt x="479" y="44"/>
                </a:lnTo>
                <a:lnTo>
                  <a:pt x="463" y="53"/>
                </a:lnTo>
                <a:lnTo>
                  <a:pt x="449" y="63"/>
                </a:lnTo>
                <a:lnTo>
                  <a:pt x="434" y="72"/>
                </a:lnTo>
                <a:lnTo>
                  <a:pt x="420" y="84"/>
                </a:lnTo>
                <a:lnTo>
                  <a:pt x="407" y="95"/>
                </a:lnTo>
                <a:lnTo>
                  <a:pt x="394" y="108"/>
                </a:lnTo>
                <a:lnTo>
                  <a:pt x="382" y="119"/>
                </a:lnTo>
                <a:lnTo>
                  <a:pt x="371" y="133"/>
                </a:lnTo>
                <a:lnTo>
                  <a:pt x="360" y="147"/>
                </a:lnTo>
                <a:lnTo>
                  <a:pt x="349" y="161"/>
                </a:lnTo>
                <a:lnTo>
                  <a:pt x="339" y="176"/>
                </a:lnTo>
                <a:lnTo>
                  <a:pt x="331" y="191"/>
                </a:lnTo>
                <a:lnTo>
                  <a:pt x="323" y="207"/>
                </a:lnTo>
                <a:lnTo>
                  <a:pt x="316" y="223"/>
                </a:lnTo>
                <a:lnTo>
                  <a:pt x="309" y="240"/>
                </a:lnTo>
                <a:lnTo>
                  <a:pt x="303" y="257"/>
                </a:lnTo>
                <a:lnTo>
                  <a:pt x="299" y="274"/>
                </a:lnTo>
                <a:lnTo>
                  <a:pt x="294" y="292"/>
                </a:lnTo>
                <a:lnTo>
                  <a:pt x="291" y="310"/>
                </a:lnTo>
                <a:lnTo>
                  <a:pt x="289" y="329"/>
                </a:lnTo>
                <a:lnTo>
                  <a:pt x="287" y="347"/>
                </a:lnTo>
                <a:lnTo>
                  <a:pt x="287" y="366"/>
                </a:lnTo>
                <a:lnTo>
                  <a:pt x="287" y="366"/>
                </a:lnTo>
                <a:lnTo>
                  <a:pt x="288" y="390"/>
                </a:lnTo>
                <a:lnTo>
                  <a:pt x="290" y="414"/>
                </a:lnTo>
                <a:lnTo>
                  <a:pt x="294" y="438"/>
                </a:lnTo>
                <a:lnTo>
                  <a:pt x="300" y="462"/>
                </a:lnTo>
                <a:lnTo>
                  <a:pt x="306" y="484"/>
                </a:lnTo>
                <a:lnTo>
                  <a:pt x="315" y="506"/>
                </a:lnTo>
                <a:lnTo>
                  <a:pt x="324" y="527"/>
                </a:lnTo>
                <a:lnTo>
                  <a:pt x="336" y="547"/>
                </a:lnTo>
                <a:lnTo>
                  <a:pt x="28" y="854"/>
                </a:lnTo>
                <a:lnTo>
                  <a:pt x="28" y="854"/>
                </a:lnTo>
                <a:lnTo>
                  <a:pt x="22" y="862"/>
                </a:lnTo>
                <a:lnTo>
                  <a:pt x="16" y="869"/>
                </a:lnTo>
                <a:lnTo>
                  <a:pt x="11" y="878"/>
                </a:lnTo>
                <a:lnTo>
                  <a:pt x="7" y="887"/>
                </a:lnTo>
                <a:lnTo>
                  <a:pt x="5" y="895"/>
                </a:lnTo>
                <a:lnTo>
                  <a:pt x="2" y="904"/>
                </a:lnTo>
                <a:lnTo>
                  <a:pt x="0" y="913"/>
                </a:lnTo>
                <a:lnTo>
                  <a:pt x="0" y="922"/>
                </a:lnTo>
                <a:lnTo>
                  <a:pt x="0" y="932"/>
                </a:lnTo>
                <a:lnTo>
                  <a:pt x="2" y="940"/>
                </a:lnTo>
                <a:lnTo>
                  <a:pt x="5" y="950"/>
                </a:lnTo>
                <a:lnTo>
                  <a:pt x="7" y="958"/>
                </a:lnTo>
                <a:lnTo>
                  <a:pt x="11" y="967"/>
                </a:lnTo>
                <a:lnTo>
                  <a:pt x="16" y="974"/>
                </a:lnTo>
                <a:lnTo>
                  <a:pt x="22" y="982"/>
                </a:lnTo>
                <a:lnTo>
                  <a:pt x="28" y="990"/>
                </a:lnTo>
                <a:lnTo>
                  <a:pt x="28" y="990"/>
                </a:lnTo>
                <a:lnTo>
                  <a:pt x="36" y="996"/>
                </a:lnTo>
                <a:lnTo>
                  <a:pt x="43" y="1002"/>
                </a:lnTo>
                <a:lnTo>
                  <a:pt x="52" y="1007"/>
                </a:lnTo>
                <a:lnTo>
                  <a:pt x="59" y="1011"/>
                </a:lnTo>
                <a:lnTo>
                  <a:pt x="69" y="1014"/>
                </a:lnTo>
                <a:lnTo>
                  <a:pt x="78" y="1016"/>
                </a:lnTo>
                <a:lnTo>
                  <a:pt x="86" y="1017"/>
                </a:lnTo>
                <a:lnTo>
                  <a:pt x="96" y="1017"/>
                </a:lnTo>
                <a:lnTo>
                  <a:pt x="96" y="1017"/>
                </a:lnTo>
                <a:lnTo>
                  <a:pt x="104" y="1017"/>
                </a:lnTo>
                <a:lnTo>
                  <a:pt x="114" y="1016"/>
                </a:lnTo>
                <a:lnTo>
                  <a:pt x="123" y="1014"/>
                </a:lnTo>
                <a:lnTo>
                  <a:pt x="131" y="1011"/>
                </a:lnTo>
                <a:lnTo>
                  <a:pt x="140" y="1007"/>
                </a:lnTo>
                <a:lnTo>
                  <a:pt x="148" y="1002"/>
                </a:lnTo>
                <a:lnTo>
                  <a:pt x="156" y="996"/>
                </a:lnTo>
                <a:lnTo>
                  <a:pt x="163" y="990"/>
                </a:lnTo>
                <a:lnTo>
                  <a:pt x="470" y="683"/>
                </a:lnTo>
                <a:lnTo>
                  <a:pt x="470" y="683"/>
                </a:lnTo>
                <a:lnTo>
                  <a:pt x="492" y="693"/>
                </a:lnTo>
                <a:lnTo>
                  <a:pt x="512" y="703"/>
                </a:lnTo>
                <a:lnTo>
                  <a:pt x="535" y="712"/>
                </a:lnTo>
                <a:lnTo>
                  <a:pt x="557" y="718"/>
                </a:lnTo>
                <a:lnTo>
                  <a:pt x="580" y="724"/>
                </a:lnTo>
                <a:lnTo>
                  <a:pt x="604" y="728"/>
                </a:lnTo>
                <a:lnTo>
                  <a:pt x="628" y="731"/>
                </a:lnTo>
                <a:lnTo>
                  <a:pt x="653" y="731"/>
                </a:lnTo>
                <a:lnTo>
                  <a:pt x="653" y="731"/>
                </a:lnTo>
                <a:lnTo>
                  <a:pt x="672" y="731"/>
                </a:lnTo>
                <a:lnTo>
                  <a:pt x="690" y="730"/>
                </a:lnTo>
                <a:lnTo>
                  <a:pt x="708" y="727"/>
                </a:lnTo>
                <a:lnTo>
                  <a:pt x="727" y="723"/>
                </a:lnTo>
                <a:lnTo>
                  <a:pt x="744" y="720"/>
                </a:lnTo>
                <a:lnTo>
                  <a:pt x="762" y="715"/>
                </a:lnTo>
                <a:lnTo>
                  <a:pt x="778" y="709"/>
                </a:lnTo>
                <a:lnTo>
                  <a:pt x="795" y="703"/>
                </a:lnTo>
                <a:lnTo>
                  <a:pt x="811" y="696"/>
                </a:lnTo>
                <a:lnTo>
                  <a:pt x="828" y="687"/>
                </a:lnTo>
                <a:lnTo>
                  <a:pt x="843" y="678"/>
                </a:lnTo>
                <a:lnTo>
                  <a:pt x="858" y="669"/>
                </a:lnTo>
                <a:lnTo>
                  <a:pt x="872" y="659"/>
                </a:lnTo>
                <a:lnTo>
                  <a:pt x="886" y="647"/>
                </a:lnTo>
                <a:lnTo>
                  <a:pt x="898" y="637"/>
                </a:lnTo>
                <a:lnTo>
                  <a:pt x="911" y="624"/>
                </a:lnTo>
                <a:lnTo>
                  <a:pt x="924" y="612"/>
                </a:lnTo>
                <a:lnTo>
                  <a:pt x="935" y="598"/>
                </a:lnTo>
                <a:lnTo>
                  <a:pt x="947" y="584"/>
                </a:lnTo>
                <a:lnTo>
                  <a:pt x="956" y="570"/>
                </a:lnTo>
                <a:lnTo>
                  <a:pt x="966" y="555"/>
                </a:lnTo>
                <a:lnTo>
                  <a:pt x="975" y="540"/>
                </a:lnTo>
                <a:lnTo>
                  <a:pt x="983" y="524"/>
                </a:lnTo>
                <a:lnTo>
                  <a:pt x="991" y="508"/>
                </a:lnTo>
                <a:lnTo>
                  <a:pt x="997" y="492"/>
                </a:lnTo>
                <a:lnTo>
                  <a:pt x="1002" y="475"/>
                </a:lnTo>
                <a:lnTo>
                  <a:pt x="1008" y="457"/>
                </a:lnTo>
                <a:lnTo>
                  <a:pt x="1011" y="439"/>
                </a:lnTo>
                <a:lnTo>
                  <a:pt x="1014" y="421"/>
                </a:lnTo>
                <a:lnTo>
                  <a:pt x="1018" y="403"/>
                </a:lnTo>
                <a:lnTo>
                  <a:pt x="1019" y="384"/>
                </a:lnTo>
                <a:lnTo>
                  <a:pt x="1019" y="366"/>
                </a:lnTo>
                <a:lnTo>
                  <a:pt x="1019" y="366"/>
                </a:lnTo>
                <a:lnTo>
                  <a:pt x="1019" y="347"/>
                </a:lnTo>
                <a:lnTo>
                  <a:pt x="1018" y="329"/>
                </a:lnTo>
                <a:lnTo>
                  <a:pt x="1014" y="310"/>
                </a:lnTo>
                <a:lnTo>
                  <a:pt x="1011" y="292"/>
                </a:lnTo>
                <a:lnTo>
                  <a:pt x="1008" y="274"/>
                </a:lnTo>
                <a:lnTo>
                  <a:pt x="1002" y="257"/>
                </a:lnTo>
                <a:lnTo>
                  <a:pt x="997" y="240"/>
                </a:lnTo>
                <a:lnTo>
                  <a:pt x="991" y="223"/>
                </a:lnTo>
                <a:lnTo>
                  <a:pt x="983" y="207"/>
                </a:lnTo>
                <a:lnTo>
                  <a:pt x="975" y="191"/>
                </a:lnTo>
                <a:lnTo>
                  <a:pt x="966" y="176"/>
                </a:lnTo>
                <a:lnTo>
                  <a:pt x="956" y="161"/>
                </a:lnTo>
                <a:lnTo>
                  <a:pt x="947" y="147"/>
                </a:lnTo>
                <a:lnTo>
                  <a:pt x="935" y="133"/>
                </a:lnTo>
                <a:lnTo>
                  <a:pt x="924" y="119"/>
                </a:lnTo>
                <a:lnTo>
                  <a:pt x="911" y="108"/>
                </a:lnTo>
                <a:lnTo>
                  <a:pt x="898" y="95"/>
                </a:lnTo>
                <a:lnTo>
                  <a:pt x="886" y="84"/>
                </a:lnTo>
                <a:lnTo>
                  <a:pt x="872" y="72"/>
                </a:lnTo>
                <a:lnTo>
                  <a:pt x="858" y="63"/>
                </a:lnTo>
                <a:lnTo>
                  <a:pt x="843" y="53"/>
                </a:lnTo>
                <a:lnTo>
                  <a:pt x="828" y="44"/>
                </a:lnTo>
                <a:lnTo>
                  <a:pt x="811" y="36"/>
                </a:lnTo>
                <a:lnTo>
                  <a:pt x="795" y="28"/>
                </a:lnTo>
                <a:lnTo>
                  <a:pt x="778" y="22"/>
                </a:lnTo>
                <a:lnTo>
                  <a:pt x="762" y="16"/>
                </a:lnTo>
                <a:lnTo>
                  <a:pt x="744" y="11"/>
                </a:lnTo>
                <a:lnTo>
                  <a:pt x="727" y="8"/>
                </a:lnTo>
                <a:lnTo>
                  <a:pt x="708" y="5"/>
                </a:lnTo>
                <a:lnTo>
                  <a:pt x="690" y="1"/>
                </a:lnTo>
                <a:lnTo>
                  <a:pt x="672" y="0"/>
                </a:lnTo>
                <a:lnTo>
                  <a:pt x="653" y="0"/>
                </a:lnTo>
                <a:lnTo>
                  <a:pt x="653" y="0"/>
                </a:lnTo>
                <a:close/>
                <a:moveTo>
                  <a:pt x="118" y="944"/>
                </a:moveTo>
                <a:lnTo>
                  <a:pt x="118" y="944"/>
                </a:lnTo>
                <a:lnTo>
                  <a:pt x="112" y="950"/>
                </a:lnTo>
                <a:lnTo>
                  <a:pt x="105" y="952"/>
                </a:lnTo>
                <a:lnTo>
                  <a:pt x="100" y="954"/>
                </a:lnTo>
                <a:lnTo>
                  <a:pt x="96" y="954"/>
                </a:lnTo>
                <a:lnTo>
                  <a:pt x="96" y="954"/>
                </a:lnTo>
                <a:lnTo>
                  <a:pt x="92" y="954"/>
                </a:lnTo>
                <a:lnTo>
                  <a:pt x="86" y="952"/>
                </a:lnTo>
                <a:lnTo>
                  <a:pt x="80" y="950"/>
                </a:lnTo>
                <a:lnTo>
                  <a:pt x="73" y="944"/>
                </a:lnTo>
                <a:lnTo>
                  <a:pt x="73" y="944"/>
                </a:lnTo>
                <a:lnTo>
                  <a:pt x="68" y="938"/>
                </a:lnTo>
                <a:lnTo>
                  <a:pt x="66" y="933"/>
                </a:lnTo>
                <a:lnTo>
                  <a:pt x="65" y="926"/>
                </a:lnTo>
                <a:lnTo>
                  <a:pt x="64" y="922"/>
                </a:lnTo>
                <a:lnTo>
                  <a:pt x="64" y="922"/>
                </a:lnTo>
                <a:lnTo>
                  <a:pt x="65" y="918"/>
                </a:lnTo>
                <a:lnTo>
                  <a:pt x="66" y="912"/>
                </a:lnTo>
                <a:lnTo>
                  <a:pt x="68" y="906"/>
                </a:lnTo>
                <a:lnTo>
                  <a:pt x="73" y="899"/>
                </a:lnTo>
                <a:lnTo>
                  <a:pt x="373" y="600"/>
                </a:lnTo>
                <a:lnTo>
                  <a:pt x="373" y="600"/>
                </a:lnTo>
                <a:lnTo>
                  <a:pt x="383" y="613"/>
                </a:lnTo>
                <a:lnTo>
                  <a:pt x="394" y="624"/>
                </a:lnTo>
                <a:lnTo>
                  <a:pt x="406" y="635"/>
                </a:lnTo>
                <a:lnTo>
                  <a:pt x="418" y="645"/>
                </a:lnTo>
                <a:lnTo>
                  <a:pt x="118" y="944"/>
                </a:lnTo>
                <a:close/>
                <a:moveTo>
                  <a:pt x="653" y="668"/>
                </a:moveTo>
                <a:lnTo>
                  <a:pt x="653" y="668"/>
                </a:lnTo>
                <a:lnTo>
                  <a:pt x="638" y="668"/>
                </a:lnTo>
                <a:lnTo>
                  <a:pt x="622" y="667"/>
                </a:lnTo>
                <a:lnTo>
                  <a:pt x="607" y="664"/>
                </a:lnTo>
                <a:lnTo>
                  <a:pt x="592" y="661"/>
                </a:lnTo>
                <a:lnTo>
                  <a:pt x="578" y="658"/>
                </a:lnTo>
                <a:lnTo>
                  <a:pt x="563" y="654"/>
                </a:lnTo>
                <a:lnTo>
                  <a:pt x="549" y="649"/>
                </a:lnTo>
                <a:lnTo>
                  <a:pt x="536" y="644"/>
                </a:lnTo>
                <a:lnTo>
                  <a:pt x="522" y="638"/>
                </a:lnTo>
                <a:lnTo>
                  <a:pt x="509" y="631"/>
                </a:lnTo>
                <a:lnTo>
                  <a:pt x="496" y="624"/>
                </a:lnTo>
                <a:lnTo>
                  <a:pt x="484" y="616"/>
                </a:lnTo>
                <a:lnTo>
                  <a:pt x="472" y="608"/>
                </a:lnTo>
                <a:lnTo>
                  <a:pt x="461" y="599"/>
                </a:lnTo>
                <a:lnTo>
                  <a:pt x="450" y="589"/>
                </a:lnTo>
                <a:lnTo>
                  <a:pt x="439" y="580"/>
                </a:lnTo>
                <a:lnTo>
                  <a:pt x="430" y="569"/>
                </a:lnTo>
                <a:lnTo>
                  <a:pt x="420" y="558"/>
                </a:lnTo>
                <a:lnTo>
                  <a:pt x="410" y="546"/>
                </a:lnTo>
                <a:lnTo>
                  <a:pt x="402" y="535"/>
                </a:lnTo>
                <a:lnTo>
                  <a:pt x="394" y="522"/>
                </a:lnTo>
                <a:lnTo>
                  <a:pt x="387" y="510"/>
                </a:lnTo>
                <a:lnTo>
                  <a:pt x="380" y="496"/>
                </a:lnTo>
                <a:lnTo>
                  <a:pt x="374" y="483"/>
                </a:lnTo>
                <a:lnTo>
                  <a:pt x="368" y="469"/>
                </a:lnTo>
                <a:lnTo>
                  <a:pt x="364" y="455"/>
                </a:lnTo>
                <a:lnTo>
                  <a:pt x="360" y="441"/>
                </a:lnTo>
                <a:lnTo>
                  <a:pt x="357" y="426"/>
                </a:lnTo>
                <a:lnTo>
                  <a:pt x="354" y="411"/>
                </a:lnTo>
                <a:lnTo>
                  <a:pt x="352" y="396"/>
                </a:lnTo>
                <a:lnTo>
                  <a:pt x="351" y="381"/>
                </a:lnTo>
                <a:lnTo>
                  <a:pt x="350" y="366"/>
                </a:lnTo>
                <a:lnTo>
                  <a:pt x="350" y="366"/>
                </a:lnTo>
                <a:lnTo>
                  <a:pt x="351" y="350"/>
                </a:lnTo>
                <a:lnTo>
                  <a:pt x="352" y="335"/>
                </a:lnTo>
                <a:lnTo>
                  <a:pt x="354" y="320"/>
                </a:lnTo>
                <a:lnTo>
                  <a:pt x="357" y="305"/>
                </a:lnTo>
                <a:lnTo>
                  <a:pt x="360" y="290"/>
                </a:lnTo>
                <a:lnTo>
                  <a:pt x="364" y="276"/>
                </a:lnTo>
                <a:lnTo>
                  <a:pt x="368" y="262"/>
                </a:lnTo>
                <a:lnTo>
                  <a:pt x="374" y="248"/>
                </a:lnTo>
                <a:lnTo>
                  <a:pt x="380" y="235"/>
                </a:lnTo>
                <a:lnTo>
                  <a:pt x="387" y="221"/>
                </a:lnTo>
                <a:lnTo>
                  <a:pt x="394" y="209"/>
                </a:lnTo>
                <a:lnTo>
                  <a:pt x="402" y="197"/>
                </a:lnTo>
                <a:lnTo>
                  <a:pt x="410" y="185"/>
                </a:lnTo>
                <a:lnTo>
                  <a:pt x="420" y="173"/>
                </a:lnTo>
                <a:lnTo>
                  <a:pt x="430" y="162"/>
                </a:lnTo>
                <a:lnTo>
                  <a:pt x="439" y="152"/>
                </a:lnTo>
                <a:lnTo>
                  <a:pt x="450" y="142"/>
                </a:lnTo>
                <a:lnTo>
                  <a:pt x="461" y="132"/>
                </a:lnTo>
                <a:lnTo>
                  <a:pt x="472" y="124"/>
                </a:lnTo>
                <a:lnTo>
                  <a:pt x="484" y="115"/>
                </a:lnTo>
                <a:lnTo>
                  <a:pt x="496" y="108"/>
                </a:lnTo>
                <a:lnTo>
                  <a:pt x="509" y="100"/>
                </a:lnTo>
                <a:lnTo>
                  <a:pt x="522" y="94"/>
                </a:lnTo>
                <a:lnTo>
                  <a:pt x="536" y="87"/>
                </a:lnTo>
                <a:lnTo>
                  <a:pt x="549" y="82"/>
                </a:lnTo>
                <a:lnTo>
                  <a:pt x="563" y="78"/>
                </a:lnTo>
                <a:lnTo>
                  <a:pt x="578" y="73"/>
                </a:lnTo>
                <a:lnTo>
                  <a:pt x="592" y="70"/>
                </a:lnTo>
                <a:lnTo>
                  <a:pt x="607" y="67"/>
                </a:lnTo>
                <a:lnTo>
                  <a:pt x="622" y="65"/>
                </a:lnTo>
                <a:lnTo>
                  <a:pt x="638" y="64"/>
                </a:lnTo>
                <a:lnTo>
                  <a:pt x="653" y="64"/>
                </a:lnTo>
                <a:lnTo>
                  <a:pt x="653" y="64"/>
                </a:lnTo>
                <a:lnTo>
                  <a:pt x="669" y="64"/>
                </a:lnTo>
                <a:lnTo>
                  <a:pt x="684" y="65"/>
                </a:lnTo>
                <a:lnTo>
                  <a:pt x="699" y="67"/>
                </a:lnTo>
                <a:lnTo>
                  <a:pt x="714" y="70"/>
                </a:lnTo>
                <a:lnTo>
                  <a:pt x="729" y="73"/>
                </a:lnTo>
                <a:lnTo>
                  <a:pt x="743" y="78"/>
                </a:lnTo>
                <a:lnTo>
                  <a:pt x="757" y="82"/>
                </a:lnTo>
                <a:lnTo>
                  <a:pt x="771" y="87"/>
                </a:lnTo>
                <a:lnTo>
                  <a:pt x="784" y="94"/>
                </a:lnTo>
                <a:lnTo>
                  <a:pt x="796" y="100"/>
                </a:lnTo>
                <a:lnTo>
                  <a:pt x="809" y="108"/>
                </a:lnTo>
                <a:lnTo>
                  <a:pt x="822" y="115"/>
                </a:lnTo>
                <a:lnTo>
                  <a:pt x="834" y="124"/>
                </a:lnTo>
                <a:lnTo>
                  <a:pt x="845" y="132"/>
                </a:lnTo>
                <a:lnTo>
                  <a:pt x="857" y="142"/>
                </a:lnTo>
                <a:lnTo>
                  <a:pt x="866" y="152"/>
                </a:lnTo>
                <a:lnTo>
                  <a:pt x="877" y="162"/>
                </a:lnTo>
                <a:lnTo>
                  <a:pt x="887" y="173"/>
                </a:lnTo>
                <a:lnTo>
                  <a:pt x="895" y="185"/>
                </a:lnTo>
                <a:lnTo>
                  <a:pt x="904" y="197"/>
                </a:lnTo>
                <a:lnTo>
                  <a:pt x="911" y="209"/>
                </a:lnTo>
                <a:lnTo>
                  <a:pt x="919" y="221"/>
                </a:lnTo>
                <a:lnTo>
                  <a:pt x="925" y="235"/>
                </a:lnTo>
                <a:lnTo>
                  <a:pt x="932" y="248"/>
                </a:lnTo>
                <a:lnTo>
                  <a:pt x="937" y="262"/>
                </a:lnTo>
                <a:lnTo>
                  <a:pt x="941" y="276"/>
                </a:lnTo>
                <a:lnTo>
                  <a:pt x="946" y="290"/>
                </a:lnTo>
                <a:lnTo>
                  <a:pt x="949" y="305"/>
                </a:lnTo>
                <a:lnTo>
                  <a:pt x="952" y="320"/>
                </a:lnTo>
                <a:lnTo>
                  <a:pt x="954" y="335"/>
                </a:lnTo>
                <a:lnTo>
                  <a:pt x="955" y="350"/>
                </a:lnTo>
                <a:lnTo>
                  <a:pt x="955" y="366"/>
                </a:lnTo>
                <a:lnTo>
                  <a:pt x="955" y="366"/>
                </a:lnTo>
                <a:lnTo>
                  <a:pt x="955" y="381"/>
                </a:lnTo>
                <a:lnTo>
                  <a:pt x="954" y="396"/>
                </a:lnTo>
                <a:lnTo>
                  <a:pt x="952" y="411"/>
                </a:lnTo>
                <a:lnTo>
                  <a:pt x="949" y="426"/>
                </a:lnTo>
                <a:lnTo>
                  <a:pt x="946" y="441"/>
                </a:lnTo>
                <a:lnTo>
                  <a:pt x="941" y="455"/>
                </a:lnTo>
                <a:lnTo>
                  <a:pt x="937" y="469"/>
                </a:lnTo>
                <a:lnTo>
                  <a:pt x="932" y="483"/>
                </a:lnTo>
                <a:lnTo>
                  <a:pt x="925" y="496"/>
                </a:lnTo>
                <a:lnTo>
                  <a:pt x="919" y="510"/>
                </a:lnTo>
                <a:lnTo>
                  <a:pt x="911" y="522"/>
                </a:lnTo>
                <a:lnTo>
                  <a:pt x="904" y="535"/>
                </a:lnTo>
                <a:lnTo>
                  <a:pt x="895" y="546"/>
                </a:lnTo>
                <a:lnTo>
                  <a:pt x="887" y="558"/>
                </a:lnTo>
                <a:lnTo>
                  <a:pt x="877" y="569"/>
                </a:lnTo>
                <a:lnTo>
                  <a:pt x="866" y="580"/>
                </a:lnTo>
                <a:lnTo>
                  <a:pt x="857" y="589"/>
                </a:lnTo>
                <a:lnTo>
                  <a:pt x="845" y="599"/>
                </a:lnTo>
                <a:lnTo>
                  <a:pt x="834" y="608"/>
                </a:lnTo>
                <a:lnTo>
                  <a:pt x="822" y="616"/>
                </a:lnTo>
                <a:lnTo>
                  <a:pt x="809" y="624"/>
                </a:lnTo>
                <a:lnTo>
                  <a:pt x="796" y="631"/>
                </a:lnTo>
                <a:lnTo>
                  <a:pt x="784" y="638"/>
                </a:lnTo>
                <a:lnTo>
                  <a:pt x="771" y="644"/>
                </a:lnTo>
                <a:lnTo>
                  <a:pt x="757" y="649"/>
                </a:lnTo>
                <a:lnTo>
                  <a:pt x="743" y="654"/>
                </a:lnTo>
                <a:lnTo>
                  <a:pt x="729" y="658"/>
                </a:lnTo>
                <a:lnTo>
                  <a:pt x="714" y="661"/>
                </a:lnTo>
                <a:lnTo>
                  <a:pt x="699" y="664"/>
                </a:lnTo>
                <a:lnTo>
                  <a:pt x="684" y="667"/>
                </a:lnTo>
                <a:lnTo>
                  <a:pt x="669" y="668"/>
                </a:lnTo>
                <a:lnTo>
                  <a:pt x="653" y="668"/>
                </a:lnTo>
                <a:lnTo>
                  <a:pt x="653" y="668"/>
                </a:lnTo>
                <a:close/>
                <a:moveTo>
                  <a:pt x="820" y="193"/>
                </a:moveTo>
                <a:lnTo>
                  <a:pt x="820" y="193"/>
                </a:lnTo>
                <a:lnTo>
                  <a:pt x="816" y="190"/>
                </a:lnTo>
                <a:lnTo>
                  <a:pt x="810" y="187"/>
                </a:lnTo>
                <a:lnTo>
                  <a:pt x="804" y="185"/>
                </a:lnTo>
                <a:lnTo>
                  <a:pt x="798" y="185"/>
                </a:lnTo>
                <a:lnTo>
                  <a:pt x="792" y="185"/>
                </a:lnTo>
                <a:lnTo>
                  <a:pt x="786" y="187"/>
                </a:lnTo>
                <a:lnTo>
                  <a:pt x="780" y="190"/>
                </a:lnTo>
                <a:lnTo>
                  <a:pt x="775" y="193"/>
                </a:lnTo>
                <a:lnTo>
                  <a:pt x="775" y="193"/>
                </a:lnTo>
                <a:lnTo>
                  <a:pt x="772" y="199"/>
                </a:lnTo>
                <a:lnTo>
                  <a:pt x="769" y="204"/>
                </a:lnTo>
                <a:lnTo>
                  <a:pt x="766" y="211"/>
                </a:lnTo>
                <a:lnTo>
                  <a:pt x="766" y="216"/>
                </a:lnTo>
                <a:lnTo>
                  <a:pt x="766" y="222"/>
                </a:lnTo>
                <a:lnTo>
                  <a:pt x="769" y="229"/>
                </a:lnTo>
                <a:lnTo>
                  <a:pt x="772" y="234"/>
                </a:lnTo>
                <a:lnTo>
                  <a:pt x="775" y="238"/>
                </a:lnTo>
                <a:lnTo>
                  <a:pt x="775" y="238"/>
                </a:lnTo>
                <a:lnTo>
                  <a:pt x="788" y="252"/>
                </a:lnTo>
                <a:lnTo>
                  <a:pt x="799" y="267"/>
                </a:lnTo>
                <a:lnTo>
                  <a:pt x="807" y="282"/>
                </a:lnTo>
                <a:lnTo>
                  <a:pt x="815" y="299"/>
                </a:lnTo>
                <a:lnTo>
                  <a:pt x="820" y="315"/>
                </a:lnTo>
                <a:lnTo>
                  <a:pt x="824" y="332"/>
                </a:lnTo>
                <a:lnTo>
                  <a:pt x="828" y="348"/>
                </a:lnTo>
                <a:lnTo>
                  <a:pt x="828" y="366"/>
                </a:lnTo>
                <a:lnTo>
                  <a:pt x="828" y="383"/>
                </a:lnTo>
                <a:lnTo>
                  <a:pt x="824" y="399"/>
                </a:lnTo>
                <a:lnTo>
                  <a:pt x="820" y="417"/>
                </a:lnTo>
                <a:lnTo>
                  <a:pt x="815" y="433"/>
                </a:lnTo>
                <a:lnTo>
                  <a:pt x="807" y="449"/>
                </a:lnTo>
                <a:lnTo>
                  <a:pt x="799" y="464"/>
                </a:lnTo>
                <a:lnTo>
                  <a:pt x="788" y="479"/>
                </a:lnTo>
                <a:lnTo>
                  <a:pt x="775" y="493"/>
                </a:lnTo>
                <a:lnTo>
                  <a:pt x="775" y="493"/>
                </a:lnTo>
                <a:lnTo>
                  <a:pt x="772" y="497"/>
                </a:lnTo>
                <a:lnTo>
                  <a:pt x="769" y="502"/>
                </a:lnTo>
                <a:lnTo>
                  <a:pt x="766" y="509"/>
                </a:lnTo>
                <a:lnTo>
                  <a:pt x="766" y="515"/>
                </a:lnTo>
                <a:lnTo>
                  <a:pt x="766" y="521"/>
                </a:lnTo>
                <a:lnTo>
                  <a:pt x="769" y="527"/>
                </a:lnTo>
                <a:lnTo>
                  <a:pt x="772" y="532"/>
                </a:lnTo>
                <a:lnTo>
                  <a:pt x="775" y="538"/>
                </a:lnTo>
                <a:lnTo>
                  <a:pt x="775" y="538"/>
                </a:lnTo>
                <a:lnTo>
                  <a:pt x="780" y="541"/>
                </a:lnTo>
                <a:lnTo>
                  <a:pt x="786" y="544"/>
                </a:lnTo>
                <a:lnTo>
                  <a:pt x="792" y="546"/>
                </a:lnTo>
                <a:lnTo>
                  <a:pt x="798" y="546"/>
                </a:lnTo>
                <a:lnTo>
                  <a:pt x="798" y="546"/>
                </a:lnTo>
                <a:lnTo>
                  <a:pt x="804" y="546"/>
                </a:lnTo>
                <a:lnTo>
                  <a:pt x="810" y="544"/>
                </a:lnTo>
                <a:lnTo>
                  <a:pt x="816" y="541"/>
                </a:lnTo>
                <a:lnTo>
                  <a:pt x="820" y="538"/>
                </a:lnTo>
                <a:lnTo>
                  <a:pt x="820" y="538"/>
                </a:lnTo>
                <a:lnTo>
                  <a:pt x="837" y="518"/>
                </a:lnTo>
                <a:lnTo>
                  <a:pt x="851" y="499"/>
                </a:lnTo>
                <a:lnTo>
                  <a:pt x="864" y="479"/>
                </a:lnTo>
                <a:lnTo>
                  <a:pt x="874" y="457"/>
                </a:lnTo>
                <a:lnTo>
                  <a:pt x="881" y="435"/>
                </a:lnTo>
                <a:lnTo>
                  <a:pt x="887" y="412"/>
                </a:lnTo>
                <a:lnTo>
                  <a:pt x="891" y="389"/>
                </a:lnTo>
                <a:lnTo>
                  <a:pt x="892" y="366"/>
                </a:lnTo>
                <a:lnTo>
                  <a:pt x="891" y="343"/>
                </a:lnTo>
                <a:lnTo>
                  <a:pt x="887" y="319"/>
                </a:lnTo>
                <a:lnTo>
                  <a:pt x="881" y="296"/>
                </a:lnTo>
                <a:lnTo>
                  <a:pt x="874" y="274"/>
                </a:lnTo>
                <a:lnTo>
                  <a:pt x="864" y="252"/>
                </a:lnTo>
                <a:lnTo>
                  <a:pt x="851" y="232"/>
                </a:lnTo>
                <a:lnTo>
                  <a:pt x="837" y="213"/>
                </a:lnTo>
                <a:lnTo>
                  <a:pt x="820" y="193"/>
                </a:lnTo>
                <a:lnTo>
                  <a:pt x="820" y="19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  <p:sp>
        <p:nvSpPr>
          <p:cNvPr id="21" name="http://chn.docer.com/works?userid=25553551                    _17"/>
          <p:cNvSpPr/>
          <p:nvPr/>
        </p:nvSpPr>
        <p:spPr>
          <a:xfrm>
            <a:off x="6796991" y="2360188"/>
            <a:ext cx="1296000" cy="1296000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sz="6000" kern="0">
              <a:solidFill>
                <a:schemeClr val="accent1"/>
              </a:solidFill>
              <a:latin typeface="Agency FB" panose="020B0503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22" name="http://chn.docer.com/works?userid=25553551                    _18"/>
          <p:cNvSpPr/>
          <p:nvPr/>
        </p:nvSpPr>
        <p:spPr>
          <a:xfrm>
            <a:off x="6666391" y="2229588"/>
            <a:ext cx="1557200" cy="15572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23" name="http://chn.docer.com/works?userid=25553551                    _19"/>
          <p:cNvSpPr>
            <a:spLocks noEditPoints="1"/>
          </p:cNvSpPr>
          <p:nvPr/>
        </p:nvSpPr>
        <p:spPr bwMode="auto">
          <a:xfrm>
            <a:off x="7219566" y="2783868"/>
            <a:ext cx="450850" cy="448640"/>
          </a:xfrm>
          <a:custGeom>
            <a:avLst/>
            <a:gdLst>
              <a:gd name="T0" fmla="*/ 789 w 1018"/>
              <a:gd name="T1" fmla="*/ 69 h 1017"/>
              <a:gd name="T2" fmla="*/ 765 w 1018"/>
              <a:gd name="T3" fmla="*/ 25 h 1017"/>
              <a:gd name="T4" fmla="*/ 719 w 1018"/>
              <a:gd name="T5" fmla="*/ 1 h 1017"/>
              <a:gd name="T6" fmla="*/ 73 w 1018"/>
              <a:gd name="T7" fmla="*/ 1 h 1017"/>
              <a:gd name="T8" fmla="*/ 27 w 1018"/>
              <a:gd name="T9" fmla="*/ 25 h 1017"/>
              <a:gd name="T10" fmla="*/ 2 w 1018"/>
              <a:gd name="T11" fmla="*/ 69 h 1017"/>
              <a:gd name="T12" fmla="*/ 2 w 1018"/>
              <a:gd name="T13" fmla="*/ 716 h 1017"/>
              <a:gd name="T14" fmla="*/ 28 w 1018"/>
              <a:gd name="T15" fmla="*/ 766 h 1017"/>
              <a:gd name="T16" fmla="*/ 67 w 1018"/>
              <a:gd name="T17" fmla="*/ 789 h 1017"/>
              <a:gd name="T18" fmla="*/ 115 w 1018"/>
              <a:gd name="T19" fmla="*/ 791 h 1017"/>
              <a:gd name="T20" fmla="*/ 163 w 1018"/>
              <a:gd name="T21" fmla="*/ 766 h 1017"/>
              <a:gd name="T22" fmla="*/ 263 w 1018"/>
              <a:gd name="T23" fmla="*/ 745 h 1017"/>
              <a:gd name="T24" fmla="*/ 589 w 1018"/>
              <a:gd name="T25" fmla="*/ 763 h 1017"/>
              <a:gd name="T26" fmla="*/ 634 w 1018"/>
              <a:gd name="T27" fmla="*/ 777 h 1017"/>
              <a:gd name="T28" fmla="*/ 870 w 1018"/>
              <a:gd name="T29" fmla="*/ 1001 h 1017"/>
              <a:gd name="T30" fmla="*/ 923 w 1018"/>
              <a:gd name="T31" fmla="*/ 1017 h 1017"/>
              <a:gd name="T32" fmla="*/ 968 w 1018"/>
              <a:gd name="T33" fmla="*/ 1006 h 1017"/>
              <a:gd name="T34" fmla="*/ 1002 w 1018"/>
              <a:gd name="T35" fmla="*/ 975 h 1017"/>
              <a:gd name="T36" fmla="*/ 1018 w 1018"/>
              <a:gd name="T37" fmla="*/ 921 h 1017"/>
              <a:gd name="T38" fmla="*/ 1011 w 1018"/>
              <a:gd name="T39" fmla="*/ 276 h 1017"/>
              <a:gd name="T40" fmla="*/ 977 w 1018"/>
              <a:gd name="T41" fmla="*/ 238 h 1017"/>
              <a:gd name="T42" fmla="*/ 927 w 1018"/>
              <a:gd name="T43" fmla="*/ 223 h 1017"/>
              <a:gd name="T44" fmla="*/ 102 w 1018"/>
              <a:gd name="T45" fmla="*/ 729 h 1017"/>
              <a:gd name="T46" fmla="*/ 73 w 1018"/>
              <a:gd name="T47" fmla="*/ 721 h 1017"/>
              <a:gd name="T48" fmla="*/ 64 w 1018"/>
              <a:gd name="T49" fmla="*/ 86 h 1017"/>
              <a:gd name="T50" fmla="*/ 80 w 1018"/>
              <a:gd name="T51" fmla="*/ 65 h 1017"/>
              <a:gd name="T52" fmla="*/ 711 w 1018"/>
              <a:gd name="T53" fmla="*/ 65 h 1017"/>
              <a:gd name="T54" fmla="*/ 727 w 1018"/>
              <a:gd name="T55" fmla="*/ 86 h 1017"/>
              <a:gd name="T56" fmla="*/ 720 w 1018"/>
              <a:gd name="T57" fmla="*/ 470 h 1017"/>
              <a:gd name="T58" fmla="*/ 429 w 1018"/>
              <a:gd name="T59" fmla="*/ 476 h 1017"/>
              <a:gd name="T60" fmla="*/ 350 w 1018"/>
              <a:gd name="T61" fmla="*/ 501 h 1017"/>
              <a:gd name="T62" fmla="*/ 954 w 1018"/>
              <a:gd name="T63" fmla="*/ 928 h 1017"/>
              <a:gd name="T64" fmla="*/ 934 w 1018"/>
              <a:gd name="T65" fmla="*/ 951 h 1017"/>
              <a:gd name="T66" fmla="*/ 900 w 1018"/>
              <a:gd name="T67" fmla="*/ 944 h 1017"/>
              <a:gd name="T68" fmla="*/ 645 w 1018"/>
              <a:gd name="T69" fmla="*/ 711 h 1017"/>
              <a:gd name="T70" fmla="*/ 318 w 1018"/>
              <a:gd name="T71" fmla="*/ 700 h 1017"/>
              <a:gd name="T72" fmla="*/ 293 w 1018"/>
              <a:gd name="T73" fmla="*/ 685 h 1017"/>
              <a:gd name="T74" fmla="*/ 379 w 1018"/>
              <a:gd name="T75" fmla="*/ 557 h 1017"/>
              <a:gd name="T76" fmla="*/ 420 w 1018"/>
              <a:gd name="T77" fmla="*/ 540 h 1017"/>
              <a:gd name="T78" fmla="*/ 727 w 1018"/>
              <a:gd name="T79" fmla="*/ 536 h 1017"/>
              <a:gd name="T80" fmla="*/ 770 w 1018"/>
              <a:gd name="T81" fmla="*/ 508 h 1017"/>
              <a:gd name="T82" fmla="*/ 791 w 1018"/>
              <a:gd name="T83" fmla="*/ 461 h 1017"/>
              <a:gd name="T84" fmla="*/ 938 w 1018"/>
              <a:gd name="T85" fmla="*/ 288 h 1017"/>
              <a:gd name="T86" fmla="*/ 955 w 1018"/>
              <a:gd name="T87" fmla="*/ 311 h 1017"/>
              <a:gd name="T88" fmla="*/ 425 w 1018"/>
              <a:gd name="T89" fmla="*/ 373 h 1017"/>
              <a:gd name="T90" fmla="*/ 445 w 1018"/>
              <a:gd name="T91" fmla="*/ 333 h 1017"/>
              <a:gd name="T92" fmla="*/ 416 w 1018"/>
              <a:gd name="T93" fmla="*/ 289 h 1017"/>
              <a:gd name="T94" fmla="*/ 371 w 1018"/>
              <a:gd name="T95" fmla="*/ 294 h 1017"/>
              <a:gd name="T96" fmla="*/ 350 w 1018"/>
              <a:gd name="T97" fmla="*/ 333 h 1017"/>
              <a:gd name="T98" fmla="*/ 380 w 1018"/>
              <a:gd name="T99" fmla="*/ 377 h 1017"/>
              <a:gd name="T100" fmla="*/ 197 w 1018"/>
              <a:gd name="T101" fmla="*/ 286 h 1017"/>
              <a:gd name="T102" fmla="*/ 160 w 1018"/>
              <a:gd name="T103" fmla="*/ 324 h 1017"/>
              <a:gd name="T104" fmla="*/ 174 w 1018"/>
              <a:gd name="T105" fmla="*/ 367 h 1017"/>
              <a:gd name="T106" fmla="*/ 217 w 1018"/>
              <a:gd name="T107" fmla="*/ 380 h 1017"/>
              <a:gd name="T108" fmla="*/ 254 w 1018"/>
              <a:gd name="T109" fmla="*/ 343 h 1017"/>
              <a:gd name="T110" fmla="*/ 240 w 1018"/>
              <a:gd name="T111" fmla="*/ 300 h 1017"/>
              <a:gd name="T112" fmla="*/ 589 w 1018"/>
              <a:gd name="T113" fmla="*/ 380 h 1017"/>
              <a:gd name="T114" fmla="*/ 629 w 1018"/>
              <a:gd name="T115" fmla="*/ 360 h 1017"/>
              <a:gd name="T116" fmla="*/ 633 w 1018"/>
              <a:gd name="T117" fmla="*/ 315 h 1017"/>
              <a:gd name="T118" fmla="*/ 589 w 1018"/>
              <a:gd name="T119" fmla="*/ 286 h 1017"/>
              <a:gd name="T120" fmla="*/ 549 w 1018"/>
              <a:gd name="T121" fmla="*/ 306 h 1017"/>
              <a:gd name="T122" fmla="*/ 545 w 1018"/>
              <a:gd name="T123" fmla="*/ 351 h 1017"/>
              <a:gd name="T124" fmla="*/ 589 w 1018"/>
              <a:gd name="T125" fmla="*/ 380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8" h="1017">
                <a:moveTo>
                  <a:pt x="927" y="223"/>
                </a:moveTo>
                <a:lnTo>
                  <a:pt x="792" y="223"/>
                </a:lnTo>
                <a:lnTo>
                  <a:pt x="792" y="86"/>
                </a:lnTo>
                <a:lnTo>
                  <a:pt x="792" y="86"/>
                </a:lnTo>
                <a:lnTo>
                  <a:pt x="791" y="78"/>
                </a:lnTo>
                <a:lnTo>
                  <a:pt x="789" y="69"/>
                </a:lnTo>
                <a:lnTo>
                  <a:pt x="787" y="61"/>
                </a:lnTo>
                <a:lnTo>
                  <a:pt x="784" y="53"/>
                </a:lnTo>
                <a:lnTo>
                  <a:pt x="780" y="45"/>
                </a:lnTo>
                <a:lnTo>
                  <a:pt x="776" y="38"/>
                </a:lnTo>
                <a:lnTo>
                  <a:pt x="770" y="31"/>
                </a:lnTo>
                <a:lnTo>
                  <a:pt x="765" y="25"/>
                </a:lnTo>
                <a:lnTo>
                  <a:pt x="758" y="19"/>
                </a:lnTo>
                <a:lnTo>
                  <a:pt x="751" y="15"/>
                </a:lnTo>
                <a:lnTo>
                  <a:pt x="743" y="10"/>
                </a:lnTo>
                <a:lnTo>
                  <a:pt x="736" y="6"/>
                </a:lnTo>
                <a:lnTo>
                  <a:pt x="727" y="3"/>
                </a:lnTo>
                <a:lnTo>
                  <a:pt x="719" y="1"/>
                </a:lnTo>
                <a:lnTo>
                  <a:pt x="709" y="0"/>
                </a:lnTo>
                <a:lnTo>
                  <a:pt x="699" y="0"/>
                </a:lnTo>
                <a:lnTo>
                  <a:pt x="92" y="0"/>
                </a:lnTo>
                <a:lnTo>
                  <a:pt x="92" y="0"/>
                </a:lnTo>
                <a:lnTo>
                  <a:pt x="82" y="0"/>
                </a:lnTo>
                <a:lnTo>
                  <a:pt x="73" y="1"/>
                </a:lnTo>
                <a:lnTo>
                  <a:pt x="64" y="3"/>
                </a:lnTo>
                <a:lnTo>
                  <a:pt x="56" y="6"/>
                </a:lnTo>
                <a:lnTo>
                  <a:pt x="48" y="10"/>
                </a:lnTo>
                <a:lnTo>
                  <a:pt x="41" y="15"/>
                </a:lnTo>
                <a:lnTo>
                  <a:pt x="33" y="19"/>
                </a:lnTo>
                <a:lnTo>
                  <a:pt x="27" y="25"/>
                </a:lnTo>
                <a:lnTo>
                  <a:pt x="21" y="31"/>
                </a:lnTo>
                <a:lnTo>
                  <a:pt x="16" y="38"/>
                </a:lnTo>
                <a:lnTo>
                  <a:pt x="12" y="45"/>
                </a:lnTo>
                <a:lnTo>
                  <a:pt x="7" y="53"/>
                </a:lnTo>
                <a:lnTo>
                  <a:pt x="4" y="61"/>
                </a:lnTo>
                <a:lnTo>
                  <a:pt x="2" y="69"/>
                </a:lnTo>
                <a:lnTo>
                  <a:pt x="1" y="78"/>
                </a:lnTo>
                <a:lnTo>
                  <a:pt x="0" y="86"/>
                </a:lnTo>
                <a:lnTo>
                  <a:pt x="0" y="698"/>
                </a:lnTo>
                <a:lnTo>
                  <a:pt x="0" y="698"/>
                </a:lnTo>
                <a:lnTo>
                  <a:pt x="1" y="708"/>
                </a:lnTo>
                <a:lnTo>
                  <a:pt x="2" y="716"/>
                </a:lnTo>
                <a:lnTo>
                  <a:pt x="4" y="726"/>
                </a:lnTo>
                <a:lnTo>
                  <a:pt x="7" y="735"/>
                </a:lnTo>
                <a:lnTo>
                  <a:pt x="12" y="743"/>
                </a:lnTo>
                <a:lnTo>
                  <a:pt x="16" y="751"/>
                </a:lnTo>
                <a:lnTo>
                  <a:pt x="21" y="758"/>
                </a:lnTo>
                <a:lnTo>
                  <a:pt x="28" y="766"/>
                </a:lnTo>
                <a:lnTo>
                  <a:pt x="28" y="766"/>
                </a:lnTo>
                <a:lnTo>
                  <a:pt x="35" y="772"/>
                </a:lnTo>
                <a:lnTo>
                  <a:pt x="43" y="777"/>
                </a:lnTo>
                <a:lnTo>
                  <a:pt x="51" y="782"/>
                </a:lnTo>
                <a:lnTo>
                  <a:pt x="59" y="786"/>
                </a:lnTo>
                <a:lnTo>
                  <a:pt x="67" y="789"/>
                </a:lnTo>
                <a:lnTo>
                  <a:pt x="77" y="791"/>
                </a:lnTo>
                <a:lnTo>
                  <a:pt x="87" y="792"/>
                </a:lnTo>
                <a:lnTo>
                  <a:pt x="95" y="794"/>
                </a:lnTo>
                <a:lnTo>
                  <a:pt x="95" y="794"/>
                </a:lnTo>
                <a:lnTo>
                  <a:pt x="105" y="792"/>
                </a:lnTo>
                <a:lnTo>
                  <a:pt x="115" y="791"/>
                </a:lnTo>
                <a:lnTo>
                  <a:pt x="123" y="789"/>
                </a:lnTo>
                <a:lnTo>
                  <a:pt x="132" y="786"/>
                </a:lnTo>
                <a:lnTo>
                  <a:pt x="140" y="783"/>
                </a:lnTo>
                <a:lnTo>
                  <a:pt x="148" y="777"/>
                </a:lnTo>
                <a:lnTo>
                  <a:pt x="155" y="772"/>
                </a:lnTo>
                <a:lnTo>
                  <a:pt x="163" y="766"/>
                </a:lnTo>
                <a:lnTo>
                  <a:pt x="230" y="700"/>
                </a:lnTo>
                <a:lnTo>
                  <a:pt x="230" y="700"/>
                </a:lnTo>
                <a:lnTo>
                  <a:pt x="236" y="713"/>
                </a:lnTo>
                <a:lnTo>
                  <a:pt x="243" y="726"/>
                </a:lnTo>
                <a:lnTo>
                  <a:pt x="252" y="737"/>
                </a:lnTo>
                <a:lnTo>
                  <a:pt x="263" y="745"/>
                </a:lnTo>
                <a:lnTo>
                  <a:pt x="276" y="753"/>
                </a:lnTo>
                <a:lnTo>
                  <a:pt x="288" y="759"/>
                </a:lnTo>
                <a:lnTo>
                  <a:pt x="303" y="762"/>
                </a:lnTo>
                <a:lnTo>
                  <a:pt x="318" y="763"/>
                </a:lnTo>
                <a:lnTo>
                  <a:pt x="589" y="763"/>
                </a:lnTo>
                <a:lnTo>
                  <a:pt x="589" y="763"/>
                </a:lnTo>
                <a:lnTo>
                  <a:pt x="597" y="763"/>
                </a:lnTo>
                <a:lnTo>
                  <a:pt x="605" y="765"/>
                </a:lnTo>
                <a:lnTo>
                  <a:pt x="612" y="767"/>
                </a:lnTo>
                <a:lnTo>
                  <a:pt x="620" y="770"/>
                </a:lnTo>
                <a:lnTo>
                  <a:pt x="626" y="773"/>
                </a:lnTo>
                <a:lnTo>
                  <a:pt x="634" y="777"/>
                </a:lnTo>
                <a:lnTo>
                  <a:pt x="640" y="782"/>
                </a:lnTo>
                <a:lnTo>
                  <a:pt x="646" y="787"/>
                </a:lnTo>
                <a:lnTo>
                  <a:pt x="855" y="989"/>
                </a:lnTo>
                <a:lnTo>
                  <a:pt x="855" y="989"/>
                </a:lnTo>
                <a:lnTo>
                  <a:pt x="862" y="995"/>
                </a:lnTo>
                <a:lnTo>
                  <a:pt x="870" y="1001"/>
                </a:lnTo>
                <a:lnTo>
                  <a:pt x="877" y="1006"/>
                </a:lnTo>
                <a:lnTo>
                  <a:pt x="886" y="1010"/>
                </a:lnTo>
                <a:lnTo>
                  <a:pt x="895" y="1012"/>
                </a:lnTo>
                <a:lnTo>
                  <a:pt x="903" y="1016"/>
                </a:lnTo>
                <a:lnTo>
                  <a:pt x="913" y="1017"/>
                </a:lnTo>
                <a:lnTo>
                  <a:pt x="923" y="1017"/>
                </a:lnTo>
                <a:lnTo>
                  <a:pt x="923" y="1017"/>
                </a:lnTo>
                <a:lnTo>
                  <a:pt x="932" y="1017"/>
                </a:lnTo>
                <a:lnTo>
                  <a:pt x="941" y="1016"/>
                </a:lnTo>
                <a:lnTo>
                  <a:pt x="950" y="1012"/>
                </a:lnTo>
                <a:lnTo>
                  <a:pt x="959" y="1010"/>
                </a:lnTo>
                <a:lnTo>
                  <a:pt x="968" y="1006"/>
                </a:lnTo>
                <a:lnTo>
                  <a:pt x="975" y="1001"/>
                </a:lnTo>
                <a:lnTo>
                  <a:pt x="983" y="995"/>
                </a:lnTo>
                <a:lnTo>
                  <a:pt x="990" y="989"/>
                </a:lnTo>
                <a:lnTo>
                  <a:pt x="990" y="989"/>
                </a:lnTo>
                <a:lnTo>
                  <a:pt x="997" y="982"/>
                </a:lnTo>
                <a:lnTo>
                  <a:pt x="1002" y="975"/>
                </a:lnTo>
                <a:lnTo>
                  <a:pt x="1006" y="966"/>
                </a:lnTo>
                <a:lnTo>
                  <a:pt x="1011" y="958"/>
                </a:lnTo>
                <a:lnTo>
                  <a:pt x="1014" y="949"/>
                </a:lnTo>
                <a:lnTo>
                  <a:pt x="1016" y="941"/>
                </a:lnTo>
                <a:lnTo>
                  <a:pt x="1017" y="931"/>
                </a:lnTo>
                <a:lnTo>
                  <a:pt x="1018" y="921"/>
                </a:lnTo>
                <a:lnTo>
                  <a:pt x="1018" y="311"/>
                </a:lnTo>
                <a:lnTo>
                  <a:pt x="1018" y="311"/>
                </a:lnTo>
                <a:lnTo>
                  <a:pt x="1017" y="301"/>
                </a:lnTo>
                <a:lnTo>
                  <a:pt x="1016" y="292"/>
                </a:lnTo>
                <a:lnTo>
                  <a:pt x="1014" y="284"/>
                </a:lnTo>
                <a:lnTo>
                  <a:pt x="1011" y="276"/>
                </a:lnTo>
                <a:lnTo>
                  <a:pt x="1007" y="269"/>
                </a:lnTo>
                <a:lnTo>
                  <a:pt x="1002" y="261"/>
                </a:lnTo>
                <a:lnTo>
                  <a:pt x="997" y="255"/>
                </a:lnTo>
                <a:lnTo>
                  <a:pt x="991" y="248"/>
                </a:lnTo>
                <a:lnTo>
                  <a:pt x="985" y="243"/>
                </a:lnTo>
                <a:lnTo>
                  <a:pt x="977" y="238"/>
                </a:lnTo>
                <a:lnTo>
                  <a:pt x="970" y="233"/>
                </a:lnTo>
                <a:lnTo>
                  <a:pt x="962" y="230"/>
                </a:lnTo>
                <a:lnTo>
                  <a:pt x="954" y="227"/>
                </a:lnTo>
                <a:lnTo>
                  <a:pt x="945" y="225"/>
                </a:lnTo>
                <a:lnTo>
                  <a:pt x="935" y="224"/>
                </a:lnTo>
                <a:lnTo>
                  <a:pt x="927" y="223"/>
                </a:lnTo>
                <a:lnTo>
                  <a:pt x="927" y="223"/>
                </a:lnTo>
                <a:close/>
                <a:moveTo>
                  <a:pt x="118" y="721"/>
                </a:moveTo>
                <a:lnTo>
                  <a:pt x="118" y="721"/>
                </a:lnTo>
                <a:lnTo>
                  <a:pt x="114" y="725"/>
                </a:lnTo>
                <a:lnTo>
                  <a:pt x="108" y="727"/>
                </a:lnTo>
                <a:lnTo>
                  <a:pt x="102" y="729"/>
                </a:lnTo>
                <a:lnTo>
                  <a:pt x="95" y="729"/>
                </a:lnTo>
                <a:lnTo>
                  <a:pt x="90" y="729"/>
                </a:lnTo>
                <a:lnTo>
                  <a:pt x="83" y="727"/>
                </a:lnTo>
                <a:lnTo>
                  <a:pt x="78" y="725"/>
                </a:lnTo>
                <a:lnTo>
                  <a:pt x="73" y="721"/>
                </a:lnTo>
                <a:lnTo>
                  <a:pt x="73" y="721"/>
                </a:lnTo>
                <a:lnTo>
                  <a:pt x="70" y="715"/>
                </a:lnTo>
                <a:lnTo>
                  <a:pt x="66" y="710"/>
                </a:lnTo>
                <a:lnTo>
                  <a:pt x="64" y="704"/>
                </a:lnTo>
                <a:lnTo>
                  <a:pt x="64" y="698"/>
                </a:lnTo>
                <a:lnTo>
                  <a:pt x="64" y="86"/>
                </a:lnTo>
                <a:lnTo>
                  <a:pt x="64" y="86"/>
                </a:lnTo>
                <a:lnTo>
                  <a:pt x="64" y="82"/>
                </a:lnTo>
                <a:lnTo>
                  <a:pt x="66" y="78"/>
                </a:lnTo>
                <a:lnTo>
                  <a:pt x="68" y="74"/>
                </a:lnTo>
                <a:lnTo>
                  <a:pt x="72" y="70"/>
                </a:lnTo>
                <a:lnTo>
                  <a:pt x="76" y="67"/>
                </a:lnTo>
                <a:lnTo>
                  <a:pt x="80" y="65"/>
                </a:lnTo>
                <a:lnTo>
                  <a:pt x="86" y="63"/>
                </a:lnTo>
                <a:lnTo>
                  <a:pt x="92" y="63"/>
                </a:lnTo>
                <a:lnTo>
                  <a:pt x="699" y="63"/>
                </a:lnTo>
                <a:lnTo>
                  <a:pt x="699" y="63"/>
                </a:lnTo>
                <a:lnTo>
                  <a:pt x="706" y="63"/>
                </a:lnTo>
                <a:lnTo>
                  <a:pt x="711" y="65"/>
                </a:lnTo>
                <a:lnTo>
                  <a:pt x="715" y="67"/>
                </a:lnTo>
                <a:lnTo>
                  <a:pt x="720" y="70"/>
                </a:lnTo>
                <a:lnTo>
                  <a:pt x="723" y="74"/>
                </a:lnTo>
                <a:lnTo>
                  <a:pt x="725" y="78"/>
                </a:lnTo>
                <a:lnTo>
                  <a:pt x="727" y="82"/>
                </a:lnTo>
                <a:lnTo>
                  <a:pt x="727" y="86"/>
                </a:lnTo>
                <a:lnTo>
                  <a:pt x="727" y="452"/>
                </a:lnTo>
                <a:lnTo>
                  <a:pt x="727" y="452"/>
                </a:lnTo>
                <a:lnTo>
                  <a:pt x="727" y="458"/>
                </a:lnTo>
                <a:lnTo>
                  <a:pt x="725" y="462"/>
                </a:lnTo>
                <a:lnTo>
                  <a:pt x="723" y="466"/>
                </a:lnTo>
                <a:lnTo>
                  <a:pt x="720" y="470"/>
                </a:lnTo>
                <a:lnTo>
                  <a:pt x="715" y="473"/>
                </a:lnTo>
                <a:lnTo>
                  <a:pt x="711" y="475"/>
                </a:lnTo>
                <a:lnTo>
                  <a:pt x="706" y="476"/>
                </a:lnTo>
                <a:lnTo>
                  <a:pt x="699" y="476"/>
                </a:lnTo>
                <a:lnTo>
                  <a:pt x="429" y="476"/>
                </a:lnTo>
                <a:lnTo>
                  <a:pt x="429" y="476"/>
                </a:lnTo>
                <a:lnTo>
                  <a:pt x="415" y="477"/>
                </a:lnTo>
                <a:lnTo>
                  <a:pt x="401" y="479"/>
                </a:lnTo>
                <a:lnTo>
                  <a:pt x="387" y="482"/>
                </a:lnTo>
                <a:lnTo>
                  <a:pt x="374" y="487"/>
                </a:lnTo>
                <a:lnTo>
                  <a:pt x="361" y="493"/>
                </a:lnTo>
                <a:lnTo>
                  <a:pt x="350" y="501"/>
                </a:lnTo>
                <a:lnTo>
                  <a:pt x="339" y="508"/>
                </a:lnTo>
                <a:lnTo>
                  <a:pt x="328" y="518"/>
                </a:lnTo>
                <a:lnTo>
                  <a:pt x="118" y="721"/>
                </a:lnTo>
                <a:close/>
                <a:moveTo>
                  <a:pt x="955" y="921"/>
                </a:moveTo>
                <a:lnTo>
                  <a:pt x="955" y="921"/>
                </a:lnTo>
                <a:lnTo>
                  <a:pt x="954" y="928"/>
                </a:lnTo>
                <a:lnTo>
                  <a:pt x="951" y="934"/>
                </a:lnTo>
                <a:lnTo>
                  <a:pt x="949" y="939"/>
                </a:lnTo>
                <a:lnTo>
                  <a:pt x="945" y="944"/>
                </a:lnTo>
                <a:lnTo>
                  <a:pt x="945" y="944"/>
                </a:lnTo>
                <a:lnTo>
                  <a:pt x="940" y="948"/>
                </a:lnTo>
                <a:lnTo>
                  <a:pt x="934" y="951"/>
                </a:lnTo>
                <a:lnTo>
                  <a:pt x="929" y="952"/>
                </a:lnTo>
                <a:lnTo>
                  <a:pt x="923" y="953"/>
                </a:lnTo>
                <a:lnTo>
                  <a:pt x="916" y="952"/>
                </a:lnTo>
                <a:lnTo>
                  <a:pt x="911" y="951"/>
                </a:lnTo>
                <a:lnTo>
                  <a:pt x="904" y="948"/>
                </a:lnTo>
                <a:lnTo>
                  <a:pt x="900" y="944"/>
                </a:lnTo>
                <a:lnTo>
                  <a:pt x="691" y="742"/>
                </a:lnTo>
                <a:lnTo>
                  <a:pt x="691" y="742"/>
                </a:lnTo>
                <a:lnTo>
                  <a:pt x="680" y="732"/>
                </a:lnTo>
                <a:lnTo>
                  <a:pt x="668" y="724"/>
                </a:lnTo>
                <a:lnTo>
                  <a:pt x="656" y="716"/>
                </a:lnTo>
                <a:lnTo>
                  <a:pt x="645" y="711"/>
                </a:lnTo>
                <a:lnTo>
                  <a:pt x="631" y="706"/>
                </a:lnTo>
                <a:lnTo>
                  <a:pt x="618" y="702"/>
                </a:lnTo>
                <a:lnTo>
                  <a:pt x="604" y="700"/>
                </a:lnTo>
                <a:lnTo>
                  <a:pt x="589" y="700"/>
                </a:lnTo>
                <a:lnTo>
                  <a:pt x="318" y="700"/>
                </a:lnTo>
                <a:lnTo>
                  <a:pt x="318" y="700"/>
                </a:lnTo>
                <a:lnTo>
                  <a:pt x="313" y="699"/>
                </a:lnTo>
                <a:lnTo>
                  <a:pt x="308" y="698"/>
                </a:lnTo>
                <a:lnTo>
                  <a:pt x="302" y="696"/>
                </a:lnTo>
                <a:lnTo>
                  <a:pt x="298" y="693"/>
                </a:lnTo>
                <a:lnTo>
                  <a:pt x="295" y="689"/>
                </a:lnTo>
                <a:lnTo>
                  <a:pt x="293" y="685"/>
                </a:lnTo>
                <a:lnTo>
                  <a:pt x="291" y="681"/>
                </a:lnTo>
                <a:lnTo>
                  <a:pt x="291" y="677"/>
                </a:lnTo>
                <a:lnTo>
                  <a:pt x="291" y="642"/>
                </a:lnTo>
                <a:lnTo>
                  <a:pt x="372" y="563"/>
                </a:lnTo>
                <a:lnTo>
                  <a:pt x="372" y="563"/>
                </a:lnTo>
                <a:lnTo>
                  <a:pt x="379" y="557"/>
                </a:lnTo>
                <a:lnTo>
                  <a:pt x="385" y="553"/>
                </a:lnTo>
                <a:lnTo>
                  <a:pt x="391" y="549"/>
                </a:lnTo>
                <a:lnTo>
                  <a:pt x="398" y="546"/>
                </a:lnTo>
                <a:lnTo>
                  <a:pt x="405" y="544"/>
                </a:lnTo>
                <a:lnTo>
                  <a:pt x="413" y="541"/>
                </a:lnTo>
                <a:lnTo>
                  <a:pt x="420" y="540"/>
                </a:lnTo>
                <a:lnTo>
                  <a:pt x="429" y="540"/>
                </a:lnTo>
                <a:lnTo>
                  <a:pt x="699" y="540"/>
                </a:lnTo>
                <a:lnTo>
                  <a:pt x="699" y="540"/>
                </a:lnTo>
                <a:lnTo>
                  <a:pt x="709" y="539"/>
                </a:lnTo>
                <a:lnTo>
                  <a:pt x="719" y="538"/>
                </a:lnTo>
                <a:lnTo>
                  <a:pt x="727" y="536"/>
                </a:lnTo>
                <a:lnTo>
                  <a:pt x="736" y="533"/>
                </a:lnTo>
                <a:lnTo>
                  <a:pt x="743" y="530"/>
                </a:lnTo>
                <a:lnTo>
                  <a:pt x="751" y="525"/>
                </a:lnTo>
                <a:lnTo>
                  <a:pt x="758" y="520"/>
                </a:lnTo>
                <a:lnTo>
                  <a:pt x="765" y="515"/>
                </a:lnTo>
                <a:lnTo>
                  <a:pt x="770" y="508"/>
                </a:lnTo>
                <a:lnTo>
                  <a:pt x="776" y="502"/>
                </a:lnTo>
                <a:lnTo>
                  <a:pt x="780" y="494"/>
                </a:lnTo>
                <a:lnTo>
                  <a:pt x="784" y="487"/>
                </a:lnTo>
                <a:lnTo>
                  <a:pt x="787" y="478"/>
                </a:lnTo>
                <a:lnTo>
                  <a:pt x="789" y="471"/>
                </a:lnTo>
                <a:lnTo>
                  <a:pt x="791" y="461"/>
                </a:lnTo>
                <a:lnTo>
                  <a:pt x="792" y="452"/>
                </a:lnTo>
                <a:lnTo>
                  <a:pt x="792" y="286"/>
                </a:lnTo>
                <a:lnTo>
                  <a:pt x="927" y="286"/>
                </a:lnTo>
                <a:lnTo>
                  <a:pt x="927" y="286"/>
                </a:lnTo>
                <a:lnTo>
                  <a:pt x="932" y="287"/>
                </a:lnTo>
                <a:lnTo>
                  <a:pt x="938" y="288"/>
                </a:lnTo>
                <a:lnTo>
                  <a:pt x="942" y="290"/>
                </a:lnTo>
                <a:lnTo>
                  <a:pt x="946" y="294"/>
                </a:lnTo>
                <a:lnTo>
                  <a:pt x="949" y="297"/>
                </a:lnTo>
                <a:lnTo>
                  <a:pt x="953" y="301"/>
                </a:lnTo>
                <a:lnTo>
                  <a:pt x="954" y="305"/>
                </a:lnTo>
                <a:lnTo>
                  <a:pt x="955" y="311"/>
                </a:lnTo>
                <a:lnTo>
                  <a:pt x="955" y="921"/>
                </a:lnTo>
                <a:close/>
                <a:moveTo>
                  <a:pt x="398" y="380"/>
                </a:moveTo>
                <a:lnTo>
                  <a:pt x="398" y="380"/>
                </a:lnTo>
                <a:lnTo>
                  <a:pt x="408" y="380"/>
                </a:lnTo>
                <a:lnTo>
                  <a:pt x="416" y="377"/>
                </a:lnTo>
                <a:lnTo>
                  <a:pt x="425" y="373"/>
                </a:lnTo>
                <a:lnTo>
                  <a:pt x="431" y="367"/>
                </a:lnTo>
                <a:lnTo>
                  <a:pt x="438" y="360"/>
                </a:lnTo>
                <a:lnTo>
                  <a:pt x="442" y="351"/>
                </a:lnTo>
                <a:lnTo>
                  <a:pt x="444" y="343"/>
                </a:lnTo>
                <a:lnTo>
                  <a:pt x="445" y="333"/>
                </a:lnTo>
                <a:lnTo>
                  <a:pt x="445" y="333"/>
                </a:lnTo>
                <a:lnTo>
                  <a:pt x="444" y="324"/>
                </a:lnTo>
                <a:lnTo>
                  <a:pt x="442" y="315"/>
                </a:lnTo>
                <a:lnTo>
                  <a:pt x="438" y="306"/>
                </a:lnTo>
                <a:lnTo>
                  <a:pt x="431" y="300"/>
                </a:lnTo>
                <a:lnTo>
                  <a:pt x="425" y="294"/>
                </a:lnTo>
                <a:lnTo>
                  <a:pt x="416" y="289"/>
                </a:lnTo>
                <a:lnTo>
                  <a:pt x="408" y="286"/>
                </a:lnTo>
                <a:lnTo>
                  <a:pt x="398" y="286"/>
                </a:lnTo>
                <a:lnTo>
                  <a:pt x="398" y="286"/>
                </a:lnTo>
                <a:lnTo>
                  <a:pt x="388" y="286"/>
                </a:lnTo>
                <a:lnTo>
                  <a:pt x="380" y="289"/>
                </a:lnTo>
                <a:lnTo>
                  <a:pt x="371" y="294"/>
                </a:lnTo>
                <a:lnTo>
                  <a:pt x="364" y="300"/>
                </a:lnTo>
                <a:lnTo>
                  <a:pt x="358" y="306"/>
                </a:lnTo>
                <a:lnTo>
                  <a:pt x="354" y="315"/>
                </a:lnTo>
                <a:lnTo>
                  <a:pt x="351" y="324"/>
                </a:lnTo>
                <a:lnTo>
                  <a:pt x="350" y="333"/>
                </a:lnTo>
                <a:lnTo>
                  <a:pt x="350" y="333"/>
                </a:lnTo>
                <a:lnTo>
                  <a:pt x="351" y="343"/>
                </a:lnTo>
                <a:lnTo>
                  <a:pt x="354" y="351"/>
                </a:lnTo>
                <a:lnTo>
                  <a:pt x="358" y="360"/>
                </a:lnTo>
                <a:lnTo>
                  <a:pt x="364" y="367"/>
                </a:lnTo>
                <a:lnTo>
                  <a:pt x="371" y="373"/>
                </a:lnTo>
                <a:lnTo>
                  <a:pt x="380" y="377"/>
                </a:lnTo>
                <a:lnTo>
                  <a:pt x="388" y="380"/>
                </a:lnTo>
                <a:lnTo>
                  <a:pt x="398" y="380"/>
                </a:lnTo>
                <a:lnTo>
                  <a:pt x="398" y="380"/>
                </a:lnTo>
                <a:close/>
                <a:moveTo>
                  <a:pt x="207" y="286"/>
                </a:moveTo>
                <a:lnTo>
                  <a:pt x="207" y="286"/>
                </a:lnTo>
                <a:lnTo>
                  <a:pt x="197" y="286"/>
                </a:lnTo>
                <a:lnTo>
                  <a:pt x="189" y="289"/>
                </a:lnTo>
                <a:lnTo>
                  <a:pt x="180" y="294"/>
                </a:lnTo>
                <a:lnTo>
                  <a:pt x="174" y="300"/>
                </a:lnTo>
                <a:lnTo>
                  <a:pt x="167" y="306"/>
                </a:lnTo>
                <a:lnTo>
                  <a:pt x="163" y="315"/>
                </a:lnTo>
                <a:lnTo>
                  <a:pt x="160" y="324"/>
                </a:lnTo>
                <a:lnTo>
                  <a:pt x="160" y="333"/>
                </a:lnTo>
                <a:lnTo>
                  <a:pt x="160" y="333"/>
                </a:lnTo>
                <a:lnTo>
                  <a:pt x="160" y="343"/>
                </a:lnTo>
                <a:lnTo>
                  <a:pt x="163" y="351"/>
                </a:lnTo>
                <a:lnTo>
                  <a:pt x="167" y="360"/>
                </a:lnTo>
                <a:lnTo>
                  <a:pt x="174" y="367"/>
                </a:lnTo>
                <a:lnTo>
                  <a:pt x="180" y="373"/>
                </a:lnTo>
                <a:lnTo>
                  <a:pt x="189" y="377"/>
                </a:lnTo>
                <a:lnTo>
                  <a:pt x="197" y="380"/>
                </a:lnTo>
                <a:lnTo>
                  <a:pt x="207" y="380"/>
                </a:lnTo>
                <a:lnTo>
                  <a:pt x="207" y="380"/>
                </a:lnTo>
                <a:lnTo>
                  <a:pt x="217" y="380"/>
                </a:lnTo>
                <a:lnTo>
                  <a:pt x="225" y="377"/>
                </a:lnTo>
                <a:lnTo>
                  <a:pt x="234" y="373"/>
                </a:lnTo>
                <a:lnTo>
                  <a:pt x="240" y="367"/>
                </a:lnTo>
                <a:lnTo>
                  <a:pt x="247" y="360"/>
                </a:lnTo>
                <a:lnTo>
                  <a:pt x="251" y="351"/>
                </a:lnTo>
                <a:lnTo>
                  <a:pt x="254" y="343"/>
                </a:lnTo>
                <a:lnTo>
                  <a:pt x="254" y="333"/>
                </a:lnTo>
                <a:lnTo>
                  <a:pt x="254" y="333"/>
                </a:lnTo>
                <a:lnTo>
                  <a:pt x="254" y="324"/>
                </a:lnTo>
                <a:lnTo>
                  <a:pt x="251" y="315"/>
                </a:lnTo>
                <a:lnTo>
                  <a:pt x="247" y="306"/>
                </a:lnTo>
                <a:lnTo>
                  <a:pt x="240" y="300"/>
                </a:lnTo>
                <a:lnTo>
                  <a:pt x="234" y="294"/>
                </a:lnTo>
                <a:lnTo>
                  <a:pt x="225" y="289"/>
                </a:lnTo>
                <a:lnTo>
                  <a:pt x="217" y="286"/>
                </a:lnTo>
                <a:lnTo>
                  <a:pt x="207" y="286"/>
                </a:lnTo>
                <a:lnTo>
                  <a:pt x="207" y="286"/>
                </a:lnTo>
                <a:close/>
                <a:moveTo>
                  <a:pt x="589" y="380"/>
                </a:moveTo>
                <a:lnTo>
                  <a:pt x="589" y="380"/>
                </a:lnTo>
                <a:lnTo>
                  <a:pt x="598" y="380"/>
                </a:lnTo>
                <a:lnTo>
                  <a:pt x="607" y="377"/>
                </a:lnTo>
                <a:lnTo>
                  <a:pt x="616" y="373"/>
                </a:lnTo>
                <a:lnTo>
                  <a:pt x="622" y="367"/>
                </a:lnTo>
                <a:lnTo>
                  <a:pt x="629" y="360"/>
                </a:lnTo>
                <a:lnTo>
                  <a:pt x="633" y="351"/>
                </a:lnTo>
                <a:lnTo>
                  <a:pt x="635" y="343"/>
                </a:lnTo>
                <a:lnTo>
                  <a:pt x="636" y="333"/>
                </a:lnTo>
                <a:lnTo>
                  <a:pt x="636" y="333"/>
                </a:lnTo>
                <a:lnTo>
                  <a:pt x="635" y="324"/>
                </a:lnTo>
                <a:lnTo>
                  <a:pt x="633" y="315"/>
                </a:lnTo>
                <a:lnTo>
                  <a:pt x="629" y="306"/>
                </a:lnTo>
                <a:lnTo>
                  <a:pt x="622" y="300"/>
                </a:lnTo>
                <a:lnTo>
                  <a:pt x="616" y="294"/>
                </a:lnTo>
                <a:lnTo>
                  <a:pt x="607" y="289"/>
                </a:lnTo>
                <a:lnTo>
                  <a:pt x="598" y="286"/>
                </a:lnTo>
                <a:lnTo>
                  <a:pt x="589" y="286"/>
                </a:lnTo>
                <a:lnTo>
                  <a:pt x="589" y="286"/>
                </a:lnTo>
                <a:lnTo>
                  <a:pt x="579" y="286"/>
                </a:lnTo>
                <a:lnTo>
                  <a:pt x="570" y="289"/>
                </a:lnTo>
                <a:lnTo>
                  <a:pt x="562" y="294"/>
                </a:lnTo>
                <a:lnTo>
                  <a:pt x="554" y="300"/>
                </a:lnTo>
                <a:lnTo>
                  <a:pt x="549" y="306"/>
                </a:lnTo>
                <a:lnTo>
                  <a:pt x="545" y="315"/>
                </a:lnTo>
                <a:lnTo>
                  <a:pt x="542" y="324"/>
                </a:lnTo>
                <a:lnTo>
                  <a:pt x="541" y="333"/>
                </a:lnTo>
                <a:lnTo>
                  <a:pt x="541" y="333"/>
                </a:lnTo>
                <a:lnTo>
                  <a:pt x="542" y="343"/>
                </a:lnTo>
                <a:lnTo>
                  <a:pt x="545" y="351"/>
                </a:lnTo>
                <a:lnTo>
                  <a:pt x="549" y="360"/>
                </a:lnTo>
                <a:lnTo>
                  <a:pt x="554" y="367"/>
                </a:lnTo>
                <a:lnTo>
                  <a:pt x="562" y="373"/>
                </a:lnTo>
                <a:lnTo>
                  <a:pt x="570" y="377"/>
                </a:lnTo>
                <a:lnTo>
                  <a:pt x="579" y="380"/>
                </a:lnTo>
                <a:lnTo>
                  <a:pt x="589" y="380"/>
                </a:lnTo>
                <a:lnTo>
                  <a:pt x="589" y="38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http://chn.docer.com/works?userid=25553551                    _1"/>
          <p:cNvSpPr txBox="1"/>
          <p:nvPr/>
        </p:nvSpPr>
        <p:spPr>
          <a:xfrm>
            <a:off x="4707449" y="2226787"/>
            <a:ext cx="1276310" cy="221599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38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经典综艺体简" panose="02010609000101010101" pitchFamily="49" charset="-122"/>
              </a:rPr>
              <a:t>4</a:t>
            </a:r>
            <a:endParaRPr lang="zh-CN" altLang="en-US" sz="13800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1" name="http://chn.docer.com/works?userid=25553551                    _2"/>
          <p:cNvCxnSpPr/>
          <p:nvPr/>
        </p:nvCxnSpPr>
        <p:spPr>
          <a:xfrm>
            <a:off x="6497245" y="3973285"/>
            <a:ext cx="479957" cy="0"/>
          </a:xfrm>
          <a:prstGeom prst="line">
            <a:avLst/>
          </a:prstGeom>
          <a:ln w="28575" cap="rnd">
            <a:solidFill>
              <a:schemeClr val="tx1">
                <a:lumMod val="95000"/>
                <a:lumOff val="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http://chn.docer.com/works?userid=25553551                    _3"/>
          <p:cNvSpPr txBox="1">
            <a:spLocks noChangeArrowheads="1"/>
          </p:cNvSpPr>
          <p:nvPr/>
        </p:nvSpPr>
        <p:spPr bwMode="auto">
          <a:xfrm>
            <a:off x="6411521" y="2696280"/>
            <a:ext cx="2479753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2400">
                <a:solidFill>
                  <a:schemeClr val="bg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l"/>
            <a:r>
              <a:rPr lang="zh-CN" altLang="en-US" sz="28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添加章节名称</a:t>
            </a:r>
          </a:p>
        </p:txBody>
      </p:sp>
      <p:sp>
        <p:nvSpPr>
          <p:cNvPr id="23" name="http://chn.docer.com/works?userid=25553551                    _4"/>
          <p:cNvSpPr/>
          <p:nvPr/>
        </p:nvSpPr>
        <p:spPr>
          <a:xfrm>
            <a:off x="6411520" y="3249296"/>
            <a:ext cx="3490381" cy="569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Donec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luctus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nibh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sit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sem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1" name="http://chn.docer.com/works?userid=25553551                    _5"/>
          <p:cNvSpPr txBox="1"/>
          <p:nvPr/>
        </p:nvSpPr>
        <p:spPr>
          <a:xfrm>
            <a:off x="9612705" y="440830"/>
            <a:ext cx="2216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 </a:t>
            </a:r>
            <a:r>
              <a:rPr lang="en-US" altLang="zh-CN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16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6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http://chn.docer.com/works?userid=25553551                    _6"/>
          <p:cNvSpPr/>
          <p:nvPr/>
        </p:nvSpPr>
        <p:spPr>
          <a:xfrm>
            <a:off x="3367212" y="4705564"/>
            <a:ext cx="8097891" cy="947011"/>
          </a:xfrm>
          <a:custGeom>
            <a:avLst/>
            <a:gdLst>
              <a:gd name="connsiteX0" fmla="*/ 0 w 8034391"/>
              <a:gd name="connsiteY0" fmla="*/ 873303 h 873303"/>
              <a:gd name="connsiteX1" fmla="*/ 1335641 w 8034391"/>
              <a:gd name="connsiteY1" fmla="*/ 667820 h 873303"/>
              <a:gd name="connsiteX2" fmla="*/ 3030877 w 8034391"/>
              <a:gd name="connsiteY2" fmla="*/ 832207 h 873303"/>
              <a:gd name="connsiteX3" fmla="*/ 4685016 w 8034391"/>
              <a:gd name="connsiteY3" fmla="*/ 729465 h 873303"/>
              <a:gd name="connsiteX4" fmla="*/ 6411075 w 8034391"/>
              <a:gd name="connsiteY4" fmla="*/ 636998 h 873303"/>
              <a:gd name="connsiteX5" fmla="*/ 7130266 w 8034391"/>
              <a:gd name="connsiteY5" fmla="*/ 174661 h 873303"/>
              <a:gd name="connsiteX6" fmla="*/ 7756989 w 8034391"/>
              <a:gd name="connsiteY6" fmla="*/ 102742 h 873303"/>
              <a:gd name="connsiteX7" fmla="*/ 8034391 w 8034391"/>
              <a:gd name="connsiteY7" fmla="*/ 0 h 873303"/>
              <a:gd name="connsiteX0-1" fmla="*/ 0 w 8097891"/>
              <a:gd name="connsiteY0-2" fmla="*/ 784403 h 832867"/>
              <a:gd name="connsiteX1-3" fmla="*/ 1399141 w 8097891"/>
              <a:gd name="connsiteY1-4" fmla="*/ 667820 h 832867"/>
              <a:gd name="connsiteX2-5" fmla="*/ 3094377 w 8097891"/>
              <a:gd name="connsiteY2-6" fmla="*/ 832207 h 832867"/>
              <a:gd name="connsiteX3-7" fmla="*/ 4748516 w 8097891"/>
              <a:gd name="connsiteY3-8" fmla="*/ 729465 h 832867"/>
              <a:gd name="connsiteX4-9" fmla="*/ 6474575 w 8097891"/>
              <a:gd name="connsiteY4-10" fmla="*/ 636998 h 832867"/>
              <a:gd name="connsiteX5-11" fmla="*/ 7193766 w 8097891"/>
              <a:gd name="connsiteY5-12" fmla="*/ 174661 h 832867"/>
              <a:gd name="connsiteX6-13" fmla="*/ 7820489 w 8097891"/>
              <a:gd name="connsiteY6-14" fmla="*/ 102742 h 832867"/>
              <a:gd name="connsiteX7-15" fmla="*/ 8097891 w 8097891"/>
              <a:gd name="connsiteY7-16" fmla="*/ 0 h 832867"/>
              <a:gd name="connsiteX0-17" fmla="*/ 0 w 8097891"/>
              <a:gd name="connsiteY0-18" fmla="*/ 784403 h 947011"/>
              <a:gd name="connsiteX1-19" fmla="*/ 1399141 w 8097891"/>
              <a:gd name="connsiteY1-20" fmla="*/ 667820 h 947011"/>
              <a:gd name="connsiteX2-21" fmla="*/ 3094377 w 8097891"/>
              <a:gd name="connsiteY2-22" fmla="*/ 832207 h 947011"/>
              <a:gd name="connsiteX3-23" fmla="*/ 4748516 w 8097891"/>
              <a:gd name="connsiteY3-24" fmla="*/ 729465 h 947011"/>
              <a:gd name="connsiteX4-25" fmla="*/ 6474575 w 8097891"/>
              <a:gd name="connsiteY4-26" fmla="*/ 636998 h 947011"/>
              <a:gd name="connsiteX5-27" fmla="*/ 7193766 w 8097891"/>
              <a:gd name="connsiteY5-28" fmla="*/ 174661 h 947011"/>
              <a:gd name="connsiteX6-29" fmla="*/ 7820489 w 8097891"/>
              <a:gd name="connsiteY6-30" fmla="*/ 102742 h 947011"/>
              <a:gd name="connsiteX7-31" fmla="*/ 8097891 w 8097891"/>
              <a:gd name="connsiteY7-32" fmla="*/ 0 h 94701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8097891" h="947011">
                <a:moveTo>
                  <a:pt x="0" y="784403"/>
                </a:moveTo>
                <a:cubicBezTo>
                  <a:pt x="415247" y="1212136"/>
                  <a:pt x="883412" y="659853"/>
                  <a:pt x="1399141" y="667820"/>
                </a:cubicBezTo>
                <a:cubicBezTo>
                  <a:pt x="1914870" y="675787"/>
                  <a:pt x="2536148" y="821933"/>
                  <a:pt x="3094377" y="832207"/>
                </a:cubicBezTo>
                <a:cubicBezTo>
                  <a:pt x="3652606" y="842481"/>
                  <a:pt x="4748516" y="729465"/>
                  <a:pt x="4748516" y="729465"/>
                </a:cubicBezTo>
                <a:cubicBezTo>
                  <a:pt x="5311882" y="696930"/>
                  <a:pt x="6067033" y="729465"/>
                  <a:pt x="6474575" y="636998"/>
                </a:cubicBezTo>
                <a:cubicBezTo>
                  <a:pt x="6882117" y="544531"/>
                  <a:pt x="6969447" y="263704"/>
                  <a:pt x="7193766" y="174661"/>
                </a:cubicBezTo>
                <a:cubicBezTo>
                  <a:pt x="7418085" y="85618"/>
                  <a:pt x="7669802" y="131852"/>
                  <a:pt x="7820489" y="102742"/>
                </a:cubicBezTo>
                <a:cubicBezTo>
                  <a:pt x="7971176" y="73632"/>
                  <a:pt x="8034533" y="36816"/>
                  <a:pt x="8097891" y="0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http://chn.docer.com/works?userid=25553551                    _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895" y="1324673"/>
            <a:ext cx="3432974" cy="4418568"/>
          </a:xfrm>
          <a:prstGeom prst="rect">
            <a:avLst/>
          </a:prstGeom>
        </p:spPr>
      </p:pic>
      <p:sp>
        <p:nvSpPr>
          <p:cNvPr id="10" name="http://chn.docer.com/works?userid=25553551                    _8"/>
          <p:cNvSpPr/>
          <p:nvPr/>
        </p:nvSpPr>
        <p:spPr>
          <a:xfrm>
            <a:off x="9763289" y="846344"/>
            <a:ext cx="2216377" cy="254635"/>
          </a:xfrm>
          <a:custGeom>
            <a:avLst/>
            <a:gdLst>
              <a:gd name="connsiteX0" fmla="*/ 0 w 2619910"/>
              <a:gd name="connsiteY0" fmla="*/ 71920 h 300996"/>
              <a:gd name="connsiteX1" fmla="*/ 780836 w 2619910"/>
              <a:gd name="connsiteY1" fmla="*/ 297951 h 300996"/>
              <a:gd name="connsiteX2" fmla="*/ 1428108 w 2619910"/>
              <a:gd name="connsiteY2" fmla="*/ 164387 h 300996"/>
              <a:gd name="connsiteX3" fmla="*/ 2126751 w 2619910"/>
              <a:gd name="connsiteY3" fmla="*/ 297951 h 300996"/>
              <a:gd name="connsiteX4" fmla="*/ 2517169 w 2619910"/>
              <a:gd name="connsiteY4" fmla="*/ 236306 h 300996"/>
              <a:gd name="connsiteX5" fmla="*/ 2619910 w 2619910"/>
              <a:gd name="connsiteY5" fmla="*/ 0 h 30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9910" h="300996">
                <a:moveTo>
                  <a:pt x="0" y="71920"/>
                </a:moveTo>
                <a:cubicBezTo>
                  <a:pt x="271409" y="177230"/>
                  <a:pt x="542818" y="282540"/>
                  <a:pt x="780836" y="297951"/>
                </a:cubicBezTo>
                <a:cubicBezTo>
                  <a:pt x="1018854" y="313362"/>
                  <a:pt x="1203789" y="164387"/>
                  <a:pt x="1428108" y="164387"/>
                </a:cubicBezTo>
                <a:cubicBezTo>
                  <a:pt x="1652427" y="164387"/>
                  <a:pt x="1945241" y="285965"/>
                  <a:pt x="2126751" y="297951"/>
                </a:cubicBezTo>
                <a:cubicBezTo>
                  <a:pt x="2308261" y="309937"/>
                  <a:pt x="2434976" y="285965"/>
                  <a:pt x="2517169" y="236306"/>
                </a:cubicBezTo>
                <a:cubicBezTo>
                  <a:pt x="2599362" y="186648"/>
                  <a:pt x="2609636" y="93324"/>
                  <a:pt x="2619910" y="0"/>
                </a:cubicBezTo>
              </a:path>
            </a:pathLst>
          </a:cu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ttp://chn.docer.com/works?userid=25553551                    _1"/>
          <p:cNvSpPr/>
          <p:nvPr/>
        </p:nvSpPr>
        <p:spPr>
          <a:xfrm>
            <a:off x="668247" y="307167"/>
            <a:ext cx="328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图片与数据分析</a:t>
            </a:r>
          </a:p>
        </p:txBody>
      </p:sp>
      <p:sp>
        <p:nvSpPr>
          <p:cNvPr id="8" name="http://chn.docer.com/works?userid=25553551                    _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8247" y="797850"/>
            <a:ext cx="57887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Clear And Concise Business Plan Clear And Concise Business Plan</a:t>
            </a:r>
          </a:p>
        </p:txBody>
      </p:sp>
      <p:cxnSp>
        <p:nvCxnSpPr>
          <p:cNvPr id="9" name="http://chn.docer.com/works?userid=25553551                    _3"/>
          <p:cNvCxnSpPr/>
          <p:nvPr/>
        </p:nvCxnSpPr>
        <p:spPr>
          <a:xfrm>
            <a:off x="790643" y="1206500"/>
            <a:ext cx="563563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" name="http://chn.docer.com/works?userid=25553551                    _4"/>
          <p:cNvSpPr/>
          <p:nvPr>
            <p:custDataLst>
              <p:tags r:id="rId2"/>
            </p:custDataLst>
          </p:nvPr>
        </p:nvSpPr>
        <p:spPr bwMode="auto">
          <a:xfrm>
            <a:off x="770136" y="2404807"/>
            <a:ext cx="10659864" cy="636733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http://chn.docer.com/works?userid=25553551                    _5"/>
          <p:cNvSpPr/>
          <p:nvPr>
            <p:custDataLst>
              <p:tags r:id="rId3"/>
            </p:custDataLst>
          </p:nvPr>
        </p:nvSpPr>
        <p:spPr bwMode="auto">
          <a:xfrm flipV="1">
            <a:off x="2004013" y="3257020"/>
            <a:ext cx="382429" cy="330014"/>
          </a:xfrm>
          <a:prstGeom prst="triangl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10" name="http://chn.docer.com/works?userid=25553551                    _6"/>
          <p:cNvSpPr/>
          <p:nvPr>
            <p:custDataLst>
              <p:tags r:id="rId4"/>
            </p:custDataLst>
          </p:nvPr>
        </p:nvSpPr>
        <p:spPr bwMode="auto">
          <a:xfrm flipV="1">
            <a:off x="4589770" y="3257020"/>
            <a:ext cx="384369" cy="330014"/>
          </a:xfrm>
          <a:prstGeom prst="triangl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11" name="http://chn.docer.com/works?userid=25553551                    _7"/>
          <p:cNvSpPr/>
          <p:nvPr>
            <p:custDataLst>
              <p:tags r:id="rId5"/>
            </p:custDataLst>
          </p:nvPr>
        </p:nvSpPr>
        <p:spPr bwMode="auto">
          <a:xfrm flipV="1">
            <a:off x="7177468" y="3257020"/>
            <a:ext cx="382427" cy="330014"/>
          </a:xfrm>
          <a:prstGeom prst="triangl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12" name="http://chn.docer.com/works?userid=25553551                    _8"/>
          <p:cNvSpPr/>
          <p:nvPr>
            <p:custDataLst>
              <p:tags r:id="rId6"/>
            </p:custDataLst>
          </p:nvPr>
        </p:nvSpPr>
        <p:spPr bwMode="auto">
          <a:xfrm flipV="1">
            <a:off x="9763225" y="3257020"/>
            <a:ext cx="384369" cy="330014"/>
          </a:xfrm>
          <a:prstGeom prst="triangl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13" name="http://chn.docer.com/works?userid=25553551                    _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46973" y="3845222"/>
            <a:ext cx="2319803" cy="46007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zh-CN"/>
            </a:defPPr>
            <a:lvl1pPr algn="ctr">
              <a:lnSpc>
                <a:spcPct val="110000"/>
              </a:lnSpc>
              <a:defRPr sz="2400"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2016.01</a:t>
            </a:r>
            <a:endParaRPr lang="zh-CN" altLang="en-US" sz="1800" b="0" i="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4" name="http://chn.docer.com/works?userid=25553551                    _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34671" y="3845222"/>
            <a:ext cx="2319804" cy="46007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zh-CN"/>
            </a:defPPr>
            <a:lvl1pPr algn="ctr">
              <a:lnSpc>
                <a:spcPct val="110000"/>
              </a:lnSpc>
              <a:defRPr sz="2400"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2016.04</a:t>
            </a:r>
            <a:endParaRPr lang="zh-CN" altLang="en-US" sz="1800" b="0" i="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5" name="http://chn.docer.com/works?userid=25553551                    _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01015" y="3845222"/>
            <a:ext cx="2319804" cy="46007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zh-CN"/>
            </a:defPPr>
            <a:lvl1pPr algn="ctr">
              <a:lnSpc>
                <a:spcPct val="110000"/>
              </a:lnSpc>
              <a:defRPr sz="2400"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2016.07</a:t>
            </a:r>
            <a:endParaRPr lang="zh-CN" altLang="en-US" sz="1800" b="0" i="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6" name="http://chn.docer.com/works?userid=25553551                    _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788712" y="3845222"/>
            <a:ext cx="2319803" cy="46007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zh-CN"/>
            </a:defPPr>
            <a:lvl1pPr algn="ctr">
              <a:lnSpc>
                <a:spcPct val="110000"/>
              </a:lnSpc>
              <a:defRPr sz="2400"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800" b="0" i="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2016.10</a:t>
            </a:r>
            <a:endParaRPr lang="zh-CN" altLang="en-US" sz="1800" b="0" i="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7" name="http://chn.docer.com/works?userid=25553551                    _13"/>
          <p:cNvSpPr/>
          <p:nvPr>
            <p:custDataLst>
              <p:tags r:id="rId11"/>
            </p:custDataLst>
          </p:nvPr>
        </p:nvSpPr>
        <p:spPr>
          <a:xfrm>
            <a:off x="1699236" y="2214564"/>
            <a:ext cx="993924" cy="993924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18" name="http://chn.docer.com/works?userid=25553551                    _14"/>
          <p:cNvSpPr/>
          <p:nvPr>
            <p:custDataLst>
              <p:tags r:id="rId12"/>
            </p:custDataLst>
          </p:nvPr>
        </p:nvSpPr>
        <p:spPr>
          <a:xfrm>
            <a:off x="4284992" y="2214564"/>
            <a:ext cx="993924" cy="993924"/>
          </a:xfrm>
          <a:prstGeom prst="ellips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19" name="http://chn.docer.com/works?userid=25553551                    _15"/>
          <p:cNvSpPr/>
          <p:nvPr>
            <p:custDataLst>
              <p:tags r:id="rId13"/>
            </p:custDataLst>
          </p:nvPr>
        </p:nvSpPr>
        <p:spPr>
          <a:xfrm>
            <a:off x="6870748" y="2214564"/>
            <a:ext cx="993924" cy="993924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20" name="http://chn.docer.com/works?userid=25553551                    _16"/>
          <p:cNvSpPr/>
          <p:nvPr>
            <p:custDataLst>
              <p:tags r:id="rId14"/>
            </p:custDataLst>
          </p:nvPr>
        </p:nvSpPr>
        <p:spPr>
          <a:xfrm>
            <a:off x="9458445" y="2214564"/>
            <a:ext cx="993924" cy="993924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21" name="http://chn.docer.com/works?userid=25553551                    _17"/>
          <p:cNvSpPr>
            <a:spLocks noEditPoints="1"/>
          </p:cNvSpPr>
          <p:nvPr/>
        </p:nvSpPr>
        <p:spPr bwMode="auto">
          <a:xfrm>
            <a:off x="1958866" y="2471958"/>
            <a:ext cx="474664" cy="479136"/>
          </a:xfrm>
          <a:custGeom>
            <a:avLst/>
            <a:gdLst>
              <a:gd name="T0" fmla="*/ 95 w 196"/>
              <a:gd name="T1" fmla="*/ 40 h 198"/>
              <a:gd name="T2" fmla="*/ 135 w 196"/>
              <a:gd name="T3" fmla="*/ 56 h 198"/>
              <a:gd name="T4" fmla="*/ 116 w 196"/>
              <a:gd name="T5" fmla="*/ 73 h 198"/>
              <a:gd name="T6" fmla="*/ 196 w 196"/>
              <a:gd name="T7" fmla="*/ 95 h 198"/>
              <a:gd name="T8" fmla="*/ 182 w 196"/>
              <a:gd name="T9" fmla="*/ 13 h 198"/>
              <a:gd name="T10" fmla="*/ 164 w 196"/>
              <a:gd name="T11" fmla="*/ 29 h 198"/>
              <a:gd name="T12" fmla="*/ 95 w 196"/>
              <a:gd name="T13" fmla="*/ 0 h 198"/>
              <a:gd name="T14" fmla="*/ 1 w 196"/>
              <a:gd name="T15" fmla="*/ 73 h 198"/>
              <a:gd name="T16" fmla="*/ 39 w 196"/>
              <a:gd name="T17" fmla="*/ 83 h 198"/>
              <a:gd name="T18" fmla="*/ 95 w 196"/>
              <a:gd name="T19" fmla="*/ 40 h 198"/>
              <a:gd name="T20" fmla="*/ 101 w 196"/>
              <a:gd name="T21" fmla="*/ 158 h 198"/>
              <a:gd name="T22" fmla="*/ 62 w 196"/>
              <a:gd name="T23" fmla="*/ 142 h 198"/>
              <a:gd name="T24" fmla="*/ 81 w 196"/>
              <a:gd name="T25" fmla="*/ 125 h 198"/>
              <a:gd name="T26" fmla="*/ 0 w 196"/>
              <a:gd name="T27" fmla="*/ 103 h 198"/>
              <a:gd name="T28" fmla="*/ 15 w 196"/>
              <a:gd name="T29" fmla="*/ 185 h 198"/>
              <a:gd name="T30" fmla="*/ 33 w 196"/>
              <a:gd name="T31" fmla="*/ 169 h 198"/>
              <a:gd name="T32" fmla="*/ 102 w 196"/>
              <a:gd name="T33" fmla="*/ 198 h 198"/>
              <a:gd name="T34" fmla="*/ 196 w 196"/>
              <a:gd name="T35" fmla="*/ 124 h 198"/>
              <a:gd name="T36" fmla="*/ 157 w 196"/>
              <a:gd name="T37" fmla="*/ 115 h 198"/>
              <a:gd name="T38" fmla="*/ 101 w 196"/>
              <a:gd name="T39" fmla="*/ 158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96" h="198">
                <a:moveTo>
                  <a:pt x="95" y="40"/>
                </a:moveTo>
                <a:cubicBezTo>
                  <a:pt x="109" y="40"/>
                  <a:pt x="125" y="48"/>
                  <a:pt x="135" y="56"/>
                </a:cubicBezTo>
                <a:cubicBezTo>
                  <a:pt x="116" y="73"/>
                  <a:pt x="116" y="73"/>
                  <a:pt x="116" y="73"/>
                </a:cubicBezTo>
                <a:cubicBezTo>
                  <a:pt x="196" y="95"/>
                  <a:pt x="196" y="95"/>
                  <a:pt x="196" y="95"/>
                </a:cubicBezTo>
                <a:cubicBezTo>
                  <a:pt x="182" y="13"/>
                  <a:pt x="182" y="13"/>
                  <a:pt x="182" y="13"/>
                </a:cubicBezTo>
                <a:cubicBezTo>
                  <a:pt x="164" y="29"/>
                  <a:pt x="164" y="29"/>
                  <a:pt x="164" y="29"/>
                </a:cubicBezTo>
                <a:cubicBezTo>
                  <a:pt x="147" y="13"/>
                  <a:pt x="120" y="0"/>
                  <a:pt x="95" y="0"/>
                </a:cubicBezTo>
                <a:cubicBezTo>
                  <a:pt x="49" y="0"/>
                  <a:pt x="11" y="31"/>
                  <a:pt x="1" y="73"/>
                </a:cubicBezTo>
                <a:cubicBezTo>
                  <a:pt x="39" y="83"/>
                  <a:pt x="39" y="83"/>
                  <a:pt x="39" y="83"/>
                </a:cubicBezTo>
                <a:cubicBezTo>
                  <a:pt x="46" y="58"/>
                  <a:pt x="68" y="40"/>
                  <a:pt x="95" y="40"/>
                </a:cubicBezTo>
                <a:close/>
                <a:moveTo>
                  <a:pt x="101" y="158"/>
                </a:moveTo>
                <a:cubicBezTo>
                  <a:pt x="88" y="158"/>
                  <a:pt x="72" y="150"/>
                  <a:pt x="62" y="142"/>
                </a:cubicBezTo>
                <a:cubicBezTo>
                  <a:pt x="81" y="125"/>
                  <a:pt x="81" y="125"/>
                  <a:pt x="81" y="125"/>
                </a:cubicBezTo>
                <a:cubicBezTo>
                  <a:pt x="0" y="103"/>
                  <a:pt x="0" y="103"/>
                  <a:pt x="0" y="103"/>
                </a:cubicBezTo>
                <a:cubicBezTo>
                  <a:pt x="15" y="185"/>
                  <a:pt x="15" y="185"/>
                  <a:pt x="15" y="185"/>
                </a:cubicBezTo>
                <a:cubicBezTo>
                  <a:pt x="33" y="169"/>
                  <a:pt x="33" y="169"/>
                  <a:pt x="33" y="169"/>
                </a:cubicBezTo>
                <a:cubicBezTo>
                  <a:pt x="50" y="185"/>
                  <a:pt x="76" y="198"/>
                  <a:pt x="102" y="198"/>
                </a:cubicBezTo>
                <a:cubicBezTo>
                  <a:pt x="147" y="198"/>
                  <a:pt x="185" y="166"/>
                  <a:pt x="196" y="124"/>
                </a:cubicBezTo>
                <a:cubicBezTo>
                  <a:pt x="157" y="115"/>
                  <a:pt x="157" y="115"/>
                  <a:pt x="157" y="115"/>
                </a:cubicBezTo>
                <a:cubicBezTo>
                  <a:pt x="151" y="139"/>
                  <a:pt x="128" y="158"/>
                  <a:pt x="101" y="15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http://chn.docer.com/works?userid=25553551                    _18"/>
          <p:cNvSpPr>
            <a:spLocks noEditPoints="1"/>
          </p:cNvSpPr>
          <p:nvPr/>
        </p:nvSpPr>
        <p:spPr bwMode="auto">
          <a:xfrm>
            <a:off x="4524463" y="2406650"/>
            <a:ext cx="504737" cy="556593"/>
          </a:xfrm>
          <a:custGeom>
            <a:avLst/>
            <a:gdLst>
              <a:gd name="T0" fmla="*/ 155 w 180"/>
              <a:gd name="T1" fmla="*/ 41 h 198"/>
              <a:gd name="T2" fmla="*/ 147 w 180"/>
              <a:gd name="T3" fmla="*/ 38 h 198"/>
              <a:gd name="T4" fmla="*/ 126 w 180"/>
              <a:gd name="T5" fmla="*/ 12 h 198"/>
              <a:gd name="T6" fmla="*/ 108 w 180"/>
              <a:gd name="T7" fmla="*/ 20 h 198"/>
              <a:gd name="T8" fmla="*/ 85 w 180"/>
              <a:gd name="T9" fmla="*/ 0 h 198"/>
              <a:gd name="T10" fmla="*/ 65 w 180"/>
              <a:gd name="T11" fmla="*/ 23 h 198"/>
              <a:gd name="T12" fmla="*/ 42 w 180"/>
              <a:gd name="T13" fmla="*/ 17 h 198"/>
              <a:gd name="T14" fmla="*/ 28 w 180"/>
              <a:gd name="T15" fmla="*/ 44 h 198"/>
              <a:gd name="T16" fmla="*/ 45 w 180"/>
              <a:gd name="T17" fmla="*/ 102 h 198"/>
              <a:gd name="T18" fmla="*/ 22 w 180"/>
              <a:gd name="T19" fmla="*/ 90 h 198"/>
              <a:gd name="T20" fmla="*/ 6 w 180"/>
              <a:gd name="T21" fmla="*/ 98 h 198"/>
              <a:gd name="T22" fmla="*/ 8 w 180"/>
              <a:gd name="T23" fmla="*/ 129 h 198"/>
              <a:gd name="T24" fmla="*/ 56 w 180"/>
              <a:gd name="T25" fmla="*/ 174 h 198"/>
              <a:gd name="T26" fmla="*/ 56 w 180"/>
              <a:gd name="T27" fmla="*/ 198 h 198"/>
              <a:gd name="T28" fmla="*/ 120 w 180"/>
              <a:gd name="T29" fmla="*/ 198 h 198"/>
              <a:gd name="T30" fmla="*/ 132 w 180"/>
              <a:gd name="T31" fmla="*/ 186 h 198"/>
              <a:gd name="T32" fmla="*/ 148 w 180"/>
              <a:gd name="T33" fmla="*/ 128 h 198"/>
              <a:gd name="T34" fmla="*/ 167 w 180"/>
              <a:gd name="T35" fmla="*/ 44 h 198"/>
              <a:gd name="T36" fmla="*/ 136 w 180"/>
              <a:gd name="T37" fmla="*/ 124 h 198"/>
              <a:gd name="T38" fmla="*/ 120 w 180"/>
              <a:gd name="T39" fmla="*/ 186 h 198"/>
              <a:gd name="T40" fmla="*/ 68 w 180"/>
              <a:gd name="T41" fmla="*/ 168 h 198"/>
              <a:gd name="T42" fmla="*/ 16 w 180"/>
              <a:gd name="T43" fmla="*/ 119 h 198"/>
              <a:gd name="T44" fmla="*/ 22 w 180"/>
              <a:gd name="T45" fmla="*/ 103 h 198"/>
              <a:gd name="T46" fmla="*/ 46 w 180"/>
              <a:gd name="T47" fmla="*/ 119 h 198"/>
              <a:gd name="T48" fmla="*/ 55 w 180"/>
              <a:gd name="T49" fmla="*/ 90 h 198"/>
              <a:gd name="T50" fmla="*/ 46 w 180"/>
              <a:gd name="T51" fmla="*/ 29 h 198"/>
              <a:gd name="T52" fmla="*/ 58 w 180"/>
              <a:gd name="T53" fmla="*/ 35 h 198"/>
              <a:gd name="T54" fmla="*/ 73 w 180"/>
              <a:gd name="T55" fmla="*/ 85 h 198"/>
              <a:gd name="T56" fmla="*/ 82 w 180"/>
              <a:gd name="T57" fmla="*/ 82 h 198"/>
              <a:gd name="T58" fmla="*/ 86 w 180"/>
              <a:gd name="T59" fmla="*/ 12 h 198"/>
              <a:gd name="T60" fmla="*/ 96 w 180"/>
              <a:gd name="T61" fmla="*/ 21 h 198"/>
              <a:gd name="T62" fmla="*/ 104 w 180"/>
              <a:gd name="T63" fmla="*/ 87 h 198"/>
              <a:gd name="T64" fmla="*/ 117 w 180"/>
              <a:gd name="T65" fmla="*/ 32 h 198"/>
              <a:gd name="T66" fmla="*/ 127 w 180"/>
              <a:gd name="T67" fmla="*/ 25 h 198"/>
              <a:gd name="T68" fmla="*/ 126 w 180"/>
              <a:gd name="T69" fmla="*/ 86 h 198"/>
              <a:gd name="T70" fmla="*/ 132 w 180"/>
              <a:gd name="T71" fmla="*/ 90 h 198"/>
              <a:gd name="T72" fmla="*/ 147 w 180"/>
              <a:gd name="T73" fmla="*/ 58 h 198"/>
              <a:gd name="T74" fmla="*/ 160 w 180"/>
              <a:gd name="T75" fmla="*/ 55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80" h="198">
                <a:moveTo>
                  <a:pt x="167" y="44"/>
                </a:moveTo>
                <a:cubicBezTo>
                  <a:pt x="163" y="42"/>
                  <a:pt x="159" y="41"/>
                  <a:pt x="155" y="41"/>
                </a:cubicBezTo>
                <a:cubicBezTo>
                  <a:pt x="152" y="41"/>
                  <a:pt x="149" y="42"/>
                  <a:pt x="146" y="43"/>
                </a:cubicBezTo>
                <a:cubicBezTo>
                  <a:pt x="147" y="38"/>
                  <a:pt x="147" y="38"/>
                  <a:pt x="147" y="38"/>
                </a:cubicBezTo>
                <a:cubicBezTo>
                  <a:pt x="149" y="26"/>
                  <a:pt x="141" y="15"/>
                  <a:pt x="130" y="13"/>
                </a:cubicBezTo>
                <a:cubicBezTo>
                  <a:pt x="128" y="12"/>
                  <a:pt x="127" y="12"/>
                  <a:pt x="126" y="12"/>
                </a:cubicBezTo>
                <a:cubicBezTo>
                  <a:pt x="119" y="12"/>
                  <a:pt x="112" y="16"/>
                  <a:pt x="108" y="21"/>
                </a:cubicBezTo>
                <a:cubicBezTo>
                  <a:pt x="108" y="20"/>
                  <a:pt x="108" y="20"/>
                  <a:pt x="108" y="20"/>
                </a:cubicBezTo>
                <a:cubicBezTo>
                  <a:pt x="107" y="8"/>
                  <a:pt x="98" y="0"/>
                  <a:pt x="87" y="0"/>
                </a:cubicBezTo>
                <a:cubicBezTo>
                  <a:pt x="86" y="0"/>
                  <a:pt x="85" y="0"/>
                  <a:pt x="85" y="0"/>
                </a:cubicBezTo>
                <a:cubicBezTo>
                  <a:pt x="73" y="1"/>
                  <a:pt x="64" y="11"/>
                  <a:pt x="65" y="23"/>
                </a:cubicBezTo>
                <a:cubicBezTo>
                  <a:pt x="65" y="23"/>
                  <a:pt x="65" y="23"/>
                  <a:pt x="65" y="23"/>
                </a:cubicBezTo>
                <a:cubicBezTo>
                  <a:pt x="61" y="19"/>
                  <a:pt x="55" y="16"/>
                  <a:pt x="49" y="16"/>
                </a:cubicBezTo>
                <a:cubicBezTo>
                  <a:pt x="47" y="16"/>
                  <a:pt x="44" y="16"/>
                  <a:pt x="42" y="17"/>
                </a:cubicBezTo>
                <a:cubicBezTo>
                  <a:pt x="37" y="19"/>
                  <a:pt x="32" y="23"/>
                  <a:pt x="29" y="28"/>
                </a:cubicBezTo>
                <a:cubicBezTo>
                  <a:pt x="27" y="33"/>
                  <a:pt x="26" y="39"/>
                  <a:pt x="28" y="44"/>
                </a:cubicBezTo>
                <a:cubicBezTo>
                  <a:pt x="43" y="93"/>
                  <a:pt x="43" y="93"/>
                  <a:pt x="43" y="93"/>
                </a:cubicBezTo>
                <a:cubicBezTo>
                  <a:pt x="44" y="97"/>
                  <a:pt x="45" y="100"/>
                  <a:pt x="45" y="102"/>
                </a:cubicBezTo>
                <a:cubicBezTo>
                  <a:pt x="36" y="95"/>
                  <a:pt x="36" y="95"/>
                  <a:pt x="36" y="95"/>
                </a:cubicBezTo>
                <a:cubicBezTo>
                  <a:pt x="32" y="92"/>
                  <a:pt x="27" y="90"/>
                  <a:pt x="22" y="90"/>
                </a:cubicBezTo>
                <a:cubicBezTo>
                  <a:pt x="22" y="90"/>
                  <a:pt x="22" y="90"/>
                  <a:pt x="22" y="90"/>
                </a:cubicBezTo>
                <a:cubicBezTo>
                  <a:pt x="16" y="90"/>
                  <a:pt x="10" y="93"/>
                  <a:pt x="6" y="98"/>
                </a:cubicBezTo>
                <a:cubicBezTo>
                  <a:pt x="2" y="102"/>
                  <a:pt x="0" y="108"/>
                  <a:pt x="1" y="114"/>
                </a:cubicBezTo>
                <a:cubicBezTo>
                  <a:pt x="1" y="120"/>
                  <a:pt x="4" y="125"/>
                  <a:pt x="8" y="129"/>
                </a:cubicBezTo>
                <a:cubicBezTo>
                  <a:pt x="38" y="154"/>
                  <a:pt x="38" y="154"/>
                  <a:pt x="38" y="154"/>
                </a:cubicBezTo>
                <a:cubicBezTo>
                  <a:pt x="44" y="164"/>
                  <a:pt x="51" y="170"/>
                  <a:pt x="56" y="174"/>
                </a:cubicBezTo>
                <a:cubicBezTo>
                  <a:pt x="56" y="186"/>
                  <a:pt x="56" y="186"/>
                  <a:pt x="56" y="186"/>
                </a:cubicBezTo>
                <a:cubicBezTo>
                  <a:pt x="56" y="198"/>
                  <a:pt x="56" y="198"/>
                  <a:pt x="56" y="198"/>
                </a:cubicBezTo>
                <a:cubicBezTo>
                  <a:pt x="68" y="198"/>
                  <a:pt x="68" y="198"/>
                  <a:pt x="68" y="198"/>
                </a:cubicBezTo>
                <a:cubicBezTo>
                  <a:pt x="120" y="198"/>
                  <a:pt x="120" y="198"/>
                  <a:pt x="120" y="198"/>
                </a:cubicBezTo>
                <a:cubicBezTo>
                  <a:pt x="132" y="198"/>
                  <a:pt x="132" y="198"/>
                  <a:pt x="132" y="198"/>
                </a:cubicBezTo>
                <a:cubicBezTo>
                  <a:pt x="132" y="186"/>
                  <a:pt x="132" y="186"/>
                  <a:pt x="132" y="186"/>
                </a:cubicBezTo>
                <a:cubicBezTo>
                  <a:pt x="132" y="172"/>
                  <a:pt x="132" y="172"/>
                  <a:pt x="132" y="172"/>
                </a:cubicBezTo>
                <a:cubicBezTo>
                  <a:pt x="141" y="154"/>
                  <a:pt x="147" y="134"/>
                  <a:pt x="148" y="128"/>
                </a:cubicBezTo>
                <a:cubicBezTo>
                  <a:pt x="174" y="74"/>
                  <a:pt x="174" y="74"/>
                  <a:pt x="174" y="74"/>
                </a:cubicBezTo>
                <a:cubicBezTo>
                  <a:pt x="180" y="64"/>
                  <a:pt x="177" y="51"/>
                  <a:pt x="167" y="44"/>
                </a:cubicBezTo>
                <a:close/>
                <a:moveTo>
                  <a:pt x="163" y="68"/>
                </a:moveTo>
                <a:cubicBezTo>
                  <a:pt x="136" y="124"/>
                  <a:pt x="136" y="124"/>
                  <a:pt x="136" y="124"/>
                </a:cubicBezTo>
                <a:cubicBezTo>
                  <a:pt x="136" y="124"/>
                  <a:pt x="131" y="149"/>
                  <a:pt x="120" y="169"/>
                </a:cubicBezTo>
                <a:cubicBezTo>
                  <a:pt x="120" y="186"/>
                  <a:pt x="120" y="186"/>
                  <a:pt x="120" y="186"/>
                </a:cubicBezTo>
                <a:cubicBezTo>
                  <a:pt x="68" y="186"/>
                  <a:pt x="68" y="186"/>
                  <a:pt x="68" y="186"/>
                </a:cubicBezTo>
                <a:cubicBezTo>
                  <a:pt x="68" y="168"/>
                  <a:pt x="68" y="168"/>
                  <a:pt x="68" y="168"/>
                </a:cubicBezTo>
                <a:cubicBezTo>
                  <a:pt x="68" y="168"/>
                  <a:pt x="57" y="162"/>
                  <a:pt x="48" y="146"/>
                </a:cubicBezTo>
                <a:cubicBezTo>
                  <a:pt x="16" y="119"/>
                  <a:pt x="16" y="119"/>
                  <a:pt x="16" y="119"/>
                </a:cubicBezTo>
                <a:cubicBezTo>
                  <a:pt x="12" y="116"/>
                  <a:pt x="12" y="110"/>
                  <a:pt x="15" y="106"/>
                </a:cubicBezTo>
                <a:cubicBezTo>
                  <a:pt x="17" y="104"/>
                  <a:pt x="20" y="103"/>
                  <a:pt x="22" y="103"/>
                </a:cubicBezTo>
                <a:cubicBezTo>
                  <a:pt x="24" y="103"/>
                  <a:pt x="27" y="103"/>
                  <a:pt x="28" y="105"/>
                </a:cubicBezTo>
                <a:cubicBezTo>
                  <a:pt x="46" y="119"/>
                  <a:pt x="46" y="119"/>
                  <a:pt x="46" y="119"/>
                </a:cubicBezTo>
                <a:cubicBezTo>
                  <a:pt x="48" y="120"/>
                  <a:pt x="51" y="121"/>
                  <a:pt x="53" y="121"/>
                </a:cubicBezTo>
                <a:cubicBezTo>
                  <a:pt x="58" y="121"/>
                  <a:pt x="62" y="115"/>
                  <a:pt x="55" y="90"/>
                </a:cubicBezTo>
                <a:cubicBezTo>
                  <a:pt x="40" y="41"/>
                  <a:pt x="40" y="41"/>
                  <a:pt x="40" y="41"/>
                </a:cubicBezTo>
                <a:cubicBezTo>
                  <a:pt x="38" y="36"/>
                  <a:pt x="41" y="30"/>
                  <a:pt x="46" y="29"/>
                </a:cubicBezTo>
                <a:cubicBezTo>
                  <a:pt x="47" y="29"/>
                  <a:pt x="48" y="28"/>
                  <a:pt x="49" y="28"/>
                </a:cubicBezTo>
                <a:cubicBezTo>
                  <a:pt x="53" y="28"/>
                  <a:pt x="56" y="31"/>
                  <a:pt x="58" y="35"/>
                </a:cubicBezTo>
                <a:cubicBezTo>
                  <a:pt x="73" y="84"/>
                  <a:pt x="73" y="84"/>
                  <a:pt x="73" y="84"/>
                </a:cubicBezTo>
                <a:cubicBezTo>
                  <a:pt x="73" y="84"/>
                  <a:pt x="73" y="85"/>
                  <a:pt x="73" y="85"/>
                </a:cubicBezTo>
                <a:cubicBezTo>
                  <a:pt x="74" y="88"/>
                  <a:pt x="77" y="93"/>
                  <a:pt x="80" y="93"/>
                </a:cubicBezTo>
                <a:cubicBezTo>
                  <a:pt x="81" y="93"/>
                  <a:pt x="82" y="90"/>
                  <a:pt x="82" y="82"/>
                </a:cubicBezTo>
                <a:cubicBezTo>
                  <a:pt x="77" y="22"/>
                  <a:pt x="77" y="22"/>
                  <a:pt x="77" y="22"/>
                </a:cubicBezTo>
                <a:cubicBezTo>
                  <a:pt x="77" y="17"/>
                  <a:pt x="81" y="12"/>
                  <a:pt x="86" y="12"/>
                </a:cubicBezTo>
                <a:cubicBezTo>
                  <a:pt x="86" y="12"/>
                  <a:pt x="86" y="12"/>
                  <a:pt x="87" y="12"/>
                </a:cubicBezTo>
                <a:cubicBezTo>
                  <a:pt x="91" y="12"/>
                  <a:pt x="96" y="16"/>
                  <a:pt x="96" y="21"/>
                </a:cubicBezTo>
                <a:cubicBezTo>
                  <a:pt x="101" y="82"/>
                  <a:pt x="101" y="82"/>
                  <a:pt x="101" y="82"/>
                </a:cubicBezTo>
                <a:cubicBezTo>
                  <a:pt x="102" y="86"/>
                  <a:pt x="103" y="87"/>
                  <a:pt x="104" y="87"/>
                </a:cubicBezTo>
                <a:cubicBezTo>
                  <a:pt x="106" y="87"/>
                  <a:pt x="107" y="83"/>
                  <a:pt x="107" y="83"/>
                </a:cubicBezTo>
                <a:cubicBezTo>
                  <a:pt x="117" y="32"/>
                  <a:pt x="117" y="32"/>
                  <a:pt x="117" y="32"/>
                </a:cubicBezTo>
                <a:cubicBezTo>
                  <a:pt x="117" y="28"/>
                  <a:pt x="121" y="25"/>
                  <a:pt x="126" y="25"/>
                </a:cubicBezTo>
                <a:cubicBezTo>
                  <a:pt x="126" y="25"/>
                  <a:pt x="127" y="25"/>
                  <a:pt x="127" y="25"/>
                </a:cubicBezTo>
                <a:cubicBezTo>
                  <a:pt x="133" y="26"/>
                  <a:pt x="136" y="31"/>
                  <a:pt x="135" y="36"/>
                </a:cubicBezTo>
                <a:cubicBezTo>
                  <a:pt x="126" y="86"/>
                  <a:pt x="126" y="86"/>
                  <a:pt x="126" y="86"/>
                </a:cubicBezTo>
                <a:cubicBezTo>
                  <a:pt x="126" y="86"/>
                  <a:pt x="126" y="93"/>
                  <a:pt x="129" y="93"/>
                </a:cubicBezTo>
                <a:cubicBezTo>
                  <a:pt x="130" y="93"/>
                  <a:pt x="131" y="92"/>
                  <a:pt x="132" y="90"/>
                </a:cubicBezTo>
                <a:cubicBezTo>
                  <a:pt x="132" y="90"/>
                  <a:pt x="132" y="90"/>
                  <a:pt x="132" y="90"/>
                </a:cubicBezTo>
                <a:cubicBezTo>
                  <a:pt x="147" y="58"/>
                  <a:pt x="147" y="58"/>
                  <a:pt x="147" y="58"/>
                </a:cubicBezTo>
                <a:cubicBezTo>
                  <a:pt x="149" y="55"/>
                  <a:pt x="152" y="53"/>
                  <a:pt x="155" y="53"/>
                </a:cubicBezTo>
                <a:cubicBezTo>
                  <a:pt x="157" y="53"/>
                  <a:pt x="159" y="54"/>
                  <a:pt x="160" y="55"/>
                </a:cubicBezTo>
                <a:cubicBezTo>
                  <a:pt x="165" y="58"/>
                  <a:pt x="166" y="63"/>
                  <a:pt x="163" y="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http://chn.docer.com/works?userid=25553551                    _19"/>
          <p:cNvSpPr>
            <a:spLocks noEditPoints="1"/>
          </p:cNvSpPr>
          <p:nvPr/>
        </p:nvSpPr>
        <p:spPr bwMode="auto">
          <a:xfrm>
            <a:off x="7236739" y="2460848"/>
            <a:ext cx="300042" cy="501357"/>
          </a:xfrm>
          <a:custGeom>
            <a:avLst/>
            <a:gdLst>
              <a:gd name="T0" fmla="*/ 117 w 389"/>
              <a:gd name="T1" fmla="*/ 455 h 650"/>
              <a:gd name="T2" fmla="*/ 156 w 389"/>
              <a:gd name="T3" fmla="*/ 416 h 650"/>
              <a:gd name="T4" fmla="*/ 234 w 389"/>
              <a:gd name="T5" fmla="*/ 611 h 650"/>
              <a:gd name="T6" fmla="*/ 273 w 389"/>
              <a:gd name="T7" fmla="*/ 650 h 650"/>
              <a:gd name="T8" fmla="*/ 312 w 389"/>
              <a:gd name="T9" fmla="*/ 611 h 650"/>
              <a:gd name="T10" fmla="*/ 234 w 389"/>
              <a:gd name="T11" fmla="*/ 611 h 650"/>
              <a:gd name="T12" fmla="*/ 195 w 389"/>
              <a:gd name="T13" fmla="*/ 533 h 650"/>
              <a:gd name="T14" fmla="*/ 195 w 389"/>
              <a:gd name="T15" fmla="*/ 611 h 650"/>
              <a:gd name="T16" fmla="*/ 234 w 389"/>
              <a:gd name="T17" fmla="*/ 572 h 650"/>
              <a:gd name="T18" fmla="*/ 195 w 389"/>
              <a:gd name="T19" fmla="*/ 455 h 650"/>
              <a:gd name="T20" fmla="*/ 156 w 389"/>
              <a:gd name="T21" fmla="*/ 494 h 650"/>
              <a:gd name="T22" fmla="*/ 195 w 389"/>
              <a:gd name="T23" fmla="*/ 533 h 650"/>
              <a:gd name="T24" fmla="*/ 195 w 389"/>
              <a:gd name="T25" fmla="*/ 455 h 650"/>
              <a:gd name="T26" fmla="*/ 78 w 389"/>
              <a:gd name="T27" fmla="*/ 65 h 650"/>
              <a:gd name="T28" fmla="*/ 39 w 389"/>
              <a:gd name="T29" fmla="*/ 26 h 650"/>
              <a:gd name="T30" fmla="*/ 0 w 389"/>
              <a:gd name="T31" fmla="*/ 0 h 650"/>
              <a:gd name="T32" fmla="*/ 39 w 389"/>
              <a:gd name="T33" fmla="*/ 572 h 650"/>
              <a:gd name="T34" fmla="*/ 78 w 389"/>
              <a:gd name="T35" fmla="*/ 533 h 650"/>
              <a:gd name="T36" fmla="*/ 39 w 389"/>
              <a:gd name="T37" fmla="*/ 494 h 650"/>
              <a:gd name="T38" fmla="*/ 156 w 389"/>
              <a:gd name="T39" fmla="*/ 143 h 650"/>
              <a:gd name="T40" fmla="*/ 117 w 389"/>
              <a:gd name="T41" fmla="*/ 104 h 650"/>
              <a:gd name="T42" fmla="*/ 156 w 389"/>
              <a:gd name="T43" fmla="*/ 143 h 650"/>
              <a:gd name="T44" fmla="*/ 117 w 389"/>
              <a:gd name="T45" fmla="*/ 65 h 650"/>
              <a:gd name="T46" fmla="*/ 78 w 389"/>
              <a:gd name="T47" fmla="*/ 104 h 650"/>
              <a:gd name="T48" fmla="*/ 78 w 389"/>
              <a:gd name="T49" fmla="*/ 494 h 650"/>
              <a:gd name="T50" fmla="*/ 117 w 389"/>
              <a:gd name="T51" fmla="*/ 455 h 650"/>
              <a:gd name="T52" fmla="*/ 78 w 389"/>
              <a:gd name="T53" fmla="*/ 494 h 650"/>
              <a:gd name="T54" fmla="*/ 195 w 389"/>
              <a:gd name="T55" fmla="*/ 221 h 650"/>
              <a:gd name="T56" fmla="*/ 234 w 389"/>
              <a:gd name="T57" fmla="*/ 182 h 650"/>
              <a:gd name="T58" fmla="*/ 312 w 389"/>
              <a:gd name="T59" fmla="*/ 299 h 650"/>
              <a:gd name="T60" fmla="*/ 350 w 389"/>
              <a:gd name="T61" fmla="*/ 338 h 650"/>
              <a:gd name="T62" fmla="*/ 312 w 389"/>
              <a:gd name="T63" fmla="*/ 299 h 650"/>
              <a:gd name="T64" fmla="*/ 350 w 389"/>
              <a:gd name="T65" fmla="*/ 377 h 650"/>
              <a:gd name="T66" fmla="*/ 234 w 389"/>
              <a:gd name="T67" fmla="*/ 377 h 650"/>
              <a:gd name="T68" fmla="*/ 234 w 389"/>
              <a:gd name="T69" fmla="*/ 455 h 650"/>
              <a:gd name="T70" fmla="*/ 273 w 389"/>
              <a:gd name="T71" fmla="*/ 416 h 650"/>
              <a:gd name="T72" fmla="*/ 389 w 389"/>
              <a:gd name="T73" fmla="*/ 377 h 650"/>
              <a:gd name="T74" fmla="*/ 350 w 389"/>
              <a:gd name="T75" fmla="*/ 338 h 650"/>
              <a:gd name="T76" fmla="*/ 350 w 389"/>
              <a:gd name="T77" fmla="*/ 611 h 650"/>
              <a:gd name="T78" fmla="*/ 350 w 389"/>
              <a:gd name="T79" fmla="*/ 533 h 650"/>
              <a:gd name="T80" fmla="*/ 312 w 389"/>
              <a:gd name="T81" fmla="*/ 572 h 650"/>
              <a:gd name="T82" fmla="*/ 273 w 389"/>
              <a:gd name="T83" fmla="*/ 260 h 650"/>
              <a:gd name="T84" fmla="*/ 312 w 389"/>
              <a:gd name="T85" fmla="*/ 299 h 650"/>
              <a:gd name="T86" fmla="*/ 273 w 389"/>
              <a:gd name="T87" fmla="*/ 260 h 650"/>
              <a:gd name="T88" fmla="*/ 312 w 389"/>
              <a:gd name="T89" fmla="*/ 533 h 650"/>
              <a:gd name="T90" fmla="*/ 312 w 389"/>
              <a:gd name="T91" fmla="*/ 455 h 650"/>
              <a:gd name="T92" fmla="*/ 273 w 389"/>
              <a:gd name="T93" fmla="*/ 494 h 650"/>
              <a:gd name="T94" fmla="*/ 234 w 389"/>
              <a:gd name="T95" fmla="*/ 221 h 650"/>
              <a:gd name="T96" fmla="*/ 273 w 389"/>
              <a:gd name="T97" fmla="*/ 260 h 650"/>
              <a:gd name="T98" fmla="*/ 234 w 389"/>
              <a:gd name="T99" fmla="*/ 221 h 650"/>
              <a:gd name="T100" fmla="*/ 156 w 389"/>
              <a:gd name="T101" fmla="*/ 182 h 650"/>
              <a:gd name="T102" fmla="*/ 195 w 389"/>
              <a:gd name="T103" fmla="*/ 143 h 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389" h="650">
                <a:moveTo>
                  <a:pt x="117" y="416"/>
                </a:moveTo>
                <a:lnTo>
                  <a:pt x="117" y="455"/>
                </a:lnTo>
                <a:lnTo>
                  <a:pt x="156" y="455"/>
                </a:lnTo>
                <a:lnTo>
                  <a:pt x="156" y="416"/>
                </a:lnTo>
                <a:lnTo>
                  <a:pt x="117" y="416"/>
                </a:lnTo>
                <a:close/>
                <a:moveTo>
                  <a:pt x="234" y="611"/>
                </a:moveTo>
                <a:lnTo>
                  <a:pt x="234" y="650"/>
                </a:lnTo>
                <a:lnTo>
                  <a:pt x="273" y="650"/>
                </a:lnTo>
                <a:lnTo>
                  <a:pt x="312" y="650"/>
                </a:lnTo>
                <a:lnTo>
                  <a:pt x="312" y="611"/>
                </a:lnTo>
                <a:lnTo>
                  <a:pt x="273" y="611"/>
                </a:lnTo>
                <a:lnTo>
                  <a:pt x="234" y="611"/>
                </a:lnTo>
                <a:close/>
                <a:moveTo>
                  <a:pt x="234" y="533"/>
                </a:moveTo>
                <a:lnTo>
                  <a:pt x="195" y="533"/>
                </a:lnTo>
                <a:lnTo>
                  <a:pt x="195" y="572"/>
                </a:lnTo>
                <a:lnTo>
                  <a:pt x="195" y="611"/>
                </a:lnTo>
                <a:lnTo>
                  <a:pt x="234" y="611"/>
                </a:lnTo>
                <a:lnTo>
                  <a:pt x="234" y="572"/>
                </a:lnTo>
                <a:lnTo>
                  <a:pt x="234" y="533"/>
                </a:lnTo>
                <a:close/>
                <a:moveTo>
                  <a:pt x="195" y="455"/>
                </a:moveTo>
                <a:lnTo>
                  <a:pt x="156" y="455"/>
                </a:lnTo>
                <a:lnTo>
                  <a:pt x="156" y="494"/>
                </a:lnTo>
                <a:lnTo>
                  <a:pt x="156" y="533"/>
                </a:lnTo>
                <a:lnTo>
                  <a:pt x="195" y="533"/>
                </a:lnTo>
                <a:lnTo>
                  <a:pt x="195" y="494"/>
                </a:lnTo>
                <a:lnTo>
                  <a:pt x="195" y="455"/>
                </a:lnTo>
                <a:close/>
                <a:moveTo>
                  <a:pt x="39" y="65"/>
                </a:moveTo>
                <a:lnTo>
                  <a:pt x="78" y="65"/>
                </a:lnTo>
                <a:lnTo>
                  <a:pt x="78" y="26"/>
                </a:lnTo>
                <a:lnTo>
                  <a:pt x="39" y="26"/>
                </a:lnTo>
                <a:lnTo>
                  <a:pt x="39" y="0"/>
                </a:lnTo>
                <a:lnTo>
                  <a:pt x="0" y="0"/>
                </a:lnTo>
                <a:lnTo>
                  <a:pt x="0" y="572"/>
                </a:lnTo>
                <a:lnTo>
                  <a:pt x="39" y="572"/>
                </a:lnTo>
                <a:lnTo>
                  <a:pt x="39" y="533"/>
                </a:lnTo>
                <a:lnTo>
                  <a:pt x="78" y="533"/>
                </a:lnTo>
                <a:lnTo>
                  <a:pt x="78" y="494"/>
                </a:lnTo>
                <a:lnTo>
                  <a:pt x="39" y="494"/>
                </a:lnTo>
                <a:lnTo>
                  <a:pt x="39" y="65"/>
                </a:lnTo>
                <a:close/>
                <a:moveTo>
                  <a:pt x="156" y="143"/>
                </a:moveTo>
                <a:lnTo>
                  <a:pt x="156" y="104"/>
                </a:lnTo>
                <a:lnTo>
                  <a:pt x="117" y="104"/>
                </a:lnTo>
                <a:lnTo>
                  <a:pt x="117" y="143"/>
                </a:lnTo>
                <a:lnTo>
                  <a:pt x="156" y="143"/>
                </a:lnTo>
                <a:close/>
                <a:moveTo>
                  <a:pt x="117" y="104"/>
                </a:moveTo>
                <a:lnTo>
                  <a:pt x="117" y="65"/>
                </a:lnTo>
                <a:lnTo>
                  <a:pt x="78" y="65"/>
                </a:lnTo>
                <a:lnTo>
                  <a:pt x="78" y="104"/>
                </a:lnTo>
                <a:lnTo>
                  <a:pt x="117" y="104"/>
                </a:lnTo>
                <a:close/>
                <a:moveTo>
                  <a:pt x="78" y="494"/>
                </a:moveTo>
                <a:lnTo>
                  <a:pt x="117" y="494"/>
                </a:lnTo>
                <a:lnTo>
                  <a:pt x="117" y="455"/>
                </a:lnTo>
                <a:lnTo>
                  <a:pt x="78" y="455"/>
                </a:lnTo>
                <a:lnTo>
                  <a:pt x="78" y="494"/>
                </a:lnTo>
                <a:close/>
                <a:moveTo>
                  <a:pt x="195" y="182"/>
                </a:moveTo>
                <a:lnTo>
                  <a:pt x="195" y="221"/>
                </a:lnTo>
                <a:lnTo>
                  <a:pt x="234" y="221"/>
                </a:lnTo>
                <a:lnTo>
                  <a:pt x="234" y="182"/>
                </a:lnTo>
                <a:lnTo>
                  <a:pt x="195" y="182"/>
                </a:lnTo>
                <a:close/>
                <a:moveTo>
                  <a:pt x="312" y="299"/>
                </a:moveTo>
                <a:lnTo>
                  <a:pt x="312" y="338"/>
                </a:lnTo>
                <a:lnTo>
                  <a:pt x="350" y="338"/>
                </a:lnTo>
                <a:lnTo>
                  <a:pt x="350" y="299"/>
                </a:lnTo>
                <a:lnTo>
                  <a:pt x="312" y="299"/>
                </a:lnTo>
                <a:close/>
                <a:moveTo>
                  <a:pt x="350" y="338"/>
                </a:moveTo>
                <a:lnTo>
                  <a:pt x="350" y="377"/>
                </a:lnTo>
                <a:lnTo>
                  <a:pt x="273" y="377"/>
                </a:lnTo>
                <a:lnTo>
                  <a:pt x="234" y="377"/>
                </a:lnTo>
                <a:lnTo>
                  <a:pt x="234" y="416"/>
                </a:lnTo>
                <a:lnTo>
                  <a:pt x="234" y="455"/>
                </a:lnTo>
                <a:lnTo>
                  <a:pt x="273" y="455"/>
                </a:lnTo>
                <a:lnTo>
                  <a:pt x="273" y="416"/>
                </a:lnTo>
                <a:lnTo>
                  <a:pt x="389" y="416"/>
                </a:lnTo>
                <a:lnTo>
                  <a:pt x="389" y="377"/>
                </a:lnTo>
                <a:lnTo>
                  <a:pt x="389" y="338"/>
                </a:lnTo>
                <a:lnTo>
                  <a:pt x="350" y="338"/>
                </a:lnTo>
                <a:close/>
                <a:moveTo>
                  <a:pt x="312" y="611"/>
                </a:moveTo>
                <a:lnTo>
                  <a:pt x="350" y="611"/>
                </a:lnTo>
                <a:lnTo>
                  <a:pt x="350" y="572"/>
                </a:lnTo>
                <a:lnTo>
                  <a:pt x="350" y="533"/>
                </a:lnTo>
                <a:lnTo>
                  <a:pt x="312" y="533"/>
                </a:lnTo>
                <a:lnTo>
                  <a:pt x="312" y="572"/>
                </a:lnTo>
                <a:lnTo>
                  <a:pt x="312" y="611"/>
                </a:lnTo>
                <a:close/>
                <a:moveTo>
                  <a:pt x="273" y="260"/>
                </a:moveTo>
                <a:lnTo>
                  <a:pt x="273" y="299"/>
                </a:lnTo>
                <a:lnTo>
                  <a:pt x="312" y="299"/>
                </a:lnTo>
                <a:lnTo>
                  <a:pt x="312" y="260"/>
                </a:lnTo>
                <a:lnTo>
                  <a:pt x="273" y="260"/>
                </a:lnTo>
                <a:close/>
                <a:moveTo>
                  <a:pt x="273" y="533"/>
                </a:moveTo>
                <a:lnTo>
                  <a:pt x="312" y="533"/>
                </a:lnTo>
                <a:lnTo>
                  <a:pt x="312" y="494"/>
                </a:lnTo>
                <a:lnTo>
                  <a:pt x="312" y="455"/>
                </a:lnTo>
                <a:lnTo>
                  <a:pt x="273" y="455"/>
                </a:lnTo>
                <a:lnTo>
                  <a:pt x="273" y="494"/>
                </a:lnTo>
                <a:lnTo>
                  <a:pt x="273" y="533"/>
                </a:lnTo>
                <a:close/>
                <a:moveTo>
                  <a:pt x="234" y="221"/>
                </a:moveTo>
                <a:lnTo>
                  <a:pt x="234" y="260"/>
                </a:lnTo>
                <a:lnTo>
                  <a:pt x="273" y="260"/>
                </a:lnTo>
                <a:lnTo>
                  <a:pt x="273" y="221"/>
                </a:lnTo>
                <a:lnTo>
                  <a:pt x="234" y="221"/>
                </a:lnTo>
                <a:close/>
                <a:moveTo>
                  <a:pt x="156" y="143"/>
                </a:moveTo>
                <a:lnTo>
                  <a:pt x="156" y="182"/>
                </a:lnTo>
                <a:lnTo>
                  <a:pt x="195" y="182"/>
                </a:lnTo>
                <a:lnTo>
                  <a:pt x="195" y="143"/>
                </a:lnTo>
                <a:lnTo>
                  <a:pt x="156" y="14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http://chn.docer.com/works?userid=25553551                    _20"/>
          <p:cNvSpPr>
            <a:spLocks noEditPoints="1"/>
          </p:cNvSpPr>
          <p:nvPr/>
        </p:nvSpPr>
        <p:spPr bwMode="auto">
          <a:xfrm>
            <a:off x="9722837" y="2458309"/>
            <a:ext cx="465140" cy="506434"/>
          </a:xfrm>
          <a:custGeom>
            <a:avLst/>
            <a:gdLst>
              <a:gd name="T0" fmla="*/ 132 w 184"/>
              <a:gd name="T1" fmla="*/ 24 h 200"/>
              <a:gd name="T2" fmla="*/ 52 w 184"/>
              <a:gd name="T3" fmla="*/ 24 h 200"/>
              <a:gd name="T4" fmla="*/ 52 w 184"/>
              <a:gd name="T5" fmla="*/ 44 h 200"/>
              <a:gd name="T6" fmla="*/ 132 w 184"/>
              <a:gd name="T7" fmla="*/ 44 h 200"/>
              <a:gd name="T8" fmla="*/ 132 w 184"/>
              <a:gd name="T9" fmla="*/ 24 h 200"/>
              <a:gd name="T10" fmla="*/ 132 w 184"/>
              <a:gd name="T11" fmla="*/ 0 h 200"/>
              <a:gd name="T12" fmla="*/ 52 w 184"/>
              <a:gd name="T13" fmla="*/ 0 h 200"/>
              <a:gd name="T14" fmla="*/ 52 w 184"/>
              <a:gd name="T15" fmla="*/ 16 h 200"/>
              <a:gd name="T16" fmla="*/ 132 w 184"/>
              <a:gd name="T17" fmla="*/ 16 h 200"/>
              <a:gd name="T18" fmla="*/ 132 w 184"/>
              <a:gd name="T19" fmla="*/ 0 h 200"/>
              <a:gd name="T20" fmla="*/ 184 w 184"/>
              <a:gd name="T21" fmla="*/ 84 h 200"/>
              <a:gd name="T22" fmla="*/ 132 w 184"/>
              <a:gd name="T23" fmla="*/ 84 h 200"/>
              <a:gd name="T24" fmla="*/ 132 w 184"/>
              <a:gd name="T25" fmla="*/ 52 h 200"/>
              <a:gd name="T26" fmla="*/ 52 w 184"/>
              <a:gd name="T27" fmla="*/ 52 h 200"/>
              <a:gd name="T28" fmla="*/ 52 w 184"/>
              <a:gd name="T29" fmla="*/ 84 h 200"/>
              <a:gd name="T30" fmla="*/ 0 w 184"/>
              <a:gd name="T31" fmla="*/ 84 h 200"/>
              <a:gd name="T32" fmla="*/ 92 w 184"/>
              <a:gd name="T33" fmla="*/ 162 h 200"/>
              <a:gd name="T34" fmla="*/ 184 w 184"/>
              <a:gd name="T35" fmla="*/ 84 h 200"/>
              <a:gd name="T36" fmla="*/ 175 w 184"/>
              <a:gd name="T37" fmla="*/ 168 h 200"/>
              <a:gd name="T38" fmla="*/ 9 w 184"/>
              <a:gd name="T39" fmla="*/ 168 h 200"/>
              <a:gd name="T40" fmla="*/ 0 w 184"/>
              <a:gd name="T41" fmla="*/ 177 h 200"/>
              <a:gd name="T42" fmla="*/ 0 w 184"/>
              <a:gd name="T43" fmla="*/ 191 h 200"/>
              <a:gd name="T44" fmla="*/ 9 w 184"/>
              <a:gd name="T45" fmla="*/ 200 h 200"/>
              <a:gd name="T46" fmla="*/ 175 w 184"/>
              <a:gd name="T47" fmla="*/ 200 h 200"/>
              <a:gd name="T48" fmla="*/ 184 w 184"/>
              <a:gd name="T49" fmla="*/ 191 h 200"/>
              <a:gd name="T50" fmla="*/ 184 w 184"/>
              <a:gd name="T51" fmla="*/ 177 h 200"/>
              <a:gd name="T52" fmla="*/ 175 w 184"/>
              <a:gd name="T53" fmla="*/ 168 h 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84" h="200">
                <a:moveTo>
                  <a:pt x="132" y="24"/>
                </a:moveTo>
                <a:cubicBezTo>
                  <a:pt x="52" y="24"/>
                  <a:pt x="52" y="24"/>
                  <a:pt x="52" y="24"/>
                </a:cubicBezTo>
                <a:cubicBezTo>
                  <a:pt x="52" y="44"/>
                  <a:pt x="52" y="44"/>
                  <a:pt x="52" y="44"/>
                </a:cubicBezTo>
                <a:cubicBezTo>
                  <a:pt x="132" y="44"/>
                  <a:pt x="132" y="44"/>
                  <a:pt x="132" y="44"/>
                </a:cubicBezTo>
                <a:lnTo>
                  <a:pt x="132" y="24"/>
                </a:lnTo>
                <a:close/>
                <a:moveTo>
                  <a:pt x="132" y="0"/>
                </a:moveTo>
                <a:cubicBezTo>
                  <a:pt x="52" y="0"/>
                  <a:pt x="52" y="0"/>
                  <a:pt x="52" y="0"/>
                </a:cubicBezTo>
                <a:cubicBezTo>
                  <a:pt x="52" y="16"/>
                  <a:pt x="52" y="16"/>
                  <a:pt x="52" y="16"/>
                </a:cubicBezTo>
                <a:cubicBezTo>
                  <a:pt x="132" y="16"/>
                  <a:pt x="132" y="16"/>
                  <a:pt x="132" y="16"/>
                </a:cubicBezTo>
                <a:lnTo>
                  <a:pt x="132" y="0"/>
                </a:lnTo>
                <a:close/>
                <a:moveTo>
                  <a:pt x="184" y="84"/>
                </a:moveTo>
                <a:cubicBezTo>
                  <a:pt x="132" y="84"/>
                  <a:pt x="132" y="84"/>
                  <a:pt x="132" y="84"/>
                </a:cubicBezTo>
                <a:cubicBezTo>
                  <a:pt x="132" y="52"/>
                  <a:pt x="132" y="52"/>
                  <a:pt x="132" y="52"/>
                </a:cubicBezTo>
                <a:cubicBezTo>
                  <a:pt x="52" y="52"/>
                  <a:pt x="52" y="52"/>
                  <a:pt x="52" y="52"/>
                </a:cubicBezTo>
                <a:cubicBezTo>
                  <a:pt x="52" y="84"/>
                  <a:pt x="52" y="84"/>
                  <a:pt x="52" y="84"/>
                </a:cubicBezTo>
                <a:cubicBezTo>
                  <a:pt x="0" y="84"/>
                  <a:pt x="0" y="84"/>
                  <a:pt x="0" y="84"/>
                </a:cubicBezTo>
                <a:cubicBezTo>
                  <a:pt x="92" y="162"/>
                  <a:pt x="92" y="162"/>
                  <a:pt x="92" y="162"/>
                </a:cubicBezTo>
                <a:lnTo>
                  <a:pt x="184" y="84"/>
                </a:lnTo>
                <a:close/>
                <a:moveTo>
                  <a:pt x="175" y="168"/>
                </a:moveTo>
                <a:cubicBezTo>
                  <a:pt x="9" y="168"/>
                  <a:pt x="9" y="168"/>
                  <a:pt x="9" y="168"/>
                </a:cubicBezTo>
                <a:cubicBezTo>
                  <a:pt x="4" y="168"/>
                  <a:pt x="0" y="172"/>
                  <a:pt x="0" y="177"/>
                </a:cubicBezTo>
                <a:cubicBezTo>
                  <a:pt x="0" y="191"/>
                  <a:pt x="0" y="191"/>
                  <a:pt x="0" y="191"/>
                </a:cubicBezTo>
                <a:cubicBezTo>
                  <a:pt x="0" y="196"/>
                  <a:pt x="4" y="200"/>
                  <a:pt x="9" y="200"/>
                </a:cubicBezTo>
                <a:cubicBezTo>
                  <a:pt x="175" y="200"/>
                  <a:pt x="175" y="200"/>
                  <a:pt x="175" y="200"/>
                </a:cubicBezTo>
                <a:cubicBezTo>
                  <a:pt x="180" y="200"/>
                  <a:pt x="184" y="196"/>
                  <a:pt x="184" y="191"/>
                </a:cubicBezTo>
                <a:cubicBezTo>
                  <a:pt x="184" y="177"/>
                  <a:pt x="184" y="177"/>
                  <a:pt x="184" y="177"/>
                </a:cubicBezTo>
                <a:cubicBezTo>
                  <a:pt x="184" y="172"/>
                  <a:pt x="180" y="168"/>
                  <a:pt x="175" y="1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6" name="http://chn.docer.com/works?userid=25553551                    _21"/>
          <p:cNvSpPr txBox="1">
            <a:spLocks noChangeArrowheads="1"/>
          </p:cNvSpPr>
          <p:nvPr/>
        </p:nvSpPr>
        <p:spPr bwMode="auto">
          <a:xfrm>
            <a:off x="4009742" y="4317425"/>
            <a:ext cx="1569660" cy="5078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defRPr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r>
              <a:rPr lang="zh-CN" altLang="en-US" dirty="0"/>
              <a:t>添加产品名称</a:t>
            </a:r>
          </a:p>
        </p:txBody>
      </p:sp>
      <p:sp>
        <p:nvSpPr>
          <p:cNvPr id="27" name="http://chn.docer.com/works?userid=25553551                    _22"/>
          <p:cNvSpPr/>
          <p:nvPr/>
        </p:nvSpPr>
        <p:spPr>
          <a:xfrm>
            <a:off x="3737647" y="4786979"/>
            <a:ext cx="211385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9" name="http://chn.docer.com/works?userid=25553551                    _23"/>
          <p:cNvSpPr txBox="1">
            <a:spLocks noChangeArrowheads="1"/>
          </p:cNvSpPr>
          <p:nvPr/>
        </p:nvSpPr>
        <p:spPr bwMode="auto">
          <a:xfrm>
            <a:off x="6576086" y="4317425"/>
            <a:ext cx="1569660" cy="5078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defRPr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r>
              <a:rPr lang="zh-CN" altLang="en-US" dirty="0"/>
              <a:t>添加产品名称</a:t>
            </a:r>
          </a:p>
        </p:txBody>
      </p:sp>
      <p:sp>
        <p:nvSpPr>
          <p:cNvPr id="30" name="http://chn.docer.com/works?userid=25553551                    _24"/>
          <p:cNvSpPr/>
          <p:nvPr/>
        </p:nvSpPr>
        <p:spPr>
          <a:xfrm>
            <a:off x="6303991" y="4786979"/>
            <a:ext cx="211385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2" name="http://chn.docer.com/works?userid=25553551                    _25"/>
          <p:cNvSpPr txBox="1">
            <a:spLocks noChangeArrowheads="1"/>
          </p:cNvSpPr>
          <p:nvPr/>
        </p:nvSpPr>
        <p:spPr bwMode="auto">
          <a:xfrm>
            <a:off x="9163782" y="4317425"/>
            <a:ext cx="1569660" cy="5078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defRPr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r>
              <a:rPr lang="zh-CN" altLang="en-US" dirty="0"/>
              <a:t>添加产品名称</a:t>
            </a:r>
          </a:p>
        </p:txBody>
      </p:sp>
      <p:sp>
        <p:nvSpPr>
          <p:cNvPr id="33" name="http://chn.docer.com/works?userid=25553551                    _26"/>
          <p:cNvSpPr/>
          <p:nvPr/>
        </p:nvSpPr>
        <p:spPr>
          <a:xfrm>
            <a:off x="8891687" y="4786979"/>
            <a:ext cx="211385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5" name="http://chn.docer.com/works?userid=25553551                    _27"/>
          <p:cNvSpPr txBox="1">
            <a:spLocks noChangeArrowheads="1"/>
          </p:cNvSpPr>
          <p:nvPr/>
        </p:nvSpPr>
        <p:spPr bwMode="auto">
          <a:xfrm>
            <a:off x="1422045" y="4317425"/>
            <a:ext cx="1569660" cy="5078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defRPr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r>
              <a:rPr lang="zh-CN" altLang="en-US" dirty="0"/>
              <a:t>添加产品名称</a:t>
            </a:r>
          </a:p>
        </p:txBody>
      </p:sp>
      <p:sp>
        <p:nvSpPr>
          <p:cNvPr id="36" name="http://chn.docer.com/works?userid=25553551                    _28"/>
          <p:cNvSpPr/>
          <p:nvPr/>
        </p:nvSpPr>
        <p:spPr>
          <a:xfrm>
            <a:off x="1149950" y="4786979"/>
            <a:ext cx="211385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ttp://chn.docer.com/works?userid=25553551                    _1"/>
          <p:cNvSpPr/>
          <p:nvPr/>
        </p:nvSpPr>
        <p:spPr>
          <a:xfrm>
            <a:off x="668247" y="307167"/>
            <a:ext cx="328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图片与数据分析</a:t>
            </a:r>
          </a:p>
        </p:txBody>
      </p:sp>
      <p:sp>
        <p:nvSpPr>
          <p:cNvPr id="8" name="http://chn.docer.com/works?userid=25553551                    _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8247" y="797850"/>
            <a:ext cx="57887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Clear And Concise Business Plan Clear And Concise Business Plan</a:t>
            </a:r>
          </a:p>
        </p:txBody>
      </p:sp>
      <p:cxnSp>
        <p:nvCxnSpPr>
          <p:cNvPr id="9" name="http://chn.docer.com/works?userid=25553551                    _3"/>
          <p:cNvCxnSpPr/>
          <p:nvPr/>
        </p:nvCxnSpPr>
        <p:spPr>
          <a:xfrm>
            <a:off x="790643" y="1206500"/>
            <a:ext cx="563563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" name="http://chn.docer.com/works?userid=25553551                    _4"/>
          <p:cNvSpPr/>
          <p:nvPr/>
        </p:nvSpPr>
        <p:spPr>
          <a:xfrm>
            <a:off x="5080850" y="2105024"/>
            <a:ext cx="1800000" cy="1800000"/>
          </a:xfrm>
          <a:prstGeom prst="frame">
            <a:avLst>
              <a:gd name="adj1" fmla="val 1254"/>
            </a:avLst>
          </a:prstGeom>
          <a:gradFill>
            <a:gsLst>
              <a:gs pos="20000">
                <a:schemeClr val="accent1">
                  <a:lumMod val="0"/>
                </a:schemeClr>
              </a:gs>
              <a:gs pos="8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http://chn.docer.com/works?userid=25553551                    _5"/>
          <p:cNvSpPr/>
          <p:nvPr/>
        </p:nvSpPr>
        <p:spPr>
          <a:xfrm>
            <a:off x="1546806" y="2105024"/>
            <a:ext cx="1800000" cy="1800000"/>
          </a:xfrm>
          <a:prstGeom prst="frame">
            <a:avLst>
              <a:gd name="adj1" fmla="val 1254"/>
            </a:avLst>
          </a:prstGeom>
          <a:gradFill>
            <a:gsLst>
              <a:gs pos="20000">
                <a:schemeClr val="accent1">
                  <a:lumMod val="0"/>
                </a:schemeClr>
              </a:gs>
              <a:gs pos="8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http://chn.docer.com/works?userid=25553551                    _6"/>
          <p:cNvSpPr/>
          <p:nvPr/>
        </p:nvSpPr>
        <p:spPr>
          <a:xfrm>
            <a:off x="8614894" y="2105024"/>
            <a:ext cx="1800000" cy="1800000"/>
          </a:xfrm>
          <a:prstGeom prst="frame">
            <a:avLst>
              <a:gd name="adj1" fmla="val 1254"/>
            </a:avLst>
          </a:prstGeom>
          <a:gradFill>
            <a:gsLst>
              <a:gs pos="20000">
                <a:schemeClr val="accent1">
                  <a:lumMod val="0"/>
                </a:schemeClr>
              </a:gs>
              <a:gs pos="80000">
                <a:schemeClr val="accent2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http://chn.docer.com/works?userid=25553551                    _7"/>
          <p:cNvSpPr>
            <a:spLocks noEditPoints="1"/>
          </p:cNvSpPr>
          <p:nvPr/>
        </p:nvSpPr>
        <p:spPr bwMode="auto">
          <a:xfrm>
            <a:off x="2284881" y="2581388"/>
            <a:ext cx="323850" cy="273050"/>
          </a:xfrm>
          <a:custGeom>
            <a:avLst/>
            <a:gdLst>
              <a:gd name="T0" fmla="*/ 392 w 1017"/>
              <a:gd name="T1" fmla="*/ 364 h 858"/>
              <a:gd name="T2" fmla="*/ 352 w 1017"/>
              <a:gd name="T3" fmla="*/ 304 h 858"/>
              <a:gd name="T4" fmla="*/ 336 w 1017"/>
              <a:gd name="T5" fmla="*/ 259 h 858"/>
              <a:gd name="T6" fmla="*/ 295 w 1017"/>
              <a:gd name="T7" fmla="*/ 264 h 858"/>
              <a:gd name="T8" fmla="*/ 293 w 1017"/>
              <a:gd name="T9" fmla="*/ 333 h 858"/>
              <a:gd name="T10" fmla="*/ 369 w 1017"/>
              <a:gd name="T11" fmla="*/ 426 h 858"/>
              <a:gd name="T12" fmla="*/ 457 w 1017"/>
              <a:gd name="T13" fmla="*/ 442 h 858"/>
              <a:gd name="T14" fmla="*/ 476 w 1017"/>
              <a:gd name="T15" fmla="*/ 406 h 858"/>
              <a:gd name="T16" fmla="*/ 445 w 1017"/>
              <a:gd name="T17" fmla="*/ 380 h 858"/>
              <a:gd name="T18" fmla="*/ 813 w 1017"/>
              <a:gd name="T19" fmla="*/ 511 h 858"/>
              <a:gd name="T20" fmla="*/ 793 w 1017"/>
              <a:gd name="T21" fmla="*/ 592 h 858"/>
              <a:gd name="T22" fmla="*/ 710 w 1017"/>
              <a:gd name="T23" fmla="*/ 660 h 858"/>
              <a:gd name="T24" fmla="*/ 645 w 1017"/>
              <a:gd name="T25" fmla="*/ 677 h 858"/>
              <a:gd name="T26" fmla="*/ 642 w 1017"/>
              <a:gd name="T27" fmla="*/ 716 h 858"/>
              <a:gd name="T28" fmla="*/ 709 w 1017"/>
              <a:gd name="T29" fmla="*/ 727 h 858"/>
              <a:gd name="T30" fmla="*/ 839 w 1017"/>
              <a:gd name="T31" fmla="*/ 639 h 858"/>
              <a:gd name="T32" fmla="*/ 873 w 1017"/>
              <a:gd name="T33" fmla="*/ 518 h 858"/>
              <a:gd name="T34" fmla="*/ 842 w 1017"/>
              <a:gd name="T35" fmla="*/ 492 h 858"/>
              <a:gd name="T36" fmla="*/ 645 w 1017"/>
              <a:gd name="T37" fmla="*/ 81 h 858"/>
              <a:gd name="T38" fmla="*/ 490 w 1017"/>
              <a:gd name="T39" fmla="*/ 3 h 858"/>
              <a:gd name="T40" fmla="*/ 373 w 1017"/>
              <a:gd name="T41" fmla="*/ 8 h 858"/>
              <a:gd name="T42" fmla="*/ 273 w 1017"/>
              <a:gd name="T43" fmla="*/ 56 h 858"/>
              <a:gd name="T44" fmla="*/ 201 w 1017"/>
              <a:gd name="T45" fmla="*/ 137 h 858"/>
              <a:gd name="T46" fmla="*/ 162 w 1017"/>
              <a:gd name="T47" fmla="*/ 242 h 858"/>
              <a:gd name="T48" fmla="*/ 169 w 1017"/>
              <a:gd name="T49" fmla="*/ 363 h 858"/>
              <a:gd name="T50" fmla="*/ 59 w 1017"/>
              <a:gd name="T51" fmla="*/ 441 h 858"/>
              <a:gd name="T52" fmla="*/ 0 w 1017"/>
              <a:gd name="T53" fmla="*/ 583 h 858"/>
              <a:gd name="T54" fmla="*/ 19 w 1017"/>
              <a:gd name="T55" fmla="*/ 702 h 858"/>
              <a:gd name="T56" fmla="*/ 155 w 1017"/>
              <a:gd name="T57" fmla="*/ 838 h 858"/>
              <a:gd name="T58" fmla="*/ 699 w 1017"/>
              <a:gd name="T59" fmla="*/ 858 h 858"/>
              <a:gd name="T60" fmla="*/ 786 w 1017"/>
              <a:gd name="T61" fmla="*/ 842 h 858"/>
              <a:gd name="T62" fmla="*/ 895 w 1017"/>
              <a:gd name="T63" fmla="*/ 783 h 858"/>
              <a:gd name="T64" fmla="*/ 973 w 1017"/>
              <a:gd name="T65" fmla="*/ 689 h 858"/>
              <a:gd name="T66" fmla="*/ 1014 w 1017"/>
              <a:gd name="T67" fmla="*/ 573 h 858"/>
              <a:gd name="T68" fmla="*/ 1012 w 1017"/>
              <a:gd name="T69" fmla="*/ 460 h 858"/>
              <a:gd name="T70" fmla="*/ 967 w 1017"/>
              <a:gd name="T71" fmla="*/ 346 h 858"/>
              <a:gd name="T72" fmla="*/ 886 w 1017"/>
              <a:gd name="T73" fmla="*/ 258 h 858"/>
              <a:gd name="T74" fmla="*/ 777 w 1017"/>
              <a:gd name="T75" fmla="*/ 203 h 858"/>
              <a:gd name="T76" fmla="*/ 692 w 1017"/>
              <a:gd name="T77" fmla="*/ 795 h 858"/>
              <a:gd name="T78" fmla="*/ 147 w 1017"/>
              <a:gd name="T79" fmla="*/ 761 h 858"/>
              <a:gd name="T80" fmla="*/ 67 w 1017"/>
              <a:gd name="T81" fmla="*/ 642 h 858"/>
              <a:gd name="T82" fmla="*/ 80 w 1017"/>
              <a:gd name="T83" fmla="*/ 523 h 858"/>
              <a:gd name="T84" fmla="*/ 169 w 1017"/>
              <a:gd name="T85" fmla="*/ 432 h 858"/>
              <a:gd name="T86" fmla="*/ 239 w 1017"/>
              <a:gd name="T87" fmla="*/ 400 h 858"/>
              <a:gd name="T88" fmla="*/ 226 w 1017"/>
              <a:gd name="T89" fmla="*/ 330 h 858"/>
              <a:gd name="T90" fmla="*/ 249 w 1017"/>
              <a:gd name="T91" fmla="*/ 180 h 858"/>
              <a:gd name="T92" fmla="*/ 379 w 1017"/>
              <a:gd name="T93" fmla="*/ 73 h 858"/>
              <a:gd name="T94" fmla="*/ 518 w 1017"/>
              <a:gd name="T95" fmla="*/ 75 h 858"/>
              <a:gd name="T96" fmla="*/ 630 w 1017"/>
              <a:gd name="T97" fmla="*/ 163 h 858"/>
              <a:gd name="T98" fmla="*/ 667 w 1017"/>
              <a:gd name="T99" fmla="*/ 244 h 858"/>
              <a:gd name="T100" fmla="*/ 718 w 1017"/>
              <a:gd name="T101" fmla="*/ 256 h 858"/>
              <a:gd name="T102" fmla="*/ 858 w 1017"/>
              <a:gd name="T103" fmla="*/ 318 h 858"/>
              <a:gd name="T104" fmla="*/ 948 w 1017"/>
              <a:gd name="T105" fmla="*/ 471 h 858"/>
              <a:gd name="T106" fmla="*/ 948 w 1017"/>
              <a:gd name="T107" fmla="*/ 577 h 858"/>
              <a:gd name="T108" fmla="*/ 842 w 1017"/>
              <a:gd name="T109" fmla="*/ 743 h 858"/>
              <a:gd name="T110" fmla="*/ 697 w 1017"/>
              <a:gd name="T111" fmla="*/ 794 h 8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17" h="858">
                <a:moveTo>
                  <a:pt x="445" y="380"/>
                </a:moveTo>
                <a:lnTo>
                  <a:pt x="445" y="380"/>
                </a:lnTo>
                <a:lnTo>
                  <a:pt x="436" y="380"/>
                </a:lnTo>
                <a:lnTo>
                  <a:pt x="426" y="379"/>
                </a:lnTo>
                <a:lnTo>
                  <a:pt x="416" y="376"/>
                </a:lnTo>
                <a:lnTo>
                  <a:pt x="408" y="373"/>
                </a:lnTo>
                <a:lnTo>
                  <a:pt x="399" y="370"/>
                </a:lnTo>
                <a:lnTo>
                  <a:pt x="392" y="364"/>
                </a:lnTo>
                <a:lnTo>
                  <a:pt x="384" y="359"/>
                </a:lnTo>
                <a:lnTo>
                  <a:pt x="378" y="353"/>
                </a:lnTo>
                <a:lnTo>
                  <a:pt x="371" y="346"/>
                </a:lnTo>
                <a:lnTo>
                  <a:pt x="366" y="339"/>
                </a:lnTo>
                <a:lnTo>
                  <a:pt x="360" y="331"/>
                </a:lnTo>
                <a:lnTo>
                  <a:pt x="357" y="323"/>
                </a:lnTo>
                <a:lnTo>
                  <a:pt x="354" y="314"/>
                </a:lnTo>
                <a:lnTo>
                  <a:pt x="352" y="304"/>
                </a:lnTo>
                <a:lnTo>
                  <a:pt x="350" y="296"/>
                </a:lnTo>
                <a:lnTo>
                  <a:pt x="350" y="285"/>
                </a:lnTo>
                <a:lnTo>
                  <a:pt x="350" y="285"/>
                </a:lnTo>
                <a:lnTo>
                  <a:pt x="349" y="280"/>
                </a:lnTo>
                <a:lnTo>
                  <a:pt x="346" y="273"/>
                </a:lnTo>
                <a:lnTo>
                  <a:pt x="344" y="268"/>
                </a:lnTo>
                <a:lnTo>
                  <a:pt x="340" y="264"/>
                </a:lnTo>
                <a:lnTo>
                  <a:pt x="336" y="259"/>
                </a:lnTo>
                <a:lnTo>
                  <a:pt x="330" y="256"/>
                </a:lnTo>
                <a:lnTo>
                  <a:pt x="324" y="254"/>
                </a:lnTo>
                <a:lnTo>
                  <a:pt x="317" y="254"/>
                </a:lnTo>
                <a:lnTo>
                  <a:pt x="317" y="254"/>
                </a:lnTo>
                <a:lnTo>
                  <a:pt x="311" y="254"/>
                </a:lnTo>
                <a:lnTo>
                  <a:pt x="306" y="256"/>
                </a:lnTo>
                <a:lnTo>
                  <a:pt x="299" y="259"/>
                </a:lnTo>
                <a:lnTo>
                  <a:pt x="295" y="264"/>
                </a:lnTo>
                <a:lnTo>
                  <a:pt x="291" y="268"/>
                </a:lnTo>
                <a:lnTo>
                  <a:pt x="289" y="273"/>
                </a:lnTo>
                <a:lnTo>
                  <a:pt x="286" y="280"/>
                </a:lnTo>
                <a:lnTo>
                  <a:pt x="285" y="285"/>
                </a:lnTo>
                <a:lnTo>
                  <a:pt x="285" y="285"/>
                </a:lnTo>
                <a:lnTo>
                  <a:pt x="286" y="302"/>
                </a:lnTo>
                <a:lnTo>
                  <a:pt x="289" y="317"/>
                </a:lnTo>
                <a:lnTo>
                  <a:pt x="293" y="333"/>
                </a:lnTo>
                <a:lnTo>
                  <a:pt x="298" y="347"/>
                </a:lnTo>
                <a:lnTo>
                  <a:pt x="305" y="361"/>
                </a:lnTo>
                <a:lnTo>
                  <a:pt x="313" y="374"/>
                </a:lnTo>
                <a:lnTo>
                  <a:pt x="322" y="387"/>
                </a:lnTo>
                <a:lnTo>
                  <a:pt x="332" y="398"/>
                </a:lnTo>
                <a:lnTo>
                  <a:pt x="343" y="408"/>
                </a:lnTo>
                <a:lnTo>
                  <a:pt x="356" y="417"/>
                </a:lnTo>
                <a:lnTo>
                  <a:pt x="369" y="426"/>
                </a:lnTo>
                <a:lnTo>
                  <a:pt x="383" y="432"/>
                </a:lnTo>
                <a:lnTo>
                  <a:pt x="398" y="437"/>
                </a:lnTo>
                <a:lnTo>
                  <a:pt x="413" y="442"/>
                </a:lnTo>
                <a:lnTo>
                  <a:pt x="428" y="444"/>
                </a:lnTo>
                <a:lnTo>
                  <a:pt x="445" y="445"/>
                </a:lnTo>
                <a:lnTo>
                  <a:pt x="445" y="445"/>
                </a:lnTo>
                <a:lnTo>
                  <a:pt x="452" y="444"/>
                </a:lnTo>
                <a:lnTo>
                  <a:pt x="457" y="442"/>
                </a:lnTo>
                <a:lnTo>
                  <a:pt x="462" y="439"/>
                </a:lnTo>
                <a:lnTo>
                  <a:pt x="468" y="435"/>
                </a:lnTo>
                <a:lnTo>
                  <a:pt x="471" y="431"/>
                </a:lnTo>
                <a:lnTo>
                  <a:pt x="474" y="426"/>
                </a:lnTo>
                <a:lnTo>
                  <a:pt x="476" y="419"/>
                </a:lnTo>
                <a:lnTo>
                  <a:pt x="476" y="413"/>
                </a:lnTo>
                <a:lnTo>
                  <a:pt x="476" y="413"/>
                </a:lnTo>
                <a:lnTo>
                  <a:pt x="476" y="406"/>
                </a:lnTo>
                <a:lnTo>
                  <a:pt x="474" y="401"/>
                </a:lnTo>
                <a:lnTo>
                  <a:pt x="471" y="394"/>
                </a:lnTo>
                <a:lnTo>
                  <a:pt x="468" y="390"/>
                </a:lnTo>
                <a:lnTo>
                  <a:pt x="462" y="386"/>
                </a:lnTo>
                <a:lnTo>
                  <a:pt x="457" y="384"/>
                </a:lnTo>
                <a:lnTo>
                  <a:pt x="452" y="382"/>
                </a:lnTo>
                <a:lnTo>
                  <a:pt x="445" y="380"/>
                </a:lnTo>
                <a:lnTo>
                  <a:pt x="445" y="380"/>
                </a:lnTo>
                <a:close/>
                <a:moveTo>
                  <a:pt x="842" y="492"/>
                </a:moveTo>
                <a:lnTo>
                  <a:pt x="842" y="492"/>
                </a:lnTo>
                <a:lnTo>
                  <a:pt x="836" y="493"/>
                </a:lnTo>
                <a:lnTo>
                  <a:pt x="830" y="494"/>
                </a:lnTo>
                <a:lnTo>
                  <a:pt x="825" y="497"/>
                </a:lnTo>
                <a:lnTo>
                  <a:pt x="820" y="502"/>
                </a:lnTo>
                <a:lnTo>
                  <a:pt x="816" y="506"/>
                </a:lnTo>
                <a:lnTo>
                  <a:pt x="813" y="511"/>
                </a:lnTo>
                <a:lnTo>
                  <a:pt x="811" y="518"/>
                </a:lnTo>
                <a:lnTo>
                  <a:pt x="811" y="524"/>
                </a:lnTo>
                <a:lnTo>
                  <a:pt x="811" y="524"/>
                </a:lnTo>
                <a:lnTo>
                  <a:pt x="810" y="538"/>
                </a:lnTo>
                <a:lnTo>
                  <a:pt x="808" y="553"/>
                </a:lnTo>
                <a:lnTo>
                  <a:pt x="805" y="566"/>
                </a:lnTo>
                <a:lnTo>
                  <a:pt x="799" y="580"/>
                </a:lnTo>
                <a:lnTo>
                  <a:pt x="793" y="592"/>
                </a:lnTo>
                <a:lnTo>
                  <a:pt x="786" y="604"/>
                </a:lnTo>
                <a:lnTo>
                  <a:pt x="778" y="615"/>
                </a:lnTo>
                <a:lnTo>
                  <a:pt x="768" y="625"/>
                </a:lnTo>
                <a:lnTo>
                  <a:pt x="758" y="635"/>
                </a:lnTo>
                <a:lnTo>
                  <a:pt x="748" y="642"/>
                </a:lnTo>
                <a:lnTo>
                  <a:pt x="736" y="650"/>
                </a:lnTo>
                <a:lnTo>
                  <a:pt x="723" y="656"/>
                </a:lnTo>
                <a:lnTo>
                  <a:pt x="710" y="660"/>
                </a:lnTo>
                <a:lnTo>
                  <a:pt x="696" y="664"/>
                </a:lnTo>
                <a:lnTo>
                  <a:pt x="682" y="667"/>
                </a:lnTo>
                <a:lnTo>
                  <a:pt x="667" y="667"/>
                </a:lnTo>
                <a:lnTo>
                  <a:pt x="667" y="667"/>
                </a:lnTo>
                <a:lnTo>
                  <a:pt x="661" y="668"/>
                </a:lnTo>
                <a:lnTo>
                  <a:pt x="655" y="670"/>
                </a:lnTo>
                <a:lnTo>
                  <a:pt x="650" y="672"/>
                </a:lnTo>
                <a:lnTo>
                  <a:pt x="645" y="677"/>
                </a:lnTo>
                <a:lnTo>
                  <a:pt x="642" y="681"/>
                </a:lnTo>
                <a:lnTo>
                  <a:pt x="638" y="686"/>
                </a:lnTo>
                <a:lnTo>
                  <a:pt x="636" y="693"/>
                </a:lnTo>
                <a:lnTo>
                  <a:pt x="635" y="699"/>
                </a:lnTo>
                <a:lnTo>
                  <a:pt x="635" y="699"/>
                </a:lnTo>
                <a:lnTo>
                  <a:pt x="636" y="706"/>
                </a:lnTo>
                <a:lnTo>
                  <a:pt x="638" y="711"/>
                </a:lnTo>
                <a:lnTo>
                  <a:pt x="642" y="716"/>
                </a:lnTo>
                <a:lnTo>
                  <a:pt x="645" y="722"/>
                </a:lnTo>
                <a:lnTo>
                  <a:pt x="650" y="725"/>
                </a:lnTo>
                <a:lnTo>
                  <a:pt x="655" y="728"/>
                </a:lnTo>
                <a:lnTo>
                  <a:pt x="661" y="730"/>
                </a:lnTo>
                <a:lnTo>
                  <a:pt x="667" y="730"/>
                </a:lnTo>
                <a:lnTo>
                  <a:pt x="667" y="730"/>
                </a:lnTo>
                <a:lnTo>
                  <a:pt x="689" y="729"/>
                </a:lnTo>
                <a:lnTo>
                  <a:pt x="709" y="727"/>
                </a:lnTo>
                <a:lnTo>
                  <a:pt x="728" y="722"/>
                </a:lnTo>
                <a:lnTo>
                  <a:pt x="748" y="714"/>
                </a:lnTo>
                <a:lnTo>
                  <a:pt x="766" y="706"/>
                </a:lnTo>
                <a:lnTo>
                  <a:pt x="783" y="696"/>
                </a:lnTo>
                <a:lnTo>
                  <a:pt x="799" y="683"/>
                </a:lnTo>
                <a:lnTo>
                  <a:pt x="813" y="670"/>
                </a:lnTo>
                <a:lnTo>
                  <a:pt x="827" y="655"/>
                </a:lnTo>
                <a:lnTo>
                  <a:pt x="839" y="639"/>
                </a:lnTo>
                <a:lnTo>
                  <a:pt x="850" y="623"/>
                </a:lnTo>
                <a:lnTo>
                  <a:pt x="858" y="605"/>
                </a:lnTo>
                <a:lnTo>
                  <a:pt x="865" y="585"/>
                </a:lnTo>
                <a:lnTo>
                  <a:pt x="870" y="566"/>
                </a:lnTo>
                <a:lnTo>
                  <a:pt x="873" y="545"/>
                </a:lnTo>
                <a:lnTo>
                  <a:pt x="874" y="524"/>
                </a:lnTo>
                <a:lnTo>
                  <a:pt x="874" y="524"/>
                </a:lnTo>
                <a:lnTo>
                  <a:pt x="873" y="518"/>
                </a:lnTo>
                <a:lnTo>
                  <a:pt x="871" y="511"/>
                </a:lnTo>
                <a:lnTo>
                  <a:pt x="869" y="506"/>
                </a:lnTo>
                <a:lnTo>
                  <a:pt x="865" y="502"/>
                </a:lnTo>
                <a:lnTo>
                  <a:pt x="860" y="497"/>
                </a:lnTo>
                <a:lnTo>
                  <a:pt x="855" y="494"/>
                </a:lnTo>
                <a:lnTo>
                  <a:pt x="849" y="493"/>
                </a:lnTo>
                <a:lnTo>
                  <a:pt x="842" y="492"/>
                </a:lnTo>
                <a:lnTo>
                  <a:pt x="842" y="492"/>
                </a:lnTo>
                <a:close/>
                <a:moveTo>
                  <a:pt x="716" y="192"/>
                </a:moveTo>
                <a:lnTo>
                  <a:pt x="716" y="192"/>
                </a:lnTo>
                <a:lnTo>
                  <a:pt x="707" y="171"/>
                </a:lnTo>
                <a:lnTo>
                  <a:pt x="697" y="151"/>
                </a:lnTo>
                <a:lnTo>
                  <a:pt x="686" y="132"/>
                </a:lnTo>
                <a:lnTo>
                  <a:pt x="674" y="113"/>
                </a:lnTo>
                <a:lnTo>
                  <a:pt x="660" y="96"/>
                </a:lnTo>
                <a:lnTo>
                  <a:pt x="645" y="81"/>
                </a:lnTo>
                <a:lnTo>
                  <a:pt x="629" y="66"/>
                </a:lnTo>
                <a:lnTo>
                  <a:pt x="611" y="52"/>
                </a:lnTo>
                <a:lnTo>
                  <a:pt x="593" y="40"/>
                </a:lnTo>
                <a:lnTo>
                  <a:pt x="574" y="30"/>
                </a:lnTo>
                <a:lnTo>
                  <a:pt x="554" y="21"/>
                </a:lnTo>
                <a:lnTo>
                  <a:pt x="533" y="14"/>
                </a:lnTo>
                <a:lnTo>
                  <a:pt x="512" y="7"/>
                </a:lnTo>
                <a:lnTo>
                  <a:pt x="490" y="3"/>
                </a:lnTo>
                <a:lnTo>
                  <a:pt x="468" y="1"/>
                </a:lnTo>
                <a:lnTo>
                  <a:pt x="445" y="0"/>
                </a:lnTo>
                <a:lnTo>
                  <a:pt x="445" y="0"/>
                </a:lnTo>
                <a:lnTo>
                  <a:pt x="430" y="0"/>
                </a:lnTo>
                <a:lnTo>
                  <a:pt x="415" y="1"/>
                </a:lnTo>
                <a:lnTo>
                  <a:pt x="401" y="3"/>
                </a:lnTo>
                <a:lnTo>
                  <a:pt x="387" y="5"/>
                </a:lnTo>
                <a:lnTo>
                  <a:pt x="373" y="8"/>
                </a:lnTo>
                <a:lnTo>
                  <a:pt x="359" y="12"/>
                </a:lnTo>
                <a:lnTo>
                  <a:pt x="346" y="17"/>
                </a:lnTo>
                <a:lnTo>
                  <a:pt x="334" y="22"/>
                </a:lnTo>
                <a:lnTo>
                  <a:pt x="321" y="27"/>
                </a:lnTo>
                <a:lnTo>
                  <a:pt x="309" y="34"/>
                </a:lnTo>
                <a:lnTo>
                  <a:pt x="296" y="40"/>
                </a:lnTo>
                <a:lnTo>
                  <a:pt x="285" y="48"/>
                </a:lnTo>
                <a:lnTo>
                  <a:pt x="273" y="56"/>
                </a:lnTo>
                <a:lnTo>
                  <a:pt x="263" y="65"/>
                </a:lnTo>
                <a:lnTo>
                  <a:pt x="252" y="74"/>
                </a:lnTo>
                <a:lnTo>
                  <a:pt x="242" y="83"/>
                </a:lnTo>
                <a:lnTo>
                  <a:pt x="233" y="93"/>
                </a:lnTo>
                <a:lnTo>
                  <a:pt x="224" y="104"/>
                </a:lnTo>
                <a:lnTo>
                  <a:pt x="216" y="114"/>
                </a:lnTo>
                <a:lnTo>
                  <a:pt x="207" y="125"/>
                </a:lnTo>
                <a:lnTo>
                  <a:pt x="201" y="137"/>
                </a:lnTo>
                <a:lnTo>
                  <a:pt x="193" y="149"/>
                </a:lnTo>
                <a:lnTo>
                  <a:pt x="187" y="162"/>
                </a:lnTo>
                <a:lnTo>
                  <a:pt x="181" y="174"/>
                </a:lnTo>
                <a:lnTo>
                  <a:pt x="176" y="187"/>
                </a:lnTo>
                <a:lnTo>
                  <a:pt x="172" y="200"/>
                </a:lnTo>
                <a:lnTo>
                  <a:pt x="167" y="214"/>
                </a:lnTo>
                <a:lnTo>
                  <a:pt x="164" y="228"/>
                </a:lnTo>
                <a:lnTo>
                  <a:pt x="162" y="242"/>
                </a:lnTo>
                <a:lnTo>
                  <a:pt x="160" y="256"/>
                </a:lnTo>
                <a:lnTo>
                  <a:pt x="159" y="271"/>
                </a:lnTo>
                <a:lnTo>
                  <a:pt x="159" y="285"/>
                </a:lnTo>
                <a:lnTo>
                  <a:pt x="159" y="285"/>
                </a:lnTo>
                <a:lnTo>
                  <a:pt x="159" y="305"/>
                </a:lnTo>
                <a:lnTo>
                  <a:pt x="161" y="325"/>
                </a:lnTo>
                <a:lnTo>
                  <a:pt x="165" y="344"/>
                </a:lnTo>
                <a:lnTo>
                  <a:pt x="169" y="363"/>
                </a:lnTo>
                <a:lnTo>
                  <a:pt x="169" y="363"/>
                </a:lnTo>
                <a:lnTo>
                  <a:pt x="151" y="371"/>
                </a:lnTo>
                <a:lnTo>
                  <a:pt x="133" y="379"/>
                </a:lnTo>
                <a:lnTo>
                  <a:pt x="117" y="389"/>
                </a:lnTo>
                <a:lnTo>
                  <a:pt x="101" y="401"/>
                </a:lnTo>
                <a:lnTo>
                  <a:pt x="86" y="413"/>
                </a:lnTo>
                <a:lnTo>
                  <a:pt x="72" y="427"/>
                </a:lnTo>
                <a:lnTo>
                  <a:pt x="59" y="441"/>
                </a:lnTo>
                <a:lnTo>
                  <a:pt x="47" y="456"/>
                </a:lnTo>
                <a:lnTo>
                  <a:pt x="36" y="472"/>
                </a:lnTo>
                <a:lnTo>
                  <a:pt x="27" y="489"/>
                </a:lnTo>
                <a:lnTo>
                  <a:pt x="19" y="507"/>
                </a:lnTo>
                <a:lnTo>
                  <a:pt x="12" y="525"/>
                </a:lnTo>
                <a:lnTo>
                  <a:pt x="6" y="544"/>
                </a:lnTo>
                <a:lnTo>
                  <a:pt x="3" y="564"/>
                </a:lnTo>
                <a:lnTo>
                  <a:pt x="0" y="583"/>
                </a:lnTo>
                <a:lnTo>
                  <a:pt x="0" y="604"/>
                </a:lnTo>
                <a:lnTo>
                  <a:pt x="0" y="604"/>
                </a:lnTo>
                <a:lnTo>
                  <a:pt x="0" y="617"/>
                </a:lnTo>
                <a:lnTo>
                  <a:pt x="1" y="629"/>
                </a:lnTo>
                <a:lnTo>
                  <a:pt x="2" y="642"/>
                </a:lnTo>
                <a:lnTo>
                  <a:pt x="4" y="655"/>
                </a:lnTo>
                <a:lnTo>
                  <a:pt x="11" y="679"/>
                </a:lnTo>
                <a:lnTo>
                  <a:pt x="19" y="702"/>
                </a:lnTo>
                <a:lnTo>
                  <a:pt x="30" y="725"/>
                </a:lnTo>
                <a:lnTo>
                  <a:pt x="43" y="745"/>
                </a:lnTo>
                <a:lnTo>
                  <a:pt x="58" y="766"/>
                </a:lnTo>
                <a:lnTo>
                  <a:pt x="74" y="784"/>
                </a:lnTo>
                <a:lnTo>
                  <a:pt x="92" y="800"/>
                </a:lnTo>
                <a:lnTo>
                  <a:pt x="111" y="815"/>
                </a:lnTo>
                <a:lnTo>
                  <a:pt x="133" y="827"/>
                </a:lnTo>
                <a:lnTo>
                  <a:pt x="155" y="838"/>
                </a:lnTo>
                <a:lnTo>
                  <a:pt x="178" y="846"/>
                </a:lnTo>
                <a:lnTo>
                  <a:pt x="203" y="853"/>
                </a:lnTo>
                <a:lnTo>
                  <a:pt x="216" y="855"/>
                </a:lnTo>
                <a:lnTo>
                  <a:pt x="228" y="857"/>
                </a:lnTo>
                <a:lnTo>
                  <a:pt x="241" y="858"/>
                </a:lnTo>
                <a:lnTo>
                  <a:pt x="254" y="858"/>
                </a:lnTo>
                <a:lnTo>
                  <a:pt x="699" y="858"/>
                </a:lnTo>
                <a:lnTo>
                  <a:pt x="699" y="858"/>
                </a:lnTo>
                <a:lnTo>
                  <a:pt x="704" y="858"/>
                </a:lnTo>
                <a:lnTo>
                  <a:pt x="708" y="857"/>
                </a:lnTo>
                <a:lnTo>
                  <a:pt x="708" y="857"/>
                </a:lnTo>
                <a:lnTo>
                  <a:pt x="724" y="855"/>
                </a:lnTo>
                <a:lnTo>
                  <a:pt x="740" y="853"/>
                </a:lnTo>
                <a:lnTo>
                  <a:pt x="756" y="849"/>
                </a:lnTo>
                <a:lnTo>
                  <a:pt x="771" y="846"/>
                </a:lnTo>
                <a:lnTo>
                  <a:pt x="786" y="842"/>
                </a:lnTo>
                <a:lnTo>
                  <a:pt x="801" y="836"/>
                </a:lnTo>
                <a:lnTo>
                  <a:pt x="815" y="830"/>
                </a:lnTo>
                <a:lnTo>
                  <a:pt x="829" y="824"/>
                </a:lnTo>
                <a:lnTo>
                  <a:pt x="843" y="817"/>
                </a:lnTo>
                <a:lnTo>
                  <a:pt x="857" y="810"/>
                </a:lnTo>
                <a:lnTo>
                  <a:pt x="870" y="801"/>
                </a:lnTo>
                <a:lnTo>
                  <a:pt x="882" y="792"/>
                </a:lnTo>
                <a:lnTo>
                  <a:pt x="895" y="783"/>
                </a:lnTo>
                <a:lnTo>
                  <a:pt x="907" y="773"/>
                </a:lnTo>
                <a:lnTo>
                  <a:pt x="917" y="762"/>
                </a:lnTo>
                <a:lnTo>
                  <a:pt x="928" y="752"/>
                </a:lnTo>
                <a:lnTo>
                  <a:pt x="938" y="740"/>
                </a:lnTo>
                <a:lnTo>
                  <a:pt x="947" y="728"/>
                </a:lnTo>
                <a:lnTo>
                  <a:pt x="957" y="715"/>
                </a:lnTo>
                <a:lnTo>
                  <a:pt x="966" y="702"/>
                </a:lnTo>
                <a:lnTo>
                  <a:pt x="973" y="689"/>
                </a:lnTo>
                <a:lnTo>
                  <a:pt x="981" y="677"/>
                </a:lnTo>
                <a:lnTo>
                  <a:pt x="987" y="663"/>
                </a:lnTo>
                <a:lnTo>
                  <a:pt x="993" y="648"/>
                </a:lnTo>
                <a:lnTo>
                  <a:pt x="999" y="634"/>
                </a:lnTo>
                <a:lnTo>
                  <a:pt x="1003" y="619"/>
                </a:lnTo>
                <a:lnTo>
                  <a:pt x="1007" y="604"/>
                </a:lnTo>
                <a:lnTo>
                  <a:pt x="1011" y="589"/>
                </a:lnTo>
                <a:lnTo>
                  <a:pt x="1014" y="573"/>
                </a:lnTo>
                <a:lnTo>
                  <a:pt x="1016" y="556"/>
                </a:lnTo>
                <a:lnTo>
                  <a:pt x="1017" y="540"/>
                </a:lnTo>
                <a:lnTo>
                  <a:pt x="1017" y="524"/>
                </a:lnTo>
                <a:lnTo>
                  <a:pt x="1017" y="524"/>
                </a:lnTo>
                <a:lnTo>
                  <a:pt x="1017" y="508"/>
                </a:lnTo>
                <a:lnTo>
                  <a:pt x="1016" y="492"/>
                </a:lnTo>
                <a:lnTo>
                  <a:pt x="1014" y="476"/>
                </a:lnTo>
                <a:lnTo>
                  <a:pt x="1012" y="460"/>
                </a:lnTo>
                <a:lnTo>
                  <a:pt x="1008" y="445"/>
                </a:lnTo>
                <a:lnTo>
                  <a:pt x="1004" y="430"/>
                </a:lnTo>
                <a:lnTo>
                  <a:pt x="1000" y="415"/>
                </a:lnTo>
                <a:lnTo>
                  <a:pt x="995" y="401"/>
                </a:lnTo>
                <a:lnTo>
                  <a:pt x="988" y="387"/>
                </a:lnTo>
                <a:lnTo>
                  <a:pt x="982" y="373"/>
                </a:lnTo>
                <a:lnTo>
                  <a:pt x="974" y="359"/>
                </a:lnTo>
                <a:lnTo>
                  <a:pt x="967" y="346"/>
                </a:lnTo>
                <a:lnTo>
                  <a:pt x="958" y="333"/>
                </a:lnTo>
                <a:lnTo>
                  <a:pt x="949" y="321"/>
                </a:lnTo>
                <a:lnTo>
                  <a:pt x="940" y="310"/>
                </a:lnTo>
                <a:lnTo>
                  <a:pt x="930" y="299"/>
                </a:lnTo>
                <a:lnTo>
                  <a:pt x="920" y="287"/>
                </a:lnTo>
                <a:lnTo>
                  <a:pt x="909" y="277"/>
                </a:lnTo>
                <a:lnTo>
                  <a:pt x="898" y="267"/>
                </a:lnTo>
                <a:lnTo>
                  <a:pt x="886" y="258"/>
                </a:lnTo>
                <a:lnTo>
                  <a:pt x="873" y="250"/>
                </a:lnTo>
                <a:lnTo>
                  <a:pt x="861" y="241"/>
                </a:lnTo>
                <a:lnTo>
                  <a:pt x="848" y="233"/>
                </a:lnTo>
                <a:lnTo>
                  <a:pt x="835" y="226"/>
                </a:lnTo>
                <a:lnTo>
                  <a:pt x="821" y="220"/>
                </a:lnTo>
                <a:lnTo>
                  <a:pt x="807" y="213"/>
                </a:lnTo>
                <a:lnTo>
                  <a:pt x="792" y="208"/>
                </a:lnTo>
                <a:lnTo>
                  <a:pt x="777" y="203"/>
                </a:lnTo>
                <a:lnTo>
                  <a:pt x="762" y="199"/>
                </a:lnTo>
                <a:lnTo>
                  <a:pt x="747" y="196"/>
                </a:lnTo>
                <a:lnTo>
                  <a:pt x="731" y="194"/>
                </a:lnTo>
                <a:lnTo>
                  <a:pt x="716" y="192"/>
                </a:lnTo>
                <a:lnTo>
                  <a:pt x="716" y="192"/>
                </a:lnTo>
                <a:close/>
                <a:moveTo>
                  <a:pt x="697" y="794"/>
                </a:moveTo>
                <a:lnTo>
                  <a:pt x="697" y="794"/>
                </a:lnTo>
                <a:lnTo>
                  <a:pt x="692" y="795"/>
                </a:lnTo>
                <a:lnTo>
                  <a:pt x="254" y="795"/>
                </a:lnTo>
                <a:lnTo>
                  <a:pt x="254" y="795"/>
                </a:lnTo>
                <a:lnTo>
                  <a:pt x="235" y="794"/>
                </a:lnTo>
                <a:lnTo>
                  <a:pt x="216" y="790"/>
                </a:lnTo>
                <a:lnTo>
                  <a:pt x="197" y="786"/>
                </a:lnTo>
                <a:lnTo>
                  <a:pt x="180" y="780"/>
                </a:lnTo>
                <a:lnTo>
                  <a:pt x="163" y="771"/>
                </a:lnTo>
                <a:lnTo>
                  <a:pt x="147" y="761"/>
                </a:lnTo>
                <a:lnTo>
                  <a:pt x="133" y="751"/>
                </a:lnTo>
                <a:lnTo>
                  <a:pt x="119" y="739"/>
                </a:lnTo>
                <a:lnTo>
                  <a:pt x="107" y="725"/>
                </a:lnTo>
                <a:lnTo>
                  <a:pt x="95" y="710"/>
                </a:lnTo>
                <a:lnTo>
                  <a:pt x="86" y="695"/>
                </a:lnTo>
                <a:lnTo>
                  <a:pt x="78" y="678"/>
                </a:lnTo>
                <a:lnTo>
                  <a:pt x="72" y="660"/>
                </a:lnTo>
                <a:lnTo>
                  <a:pt x="67" y="642"/>
                </a:lnTo>
                <a:lnTo>
                  <a:pt x="64" y="623"/>
                </a:lnTo>
                <a:lnTo>
                  <a:pt x="63" y="604"/>
                </a:lnTo>
                <a:lnTo>
                  <a:pt x="63" y="604"/>
                </a:lnTo>
                <a:lnTo>
                  <a:pt x="64" y="586"/>
                </a:lnTo>
                <a:lnTo>
                  <a:pt x="66" y="570"/>
                </a:lnTo>
                <a:lnTo>
                  <a:pt x="70" y="554"/>
                </a:lnTo>
                <a:lnTo>
                  <a:pt x="75" y="538"/>
                </a:lnTo>
                <a:lnTo>
                  <a:pt x="80" y="523"/>
                </a:lnTo>
                <a:lnTo>
                  <a:pt x="88" y="509"/>
                </a:lnTo>
                <a:lnTo>
                  <a:pt x="96" y="495"/>
                </a:lnTo>
                <a:lnTo>
                  <a:pt x="106" y="482"/>
                </a:lnTo>
                <a:lnTo>
                  <a:pt x="117" y="471"/>
                </a:lnTo>
                <a:lnTo>
                  <a:pt x="129" y="460"/>
                </a:lnTo>
                <a:lnTo>
                  <a:pt x="142" y="449"/>
                </a:lnTo>
                <a:lnTo>
                  <a:pt x="155" y="441"/>
                </a:lnTo>
                <a:lnTo>
                  <a:pt x="169" y="432"/>
                </a:lnTo>
                <a:lnTo>
                  <a:pt x="184" y="426"/>
                </a:lnTo>
                <a:lnTo>
                  <a:pt x="201" y="420"/>
                </a:lnTo>
                <a:lnTo>
                  <a:pt x="217" y="416"/>
                </a:lnTo>
                <a:lnTo>
                  <a:pt x="217" y="416"/>
                </a:lnTo>
                <a:lnTo>
                  <a:pt x="223" y="414"/>
                </a:lnTo>
                <a:lnTo>
                  <a:pt x="229" y="411"/>
                </a:lnTo>
                <a:lnTo>
                  <a:pt x="235" y="406"/>
                </a:lnTo>
                <a:lnTo>
                  <a:pt x="239" y="400"/>
                </a:lnTo>
                <a:lnTo>
                  <a:pt x="239" y="400"/>
                </a:lnTo>
                <a:lnTo>
                  <a:pt x="241" y="393"/>
                </a:lnTo>
                <a:lnTo>
                  <a:pt x="242" y="387"/>
                </a:lnTo>
                <a:lnTo>
                  <a:pt x="242" y="379"/>
                </a:lnTo>
                <a:lnTo>
                  <a:pt x="240" y="373"/>
                </a:lnTo>
                <a:lnTo>
                  <a:pt x="240" y="373"/>
                </a:lnTo>
                <a:lnTo>
                  <a:pt x="232" y="351"/>
                </a:lnTo>
                <a:lnTo>
                  <a:pt x="226" y="330"/>
                </a:lnTo>
                <a:lnTo>
                  <a:pt x="223" y="308"/>
                </a:lnTo>
                <a:lnTo>
                  <a:pt x="222" y="285"/>
                </a:lnTo>
                <a:lnTo>
                  <a:pt x="222" y="285"/>
                </a:lnTo>
                <a:lnTo>
                  <a:pt x="223" y="262"/>
                </a:lnTo>
                <a:lnTo>
                  <a:pt x="226" y="241"/>
                </a:lnTo>
                <a:lnTo>
                  <a:pt x="232" y="220"/>
                </a:lnTo>
                <a:lnTo>
                  <a:pt x="239" y="199"/>
                </a:lnTo>
                <a:lnTo>
                  <a:pt x="249" y="180"/>
                </a:lnTo>
                <a:lnTo>
                  <a:pt x="261" y="162"/>
                </a:lnTo>
                <a:lnTo>
                  <a:pt x="273" y="144"/>
                </a:lnTo>
                <a:lnTo>
                  <a:pt x="287" y="128"/>
                </a:lnTo>
                <a:lnTo>
                  <a:pt x="304" y="113"/>
                </a:lnTo>
                <a:lnTo>
                  <a:pt x="321" y="100"/>
                </a:lnTo>
                <a:lnTo>
                  <a:pt x="339" y="90"/>
                </a:lnTo>
                <a:lnTo>
                  <a:pt x="358" y="80"/>
                </a:lnTo>
                <a:lnTo>
                  <a:pt x="379" y="73"/>
                </a:lnTo>
                <a:lnTo>
                  <a:pt x="400" y="67"/>
                </a:lnTo>
                <a:lnTo>
                  <a:pt x="422" y="64"/>
                </a:lnTo>
                <a:lnTo>
                  <a:pt x="445" y="63"/>
                </a:lnTo>
                <a:lnTo>
                  <a:pt x="445" y="63"/>
                </a:lnTo>
                <a:lnTo>
                  <a:pt x="463" y="64"/>
                </a:lnTo>
                <a:lnTo>
                  <a:pt x="482" y="66"/>
                </a:lnTo>
                <a:lnTo>
                  <a:pt x="500" y="70"/>
                </a:lnTo>
                <a:lnTo>
                  <a:pt x="518" y="75"/>
                </a:lnTo>
                <a:lnTo>
                  <a:pt x="534" y="82"/>
                </a:lnTo>
                <a:lnTo>
                  <a:pt x="551" y="90"/>
                </a:lnTo>
                <a:lnTo>
                  <a:pt x="566" y="99"/>
                </a:lnTo>
                <a:lnTo>
                  <a:pt x="581" y="110"/>
                </a:lnTo>
                <a:lnTo>
                  <a:pt x="595" y="121"/>
                </a:lnTo>
                <a:lnTo>
                  <a:pt x="607" y="134"/>
                </a:lnTo>
                <a:lnTo>
                  <a:pt x="619" y="148"/>
                </a:lnTo>
                <a:lnTo>
                  <a:pt x="630" y="163"/>
                </a:lnTo>
                <a:lnTo>
                  <a:pt x="639" y="178"/>
                </a:lnTo>
                <a:lnTo>
                  <a:pt x="648" y="195"/>
                </a:lnTo>
                <a:lnTo>
                  <a:pt x="654" y="212"/>
                </a:lnTo>
                <a:lnTo>
                  <a:pt x="660" y="230"/>
                </a:lnTo>
                <a:lnTo>
                  <a:pt x="660" y="230"/>
                </a:lnTo>
                <a:lnTo>
                  <a:pt x="662" y="236"/>
                </a:lnTo>
                <a:lnTo>
                  <a:pt x="664" y="240"/>
                </a:lnTo>
                <a:lnTo>
                  <a:pt x="667" y="244"/>
                </a:lnTo>
                <a:lnTo>
                  <a:pt x="672" y="247"/>
                </a:lnTo>
                <a:lnTo>
                  <a:pt x="676" y="250"/>
                </a:lnTo>
                <a:lnTo>
                  <a:pt x="680" y="252"/>
                </a:lnTo>
                <a:lnTo>
                  <a:pt x="684" y="254"/>
                </a:lnTo>
                <a:lnTo>
                  <a:pt x="690" y="254"/>
                </a:lnTo>
                <a:lnTo>
                  <a:pt x="690" y="254"/>
                </a:lnTo>
                <a:lnTo>
                  <a:pt x="704" y="255"/>
                </a:lnTo>
                <a:lnTo>
                  <a:pt x="718" y="256"/>
                </a:lnTo>
                <a:lnTo>
                  <a:pt x="731" y="258"/>
                </a:lnTo>
                <a:lnTo>
                  <a:pt x="743" y="260"/>
                </a:lnTo>
                <a:lnTo>
                  <a:pt x="756" y="264"/>
                </a:lnTo>
                <a:lnTo>
                  <a:pt x="769" y="268"/>
                </a:lnTo>
                <a:lnTo>
                  <a:pt x="794" y="277"/>
                </a:lnTo>
                <a:lnTo>
                  <a:pt x="816" y="288"/>
                </a:lnTo>
                <a:lnTo>
                  <a:pt x="839" y="302"/>
                </a:lnTo>
                <a:lnTo>
                  <a:pt x="858" y="318"/>
                </a:lnTo>
                <a:lnTo>
                  <a:pt x="878" y="335"/>
                </a:lnTo>
                <a:lnTo>
                  <a:pt x="895" y="354"/>
                </a:lnTo>
                <a:lnTo>
                  <a:pt x="910" y="375"/>
                </a:lnTo>
                <a:lnTo>
                  <a:pt x="923" y="397"/>
                </a:lnTo>
                <a:lnTo>
                  <a:pt x="933" y="420"/>
                </a:lnTo>
                <a:lnTo>
                  <a:pt x="942" y="445"/>
                </a:lnTo>
                <a:lnTo>
                  <a:pt x="945" y="458"/>
                </a:lnTo>
                <a:lnTo>
                  <a:pt x="948" y="471"/>
                </a:lnTo>
                <a:lnTo>
                  <a:pt x="951" y="483"/>
                </a:lnTo>
                <a:lnTo>
                  <a:pt x="953" y="496"/>
                </a:lnTo>
                <a:lnTo>
                  <a:pt x="954" y="510"/>
                </a:lnTo>
                <a:lnTo>
                  <a:pt x="954" y="524"/>
                </a:lnTo>
                <a:lnTo>
                  <a:pt x="954" y="524"/>
                </a:lnTo>
                <a:lnTo>
                  <a:pt x="954" y="537"/>
                </a:lnTo>
                <a:lnTo>
                  <a:pt x="953" y="551"/>
                </a:lnTo>
                <a:lnTo>
                  <a:pt x="948" y="577"/>
                </a:lnTo>
                <a:lnTo>
                  <a:pt x="942" y="601"/>
                </a:lnTo>
                <a:lnTo>
                  <a:pt x="933" y="626"/>
                </a:lnTo>
                <a:lnTo>
                  <a:pt x="924" y="649"/>
                </a:lnTo>
                <a:lnTo>
                  <a:pt x="911" y="670"/>
                </a:lnTo>
                <a:lnTo>
                  <a:pt x="896" y="691"/>
                </a:lnTo>
                <a:lnTo>
                  <a:pt x="880" y="710"/>
                </a:lnTo>
                <a:lnTo>
                  <a:pt x="861" y="727"/>
                </a:lnTo>
                <a:lnTo>
                  <a:pt x="842" y="743"/>
                </a:lnTo>
                <a:lnTo>
                  <a:pt x="821" y="757"/>
                </a:lnTo>
                <a:lnTo>
                  <a:pt x="798" y="769"/>
                </a:lnTo>
                <a:lnTo>
                  <a:pt x="775" y="779"/>
                </a:lnTo>
                <a:lnTo>
                  <a:pt x="750" y="786"/>
                </a:lnTo>
                <a:lnTo>
                  <a:pt x="724" y="791"/>
                </a:lnTo>
                <a:lnTo>
                  <a:pt x="711" y="792"/>
                </a:lnTo>
                <a:lnTo>
                  <a:pt x="697" y="794"/>
                </a:lnTo>
                <a:lnTo>
                  <a:pt x="697" y="79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  <p:sp>
        <p:nvSpPr>
          <p:cNvPr id="12" name="http://chn.docer.com/works?userid=25553551                    _8"/>
          <p:cNvSpPr>
            <a:spLocks noEditPoints="1"/>
          </p:cNvSpPr>
          <p:nvPr/>
        </p:nvSpPr>
        <p:spPr bwMode="auto">
          <a:xfrm>
            <a:off x="9352969" y="2555988"/>
            <a:ext cx="323850" cy="323850"/>
          </a:xfrm>
          <a:custGeom>
            <a:avLst/>
            <a:gdLst>
              <a:gd name="T0" fmla="*/ 562 w 1019"/>
              <a:gd name="T1" fmla="*/ 11 h 1017"/>
              <a:gd name="T2" fmla="*/ 449 w 1019"/>
              <a:gd name="T3" fmla="*/ 63 h 1017"/>
              <a:gd name="T4" fmla="*/ 360 w 1019"/>
              <a:gd name="T5" fmla="*/ 147 h 1017"/>
              <a:gd name="T6" fmla="*/ 303 w 1019"/>
              <a:gd name="T7" fmla="*/ 257 h 1017"/>
              <a:gd name="T8" fmla="*/ 287 w 1019"/>
              <a:gd name="T9" fmla="*/ 366 h 1017"/>
              <a:gd name="T10" fmla="*/ 324 w 1019"/>
              <a:gd name="T11" fmla="*/ 527 h 1017"/>
              <a:gd name="T12" fmla="*/ 7 w 1019"/>
              <a:gd name="T13" fmla="*/ 887 h 1017"/>
              <a:gd name="T14" fmla="*/ 5 w 1019"/>
              <a:gd name="T15" fmla="*/ 950 h 1017"/>
              <a:gd name="T16" fmla="*/ 36 w 1019"/>
              <a:gd name="T17" fmla="*/ 996 h 1017"/>
              <a:gd name="T18" fmla="*/ 96 w 1019"/>
              <a:gd name="T19" fmla="*/ 1017 h 1017"/>
              <a:gd name="T20" fmla="*/ 148 w 1019"/>
              <a:gd name="T21" fmla="*/ 1002 h 1017"/>
              <a:gd name="T22" fmla="*/ 535 w 1019"/>
              <a:gd name="T23" fmla="*/ 712 h 1017"/>
              <a:gd name="T24" fmla="*/ 672 w 1019"/>
              <a:gd name="T25" fmla="*/ 731 h 1017"/>
              <a:gd name="T26" fmla="*/ 795 w 1019"/>
              <a:gd name="T27" fmla="*/ 703 h 1017"/>
              <a:gd name="T28" fmla="*/ 898 w 1019"/>
              <a:gd name="T29" fmla="*/ 637 h 1017"/>
              <a:gd name="T30" fmla="*/ 975 w 1019"/>
              <a:gd name="T31" fmla="*/ 540 h 1017"/>
              <a:gd name="T32" fmla="*/ 1014 w 1019"/>
              <a:gd name="T33" fmla="*/ 421 h 1017"/>
              <a:gd name="T34" fmla="*/ 1014 w 1019"/>
              <a:gd name="T35" fmla="*/ 310 h 1017"/>
              <a:gd name="T36" fmla="*/ 975 w 1019"/>
              <a:gd name="T37" fmla="*/ 191 h 1017"/>
              <a:gd name="T38" fmla="*/ 898 w 1019"/>
              <a:gd name="T39" fmla="*/ 95 h 1017"/>
              <a:gd name="T40" fmla="*/ 795 w 1019"/>
              <a:gd name="T41" fmla="*/ 28 h 1017"/>
              <a:gd name="T42" fmla="*/ 672 w 1019"/>
              <a:gd name="T43" fmla="*/ 0 h 1017"/>
              <a:gd name="T44" fmla="*/ 100 w 1019"/>
              <a:gd name="T45" fmla="*/ 954 h 1017"/>
              <a:gd name="T46" fmla="*/ 73 w 1019"/>
              <a:gd name="T47" fmla="*/ 944 h 1017"/>
              <a:gd name="T48" fmla="*/ 66 w 1019"/>
              <a:gd name="T49" fmla="*/ 912 h 1017"/>
              <a:gd name="T50" fmla="*/ 406 w 1019"/>
              <a:gd name="T51" fmla="*/ 635 h 1017"/>
              <a:gd name="T52" fmla="*/ 607 w 1019"/>
              <a:gd name="T53" fmla="*/ 664 h 1017"/>
              <a:gd name="T54" fmla="*/ 509 w 1019"/>
              <a:gd name="T55" fmla="*/ 631 h 1017"/>
              <a:gd name="T56" fmla="*/ 430 w 1019"/>
              <a:gd name="T57" fmla="*/ 569 h 1017"/>
              <a:gd name="T58" fmla="*/ 374 w 1019"/>
              <a:gd name="T59" fmla="*/ 483 h 1017"/>
              <a:gd name="T60" fmla="*/ 351 w 1019"/>
              <a:gd name="T61" fmla="*/ 381 h 1017"/>
              <a:gd name="T62" fmla="*/ 360 w 1019"/>
              <a:gd name="T63" fmla="*/ 290 h 1017"/>
              <a:gd name="T64" fmla="*/ 402 w 1019"/>
              <a:gd name="T65" fmla="*/ 197 h 1017"/>
              <a:gd name="T66" fmla="*/ 472 w 1019"/>
              <a:gd name="T67" fmla="*/ 124 h 1017"/>
              <a:gd name="T68" fmla="*/ 563 w 1019"/>
              <a:gd name="T69" fmla="*/ 78 h 1017"/>
              <a:gd name="T70" fmla="*/ 653 w 1019"/>
              <a:gd name="T71" fmla="*/ 64 h 1017"/>
              <a:gd name="T72" fmla="*/ 757 w 1019"/>
              <a:gd name="T73" fmla="*/ 82 h 1017"/>
              <a:gd name="T74" fmla="*/ 845 w 1019"/>
              <a:gd name="T75" fmla="*/ 132 h 1017"/>
              <a:gd name="T76" fmla="*/ 911 w 1019"/>
              <a:gd name="T77" fmla="*/ 209 h 1017"/>
              <a:gd name="T78" fmla="*/ 949 w 1019"/>
              <a:gd name="T79" fmla="*/ 305 h 1017"/>
              <a:gd name="T80" fmla="*/ 954 w 1019"/>
              <a:gd name="T81" fmla="*/ 396 h 1017"/>
              <a:gd name="T82" fmla="*/ 925 w 1019"/>
              <a:gd name="T83" fmla="*/ 496 h 1017"/>
              <a:gd name="T84" fmla="*/ 866 w 1019"/>
              <a:gd name="T85" fmla="*/ 580 h 1017"/>
              <a:gd name="T86" fmla="*/ 784 w 1019"/>
              <a:gd name="T87" fmla="*/ 638 h 1017"/>
              <a:gd name="T88" fmla="*/ 684 w 1019"/>
              <a:gd name="T89" fmla="*/ 667 h 1017"/>
              <a:gd name="T90" fmla="*/ 810 w 1019"/>
              <a:gd name="T91" fmla="*/ 187 h 1017"/>
              <a:gd name="T92" fmla="*/ 775 w 1019"/>
              <a:gd name="T93" fmla="*/ 193 h 1017"/>
              <a:gd name="T94" fmla="*/ 772 w 1019"/>
              <a:gd name="T95" fmla="*/ 234 h 1017"/>
              <a:gd name="T96" fmla="*/ 820 w 1019"/>
              <a:gd name="T97" fmla="*/ 315 h 1017"/>
              <a:gd name="T98" fmla="*/ 815 w 1019"/>
              <a:gd name="T99" fmla="*/ 433 h 1017"/>
              <a:gd name="T100" fmla="*/ 769 w 1019"/>
              <a:gd name="T101" fmla="*/ 502 h 1017"/>
              <a:gd name="T102" fmla="*/ 775 w 1019"/>
              <a:gd name="T103" fmla="*/ 538 h 1017"/>
              <a:gd name="T104" fmla="*/ 810 w 1019"/>
              <a:gd name="T105" fmla="*/ 544 h 1017"/>
              <a:gd name="T106" fmla="*/ 874 w 1019"/>
              <a:gd name="T107" fmla="*/ 457 h 1017"/>
              <a:gd name="T108" fmla="*/ 881 w 1019"/>
              <a:gd name="T109" fmla="*/ 296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019" h="1017">
                <a:moveTo>
                  <a:pt x="653" y="0"/>
                </a:moveTo>
                <a:lnTo>
                  <a:pt x="653" y="0"/>
                </a:lnTo>
                <a:lnTo>
                  <a:pt x="634" y="0"/>
                </a:lnTo>
                <a:lnTo>
                  <a:pt x="615" y="1"/>
                </a:lnTo>
                <a:lnTo>
                  <a:pt x="597" y="5"/>
                </a:lnTo>
                <a:lnTo>
                  <a:pt x="579" y="8"/>
                </a:lnTo>
                <a:lnTo>
                  <a:pt x="562" y="11"/>
                </a:lnTo>
                <a:lnTo>
                  <a:pt x="544" y="16"/>
                </a:lnTo>
                <a:lnTo>
                  <a:pt x="527" y="22"/>
                </a:lnTo>
                <a:lnTo>
                  <a:pt x="510" y="28"/>
                </a:lnTo>
                <a:lnTo>
                  <a:pt x="494" y="36"/>
                </a:lnTo>
                <a:lnTo>
                  <a:pt x="479" y="44"/>
                </a:lnTo>
                <a:lnTo>
                  <a:pt x="463" y="53"/>
                </a:lnTo>
                <a:lnTo>
                  <a:pt x="449" y="63"/>
                </a:lnTo>
                <a:lnTo>
                  <a:pt x="434" y="72"/>
                </a:lnTo>
                <a:lnTo>
                  <a:pt x="420" y="84"/>
                </a:lnTo>
                <a:lnTo>
                  <a:pt x="407" y="95"/>
                </a:lnTo>
                <a:lnTo>
                  <a:pt x="394" y="108"/>
                </a:lnTo>
                <a:lnTo>
                  <a:pt x="382" y="119"/>
                </a:lnTo>
                <a:lnTo>
                  <a:pt x="371" y="133"/>
                </a:lnTo>
                <a:lnTo>
                  <a:pt x="360" y="147"/>
                </a:lnTo>
                <a:lnTo>
                  <a:pt x="349" y="161"/>
                </a:lnTo>
                <a:lnTo>
                  <a:pt x="339" y="176"/>
                </a:lnTo>
                <a:lnTo>
                  <a:pt x="331" y="191"/>
                </a:lnTo>
                <a:lnTo>
                  <a:pt x="323" y="207"/>
                </a:lnTo>
                <a:lnTo>
                  <a:pt x="316" y="223"/>
                </a:lnTo>
                <a:lnTo>
                  <a:pt x="309" y="240"/>
                </a:lnTo>
                <a:lnTo>
                  <a:pt x="303" y="257"/>
                </a:lnTo>
                <a:lnTo>
                  <a:pt x="299" y="274"/>
                </a:lnTo>
                <a:lnTo>
                  <a:pt x="294" y="292"/>
                </a:lnTo>
                <a:lnTo>
                  <a:pt x="291" y="310"/>
                </a:lnTo>
                <a:lnTo>
                  <a:pt x="289" y="329"/>
                </a:lnTo>
                <a:lnTo>
                  <a:pt x="287" y="347"/>
                </a:lnTo>
                <a:lnTo>
                  <a:pt x="287" y="366"/>
                </a:lnTo>
                <a:lnTo>
                  <a:pt x="287" y="366"/>
                </a:lnTo>
                <a:lnTo>
                  <a:pt x="288" y="390"/>
                </a:lnTo>
                <a:lnTo>
                  <a:pt x="290" y="414"/>
                </a:lnTo>
                <a:lnTo>
                  <a:pt x="294" y="438"/>
                </a:lnTo>
                <a:lnTo>
                  <a:pt x="300" y="462"/>
                </a:lnTo>
                <a:lnTo>
                  <a:pt x="306" y="484"/>
                </a:lnTo>
                <a:lnTo>
                  <a:pt x="315" y="506"/>
                </a:lnTo>
                <a:lnTo>
                  <a:pt x="324" y="527"/>
                </a:lnTo>
                <a:lnTo>
                  <a:pt x="336" y="547"/>
                </a:lnTo>
                <a:lnTo>
                  <a:pt x="28" y="854"/>
                </a:lnTo>
                <a:lnTo>
                  <a:pt x="28" y="854"/>
                </a:lnTo>
                <a:lnTo>
                  <a:pt x="22" y="862"/>
                </a:lnTo>
                <a:lnTo>
                  <a:pt x="16" y="869"/>
                </a:lnTo>
                <a:lnTo>
                  <a:pt x="11" y="878"/>
                </a:lnTo>
                <a:lnTo>
                  <a:pt x="7" y="887"/>
                </a:lnTo>
                <a:lnTo>
                  <a:pt x="5" y="895"/>
                </a:lnTo>
                <a:lnTo>
                  <a:pt x="2" y="904"/>
                </a:lnTo>
                <a:lnTo>
                  <a:pt x="0" y="913"/>
                </a:lnTo>
                <a:lnTo>
                  <a:pt x="0" y="922"/>
                </a:lnTo>
                <a:lnTo>
                  <a:pt x="0" y="932"/>
                </a:lnTo>
                <a:lnTo>
                  <a:pt x="2" y="940"/>
                </a:lnTo>
                <a:lnTo>
                  <a:pt x="5" y="950"/>
                </a:lnTo>
                <a:lnTo>
                  <a:pt x="7" y="958"/>
                </a:lnTo>
                <a:lnTo>
                  <a:pt x="11" y="967"/>
                </a:lnTo>
                <a:lnTo>
                  <a:pt x="16" y="974"/>
                </a:lnTo>
                <a:lnTo>
                  <a:pt x="22" y="982"/>
                </a:lnTo>
                <a:lnTo>
                  <a:pt x="28" y="990"/>
                </a:lnTo>
                <a:lnTo>
                  <a:pt x="28" y="990"/>
                </a:lnTo>
                <a:lnTo>
                  <a:pt x="36" y="996"/>
                </a:lnTo>
                <a:lnTo>
                  <a:pt x="43" y="1002"/>
                </a:lnTo>
                <a:lnTo>
                  <a:pt x="52" y="1007"/>
                </a:lnTo>
                <a:lnTo>
                  <a:pt x="59" y="1011"/>
                </a:lnTo>
                <a:lnTo>
                  <a:pt x="69" y="1014"/>
                </a:lnTo>
                <a:lnTo>
                  <a:pt x="78" y="1016"/>
                </a:lnTo>
                <a:lnTo>
                  <a:pt x="86" y="1017"/>
                </a:lnTo>
                <a:lnTo>
                  <a:pt x="96" y="1017"/>
                </a:lnTo>
                <a:lnTo>
                  <a:pt x="96" y="1017"/>
                </a:lnTo>
                <a:lnTo>
                  <a:pt x="104" y="1017"/>
                </a:lnTo>
                <a:lnTo>
                  <a:pt x="114" y="1016"/>
                </a:lnTo>
                <a:lnTo>
                  <a:pt x="123" y="1014"/>
                </a:lnTo>
                <a:lnTo>
                  <a:pt x="131" y="1011"/>
                </a:lnTo>
                <a:lnTo>
                  <a:pt x="140" y="1007"/>
                </a:lnTo>
                <a:lnTo>
                  <a:pt x="148" y="1002"/>
                </a:lnTo>
                <a:lnTo>
                  <a:pt x="156" y="996"/>
                </a:lnTo>
                <a:lnTo>
                  <a:pt x="163" y="990"/>
                </a:lnTo>
                <a:lnTo>
                  <a:pt x="470" y="683"/>
                </a:lnTo>
                <a:lnTo>
                  <a:pt x="470" y="683"/>
                </a:lnTo>
                <a:lnTo>
                  <a:pt x="492" y="693"/>
                </a:lnTo>
                <a:lnTo>
                  <a:pt x="512" y="703"/>
                </a:lnTo>
                <a:lnTo>
                  <a:pt x="535" y="712"/>
                </a:lnTo>
                <a:lnTo>
                  <a:pt x="557" y="718"/>
                </a:lnTo>
                <a:lnTo>
                  <a:pt x="580" y="724"/>
                </a:lnTo>
                <a:lnTo>
                  <a:pt x="604" y="728"/>
                </a:lnTo>
                <a:lnTo>
                  <a:pt x="628" y="731"/>
                </a:lnTo>
                <a:lnTo>
                  <a:pt x="653" y="731"/>
                </a:lnTo>
                <a:lnTo>
                  <a:pt x="653" y="731"/>
                </a:lnTo>
                <a:lnTo>
                  <a:pt x="672" y="731"/>
                </a:lnTo>
                <a:lnTo>
                  <a:pt x="690" y="730"/>
                </a:lnTo>
                <a:lnTo>
                  <a:pt x="708" y="727"/>
                </a:lnTo>
                <a:lnTo>
                  <a:pt x="727" y="723"/>
                </a:lnTo>
                <a:lnTo>
                  <a:pt x="744" y="720"/>
                </a:lnTo>
                <a:lnTo>
                  <a:pt x="762" y="715"/>
                </a:lnTo>
                <a:lnTo>
                  <a:pt x="778" y="709"/>
                </a:lnTo>
                <a:lnTo>
                  <a:pt x="795" y="703"/>
                </a:lnTo>
                <a:lnTo>
                  <a:pt x="811" y="696"/>
                </a:lnTo>
                <a:lnTo>
                  <a:pt x="828" y="687"/>
                </a:lnTo>
                <a:lnTo>
                  <a:pt x="843" y="678"/>
                </a:lnTo>
                <a:lnTo>
                  <a:pt x="858" y="669"/>
                </a:lnTo>
                <a:lnTo>
                  <a:pt x="872" y="659"/>
                </a:lnTo>
                <a:lnTo>
                  <a:pt x="886" y="647"/>
                </a:lnTo>
                <a:lnTo>
                  <a:pt x="898" y="637"/>
                </a:lnTo>
                <a:lnTo>
                  <a:pt x="911" y="624"/>
                </a:lnTo>
                <a:lnTo>
                  <a:pt x="924" y="612"/>
                </a:lnTo>
                <a:lnTo>
                  <a:pt x="935" y="598"/>
                </a:lnTo>
                <a:lnTo>
                  <a:pt x="947" y="584"/>
                </a:lnTo>
                <a:lnTo>
                  <a:pt x="956" y="570"/>
                </a:lnTo>
                <a:lnTo>
                  <a:pt x="966" y="555"/>
                </a:lnTo>
                <a:lnTo>
                  <a:pt x="975" y="540"/>
                </a:lnTo>
                <a:lnTo>
                  <a:pt x="983" y="524"/>
                </a:lnTo>
                <a:lnTo>
                  <a:pt x="991" y="508"/>
                </a:lnTo>
                <a:lnTo>
                  <a:pt x="997" y="492"/>
                </a:lnTo>
                <a:lnTo>
                  <a:pt x="1002" y="475"/>
                </a:lnTo>
                <a:lnTo>
                  <a:pt x="1008" y="457"/>
                </a:lnTo>
                <a:lnTo>
                  <a:pt x="1011" y="439"/>
                </a:lnTo>
                <a:lnTo>
                  <a:pt x="1014" y="421"/>
                </a:lnTo>
                <a:lnTo>
                  <a:pt x="1018" y="403"/>
                </a:lnTo>
                <a:lnTo>
                  <a:pt x="1019" y="384"/>
                </a:lnTo>
                <a:lnTo>
                  <a:pt x="1019" y="366"/>
                </a:lnTo>
                <a:lnTo>
                  <a:pt x="1019" y="366"/>
                </a:lnTo>
                <a:lnTo>
                  <a:pt x="1019" y="347"/>
                </a:lnTo>
                <a:lnTo>
                  <a:pt x="1018" y="329"/>
                </a:lnTo>
                <a:lnTo>
                  <a:pt x="1014" y="310"/>
                </a:lnTo>
                <a:lnTo>
                  <a:pt x="1011" y="292"/>
                </a:lnTo>
                <a:lnTo>
                  <a:pt x="1008" y="274"/>
                </a:lnTo>
                <a:lnTo>
                  <a:pt x="1002" y="257"/>
                </a:lnTo>
                <a:lnTo>
                  <a:pt x="997" y="240"/>
                </a:lnTo>
                <a:lnTo>
                  <a:pt x="991" y="223"/>
                </a:lnTo>
                <a:lnTo>
                  <a:pt x="983" y="207"/>
                </a:lnTo>
                <a:lnTo>
                  <a:pt x="975" y="191"/>
                </a:lnTo>
                <a:lnTo>
                  <a:pt x="966" y="176"/>
                </a:lnTo>
                <a:lnTo>
                  <a:pt x="956" y="161"/>
                </a:lnTo>
                <a:lnTo>
                  <a:pt x="947" y="147"/>
                </a:lnTo>
                <a:lnTo>
                  <a:pt x="935" y="133"/>
                </a:lnTo>
                <a:lnTo>
                  <a:pt x="924" y="119"/>
                </a:lnTo>
                <a:lnTo>
                  <a:pt x="911" y="108"/>
                </a:lnTo>
                <a:lnTo>
                  <a:pt x="898" y="95"/>
                </a:lnTo>
                <a:lnTo>
                  <a:pt x="886" y="84"/>
                </a:lnTo>
                <a:lnTo>
                  <a:pt x="872" y="72"/>
                </a:lnTo>
                <a:lnTo>
                  <a:pt x="858" y="63"/>
                </a:lnTo>
                <a:lnTo>
                  <a:pt x="843" y="53"/>
                </a:lnTo>
                <a:lnTo>
                  <a:pt x="828" y="44"/>
                </a:lnTo>
                <a:lnTo>
                  <a:pt x="811" y="36"/>
                </a:lnTo>
                <a:lnTo>
                  <a:pt x="795" y="28"/>
                </a:lnTo>
                <a:lnTo>
                  <a:pt x="778" y="22"/>
                </a:lnTo>
                <a:lnTo>
                  <a:pt x="762" y="16"/>
                </a:lnTo>
                <a:lnTo>
                  <a:pt x="744" y="11"/>
                </a:lnTo>
                <a:lnTo>
                  <a:pt x="727" y="8"/>
                </a:lnTo>
                <a:lnTo>
                  <a:pt x="708" y="5"/>
                </a:lnTo>
                <a:lnTo>
                  <a:pt x="690" y="1"/>
                </a:lnTo>
                <a:lnTo>
                  <a:pt x="672" y="0"/>
                </a:lnTo>
                <a:lnTo>
                  <a:pt x="653" y="0"/>
                </a:lnTo>
                <a:lnTo>
                  <a:pt x="653" y="0"/>
                </a:lnTo>
                <a:close/>
                <a:moveTo>
                  <a:pt x="118" y="944"/>
                </a:moveTo>
                <a:lnTo>
                  <a:pt x="118" y="944"/>
                </a:lnTo>
                <a:lnTo>
                  <a:pt x="112" y="950"/>
                </a:lnTo>
                <a:lnTo>
                  <a:pt x="105" y="952"/>
                </a:lnTo>
                <a:lnTo>
                  <a:pt x="100" y="954"/>
                </a:lnTo>
                <a:lnTo>
                  <a:pt x="96" y="954"/>
                </a:lnTo>
                <a:lnTo>
                  <a:pt x="96" y="954"/>
                </a:lnTo>
                <a:lnTo>
                  <a:pt x="92" y="954"/>
                </a:lnTo>
                <a:lnTo>
                  <a:pt x="86" y="952"/>
                </a:lnTo>
                <a:lnTo>
                  <a:pt x="80" y="950"/>
                </a:lnTo>
                <a:lnTo>
                  <a:pt x="73" y="944"/>
                </a:lnTo>
                <a:lnTo>
                  <a:pt x="73" y="944"/>
                </a:lnTo>
                <a:lnTo>
                  <a:pt x="68" y="938"/>
                </a:lnTo>
                <a:lnTo>
                  <a:pt x="66" y="933"/>
                </a:lnTo>
                <a:lnTo>
                  <a:pt x="65" y="926"/>
                </a:lnTo>
                <a:lnTo>
                  <a:pt x="64" y="922"/>
                </a:lnTo>
                <a:lnTo>
                  <a:pt x="64" y="922"/>
                </a:lnTo>
                <a:lnTo>
                  <a:pt x="65" y="918"/>
                </a:lnTo>
                <a:lnTo>
                  <a:pt x="66" y="912"/>
                </a:lnTo>
                <a:lnTo>
                  <a:pt x="68" y="906"/>
                </a:lnTo>
                <a:lnTo>
                  <a:pt x="73" y="899"/>
                </a:lnTo>
                <a:lnTo>
                  <a:pt x="373" y="600"/>
                </a:lnTo>
                <a:lnTo>
                  <a:pt x="373" y="600"/>
                </a:lnTo>
                <a:lnTo>
                  <a:pt x="383" y="613"/>
                </a:lnTo>
                <a:lnTo>
                  <a:pt x="394" y="624"/>
                </a:lnTo>
                <a:lnTo>
                  <a:pt x="406" y="635"/>
                </a:lnTo>
                <a:lnTo>
                  <a:pt x="418" y="645"/>
                </a:lnTo>
                <a:lnTo>
                  <a:pt x="118" y="944"/>
                </a:lnTo>
                <a:close/>
                <a:moveTo>
                  <a:pt x="653" y="668"/>
                </a:moveTo>
                <a:lnTo>
                  <a:pt x="653" y="668"/>
                </a:lnTo>
                <a:lnTo>
                  <a:pt x="638" y="668"/>
                </a:lnTo>
                <a:lnTo>
                  <a:pt x="622" y="667"/>
                </a:lnTo>
                <a:lnTo>
                  <a:pt x="607" y="664"/>
                </a:lnTo>
                <a:lnTo>
                  <a:pt x="592" y="661"/>
                </a:lnTo>
                <a:lnTo>
                  <a:pt x="578" y="658"/>
                </a:lnTo>
                <a:lnTo>
                  <a:pt x="563" y="654"/>
                </a:lnTo>
                <a:lnTo>
                  <a:pt x="549" y="649"/>
                </a:lnTo>
                <a:lnTo>
                  <a:pt x="536" y="644"/>
                </a:lnTo>
                <a:lnTo>
                  <a:pt x="522" y="638"/>
                </a:lnTo>
                <a:lnTo>
                  <a:pt x="509" y="631"/>
                </a:lnTo>
                <a:lnTo>
                  <a:pt x="496" y="624"/>
                </a:lnTo>
                <a:lnTo>
                  <a:pt x="484" y="616"/>
                </a:lnTo>
                <a:lnTo>
                  <a:pt x="472" y="608"/>
                </a:lnTo>
                <a:lnTo>
                  <a:pt x="461" y="599"/>
                </a:lnTo>
                <a:lnTo>
                  <a:pt x="450" y="589"/>
                </a:lnTo>
                <a:lnTo>
                  <a:pt x="439" y="580"/>
                </a:lnTo>
                <a:lnTo>
                  <a:pt x="430" y="569"/>
                </a:lnTo>
                <a:lnTo>
                  <a:pt x="420" y="558"/>
                </a:lnTo>
                <a:lnTo>
                  <a:pt x="410" y="546"/>
                </a:lnTo>
                <a:lnTo>
                  <a:pt x="402" y="535"/>
                </a:lnTo>
                <a:lnTo>
                  <a:pt x="394" y="522"/>
                </a:lnTo>
                <a:lnTo>
                  <a:pt x="387" y="510"/>
                </a:lnTo>
                <a:lnTo>
                  <a:pt x="380" y="496"/>
                </a:lnTo>
                <a:lnTo>
                  <a:pt x="374" y="483"/>
                </a:lnTo>
                <a:lnTo>
                  <a:pt x="368" y="469"/>
                </a:lnTo>
                <a:lnTo>
                  <a:pt x="364" y="455"/>
                </a:lnTo>
                <a:lnTo>
                  <a:pt x="360" y="441"/>
                </a:lnTo>
                <a:lnTo>
                  <a:pt x="357" y="426"/>
                </a:lnTo>
                <a:lnTo>
                  <a:pt x="354" y="411"/>
                </a:lnTo>
                <a:lnTo>
                  <a:pt x="352" y="396"/>
                </a:lnTo>
                <a:lnTo>
                  <a:pt x="351" y="381"/>
                </a:lnTo>
                <a:lnTo>
                  <a:pt x="350" y="366"/>
                </a:lnTo>
                <a:lnTo>
                  <a:pt x="350" y="366"/>
                </a:lnTo>
                <a:lnTo>
                  <a:pt x="351" y="350"/>
                </a:lnTo>
                <a:lnTo>
                  <a:pt x="352" y="335"/>
                </a:lnTo>
                <a:lnTo>
                  <a:pt x="354" y="320"/>
                </a:lnTo>
                <a:lnTo>
                  <a:pt x="357" y="305"/>
                </a:lnTo>
                <a:lnTo>
                  <a:pt x="360" y="290"/>
                </a:lnTo>
                <a:lnTo>
                  <a:pt x="364" y="276"/>
                </a:lnTo>
                <a:lnTo>
                  <a:pt x="368" y="262"/>
                </a:lnTo>
                <a:lnTo>
                  <a:pt x="374" y="248"/>
                </a:lnTo>
                <a:lnTo>
                  <a:pt x="380" y="235"/>
                </a:lnTo>
                <a:lnTo>
                  <a:pt x="387" y="221"/>
                </a:lnTo>
                <a:lnTo>
                  <a:pt x="394" y="209"/>
                </a:lnTo>
                <a:lnTo>
                  <a:pt x="402" y="197"/>
                </a:lnTo>
                <a:lnTo>
                  <a:pt x="410" y="185"/>
                </a:lnTo>
                <a:lnTo>
                  <a:pt x="420" y="173"/>
                </a:lnTo>
                <a:lnTo>
                  <a:pt x="430" y="162"/>
                </a:lnTo>
                <a:lnTo>
                  <a:pt x="439" y="152"/>
                </a:lnTo>
                <a:lnTo>
                  <a:pt x="450" y="142"/>
                </a:lnTo>
                <a:lnTo>
                  <a:pt x="461" y="132"/>
                </a:lnTo>
                <a:lnTo>
                  <a:pt x="472" y="124"/>
                </a:lnTo>
                <a:lnTo>
                  <a:pt x="484" y="115"/>
                </a:lnTo>
                <a:lnTo>
                  <a:pt x="496" y="108"/>
                </a:lnTo>
                <a:lnTo>
                  <a:pt x="509" y="100"/>
                </a:lnTo>
                <a:lnTo>
                  <a:pt x="522" y="94"/>
                </a:lnTo>
                <a:lnTo>
                  <a:pt x="536" y="87"/>
                </a:lnTo>
                <a:lnTo>
                  <a:pt x="549" y="82"/>
                </a:lnTo>
                <a:lnTo>
                  <a:pt x="563" y="78"/>
                </a:lnTo>
                <a:lnTo>
                  <a:pt x="578" y="73"/>
                </a:lnTo>
                <a:lnTo>
                  <a:pt x="592" y="70"/>
                </a:lnTo>
                <a:lnTo>
                  <a:pt x="607" y="67"/>
                </a:lnTo>
                <a:lnTo>
                  <a:pt x="622" y="65"/>
                </a:lnTo>
                <a:lnTo>
                  <a:pt x="638" y="64"/>
                </a:lnTo>
                <a:lnTo>
                  <a:pt x="653" y="64"/>
                </a:lnTo>
                <a:lnTo>
                  <a:pt x="653" y="64"/>
                </a:lnTo>
                <a:lnTo>
                  <a:pt x="669" y="64"/>
                </a:lnTo>
                <a:lnTo>
                  <a:pt x="684" y="65"/>
                </a:lnTo>
                <a:lnTo>
                  <a:pt x="699" y="67"/>
                </a:lnTo>
                <a:lnTo>
                  <a:pt x="714" y="70"/>
                </a:lnTo>
                <a:lnTo>
                  <a:pt x="729" y="73"/>
                </a:lnTo>
                <a:lnTo>
                  <a:pt x="743" y="78"/>
                </a:lnTo>
                <a:lnTo>
                  <a:pt x="757" y="82"/>
                </a:lnTo>
                <a:lnTo>
                  <a:pt x="771" y="87"/>
                </a:lnTo>
                <a:lnTo>
                  <a:pt x="784" y="94"/>
                </a:lnTo>
                <a:lnTo>
                  <a:pt x="796" y="100"/>
                </a:lnTo>
                <a:lnTo>
                  <a:pt x="809" y="108"/>
                </a:lnTo>
                <a:lnTo>
                  <a:pt x="822" y="115"/>
                </a:lnTo>
                <a:lnTo>
                  <a:pt x="834" y="124"/>
                </a:lnTo>
                <a:lnTo>
                  <a:pt x="845" y="132"/>
                </a:lnTo>
                <a:lnTo>
                  <a:pt x="857" y="142"/>
                </a:lnTo>
                <a:lnTo>
                  <a:pt x="866" y="152"/>
                </a:lnTo>
                <a:lnTo>
                  <a:pt x="877" y="162"/>
                </a:lnTo>
                <a:lnTo>
                  <a:pt x="887" y="173"/>
                </a:lnTo>
                <a:lnTo>
                  <a:pt x="895" y="185"/>
                </a:lnTo>
                <a:lnTo>
                  <a:pt x="904" y="197"/>
                </a:lnTo>
                <a:lnTo>
                  <a:pt x="911" y="209"/>
                </a:lnTo>
                <a:lnTo>
                  <a:pt x="919" y="221"/>
                </a:lnTo>
                <a:lnTo>
                  <a:pt x="925" y="235"/>
                </a:lnTo>
                <a:lnTo>
                  <a:pt x="932" y="248"/>
                </a:lnTo>
                <a:lnTo>
                  <a:pt x="937" y="262"/>
                </a:lnTo>
                <a:lnTo>
                  <a:pt x="941" y="276"/>
                </a:lnTo>
                <a:lnTo>
                  <a:pt x="946" y="290"/>
                </a:lnTo>
                <a:lnTo>
                  <a:pt x="949" y="305"/>
                </a:lnTo>
                <a:lnTo>
                  <a:pt x="952" y="320"/>
                </a:lnTo>
                <a:lnTo>
                  <a:pt x="954" y="335"/>
                </a:lnTo>
                <a:lnTo>
                  <a:pt x="955" y="350"/>
                </a:lnTo>
                <a:lnTo>
                  <a:pt x="955" y="366"/>
                </a:lnTo>
                <a:lnTo>
                  <a:pt x="955" y="366"/>
                </a:lnTo>
                <a:lnTo>
                  <a:pt x="955" y="381"/>
                </a:lnTo>
                <a:lnTo>
                  <a:pt x="954" y="396"/>
                </a:lnTo>
                <a:lnTo>
                  <a:pt x="952" y="411"/>
                </a:lnTo>
                <a:lnTo>
                  <a:pt x="949" y="426"/>
                </a:lnTo>
                <a:lnTo>
                  <a:pt x="946" y="441"/>
                </a:lnTo>
                <a:lnTo>
                  <a:pt x="941" y="455"/>
                </a:lnTo>
                <a:lnTo>
                  <a:pt x="937" y="469"/>
                </a:lnTo>
                <a:lnTo>
                  <a:pt x="932" y="483"/>
                </a:lnTo>
                <a:lnTo>
                  <a:pt x="925" y="496"/>
                </a:lnTo>
                <a:lnTo>
                  <a:pt x="919" y="510"/>
                </a:lnTo>
                <a:lnTo>
                  <a:pt x="911" y="522"/>
                </a:lnTo>
                <a:lnTo>
                  <a:pt x="904" y="535"/>
                </a:lnTo>
                <a:lnTo>
                  <a:pt x="895" y="546"/>
                </a:lnTo>
                <a:lnTo>
                  <a:pt x="887" y="558"/>
                </a:lnTo>
                <a:lnTo>
                  <a:pt x="877" y="569"/>
                </a:lnTo>
                <a:lnTo>
                  <a:pt x="866" y="580"/>
                </a:lnTo>
                <a:lnTo>
                  <a:pt x="857" y="589"/>
                </a:lnTo>
                <a:lnTo>
                  <a:pt x="845" y="599"/>
                </a:lnTo>
                <a:lnTo>
                  <a:pt x="834" y="608"/>
                </a:lnTo>
                <a:lnTo>
                  <a:pt x="822" y="616"/>
                </a:lnTo>
                <a:lnTo>
                  <a:pt x="809" y="624"/>
                </a:lnTo>
                <a:lnTo>
                  <a:pt x="796" y="631"/>
                </a:lnTo>
                <a:lnTo>
                  <a:pt x="784" y="638"/>
                </a:lnTo>
                <a:lnTo>
                  <a:pt x="771" y="644"/>
                </a:lnTo>
                <a:lnTo>
                  <a:pt x="757" y="649"/>
                </a:lnTo>
                <a:lnTo>
                  <a:pt x="743" y="654"/>
                </a:lnTo>
                <a:lnTo>
                  <a:pt x="729" y="658"/>
                </a:lnTo>
                <a:lnTo>
                  <a:pt x="714" y="661"/>
                </a:lnTo>
                <a:lnTo>
                  <a:pt x="699" y="664"/>
                </a:lnTo>
                <a:lnTo>
                  <a:pt x="684" y="667"/>
                </a:lnTo>
                <a:lnTo>
                  <a:pt x="669" y="668"/>
                </a:lnTo>
                <a:lnTo>
                  <a:pt x="653" y="668"/>
                </a:lnTo>
                <a:lnTo>
                  <a:pt x="653" y="668"/>
                </a:lnTo>
                <a:close/>
                <a:moveTo>
                  <a:pt x="820" y="193"/>
                </a:moveTo>
                <a:lnTo>
                  <a:pt x="820" y="193"/>
                </a:lnTo>
                <a:lnTo>
                  <a:pt x="816" y="190"/>
                </a:lnTo>
                <a:lnTo>
                  <a:pt x="810" y="187"/>
                </a:lnTo>
                <a:lnTo>
                  <a:pt x="804" y="185"/>
                </a:lnTo>
                <a:lnTo>
                  <a:pt x="798" y="185"/>
                </a:lnTo>
                <a:lnTo>
                  <a:pt x="792" y="185"/>
                </a:lnTo>
                <a:lnTo>
                  <a:pt x="786" y="187"/>
                </a:lnTo>
                <a:lnTo>
                  <a:pt x="780" y="190"/>
                </a:lnTo>
                <a:lnTo>
                  <a:pt x="775" y="193"/>
                </a:lnTo>
                <a:lnTo>
                  <a:pt x="775" y="193"/>
                </a:lnTo>
                <a:lnTo>
                  <a:pt x="772" y="199"/>
                </a:lnTo>
                <a:lnTo>
                  <a:pt x="769" y="204"/>
                </a:lnTo>
                <a:lnTo>
                  <a:pt x="766" y="211"/>
                </a:lnTo>
                <a:lnTo>
                  <a:pt x="766" y="216"/>
                </a:lnTo>
                <a:lnTo>
                  <a:pt x="766" y="222"/>
                </a:lnTo>
                <a:lnTo>
                  <a:pt x="769" y="229"/>
                </a:lnTo>
                <a:lnTo>
                  <a:pt x="772" y="234"/>
                </a:lnTo>
                <a:lnTo>
                  <a:pt x="775" y="238"/>
                </a:lnTo>
                <a:lnTo>
                  <a:pt x="775" y="238"/>
                </a:lnTo>
                <a:lnTo>
                  <a:pt x="788" y="252"/>
                </a:lnTo>
                <a:lnTo>
                  <a:pt x="799" y="267"/>
                </a:lnTo>
                <a:lnTo>
                  <a:pt x="807" y="282"/>
                </a:lnTo>
                <a:lnTo>
                  <a:pt x="815" y="299"/>
                </a:lnTo>
                <a:lnTo>
                  <a:pt x="820" y="315"/>
                </a:lnTo>
                <a:lnTo>
                  <a:pt x="824" y="332"/>
                </a:lnTo>
                <a:lnTo>
                  <a:pt x="828" y="348"/>
                </a:lnTo>
                <a:lnTo>
                  <a:pt x="828" y="366"/>
                </a:lnTo>
                <a:lnTo>
                  <a:pt x="828" y="383"/>
                </a:lnTo>
                <a:lnTo>
                  <a:pt x="824" y="399"/>
                </a:lnTo>
                <a:lnTo>
                  <a:pt x="820" y="417"/>
                </a:lnTo>
                <a:lnTo>
                  <a:pt x="815" y="433"/>
                </a:lnTo>
                <a:lnTo>
                  <a:pt x="807" y="449"/>
                </a:lnTo>
                <a:lnTo>
                  <a:pt x="799" y="464"/>
                </a:lnTo>
                <a:lnTo>
                  <a:pt x="788" y="479"/>
                </a:lnTo>
                <a:lnTo>
                  <a:pt x="775" y="493"/>
                </a:lnTo>
                <a:lnTo>
                  <a:pt x="775" y="493"/>
                </a:lnTo>
                <a:lnTo>
                  <a:pt x="772" y="497"/>
                </a:lnTo>
                <a:lnTo>
                  <a:pt x="769" y="502"/>
                </a:lnTo>
                <a:lnTo>
                  <a:pt x="766" y="509"/>
                </a:lnTo>
                <a:lnTo>
                  <a:pt x="766" y="515"/>
                </a:lnTo>
                <a:lnTo>
                  <a:pt x="766" y="521"/>
                </a:lnTo>
                <a:lnTo>
                  <a:pt x="769" y="527"/>
                </a:lnTo>
                <a:lnTo>
                  <a:pt x="772" y="532"/>
                </a:lnTo>
                <a:lnTo>
                  <a:pt x="775" y="538"/>
                </a:lnTo>
                <a:lnTo>
                  <a:pt x="775" y="538"/>
                </a:lnTo>
                <a:lnTo>
                  <a:pt x="780" y="541"/>
                </a:lnTo>
                <a:lnTo>
                  <a:pt x="786" y="544"/>
                </a:lnTo>
                <a:lnTo>
                  <a:pt x="792" y="546"/>
                </a:lnTo>
                <a:lnTo>
                  <a:pt x="798" y="546"/>
                </a:lnTo>
                <a:lnTo>
                  <a:pt x="798" y="546"/>
                </a:lnTo>
                <a:lnTo>
                  <a:pt x="804" y="546"/>
                </a:lnTo>
                <a:lnTo>
                  <a:pt x="810" y="544"/>
                </a:lnTo>
                <a:lnTo>
                  <a:pt x="816" y="541"/>
                </a:lnTo>
                <a:lnTo>
                  <a:pt x="820" y="538"/>
                </a:lnTo>
                <a:lnTo>
                  <a:pt x="820" y="538"/>
                </a:lnTo>
                <a:lnTo>
                  <a:pt x="837" y="518"/>
                </a:lnTo>
                <a:lnTo>
                  <a:pt x="851" y="499"/>
                </a:lnTo>
                <a:lnTo>
                  <a:pt x="864" y="479"/>
                </a:lnTo>
                <a:lnTo>
                  <a:pt x="874" y="457"/>
                </a:lnTo>
                <a:lnTo>
                  <a:pt x="881" y="435"/>
                </a:lnTo>
                <a:lnTo>
                  <a:pt x="887" y="412"/>
                </a:lnTo>
                <a:lnTo>
                  <a:pt x="891" y="389"/>
                </a:lnTo>
                <a:lnTo>
                  <a:pt x="892" y="366"/>
                </a:lnTo>
                <a:lnTo>
                  <a:pt x="891" y="343"/>
                </a:lnTo>
                <a:lnTo>
                  <a:pt x="887" y="319"/>
                </a:lnTo>
                <a:lnTo>
                  <a:pt x="881" y="296"/>
                </a:lnTo>
                <a:lnTo>
                  <a:pt x="874" y="274"/>
                </a:lnTo>
                <a:lnTo>
                  <a:pt x="864" y="252"/>
                </a:lnTo>
                <a:lnTo>
                  <a:pt x="851" y="232"/>
                </a:lnTo>
                <a:lnTo>
                  <a:pt x="837" y="213"/>
                </a:lnTo>
                <a:lnTo>
                  <a:pt x="820" y="193"/>
                </a:lnTo>
                <a:lnTo>
                  <a:pt x="820" y="19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http://chn.docer.com/works?userid=25553551                    _9"/>
          <p:cNvSpPr>
            <a:spLocks noEditPoints="1"/>
          </p:cNvSpPr>
          <p:nvPr/>
        </p:nvSpPr>
        <p:spPr bwMode="auto">
          <a:xfrm>
            <a:off x="5818925" y="2556782"/>
            <a:ext cx="323850" cy="322263"/>
          </a:xfrm>
          <a:custGeom>
            <a:avLst/>
            <a:gdLst>
              <a:gd name="T0" fmla="*/ 789 w 1018"/>
              <a:gd name="T1" fmla="*/ 69 h 1017"/>
              <a:gd name="T2" fmla="*/ 765 w 1018"/>
              <a:gd name="T3" fmla="*/ 25 h 1017"/>
              <a:gd name="T4" fmla="*/ 719 w 1018"/>
              <a:gd name="T5" fmla="*/ 1 h 1017"/>
              <a:gd name="T6" fmla="*/ 73 w 1018"/>
              <a:gd name="T7" fmla="*/ 1 h 1017"/>
              <a:gd name="T8" fmla="*/ 27 w 1018"/>
              <a:gd name="T9" fmla="*/ 25 h 1017"/>
              <a:gd name="T10" fmla="*/ 2 w 1018"/>
              <a:gd name="T11" fmla="*/ 69 h 1017"/>
              <a:gd name="T12" fmla="*/ 2 w 1018"/>
              <a:gd name="T13" fmla="*/ 716 h 1017"/>
              <a:gd name="T14" fmla="*/ 28 w 1018"/>
              <a:gd name="T15" fmla="*/ 766 h 1017"/>
              <a:gd name="T16" fmla="*/ 67 w 1018"/>
              <a:gd name="T17" fmla="*/ 789 h 1017"/>
              <a:gd name="T18" fmla="*/ 115 w 1018"/>
              <a:gd name="T19" fmla="*/ 791 h 1017"/>
              <a:gd name="T20" fmla="*/ 163 w 1018"/>
              <a:gd name="T21" fmla="*/ 766 h 1017"/>
              <a:gd name="T22" fmla="*/ 263 w 1018"/>
              <a:gd name="T23" fmla="*/ 745 h 1017"/>
              <a:gd name="T24" fmla="*/ 589 w 1018"/>
              <a:gd name="T25" fmla="*/ 763 h 1017"/>
              <a:gd name="T26" fmla="*/ 634 w 1018"/>
              <a:gd name="T27" fmla="*/ 777 h 1017"/>
              <a:gd name="T28" fmla="*/ 870 w 1018"/>
              <a:gd name="T29" fmla="*/ 1001 h 1017"/>
              <a:gd name="T30" fmla="*/ 923 w 1018"/>
              <a:gd name="T31" fmla="*/ 1017 h 1017"/>
              <a:gd name="T32" fmla="*/ 968 w 1018"/>
              <a:gd name="T33" fmla="*/ 1006 h 1017"/>
              <a:gd name="T34" fmla="*/ 1002 w 1018"/>
              <a:gd name="T35" fmla="*/ 975 h 1017"/>
              <a:gd name="T36" fmla="*/ 1018 w 1018"/>
              <a:gd name="T37" fmla="*/ 921 h 1017"/>
              <a:gd name="T38" fmla="*/ 1011 w 1018"/>
              <a:gd name="T39" fmla="*/ 276 h 1017"/>
              <a:gd name="T40" fmla="*/ 977 w 1018"/>
              <a:gd name="T41" fmla="*/ 238 h 1017"/>
              <a:gd name="T42" fmla="*/ 927 w 1018"/>
              <a:gd name="T43" fmla="*/ 223 h 1017"/>
              <a:gd name="T44" fmla="*/ 102 w 1018"/>
              <a:gd name="T45" fmla="*/ 729 h 1017"/>
              <a:gd name="T46" fmla="*/ 73 w 1018"/>
              <a:gd name="T47" fmla="*/ 721 h 1017"/>
              <a:gd name="T48" fmla="*/ 64 w 1018"/>
              <a:gd name="T49" fmla="*/ 86 h 1017"/>
              <a:gd name="T50" fmla="*/ 80 w 1018"/>
              <a:gd name="T51" fmla="*/ 65 h 1017"/>
              <a:gd name="T52" fmla="*/ 711 w 1018"/>
              <a:gd name="T53" fmla="*/ 65 h 1017"/>
              <a:gd name="T54" fmla="*/ 727 w 1018"/>
              <a:gd name="T55" fmla="*/ 86 h 1017"/>
              <a:gd name="T56" fmla="*/ 720 w 1018"/>
              <a:gd name="T57" fmla="*/ 470 h 1017"/>
              <a:gd name="T58" fmla="*/ 429 w 1018"/>
              <a:gd name="T59" fmla="*/ 476 h 1017"/>
              <a:gd name="T60" fmla="*/ 350 w 1018"/>
              <a:gd name="T61" fmla="*/ 501 h 1017"/>
              <a:gd name="T62" fmla="*/ 954 w 1018"/>
              <a:gd name="T63" fmla="*/ 928 h 1017"/>
              <a:gd name="T64" fmla="*/ 934 w 1018"/>
              <a:gd name="T65" fmla="*/ 951 h 1017"/>
              <a:gd name="T66" fmla="*/ 900 w 1018"/>
              <a:gd name="T67" fmla="*/ 944 h 1017"/>
              <a:gd name="T68" fmla="*/ 645 w 1018"/>
              <a:gd name="T69" fmla="*/ 711 h 1017"/>
              <a:gd name="T70" fmla="*/ 318 w 1018"/>
              <a:gd name="T71" fmla="*/ 700 h 1017"/>
              <a:gd name="T72" fmla="*/ 293 w 1018"/>
              <a:gd name="T73" fmla="*/ 685 h 1017"/>
              <a:gd name="T74" fmla="*/ 379 w 1018"/>
              <a:gd name="T75" fmla="*/ 557 h 1017"/>
              <a:gd name="T76" fmla="*/ 420 w 1018"/>
              <a:gd name="T77" fmla="*/ 540 h 1017"/>
              <a:gd name="T78" fmla="*/ 727 w 1018"/>
              <a:gd name="T79" fmla="*/ 536 h 1017"/>
              <a:gd name="T80" fmla="*/ 770 w 1018"/>
              <a:gd name="T81" fmla="*/ 508 h 1017"/>
              <a:gd name="T82" fmla="*/ 791 w 1018"/>
              <a:gd name="T83" fmla="*/ 461 h 1017"/>
              <a:gd name="T84" fmla="*/ 938 w 1018"/>
              <a:gd name="T85" fmla="*/ 288 h 1017"/>
              <a:gd name="T86" fmla="*/ 955 w 1018"/>
              <a:gd name="T87" fmla="*/ 311 h 1017"/>
              <a:gd name="T88" fmla="*/ 425 w 1018"/>
              <a:gd name="T89" fmla="*/ 373 h 1017"/>
              <a:gd name="T90" fmla="*/ 445 w 1018"/>
              <a:gd name="T91" fmla="*/ 333 h 1017"/>
              <a:gd name="T92" fmla="*/ 416 w 1018"/>
              <a:gd name="T93" fmla="*/ 289 h 1017"/>
              <a:gd name="T94" fmla="*/ 371 w 1018"/>
              <a:gd name="T95" fmla="*/ 294 h 1017"/>
              <a:gd name="T96" fmla="*/ 350 w 1018"/>
              <a:gd name="T97" fmla="*/ 333 h 1017"/>
              <a:gd name="T98" fmla="*/ 380 w 1018"/>
              <a:gd name="T99" fmla="*/ 377 h 1017"/>
              <a:gd name="T100" fmla="*/ 197 w 1018"/>
              <a:gd name="T101" fmla="*/ 286 h 1017"/>
              <a:gd name="T102" fmla="*/ 160 w 1018"/>
              <a:gd name="T103" fmla="*/ 324 h 1017"/>
              <a:gd name="T104" fmla="*/ 174 w 1018"/>
              <a:gd name="T105" fmla="*/ 367 h 1017"/>
              <a:gd name="T106" fmla="*/ 217 w 1018"/>
              <a:gd name="T107" fmla="*/ 380 h 1017"/>
              <a:gd name="T108" fmla="*/ 254 w 1018"/>
              <a:gd name="T109" fmla="*/ 343 h 1017"/>
              <a:gd name="T110" fmla="*/ 240 w 1018"/>
              <a:gd name="T111" fmla="*/ 300 h 1017"/>
              <a:gd name="T112" fmla="*/ 589 w 1018"/>
              <a:gd name="T113" fmla="*/ 380 h 1017"/>
              <a:gd name="T114" fmla="*/ 629 w 1018"/>
              <a:gd name="T115" fmla="*/ 360 h 1017"/>
              <a:gd name="T116" fmla="*/ 633 w 1018"/>
              <a:gd name="T117" fmla="*/ 315 h 1017"/>
              <a:gd name="T118" fmla="*/ 589 w 1018"/>
              <a:gd name="T119" fmla="*/ 286 h 1017"/>
              <a:gd name="T120" fmla="*/ 549 w 1018"/>
              <a:gd name="T121" fmla="*/ 306 h 1017"/>
              <a:gd name="T122" fmla="*/ 545 w 1018"/>
              <a:gd name="T123" fmla="*/ 351 h 1017"/>
              <a:gd name="T124" fmla="*/ 589 w 1018"/>
              <a:gd name="T125" fmla="*/ 380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018" h="1017">
                <a:moveTo>
                  <a:pt x="927" y="223"/>
                </a:moveTo>
                <a:lnTo>
                  <a:pt x="792" y="223"/>
                </a:lnTo>
                <a:lnTo>
                  <a:pt x="792" y="86"/>
                </a:lnTo>
                <a:lnTo>
                  <a:pt x="792" y="86"/>
                </a:lnTo>
                <a:lnTo>
                  <a:pt x="791" y="78"/>
                </a:lnTo>
                <a:lnTo>
                  <a:pt x="789" y="69"/>
                </a:lnTo>
                <a:lnTo>
                  <a:pt x="787" y="61"/>
                </a:lnTo>
                <a:lnTo>
                  <a:pt x="784" y="53"/>
                </a:lnTo>
                <a:lnTo>
                  <a:pt x="780" y="45"/>
                </a:lnTo>
                <a:lnTo>
                  <a:pt x="776" y="38"/>
                </a:lnTo>
                <a:lnTo>
                  <a:pt x="770" y="31"/>
                </a:lnTo>
                <a:lnTo>
                  <a:pt x="765" y="25"/>
                </a:lnTo>
                <a:lnTo>
                  <a:pt x="758" y="19"/>
                </a:lnTo>
                <a:lnTo>
                  <a:pt x="751" y="15"/>
                </a:lnTo>
                <a:lnTo>
                  <a:pt x="743" y="10"/>
                </a:lnTo>
                <a:lnTo>
                  <a:pt x="736" y="6"/>
                </a:lnTo>
                <a:lnTo>
                  <a:pt x="727" y="3"/>
                </a:lnTo>
                <a:lnTo>
                  <a:pt x="719" y="1"/>
                </a:lnTo>
                <a:lnTo>
                  <a:pt x="709" y="0"/>
                </a:lnTo>
                <a:lnTo>
                  <a:pt x="699" y="0"/>
                </a:lnTo>
                <a:lnTo>
                  <a:pt x="92" y="0"/>
                </a:lnTo>
                <a:lnTo>
                  <a:pt x="92" y="0"/>
                </a:lnTo>
                <a:lnTo>
                  <a:pt x="82" y="0"/>
                </a:lnTo>
                <a:lnTo>
                  <a:pt x="73" y="1"/>
                </a:lnTo>
                <a:lnTo>
                  <a:pt x="64" y="3"/>
                </a:lnTo>
                <a:lnTo>
                  <a:pt x="56" y="6"/>
                </a:lnTo>
                <a:lnTo>
                  <a:pt x="48" y="10"/>
                </a:lnTo>
                <a:lnTo>
                  <a:pt x="41" y="15"/>
                </a:lnTo>
                <a:lnTo>
                  <a:pt x="33" y="19"/>
                </a:lnTo>
                <a:lnTo>
                  <a:pt x="27" y="25"/>
                </a:lnTo>
                <a:lnTo>
                  <a:pt x="21" y="31"/>
                </a:lnTo>
                <a:lnTo>
                  <a:pt x="16" y="38"/>
                </a:lnTo>
                <a:lnTo>
                  <a:pt x="12" y="45"/>
                </a:lnTo>
                <a:lnTo>
                  <a:pt x="7" y="53"/>
                </a:lnTo>
                <a:lnTo>
                  <a:pt x="4" y="61"/>
                </a:lnTo>
                <a:lnTo>
                  <a:pt x="2" y="69"/>
                </a:lnTo>
                <a:lnTo>
                  <a:pt x="1" y="78"/>
                </a:lnTo>
                <a:lnTo>
                  <a:pt x="0" y="86"/>
                </a:lnTo>
                <a:lnTo>
                  <a:pt x="0" y="698"/>
                </a:lnTo>
                <a:lnTo>
                  <a:pt x="0" y="698"/>
                </a:lnTo>
                <a:lnTo>
                  <a:pt x="1" y="708"/>
                </a:lnTo>
                <a:lnTo>
                  <a:pt x="2" y="716"/>
                </a:lnTo>
                <a:lnTo>
                  <a:pt x="4" y="726"/>
                </a:lnTo>
                <a:lnTo>
                  <a:pt x="7" y="735"/>
                </a:lnTo>
                <a:lnTo>
                  <a:pt x="12" y="743"/>
                </a:lnTo>
                <a:lnTo>
                  <a:pt x="16" y="751"/>
                </a:lnTo>
                <a:lnTo>
                  <a:pt x="21" y="758"/>
                </a:lnTo>
                <a:lnTo>
                  <a:pt x="28" y="766"/>
                </a:lnTo>
                <a:lnTo>
                  <a:pt x="28" y="766"/>
                </a:lnTo>
                <a:lnTo>
                  <a:pt x="35" y="772"/>
                </a:lnTo>
                <a:lnTo>
                  <a:pt x="43" y="777"/>
                </a:lnTo>
                <a:lnTo>
                  <a:pt x="51" y="782"/>
                </a:lnTo>
                <a:lnTo>
                  <a:pt x="59" y="786"/>
                </a:lnTo>
                <a:lnTo>
                  <a:pt x="67" y="789"/>
                </a:lnTo>
                <a:lnTo>
                  <a:pt x="77" y="791"/>
                </a:lnTo>
                <a:lnTo>
                  <a:pt x="87" y="792"/>
                </a:lnTo>
                <a:lnTo>
                  <a:pt x="95" y="794"/>
                </a:lnTo>
                <a:lnTo>
                  <a:pt x="95" y="794"/>
                </a:lnTo>
                <a:lnTo>
                  <a:pt x="105" y="792"/>
                </a:lnTo>
                <a:lnTo>
                  <a:pt x="115" y="791"/>
                </a:lnTo>
                <a:lnTo>
                  <a:pt x="123" y="789"/>
                </a:lnTo>
                <a:lnTo>
                  <a:pt x="132" y="786"/>
                </a:lnTo>
                <a:lnTo>
                  <a:pt x="140" y="783"/>
                </a:lnTo>
                <a:lnTo>
                  <a:pt x="148" y="777"/>
                </a:lnTo>
                <a:lnTo>
                  <a:pt x="155" y="772"/>
                </a:lnTo>
                <a:lnTo>
                  <a:pt x="163" y="766"/>
                </a:lnTo>
                <a:lnTo>
                  <a:pt x="230" y="700"/>
                </a:lnTo>
                <a:lnTo>
                  <a:pt x="230" y="700"/>
                </a:lnTo>
                <a:lnTo>
                  <a:pt x="236" y="713"/>
                </a:lnTo>
                <a:lnTo>
                  <a:pt x="243" y="726"/>
                </a:lnTo>
                <a:lnTo>
                  <a:pt x="252" y="737"/>
                </a:lnTo>
                <a:lnTo>
                  <a:pt x="263" y="745"/>
                </a:lnTo>
                <a:lnTo>
                  <a:pt x="276" y="753"/>
                </a:lnTo>
                <a:lnTo>
                  <a:pt x="288" y="759"/>
                </a:lnTo>
                <a:lnTo>
                  <a:pt x="303" y="762"/>
                </a:lnTo>
                <a:lnTo>
                  <a:pt x="318" y="763"/>
                </a:lnTo>
                <a:lnTo>
                  <a:pt x="589" y="763"/>
                </a:lnTo>
                <a:lnTo>
                  <a:pt x="589" y="763"/>
                </a:lnTo>
                <a:lnTo>
                  <a:pt x="597" y="763"/>
                </a:lnTo>
                <a:lnTo>
                  <a:pt x="605" y="765"/>
                </a:lnTo>
                <a:lnTo>
                  <a:pt x="612" y="767"/>
                </a:lnTo>
                <a:lnTo>
                  <a:pt x="620" y="770"/>
                </a:lnTo>
                <a:lnTo>
                  <a:pt x="626" y="773"/>
                </a:lnTo>
                <a:lnTo>
                  <a:pt x="634" y="777"/>
                </a:lnTo>
                <a:lnTo>
                  <a:pt x="640" y="782"/>
                </a:lnTo>
                <a:lnTo>
                  <a:pt x="646" y="787"/>
                </a:lnTo>
                <a:lnTo>
                  <a:pt x="855" y="989"/>
                </a:lnTo>
                <a:lnTo>
                  <a:pt x="855" y="989"/>
                </a:lnTo>
                <a:lnTo>
                  <a:pt x="862" y="995"/>
                </a:lnTo>
                <a:lnTo>
                  <a:pt x="870" y="1001"/>
                </a:lnTo>
                <a:lnTo>
                  <a:pt x="877" y="1006"/>
                </a:lnTo>
                <a:lnTo>
                  <a:pt x="886" y="1010"/>
                </a:lnTo>
                <a:lnTo>
                  <a:pt x="895" y="1012"/>
                </a:lnTo>
                <a:lnTo>
                  <a:pt x="903" y="1016"/>
                </a:lnTo>
                <a:lnTo>
                  <a:pt x="913" y="1017"/>
                </a:lnTo>
                <a:lnTo>
                  <a:pt x="923" y="1017"/>
                </a:lnTo>
                <a:lnTo>
                  <a:pt x="923" y="1017"/>
                </a:lnTo>
                <a:lnTo>
                  <a:pt x="932" y="1017"/>
                </a:lnTo>
                <a:lnTo>
                  <a:pt x="941" y="1016"/>
                </a:lnTo>
                <a:lnTo>
                  <a:pt x="950" y="1012"/>
                </a:lnTo>
                <a:lnTo>
                  <a:pt x="959" y="1010"/>
                </a:lnTo>
                <a:lnTo>
                  <a:pt x="968" y="1006"/>
                </a:lnTo>
                <a:lnTo>
                  <a:pt x="975" y="1001"/>
                </a:lnTo>
                <a:lnTo>
                  <a:pt x="983" y="995"/>
                </a:lnTo>
                <a:lnTo>
                  <a:pt x="990" y="989"/>
                </a:lnTo>
                <a:lnTo>
                  <a:pt x="990" y="989"/>
                </a:lnTo>
                <a:lnTo>
                  <a:pt x="997" y="982"/>
                </a:lnTo>
                <a:lnTo>
                  <a:pt x="1002" y="975"/>
                </a:lnTo>
                <a:lnTo>
                  <a:pt x="1006" y="966"/>
                </a:lnTo>
                <a:lnTo>
                  <a:pt x="1011" y="958"/>
                </a:lnTo>
                <a:lnTo>
                  <a:pt x="1014" y="949"/>
                </a:lnTo>
                <a:lnTo>
                  <a:pt x="1016" y="941"/>
                </a:lnTo>
                <a:lnTo>
                  <a:pt x="1017" y="931"/>
                </a:lnTo>
                <a:lnTo>
                  <a:pt x="1018" y="921"/>
                </a:lnTo>
                <a:lnTo>
                  <a:pt x="1018" y="311"/>
                </a:lnTo>
                <a:lnTo>
                  <a:pt x="1018" y="311"/>
                </a:lnTo>
                <a:lnTo>
                  <a:pt x="1017" y="301"/>
                </a:lnTo>
                <a:lnTo>
                  <a:pt x="1016" y="292"/>
                </a:lnTo>
                <a:lnTo>
                  <a:pt x="1014" y="284"/>
                </a:lnTo>
                <a:lnTo>
                  <a:pt x="1011" y="276"/>
                </a:lnTo>
                <a:lnTo>
                  <a:pt x="1007" y="269"/>
                </a:lnTo>
                <a:lnTo>
                  <a:pt x="1002" y="261"/>
                </a:lnTo>
                <a:lnTo>
                  <a:pt x="997" y="255"/>
                </a:lnTo>
                <a:lnTo>
                  <a:pt x="991" y="248"/>
                </a:lnTo>
                <a:lnTo>
                  <a:pt x="985" y="243"/>
                </a:lnTo>
                <a:lnTo>
                  <a:pt x="977" y="238"/>
                </a:lnTo>
                <a:lnTo>
                  <a:pt x="970" y="233"/>
                </a:lnTo>
                <a:lnTo>
                  <a:pt x="962" y="230"/>
                </a:lnTo>
                <a:lnTo>
                  <a:pt x="954" y="227"/>
                </a:lnTo>
                <a:lnTo>
                  <a:pt x="945" y="225"/>
                </a:lnTo>
                <a:lnTo>
                  <a:pt x="935" y="224"/>
                </a:lnTo>
                <a:lnTo>
                  <a:pt x="927" y="223"/>
                </a:lnTo>
                <a:lnTo>
                  <a:pt x="927" y="223"/>
                </a:lnTo>
                <a:close/>
                <a:moveTo>
                  <a:pt x="118" y="721"/>
                </a:moveTo>
                <a:lnTo>
                  <a:pt x="118" y="721"/>
                </a:lnTo>
                <a:lnTo>
                  <a:pt x="114" y="725"/>
                </a:lnTo>
                <a:lnTo>
                  <a:pt x="108" y="727"/>
                </a:lnTo>
                <a:lnTo>
                  <a:pt x="102" y="729"/>
                </a:lnTo>
                <a:lnTo>
                  <a:pt x="95" y="729"/>
                </a:lnTo>
                <a:lnTo>
                  <a:pt x="90" y="729"/>
                </a:lnTo>
                <a:lnTo>
                  <a:pt x="83" y="727"/>
                </a:lnTo>
                <a:lnTo>
                  <a:pt x="78" y="725"/>
                </a:lnTo>
                <a:lnTo>
                  <a:pt x="73" y="721"/>
                </a:lnTo>
                <a:lnTo>
                  <a:pt x="73" y="721"/>
                </a:lnTo>
                <a:lnTo>
                  <a:pt x="70" y="715"/>
                </a:lnTo>
                <a:lnTo>
                  <a:pt x="66" y="710"/>
                </a:lnTo>
                <a:lnTo>
                  <a:pt x="64" y="704"/>
                </a:lnTo>
                <a:lnTo>
                  <a:pt x="64" y="698"/>
                </a:lnTo>
                <a:lnTo>
                  <a:pt x="64" y="86"/>
                </a:lnTo>
                <a:lnTo>
                  <a:pt x="64" y="86"/>
                </a:lnTo>
                <a:lnTo>
                  <a:pt x="64" y="82"/>
                </a:lnTo>
                <a:lnTo>
                  <a:pt x="66" y="78"/>
                </a:lnTo>
                <a:lnTo>
                  <a:pt x="68" y="74"/>
                </a:lnTo>
                <a:lnTo>
                  <a:pt x="72" y="70"/>
                </a:lnTo>
                <a:lnTo>
                  <a:pt x="76" y="67"/>
                </a:lnTo>
                <a:lnTo>
                  <a:pt x="80" y="65"/>
                </a:lnTo>
                <a:lnTo>
                  <a:pt x="86" y="63"/>
                </a:lnTo>
                <a:lnTo>
                  <a:pt x="92" y="63"/>
                </a:lnTo>
                <a:lnTo>
                  <a:pt x="699" y="63"/>
                </a:lnTo>
                <a:lnTo>
                  <a:pt x="699" y="63"/>
                </a:lnTo>
                <a:lnTo>
                  <a:pt x="706" y="63"/>
                </a:lnTo>
                <a:lnTo>
                  <a:pt x="711" y="65"/>
                </a:lnTo>
                <a:lnTo>
                  <a:pt x="715" y="67"/>
                </a:lnTo>
                <a:lnTo>
                  <a:pt x="720" y="70"/>
                </a:lnTo>
                <a:lnTo>
                  <a:pt x="723" y="74"/>
                </a:lnTo>
                <a:lnTo>
                  <a:pt x="725" y="78"/>
                </a:lnTo>
                <a:lnTo>
                  <a:pt x="727" y="82"/>
                </a:lnTo>
                <a:lnTo>
                  <a:pt x="727" y="86"/>
                </a:lnTo>
                <a:lnTo>
                  <a:pt x="727" y="452"/>
                </a:lnTo>
                <a:lnTo>
                  <a:pt x="727" y="452"/>
                </a:lnTo>
                <a:lnTo>
                  <a:pt x="727" y="458"/>
                </a:lnTo>
                <a:lnTo>
                  <a:pt x="725" y="462"/>
                </a:lnTo>
                <a:lnTo>
                  <a:pt x="723" y="466"/>
                </a:lnTo>
                <a:lnTo>
                  <a:pt x="720" y="470"/>
                </a:lnTo>
                <a:lnTo>
                  <a:pt x="715" y="473"/>
                </a:lnTo>
                <a:lnTo>
                  <a:pt x="711" y="475"/>
                </a:lnTo>
                <a:lnTo>
                  <a:pt x="706" y="476"/>
                </a:lnTo>
                <a:lnTo>
                  <a:pt x="699" y="476"/>
                </a:lnTo>
                <a:lnTo>
                  <a:pt x="429" y="476"/>
                </a:lnTo>
                <a:lnTo>
                  <a:pt x="429" y="476"/>
                </a:lnTo>
                <a:lnTo>
                  <a:pt x="415" y="477"/>
                </a:lnTo>
                <a:lnTo>
                  <a:pt x="401" y="479"/>
                </a:lnTo>
                <a:lnTo>
                  <a:pt x="387" y="482"/>
                </a:lnTo>
                <a:lnTo>
                  <a:pt x="374" y="487"/>
                </a:lnTo>
                <a:lnTo>
                  <a:pt x="361" y="493"/>
                </a:lnTo>
                <a:lnTo>
                  <a:pt x="350" y="501"/>
                </a:lnTo>
                <a:lnTo>
                  <a:pt x="339" y="508"/>
                </a:lnTo>
                <a:lnTo>
                  <a:pt x="328" y="518"/>
                </a:lnTo>
                <a:lnTo>
                  <a:pt x="118" y="721"/>
                </a:lnTo>
                <a:close/>
                <a:moveTo>
                  <a:pt x="955" y="921"/>
                </a:moveTo>
                <a:lnTo>
                  <a:pt x="955" y="921"/>
                </a:lnTo>
                <a:lnTo>
                  <a:pt x="954" y="928"/>
                </a:lnTo>
                <a:lnTo>
                  <a:pt x="951" y="934"/>
                </a:lnTo>
                <a:lnTo>
                  <a:pt x="949" y="939"/>
                </a:lnTo>
                <a:lnTo>
                  <a:pt x="945" y="944"/>
                </a:lnTo>
                <a:lnTo>
                  <a:pt x="945" y="944"/>
                </a:lnTo>
                <a:lnTo>
                  <a:pt x="940" y="948"/>
                </a:lnTo>
                <a:lnTo>
                  <a:pt x="934" y="951"/>
                </a:lnTo>
                <a:lnTo>
                  <a:pt x="929" y="952"/>
                </a:lnTo>
                <a:lnTo>
                  <a:pt x="923" y="953"/>
                </a:lnTo>
                <a:lnTo>
                  <a:pt x="916" y="952"/>
                </a:lnTo>
                <a:lnTo>
                  <a:pt x="911" y="951"/>
                </a:lnTo>
                <a:lnTo>
                  <a:pt x="904" y="948"/>
                </a:lnTo>
                <a:lnTo>
                  <a:pt x="900" y="944"/>
                </a:lnTo>
                <a:lnTo>
                  <a:pt x="691" y="742"/>
                </a:lnTo>
                <a:lnTo>
                  <a:pt x="691" y="742"/>
                </a:lnTo>
                <a:lnTo>
                  <a:pt x="680" y="732"/>
                </a:lnTo>
                <a:lnTo>
                  <a:pt x="668" y="724"/>
                </a:lnTo>
                <a:lnTo>
                  <a:pt x="656" y="716"/>
                </a:lnTo>
                <a:lnTo>
                  <a:pt x="645" y="711"/>
                </a:lnTo>
                <a:lnTo>
                  <a:pt x="631" y="706"/>
                </a:lnTo>
                <a:lnTo>
                  <a:pt x="618" y="702"/>
                </a:lnTo>
                <a:lnTo>
                  <a:pt x="604" y="700"/>
                </a:lnTo>
                <a:lnTo>
                  <a:pt x="589" y="700"/>
                </a:lnTo>
                <a:lnTo>
                  <a:pt x="318" y="700"/>
                </a:lnTo>
                <a:lnTo>
                  <a:pt x="318" y="700"/>
                </a:lnTo>
                <a:lnTo>
                  <a:pt x="313" y="699"/>
                </a:lnTo>
                <a:lnTo>
                  <a:pt x="308" y="698"/>
                </a:lnTo>
                <a:lnTo>
                  <a:pt x="302" y="696"/>
                </a:lnTo>
                <a:lnTo>
                  <a:pt x="298" y="693"/>
                </a:lnTo>
                <a:lnTo>
                  <a:pt x="295" y="689"/>
                </a:lnTo>
                <a:lnTo>
                  <a:pt x="293" y="685"/>
                </a:lnTo>
                <a:lnTo>
                  <a:pt x="291" y="681"/>
                </a:lnTo>
                <a:lnTo>
                  <a:pt x="291" y="677"/>
                </a:lnTo>
                <a:lnTo>
                  <a:pt x="291" y="642"/>
                </a:lnTo>
                <a:lnTo>
                  <a:pt x="372" y="563"/>
                </a:lnTo>
                <a:lnTo>
                  <a:pt x="372" y="563"/>
                </a:lnTo>
                <a:lnTo>
                  <a:pt x="379" y="557"/>
                </a:lnTo>
                <a:lnTo>
                  <a:pt x="385" y="553"/>
                </a:lnTo>
                <a:lnTo>
                  <a:pt x="391" y="549"/>
                </a:lnTo>
                <a:lnTo>
                  <a:pt x="398" y="546"/>
                </a:lnTo>
                <a:lnTo>
                  <a:pt x="405" y="544"/>
                </a:lnTo>
                <a:lnTo>
                  <a:pt x="413" y="541"/>
                </a:lnTo>
                <a:lnTo>
                  <a:pt x="420" y="540"/>
                </a:lnTo>
                <a:lnTo>
                  <a:pt x="429" y="540"/>
                </a:lnTo>
                <a:lnTo>
                  <a:pt x="699" y="540"/>
                </a:lnTo>
                <a:lnTo>
                  <a:pt x="699" y="540"/>
                </a:lnTo>
                <a:lnTo>
                  <a:pt x="709" y="539"/>
                </a:lnTo>
                <a:lnTo>
                  <a:pt x="719" y="538"/>
                </a:lnTo>
                <a:lnTo>
                  <a:pt x="727" y="536"/>
                </a:lnTo>
                <a:lnTo>
                  <a:pt x="736" y="533"/>
                </a:lnTo>
                <a:lnTo>
                  <a:pt x="743" y="530"/>
                </a:lnTo>
                <a:lnTo>
                  <a:pt x="751" y="525"/>
                </a:lnTo>
                <a:lnTo>
                  <a:pt x="758" y="520"/>
                </a:lnTo>
                <a:lnTo>
                  <a:pt x="765" y="515"/>
                </a:lnTo>
                <a:lnTo>
                  <a:pt x="770" y="508"/>
                </a:lnTo>
                <a:lnTo>
                  <a:pt x="776" y="502"/>
                </a:lnTo>
                <a:lnTo>
                  <a:pt x="780" y="494"/>
                </a:lnTo>
                <a:lnTo>
                  <a:pt x="784" y="487"/>
                </a:lnTo>
                <a:lnTo>
                  <a:pt x="787" y="478"/>
                </a:lnTo>
                <a:lnTo>
                  <a:pt x="789" y="471"/>
                </a:lnTo>
                <a:lnTo>
                  <a:pt x="791" y="461"/>
                </a:lnTo>
                <a:lnTo>
                  <a:pt x="792" y="452"/>
                </a:lnTo>
                <a:lnTo>
                  <a:pt x="792" y="286"/>
                </a:lnTo>
                <a:lnTo>
                  <a:pt x="927" y="286"/>
                </a:lnTo>
                <a:lnTo>
                  <a:pt x="927" y="286"/>
                </a:lnTo>
                <a:lnTo>
                  <a:pt x="932" y="287"/>
                </a:lnTo>
                <a:lnTo>
                  <a:pt x="938" y="288"/>
                </a:lnTo>
                <a:lnTo>
                  <a:pt x="942" y="290"/>
                </a:lnTo>
                <a:lnTo>
                  <a:pt x="946" y="294"/>
                </a:lnTo>
                <a:lnTo>
                  <a:pt x="949" y="297"/>
                </a:lnTo>
                <a:lnTo>
                  <a:pt x="953" y="301"/>
                </a:lnTo>
                <a:lnTo>
                  <a:pt x="954" y="305"/>
                </a:lnTo>
                <a:lnTo>
                  <a:pt x="955" y="311"/>
                </a:lnTo>
                <a:lnTo>
                  <a:pt x="955" y="921"/>
                </a:lnTo>
                <a:close/>
                <a:moveTo>
                  <a:pt x="398" y="380"/>
                </a:moveTo>
                <a:lnTo>
                  <a:pt x="398" y="380"/>
                </a:lnTo>
                <a:lnTo>
                  <a:pt x="408" y="380"/>
                </a:lnTo>
                <a:lnTo>
                  <a:pt x="416" y="377"/>
                </a:lnTo>
                <a:lnTo>
                  <a:pt x="425" y="373"/>
                </a:lnTo>
                <a:lnTo>
                  <a:pt x="431" y="367"/>
                </a:lnTo>
                <a:lnTo>
                  <a:pt x="438" y="360"/>
                </a:lnTo>
                <a:lnTo>
                  <a:pt x="442" y="351"/>
                </a:lnTo>
                <a:lnTo>
                  <a:pt x="444" y="343"/>
                </a:lnTo>
                <a:lnTo>
                  <a:pt x="445" y="333"/>
                </a:lnTo>
                <a:lnTo>
                  <a:pt x="445" y="333"/>
                </a:lnTo>
                <a:lnTo>
                  <a:pt x="444" y="324"/>
                </a:lnTo>
                <a:lnTo>
                  <a:pt x="442" y="315"/>
                </a:lnTo>
                <a:lnTo>
                  <a:pt x="438" y="306"/>
                </a:lnTo>
                <a:lnTo>
                  <a:pt x="431" y="300"/>
                </a:lnTo>
                <a:lnTo>
                  <a:pt x="425" y="294"/>
                </a:lnTo>
                <a:lnTo>
                  <a:pt x="416" y="289"/>
                </a:lnTo>
                <a:lnTo>
                  <a:pt x="408" y="286"/>
                </a:lnTo>
                <a:lnTo>
                  <a:pt x="398" y="286"/>
                </a:lnTo>
                <a:lnTo>
                  <a:pt x="398" y="286"/>
                </a:lnTo>
                <a:lnTo>
                  <a:pt x="388" y="286"/>
                </a:lnTo>
                <a:lnTo>
                  <a:pt x="380" y="289"/>
                </a:lnTo>
                <a:lnTo>
                  <a:pt x="371" y="294"/>
                </a:lnTo>
                <a:lnTo>
                  <a:pt x="364" y="300"/>
                </a:lnTo>
                <a:lnTo>
                  <a:pt x="358" y="306"/>
                </a:lnTo>
                <a:lnTo>
                  <a:pt x="354" y="315"/>
                </a:lnTo>
                <a:lnTo>
                  <a:pt x="351" y="324"/>
                </a:lnTo>
                <a:lnTo>
                  <a:pt x="350" y="333"/>
                </a:lnTo>
                <a:lnTo>
                  <a:pt x="350" y="333"/>
                </a:lnTo>
                <a:lnTo>
                  <a:pt x="351" y="343"/>
                </a:lnTo>
                <a:lnTo>
                  <a:pt x="354" y="351"/>
                </a:lnTo>
                <a:lnTo>
                  <a:pt x="358" y="360"/>
                </a:lnTo>
                <a:lnTo>
                  <a:pt x="364" y="367"/>
                </a:lnTo>
                <a:lnTo>
                  <a:pt x="371" y="373"/>
                </a:lnTo>
                <a:lnTo>
                  <a:pt x="380" y="377"/>
                </a:lnTo>
                <a:lnTo>
                  <a:pt x="388" y="380"/>
                </a:lnTo>
                <a:lnTo>
                  <a:pt x="398" y="380"/>
                </a:lnTo>
                <a:lnTo>
                  <a:pt x="398" y="380"/>
                </a:lnTo>
                <a:close/>
                <a:moveTo>
                  <a:pt x="207" y="286"/>
                </a:moveTo>
                <a:lnTo>
                  <a:pt x="207" y="286"/>
                </a:lnTo>
                <a:lnTo>
                  <a:pt x="197" y="286"/>
                </a:lnTo>
                <a:lnTo>
                  <a:pt x="189" y="289"/>
                </a:lnTo>
                <a:lnTo>
                  <a:pt x="180" y="294"/>
                </a:lnTo>
                <a:lnTo>
                  <a:pt x="174" y="300"/>
                </a:lnTo>
                <a:lnTo>
                  <a:pt x="167" y="306"/>
                </a:lnTo>
                <a:lnTo>
                  <a:pt x="163" y="315"/>
                </a:lnTo>
                <a:lnTo>
                  <a:pt x="160" y="324"/>
                </a:lnTo>
                <a:lnTo>
                  <a:pt x="160" y="333"/>
                </a:lnTo>
                <a:lnTo>
                  <a:pt x="160" y="333"/>
                </a:lnTo>
                <a:lnTo>
                  <a:pt x="160" y="343"/>
                </a:lnTo>
                <a:lnTo>
                  <a:pt x="163" y="351"/>
                </a:lnTo>
                <a:lnTo>
                  <a:pt x="167" y="360"/>
                </a:lnTo>
                <a:lnTo>
                  <a:pt x="174" y="367"/>
                </a:lnTo>
                <a:lnTo>
                  <a:pt x="180" y="373"/>
                </a:lnTo>
                <a:lnTo>
                  <a:pt x="189" y="377"/>
                </a:lnTo>
                <a:lnTo>
                  <a:pt x="197" y="380"/>
                </a:lnTo>
                <a:lnTo>
                  <a:pt x="207" y="380"/>
                </a:lnTo>
                <a:lnTo>
                  <a:pt x="207" y="380"/>
                </a:lnTo>
                <a:lnTo>
                  <a:pt x="217" y="380"/>
                </a:lnTo>
                <a:lnTo>
                  <a:pt x="225" y="377"/>
                </a:lnTo>
                <a:lnTo>
                  <a:pt x="234" y="373"/>
                </a:lnTo>
                <a:lnTo>
                  <a:pt x="240" y="367"/>
                </a:lnTo>
                <a:lnTo>
                  <a:pt x="247" y="360"/>
                </a:lnTo>
                <a:lnTo>
                  <a:pt x="251" y="351"/>
                </a:lnTo>
                <a:lnTo>
                  <a:pt x="254" y="343"/>
                </a:lnTo>
                <a:lnTo>
                  <a:pt x="254" y="333"/>
                </a:lnTo>
                <a:lnTo>
                  <a:pt x="254" y="333"/>
                </a:lnTo>
                <a:lnTo>
                  <a:pt x="254" y="324"/>
                </a:lnTo>
                <a:lnTo>
                  <a:pt x="251" y="315"/>
                </a:lnTo>
                <a:lnTo>
                  <a:pt x="247" y="306"/>
                </a:lnTo>
                <a:lnTo>
                  <a:pt x="240" y="300"/>
                </a:lnTo>
                <a:lnTo>
                  <a:pt x="234" y="294"/>
                </a:lnTo>
                <a:lnTo>
                  <a:pt x="225" y="289"/>
                </a:lnTo>
                <a:lnTo>
                  <a:pt x="217" y="286"/>
                </a:lnTo>
                <a:lnTo>
                  <a:pt x="207" y="286"/>
                </a:lnTo>
                <a:lnTo>
                  <a:pt x="207" y="286"/>
                </a:lnTo>
                <a:close/>
                <a:moveTo>
                  <a:pt x="589" y="380"/>
                </a:moveTo>
                <a:lnTo>
                  <a:pt x="589" y="380"/>
                </a:lnTo>
                <a:lnTo>
                  <a:pt x="598" y="380"/>
                </a:lnTo>
                <a:lnTo>
                  <a:pt x="607" y="377"/>
                </a:lnTo>
                <a:lnTo>
                  <a:pt x="616" y="373"/>
                </a:lnTo>
                <a:lnTo>
                  <a:pt x="622" y="367"/>
                </a:lnTo>
                <a:lnTo>
                  <a:pt x="629" y="360"/>
                </a:lnTo>
                <a:lnTo>
                  <a:pt x="633" y="351"/>
                </a:lnTo>
                <a:lnTo>
                  <a:pt x="635" y="343"/>
                </a:lnTo>
                <a:lnTo>
                  <a:pt x="636" y="333"/>
                </a:lnTo>
                <a:lnTo>
                  <a:pt x="636" y="333"/>
                </a:lnTo>
                <a:lnTo>
                  <a:pt x="635" y="324"/>
                </a:lnTo>
                <a:lnTo>
                  <a:pt x="633" y="315"/>
                </a:lnTo>
                <a:lnTo>
                  <a:pt x="629" y="306"/>
                </a:lnTo>
                <a:lnTo>
                  <a:pt x="622" y="300"/>
                </a:lnTo>
                <a:lnTo>
                  <a:pt x="616" y="294"/>
                </a:lnTo>
                <a:lnTo>
                  <a:pt x="607" y="289"/>
                </a:lnTo>
                <a:lnTo>
                  <a:pt x="598" y="286"/>
                </a:lnTo>
                <a:lnTo>
                  <a:pt x="589" y="286"/>
                </a:lnTo>
                <a:lnTo>
                  <a:pt x="589" y="286"/>
                </a:lnTo>
                <a:lnTo>
                  <a:pt x="579" y="286"/>
                </a:lnTo>
                <a:lnTo>
                  <a:pt x="570" y="289"/>
                </a:lnTo>
                <a:lnTo>
                  <a:pt x="562" y="294"/>
                </a:lnTo>
                <a:lnTo>
                  <a:pt x="554" y="300"/>
                </a:lnTo>
                <a:lnTo>
                  <a:pt x="549" y="306"/>
                </a:lnTo>
                <a:lnTo>
                  <a:pt x="545" y="315"/>
                </a:lnTo>
                <a:lnTo>
                  <a:pt x="542" y="324"/>
                </a:lnTo>
                <a:lnTo>
                  <a:pt x="541" y="333"/>
                </a:lnTo>
                <a:lnTo>
                  <a:pt x="541" y="333"/>
                </a:lnTo>
                <a:lnTo>
                  <a:pt x="542" y="343"/>
                </a:lnTo>
                <a:lnTo>
                  <a:pt x="545" y="351"/>
                </a:lnTo>
                <a:lnTo>
                  <a:pt x="549" y="360"/>
                </a:lnTo>
                <a:lnTo>
                  <a:pt x="554" y="367"/>
                </a:lnTo>
                <a:lnTo>
                  <a:pt x="562" y="373"/>
                </a:lnTo>
                <a:lnTo>
                  <a:pt x="570" y="377"/>
                </a:lnTo>
                <a:lnTo>
                  <a:pt x="579" y="380"/>
                </a:lnTo>
                <a:lnTo>
                  <a:pt x="589" y="380"/>
                </a:lnTo>
                <a:lnTo>
                  <a:pt x="589" y="38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http://chn.docer.com/works?userid=25553551                    _10"/>
          <p:cNvSpPr/>
          <p:nvPr/>
        </p:nvSpPr>
        <p:spPr>
          <a:xfrm>
            <a:off x="1797333" y="3061497"/>
            <a:ext cx="12989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  <a:buClr>
                <a:schemeClr val="accent1"/>
              </a:buClr>
            </a:pPr>
            <a:r>
              <a:rPr lang="zh-CN" altLang="en-US" sz="1200"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云服务</a:t>
            </a:r>
            <a:r>
              <a:rPr lang="en-US" altLang="zh-CN" sz="12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12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en-US" altLang="zh-CN" sz="12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Cloud services</a:t>
            </a:r>
            <a:endParaRPr lang="zh-CN" altLang="en-US" sz="1200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http://chn.docer.com/works?userid=25553551                    _11"/>
          <p:cNvSpPr/>
          <p:nvPr/>
        </p:nvSpPr>
        <p:spPr>
          <a:xfrm>
            <a:off x="5179990" y="3061497"/>
            <a:ext cx="1601721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  <a:buClr>
                <a:schemeClr val="accent1"/>
              </a:buClr>
            </a:pPr>
            <a:r>
              <a:rPr lang="zh-CN" altLang="en-US" sz="1200"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即时通讯</a:t>
            </a:r>
            <a:endParaRPr lang="en-US" altLang="zh-CN" sz="1200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spcAft>
                <a:spcPts val="600"/>
              </a:spcAft>
              <a:buClr>
                <a:schemeClr val="accent1"/>
              </a:buClr>
            </a:pPr>
            <a:r>
              <a:rPr lang="en-US" altLang="zh-CN" sz="12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Instant messaging</a:t>
            </a:r>
            <a:endParaRPr lang="zh-CN" altLang="en-US" sz="1200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http://chn.docer.com/works?userid=25553551                    _12"/>
          <p:cNvSpPr/>
          <p:nvPr/>
        </p:nvSpPr>
        <p:spPr>
          <a:xfrm>
            <a:off x="8973880" y="3061497"/>
            <a:ext cx="1082027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  <a:buClr>
                <a:schemeClr val="accent1"/>
              </a:buClr>
            </a:pPr>
            <a:r>
              <a:rPr lang="zh-CN" altLang="en-US" sz="1200"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网络搜索</a:t>
            </a:r>
            <a:endParaRPr lang="en-US" altLang="zh-CN" sz="1200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spcAft>
                <a:spcPts val="600"/>
              </a:spcAft>
              <a:buClr>
                <a:schemeClr val="accent1"/>
              </a:buClr>
            </a:pPr>
            <a:r>
              <a:rPr lang="en-US" altLang="zh-CN" sz="12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Web search</a:t>
            </a:r>
            <a:endParaRPr lang="zh-CN" altLang="en-US" sz="1200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http://chn.docer.com/works?userid=25553551                    _13"/>
          <p:cNvGrpSpPr/>
          <p:nvPr/>
        </p:nvGrpSpPr>
        <p:grpSpPr>
          <a:xfrm>
            <a:off x="1492856" y="4207301"/>
            <a:ext cx="1907898" cy="871923"/>
            <a:chOff x="1188380" y="4063463"/>
            <a:chExt cx="1907898" cy="871923"/>
          </a:xfrm>
        </p:grpSpPr>
        <p:sp>
          <p:nvSpPr>
            <p:cNvPr id="33" name="免费的模板下载：www.ainippt.com _5"/>
            <p:cNvSpPr txBox="1">
              <a:spLocks noChangeArrowheads="1"/>
            </p:cNvSpPr>
            <p:nvPr/>
          </p:nvSpPr>
          <p:spPr bwMode="auto">
            <a:xfrm>
              <a:off x="1511387" y="4063463"/>
              <a:ext cx="1261884" cy="415498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spcAft>
                  <a:spcPts val="600"/>
                </a:spcAft>
                <a:buClr>
                  <a:schemeClr val="accent1"/>
                </a:buClr>
                <a:defRPr b="1" i="1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r>
                <a:rPr lang="zh-CN" altLang="en-US" sz="1400" dirty="0"/>
                <a:t>添加产品名称</a:t>
              </a:r>
            </a:p>
          </p:txBody>
        </p:sp>
        <p:sp>
          <p:nvSpPr>
            <p:cNvPr id="34" name="免费的模板下载：www.ainippt.com _6"/>
            <p:cNvSpPr/>
            <p:nvPr/>
          </p:nvSpPr>
          <p:spPr>
            <a:xfrm>
              <a:off x="1188380" y="4381388"/>
              <a:ext cx="1907898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Lorem ipsum dolor sit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amet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,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consectetur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adipiscing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elit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35" name="http://chn.docer.com/works?userid=25553551                    _14"/>
          <p:cNvGrpSpPr/>
          <p:nvPr/>
        </p:nvGrpSpPr>
        <p:grpSpPr>
          <a:xfrm>
            <a:off x="5026901" y="4207301"/>
            <a:ext cx="1907898" cy="871923"/>
            <a:chOff x="1188380" y="4063463"/>
            <a:chExt cx="1907898" cy="871923"/>
          </a:xfrm>
        </p:grpSpPr>
        <p:sp>
          <p:nvSpPr>
            <p:cNvPr id="36" name="免费的模板下载：www.ainippt.com _5"/>
            <p:cNvSpPr txBox="1">
              <a:spLocks noChangeArrowheads="1"/>
            </p:cNvSpPr>
            <p:nvPr/>
          </p:nvSpPr>
          <p:spPr bwMode="auto">
            <a:xfrm>
              <a:off x="1511387" y="4063463"/>
              <a:ext cx="1261884" cy="415498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spcAft>
                  <a:spcPts val="600"/>
                </a:spcAft>
                <a:buClr>
                  <a:schemeClr val="accent1"/>
                </a:buClr>
                <a:defRPr b="1" i="1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r>
                <a:rPr lang="zh-CN" altLang="en-US" sz="1400" dirty="0"/>
                <a:t>添加产品名称</a:t>
              </a:r>
            </a:p>
          </p:txBody>
        </p:sp>
        <p:sp>
          <p:nvSpPr>
            <p:cNvPr id="37" name="免费的模板下载：www.ainippt.com _6"/>
            <p:cNvSpPr/>
            <p:nvPr/>
          </p:nvSpPr>
          <p:spPr>
            <a:xfrm>
              <a:off x="1188380" y="4381388"/>
              <a:ext cx="1907898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Lorem ipsum dolor sit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amet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,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consectetur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adipiscing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elit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grpSp>
        <p:nvGrpSpPr>
          <p:cNvPr id="38" name="http://chn.docer.com/works?userid=25553551                    _15"/>
          <p:cNvGrpSpPr/>
          <p:nvPr/>
        </p:nvGrpSpPr>
        <p:grpSpPr>
          <a:xfrm>
            <a:off x="8560944" y="4207301"/>
            <a:ext cx="1907898" cy="871923"/>
            <a:chOff x="1188380" y="4063463"/>
            <a:chExt cx="1907898" cy="871923"/>
          </a:xfrm>
        </p:grpSpPr>
        <p:sp>
          <p:nvSpPr>
            <p:cNvPr id="39" name="免费的模板下载：www.ainippt.com _5"/>
            <p:cNvSpPr txBox="1">
              <a:spLocks noChangeArrowheads="1"/>
            </p:cNvSpPr>
            <p:nvPr/>
          </p:nvSpPr>
          <p:spPr bwMode="auto">
            <a:xfrm>
              <a:off x="1511387" y="4063463"/>
              <a:ext cx="1261884" cy="415498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spcAft>
                  <a:spcPts val="600"/>
                </a:spcAft>
                <a:buClr>
                  <a:schemeClr val="accent1"/>
                </a:buClr>
                <a:defRPr b="1" i="1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r>
                <a:rPr lang="zh-CN" altLang="en-US" sz="1400" dirty="0"/>
                <a:t>添加产品名称</a:t>
              </a:r>
            </a:p>
          </p:txBody>
        </p:sp>
        <p:sp>
          <p:nvSpPr>
            <p:cNvPr id="40" name="免费的模板下载：www.ainippt.com _6"/>
            <p:cNvSpPr/>
            <p:nvPr/>
          </p:nvSpPr>
          <p:spPr>
            <a:xfrm>
              <a:off x="1188380" y="4381388"/>
              <a:ext cx="1907898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Lorem ipsum dolor sit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amet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,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consectetur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adipiscing</a:t>
              </a:r>
              <a:r>
                <a: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10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elit</a:t>
              </a:r>
              <a:endPara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ttp://chn.docer.com/works?userid=25553551                    _1"/>
          <p:cNvSpPr/>
          <p:nvPr/>
        </p:nvSpPr>
        <p:spPr>
          <a:xfrm>
            <a:off x="6583895" y="1044249"/>
            <a:ext cx="868026" cy="556982"/>
          </a:xfrm>
          <a:custGeom>
            <a:avLst/>
            <a:gdLst>
              <a:gd name="connsiteX0" fmla="*/ 1716008 w 2287241"/>
              <a:gd name="connsiteY0" fmla="*/ 25685 h 1252097"/>
              <a:gd name="connsiteX1" fmla="*/ 760511 w 2287241"/>
              <a:gd name="connsiteY1" fmla="*/ 25685 h 1252097"/>
              <a:gd name="connsiteX2" fmla="*/ 113239 w 2287241"/>
              <a:gd name="connsiteY2" fmla="*/ 231168 h 1252097"/>
              <a:gd name="connsiteX3" fmla="*/ 10497 w 2287241"/>
              <a:gd name="connsiteY3" fmla="*/ 642134 h 1252097"/>
              <a:gd name="connsiteX4" fmla="*/ 236529 w 2287241"/>
              <a:gd name="connsiteY4" fmla="*/ 1114746 h 1252097"/>
              <a:gd name="connsiteX5" fmla="*/ 935172 w 2287241"/>
              <a:gd name="connsiteY5" fmla="*/ 1166116 h 1252097"/>
              <a:gd name="connsiteX6" fmla="*/ 1325590 w 2287241"/>
              <a:gd name="connsiteY6" fmla="*/ 1248310 h 1252097"/>
              <a:gd name="connsiteX7" fmla="*/ 1993410 w 2287241"/>
              <a:gd name="connsiteY7" fmla="*/ 1032552 h 1252097"/>
              <a:gd name="connsiteX8" fmla="*/ 2270812 w 2287241"/>
              <a:gd name="connsiteY8" fmla="*/ 621586 h 1252097"/>
              <a:gd name="connsiteX9" fmla="*/ 2198893 w 2287241"/>
              <a:gd name="connsiteY9" fmla="*/ 231168 h 1252097"/>
              <a:gd name="connsiteX10" fmla="*/ 1716008 w 2287241"/>
              <a:gd name="connsiteY10" fmla="*/ 25685 h 1252097"/>
              <a:gd name="connsiteX0-1" fmla="*/ 1716008 w 2287241"/>
              <a:gd name="connsiteY0-2" fmla="*/ 66586 h 1292998"/>
              <a:gd name="connsiteX1-3" fmla="*/ 760511 w 2287241"/>
              <a:gd name="connsiteY1-4" fmla="*/ 66586 h 1292998"/>
              <a:gd name="connsiteX2-5" fmla="*/ 113239 w 2287241"/>
              <a:gd name="connsiteY2-6" fmla="*/ 272069 h 1292998"/>
              <a:gd name="connsiteX3-7" fmla="*/ 10497 w 2287241"/>
              <a:gd name="connsiteY3-8" fmla="*/ 683035 h 1292998"/>
              <a:gd name="connsiteX4-9" fmla="*/ 236529 w 2287241"/>
              <a:gd name="connsiteY4-10" fmla="*/ 1155647 h 1292998"/>
              <a:gd name="connsiteX5-11" fmla="*/ 935172 w 2287241"/>
              <a:gd name="connsiteY5-12" fmla="*/ 1207017 h 1292998"/>
              <a:gd name="connsiteX6-13" fmla="*/ 1325590 w 2287241"/>
              <a:gd name="connsiteY6-14" fmla="*/ 1289211 h 1292998"/>
              <a:gd name="connsiteX7-15" fmla="*/ 1993410 w 2287241"/>
              <a:gd name="connsiteY7-16" fmla="*/ 1073453 h 1292998"/>
              <a:gd name="connsiteX8-17" fmla="*/ 2270812 w 2287241"/>
              <a:gd name="connsiteY8-18" fmla="*/ 662487 h 1292998"/>
              <a:gd name="connsiteX9-19" fmla="*/ 2198893 w 2287241"/>
              <a:gd name="connsiteY9-20" fmla="*/ 272069 h 1292998"/>
              <a:gd name="connsiteX10-21" fmla="*/ 1716008 w 2287241"/>
              <a:gd name="connsiteY10-22" fmla="*/ 66586 h 1292998"/>
              <a:gd name="connsiteX0-23" fmla="*/ 1716008 w 2280796"/>
              <a:gd name="connsiteY0-24" fmla="*/ 30302 h 1256714"/>
              <a:gd name="connsiteX1-25" fmla="*/ 760511 w 2280796"/>
              <a:gd name="connsiteY1-26" fmla="*/ 30302 h 1256714"/>
              <a:gd name="connsiteX2-27" fmla="*/ 113239 w 2280796"/>
              <a:gd name="connsiteY2-28" fmla="*/ 235785 h 1256714"/>
              <a:gd name="connsiteX3-29" fmla="*/ 10497 w 2280796"/>
              <a:gd name="connsiteY3-30" fmla="*/ 646751 h 1256714"/>
              <a:gd name="connsiteX4-31" fmla="*/ 236529 w 2280796"/>
              <a:gd name="connsiteY4-32" fmla="*/ 1119363 h 1256714"/>
              <a:gd name="connsiteX5-33" fmla="*/ 935172 w 2280796"/>
              <a:gd name="connsiteY5-34" fmla="*/ 1170733 h 1256714"/>
              <a:gd name="connsiteX6-35" fmla="*/ 1325590 w 2280796"/>
              <a:gd name="connsiteY6-36" fmla="*/ 1252927 h 1256714"/>
              <a:gd name="connsiteX7-37" fmla="*/ 1993410 w 2280796"/>
              <a:gd name="connsiteY7-38" fmla="*/ 1037169 h 1256714"/>
              <a:gd name="connsiteX8-39" fmla="*/ 2270812 w 2280796"/>
              <a:gd name="connsiteY8-40" fmla="*/ 626203 h 1256714"/>
              <a:gd name="connsiteX9-41" fmla="*/ 2158173 w 2280796"/>
              <a:gd name="connsiteY9-42" fmla="*/ 307043 h 1256714"/>
              <a:gd name="connsiteX10-43" fmla="*/ 1716008 w 2280796"/>
              <a:gd name="connsiteY10-44" fmla="*/ 30302 h 1256714"/>
              <a:gd name="connsiteX0-45" fmla="*/ 1716008 w 2280796"/>
              <a:gd name="connsiteY0-46" fmla="*/ 30302 h 1255938"/>
              <a:gd name="connsiteX1-47" fmla="*/ 760511 w 2280796"/>
              <a:gd name="connsiteY1-48" fmla="*/ 30302 h 1255938"/>
              <a:gd name="connsiteX2-49" fmla="*/ 113239 w 2280796"/>
              <a:gd name="connsiteY2-50" fmla="*/ 235785 h 1255938"/>
              <a:gd name="connsiteX3-51" fmla="*/ 10497 w 2280796"/>
              <a:gd name="connsiteY3-52" fmla="*/ 646751 h 1255938"/>
              <a:gd name="connsiteX4-53" fmla="*/ 236529 w 2280796"/>
              <a:gd name="connsiteY4-54" fmla="*/ 1119363 h 1255938"/>
              <a:gd name="connsiteX5-55" fmla="*/ 797745 w 2280796"/>
              <a:gd name="connsiteY5-56" fmla="*/ 1160555 h 1255938"/>
              <a:gd name="connsiteX6-57" fmla="*/ 1325590 w 2280796"/>
              <a:gd name="connsiteY6-58" fmla="*/ 1252927 h 1255938"/>
              <a:gd name="connsiteX7-59" fmla="*/ 1993410 w 2280796"/>
              <a:gd name="connsiteY7-60" fmla="*/ 1037169 h 1255938"/>
              <a:gd name="connsiteX8-61" fmla="*/ 2270812 w 2280796"/>
              <a:gd name="connsiteY8-62" fmla="*/ 626203 h 1255938"/>
              <a:gd name="connsiteX9-63" fmla="*/ 2158173 w 2280796"/>
              <a:gd name="connsiteY9-64" fmla="*/ 307043 h 1255938"/>
              <a:gd name="connsiteX10-65" fmla="*/ 1716008 w 2280796"/>
              <a:gd name="connsiteY10-66" fmla="*/ 30302 h 1255938"/>
              <a:gd name="connsiteX0-67" fmla="*/ 1716008 w 2280796"/>
              <a:gd name="connsiteY0-68" fmla="*/ 30302 h 1295372"/>
              <a:gd name="connsiteX1-69" fmla="*/ 760511 w 2280796"/>
              <a:gd name="connsiteY1-70" fmla="*/ 30302 h 1295372"/>
              <a:gd name="connsiteX2-71" fmla="*/ 113239 w 2280796"/>
              <a:gd name="connsiteY2-72" fmla="*/ 235785 h 1295372"/>
              <a:gd name="connsiteX3-73" fmla="*/ 10497 w 2280796"/>
              <a:gd name="connsiteY3-74" fmla="*/ 646751 h 1295372"/>
              <a:gd name="connsiteX4-75" fmla="*/ 236529 w 2280796"/>
              <a:gd name="connsiteY4-76" fmla="*/ 1119363 h 1295372"/>
              <a:gd name="connsiteX5-77" fmla="*/ 797745 w 2280796"/>
              <a:gd name="connsiteY5-78" fmla="*/ 1160555 h 1295372"/>
              <a:gd name="connsiteX6-79" fmla="*/ 1325590 w 2280796"/>
              <a:gd name="connsiteY6-80" fmla="*/ 1252927 h 1295372"/>
              <a:gd name="connsiteX7-81" fmla="*/ 1993410 w 2280796"/>
              <a:gd name="connsiteY7-82" fmla="*/ 1037169 h 1295372"/>
              <a:gd name="connsiteX8-83" fmla="*/ 2270812 w 2280796"/>
              <a:gd name="connsiteY8-84" fmla="*/ 626203 h 1295372"/>
              <a:gd name="connsiteX9-85" fmla="*/ 2158173 w 2280796"/>
              <a:gd name="connsiteY9-86" fmla="*/ 307043 h 1295372"/>
              <a:gd name="connsiteX10-87" fmla="*/ 1716008 w 2280796"/>
              <a:gd name="connsiteY10-88" fmla="*/ 30302 h 1295372"/>
              <a:gd name="connsiteX0-89" fmla="*/ 1716008 w 2280796"/>
              <a:gd name="connsiteY0-90" fmla="*/ 30302 h 1179841"/>
              <a:gd name="connsiteX1-91" fmla="*/ 760511 w 2280796"/>
              <a:gd name="connsiteY1-92" fmla="*/ 30302 h 1179841"/>
              <a:gd name="connsiteX2-93" fmla="*/ 113239 w 2280796"/>
              <a:gd name="connsiteY2-94" fmla="*/ 235785 h 1179841"/>
              <a:gd name="connsiteX3-95" fmla="*/ 10497 w 2280796"/>
              <a:gd name="connsiteY3-96" fmla="*/ 646751 h 1179841"/>
              <a:gd name="connsiteX4-97" fmla="*/ 236529 w 2280796"/>
              <a:gd name="connsiteY4-98" fmla="*/ 1119363 h 1179841"/>
              <a:gd name="connsiteX5-99" fmla="*/ 797745 w 2280796"/>
              <a:gd name="connsiteY5-100" fmla="*/ 1160555 h 1179841"/>
              <a:gd name="connsiteX6-101" fmla="*/ 1483378 w 2280796"/>
              <a:gd name="connsiteY6-102" fmla="*/ 1171490 h 1179841"/>
              <a:gd name="connsiteX7-103" fmla="*/ 1993410 w 2280796"/>
              <a:gd name="connsiteY7-104" fmla="*/ 1037169 h 1179841"/>
              <a:gd name="connsiteX8-105" fmla="*/ 2270812 w 2280796"/>
              <a:gd name="connsiteY8-106" fmla="*/ 626203 h 1179841"/>
              <a:gd name="connsiteX9-107" fmla="*/ 2158173 w 2280796"/>
              <a:gd name="connsiteY9-108" fmla="*/ 307043 h 1179841"/>
              <a:gd name="connsiteX10-109" fmla="*/ 1716008 w 2280796"/>
              <a:gd name="connsiteY10-110" fmla="*/ 30302 h 1179841"/>
              <a:gd name="connsiteX0-111" fmla="*/ 1716008 w 2280796"/>
              <a:gd name="connsiteY0-112" fmla="*/ 30302 h 1179841"/>
              <a:gd name="connsiteX1-113" fmla="*/ 760511 w 2280796"/>
              <a:gd name="connsiteY1-114" fmla="*/ 30302 h 1179841"/>
              <a:gd name="connsiteX2-115" fmla="*/ 113239 w 2280796"/>
              <a:gd name="connsiteY2-116" fmla="*/ 235785 h 1179841"/>
              <a:gd name="connsiteX3-117" fmla="*/ 10497 w 2280796"/>
              <a:gd name="connsiteY3-118" fmla="*/ 646751 h 1179841"/>
              <a:gd name="connsiteX4-119" fmla="*/ 236529 w 2280796"/>
              <a:gd name="connsiteY4-120" fmla="*/ 1119363 h 1179841"/>
              <a:gd name="connsiteX5-121" fmla="*/ 797745 w 2280796"/>
              <a:gd name="connsiteY5-122" fmla="*/ 1160555 h 1179841"/>
              <a:gd name="connsiteX6-123" fmla="*/ 1483378 w 2280796"/>
              <a:gd name="connsiteY6-124" fmla="*/ 1171490 h 1179841"/>
              <a:gd name="connsiteX7-125" fmla="*/ 1993410 w 2280796"/>
              <a:gd name="connsiteY7-126" fmla="*/ 1037169 h 1179841"/>
              <a:gd name="connsiteX8-127" fmla="*/ 2270812 w 2280796"/>
              <a:gd name="connsiteY8-128" fmla="*/ 626203 h 1179841"/>
              <a:gd name="connsiteX9-129" fmla="*/ 2158173 w 2280796"/>
              <a:gd name="connsiteY9-130" fmla="*/ 307043 h 1179841"/>
              <a:gd name="connsiteX10-131" fmla="*/ 1716008 w 2280796"/>
              <a:gd name="connsiteY10-132" fmla="*/ 30302 h 1179841"/>
              <a:gd name="connsiteX0-133" fmla="*/ 1716008 w 2280796"/>
              <a:gd name="connsiteY0-134" fmla="*/ 30302 h 1177238"/>
              <a:gd name="connsiteX1-135" fmla="*/ 760511 w 2280796"/>
              <a:gd name="connsiteY1-136" fmla="*/ 30302 h 1177238"/>
              <a:gd name="connsiteX2-137" fmla="*/ 113239 w 2280796"/>
              <a:gd name="connsiteY2-138" fmla="*/ 235785 h 1177238"/>
              <a:gd name="connsiteX3-139" fmla="*/ 10497 w 2280796"/>
              <a:gd name="connsiteY3-140" fmla="*/ 646751 h 1177238"/>
              <a:gd name="connsiteX4-141" fmla="*/ 236529 w 2280796"/>
              <a:gd name="connsiteY4-142" fmla="*/ 1119363 h 1177238"/>
              <a:gd name="connsiteX5-143" fmla="*/ 797745 w 2280796"/>
              <a:gd name="connsiteY5-144" fmla="*/ 1160555 h 1177238"/>
              <a:gd name="connsiteX6-145" fmla="*/ 1483378 w 2280796"/>
              <a:gd name="connsiteY6-146" fmla="*/ 1171490 h 1177238"/>
              <a:gd name="connsiteX7-147" fmla="*/ 2029037 w 2280796"/>
              <a:gd name="connsiteY7-148" fmla="*/ 1072798 h 1177238"/>
              <a:gd name="connsiteX8-149" fmla="*/ 2270812 w 2280796"/>
              <a:gd name="connsiteY8-150" fmla="*/ 626203 h 1177238"/>
              <a:gd name="connsiteX9-151" fmla="*/ 2158173 w 2280796"/>
              <a:gd name="connsiteY9-152" fmla="*/ 307043 h 1177238"/>
              <a:gd name="connsiteX10-153" fmla="*/ 1716008 w 2280796"/>
              <a:gd name="connsiteY10-154" fmla="*/ 30302 h 1177238"/>
              <a:gd name="connsiteX0-155" fmla="*/ 1654077 w 2218865"/>
              <a:gd name="connsiteY0-156" fmla="*/ 30302 h 1177238"/>
              <a:gd name="connsiteX1-157" fmla="*/ 698580 w 2218865"/>
              <a:gd name="connsiteY1-158" fmla="*/ 30302 h 1177238"/>
              <a:gd name="connsiteX2-159" fmla="*/ 51308 w 2218865"/>
              <a:gd name="connsiteY2-160" fmla="*/ 235785 h 1177238"/>
              <a:gd name="connsiteX3-161" fmla="*/ 55455 w 2218865"/>
              <a:gd name="connsiteY3-162" fmla="*/ 651839 h 1177238"/>
              <a:gd name="connsiteX4-163" fmla="*/ 174598 w 2218865"/>
              <a:gd name="connsiteY4-164" fmla="*/ 1119363 h 1177238"/>
              <a:gd name="connsiteX5-165" fmla="*/ 735814 w 2218865"/>
              <a:gd name="connsiteY5-166" fmla="*/ 1160555 h 1177238"/>
              <a:gd name="connsiteX6-167" fmla="*/ 1421447 w 2218865"/>
              <a:gd name="connsiteY6-168" fmla="*/ 1171490 h 1177238"/>
              <a:gd name="connsiteX7-169" fmla="*/ 1967106 w 2218865"/>
              <a:gd name="connsiteY7-170" fmla="*/ 1072798 h 1177238"/>
              <a:gd name="connsiteX8-171" fmla="*/ 2208881 w 2218865"/>
              <a:gd name="connsiteY8-172" fmla="*/ 626203 h 1177238"/>
              <a:gd name="connsiteX9-173" fmla="*/ 2096242 w 2218865"/>
              <a:gd name="connsiteY9-174" fmla="*/ 307043 h 1177238"/>
              <a:gd name="connsiteX10-175" fmla="*/ 1654077 w 2218865"/>
              <a:gd name="connsiteY10-176" fmla="*/ 30302 h 1177238"/>
              <a:gd name="connsiteX0-177" fmla="*/ 1672062 w 2236850"/>
              <a:gd name="connsiteY0-178" fmla="*/ 30302 h 1177238"/>
              <a:gd name="connsiteX1-179" fmla="*/ 716565 w 2236850"/>
              <a:gd name="connsiteY1-180" fmla="*/ 30302 h 1177238"/>
              <a:gd name="connsiteX2-181" fmla="*/ 69293 w 2236850"/>
              <a:gd name="connsiteY2-182" fmla="*/ 235785 h 1177238"/>
              <a:gd name="connsiteX3-183" fmla="*/ 73440 w 2236850"/>
              <a:gd name="connsiteY3-184" fmla="*/ 651839 h 1177238"/>
              <a:gd name="connsiteX4-185" fmla="*/ 192583 w 2236850"/>
              <a:gd name="connsiteY4-186" fmla="*/ 1119363 h 1177238"/>
              <a:gd name="connsiteX5-187" fmla="*/ 753799 w 2236850"/>
              <a:gd name="connsiteY5-188" fmla="*/ 1160555 h 1177238"/>
              <a:gd name="connsiteX6-189" fmla="*/ 1439432 w 2236850"/>
              <a:gd name="connsiteY6-190" fmla="*/ 1171490 h 1177238"/>
              <a:gd name="connsiteX7-191" fmla="*/ 1985091 w 2236850"/>
              <a:gd name="connsiteY7-192" fmla="*/ 1072798 h 1177238"/>
              <a:gd name="connsiteX8-193" fmla="*/ 2226866 w 2236850"/>
              <a:gd name="connsiteY8-194" fmla="*/ 626203 h 1177238"/>
              <a:gd name="connsiteX9-195" fmla="*/ 2114227 w 2236850"/>
              <a:gd name="connsiteY9-196" fmla="*/ 307043 h 1177238"/>
              <a:gd name="connsiteX10-197" fmla="*/ 1672062 w 2236850"/>
              <a:gd name="connsiteY10-198" fmla="*/ 30302 h 1177238"/>
              <a:gd name="connsiteX0-199" fmla="*/ 1674475 w 2239263"/>
              <a:gd name="connsiteY0-200" fmla="*/ 9077 h 1156013"/>
              <a:gd name="connsiteX1-201" fmla="*/ 754605 w 2239263"/>
              <a:gd name="connsiteY1-202" fmla="*/ 80336 h 1156013"/>
              <a:gd name="connsiteX2-203" fmla="*/ 71706 w 2239263"/>
              <a:gd name="connsiteY2-204" fmla="*/ 214560 h 1156013"/>
              <a:gd name="connsiteX3-205" fmla="*/ 75853 w 2239263"/>
              <a:gd name="connsiteY3-206" fmla="*/ 630614 h 1156013"/>
              <a:gd name="connsiteX4-207" fmla="*/ 194996 w 2239263"/>
              <a:gd name="connsiteY4-208" fmla="*/ 1098138 h 1156013"/>
              <a:gd name="connsiteX5-209" fmla="*/ 756212 w 2239263"/>
              <a:gd name="connsiteY5-210" fmla="*/ 1139330 h 1156013"/>
              <a:gd name="connsiteX6-211" fmla="*/ 1441845 w 2239263"/>
              <a:gd name="connsiteY6-212" fmla="*/ 1150265 h 1156013"/>
              <a:gd name="connsiteX7-213" fmla="*/ 1987504 w 2239263"/>
              <a:gd name="connsiteY7-214" fmla="*/ 1051573 h 1156013"/>
              <a:gd name="connsiteX8-215" fmla="*/ 2229279 w 2239263"/>
              <a:gd name="connsiteY8-216" fmla="*/ 604978 h 1156013"/>
              <a:gd name="connsiteX9-217" fmla="*/ 2116640 w 2239263"/>
              <a:gd name="connsiteY9-218" fmla="*/ 285818 h 1156013"/>
              <a:gd name="connsiteX10-219" fmla="*/ 1674475 w 2239263"/>
              <a:gd name="connsiteY10-220" fmla="*/ 9077 h 1156013"/>
              <a:gd name="connsiteX0-221" fmla="*/ 1674475 w 2239263"/>
              <a:gd name="connsiteY0-222" fmla="*/ 4424 h 1151360"/>
              <a:gd name="connsiteX1-223" fmla="*/ 754605 w 2239263"/>
              <a:gd name="connsiteY1-224" fmla="*/ 75683 h 1151360"/>
              <a:gd name="connsiteX2-225" fmla="*/ 71706 w 2239263"/>
              <a:gd name="connsiteY2-226" fmla="*/ 209907 h 1151360"/>
              <a:gd name="connsiteX3-227" fmla="*/ 75853 w 2239263"/>
              <a:gd name="connsiteY3-228" fmla="*/ 625961 h 1151360"/>
              <a:gd name="connsiteX4-229" fmla="*/ 194996 w 2239263"/>
              <a:gd name="connsiteY4-230" fmla="*/ 1093485 h 1151360"/>
              <a:gd name="connsiteX5-231" fmla="*/ 756212 w 2239263"/>
              <a:gd name="connsiteY5-232" fmla="*/ 1134677 h 1151360"/>
              <a:gd name="connsiteX6-233" fmla="*/ 1441845 w 2239263"/>
              <a:gd name="connsiteY6-234" fmla="*/ 1145612 h 1151360"/>
              <a:gd name="connsiteX7-235" fmla="*/ 1987504 w 2239263"/>
              <a:gd name="connsiteY7-236" fmla="*/ 1046920 h 1151360"/>
              <a:gd name="connsiteX8-237" fmla="*/ 2229279 w 2239263"/>
              <a:gd name="connsiteY8-238" fmla="*/ 600325 h 1151360"/>
              <a:gd name="connsiteX9-239" fmla="*/ 2116640 w 2239263"/>
              <a:gd name="connsiteY9-240" fmla="*/ 281165 h 1151360"/>
              <a:gd name="connsiteX10-241" fmla="*/ 1674475 w 2239263"/>
              <a:gd name="connsiteY10-242" fmla="*/ 4424 h 1151360"/>
              <a:gd name="connsiteX0-243" fmla="*/ 1674475 w 2265935"/>
              <a:gd name="connsiteY0-244" fmla="*/ 4424 h 1151360"/>
              <a:gd name="connsiteX1-245" fmla="*/ 754605 w 2265935"/>
              <a:gd name="connsiteY1-246" fmla="*/ 75683 h 1151360"/>
              <a:gd name="connsiteX2-247" fmla="*/ 71706 w 2265935"/>
              <a:gd name="connsiteY2-248" fmla="*/ 209907 h 1151360"/>
              <a:gd name="connsiteX3-249" fmla="*/ 75853 w 2265935"/>
              <a:gd name="connsiteY3-250" fmla="*/ 625961 h 1151360"/>
              <a:gd name="connsiteX4-251" fmla="*/ 194996 w 2265935"/>
              <a:gd name="connsiteY4-252" fmla="*/ 1093485 h 1151360"/>
              <a:gd name="connsiteX5-253" fmla="*/ 756212 w 2265935"/>
              <a:gd name="connsiteY5-254" fmla="*/ 1134677 h 1151360"/>
              <a:gd name="connsiteX6-255" fmla="*/ 1441845 w 2265935"/>
              <a:gd name="connsiteY6-256" fmla="*/ 1145612 h 1151360"/>
              <a:gd name="connsiteX7-257" fmla="*/ 1987504 w 2265935"/>
              <a:gd name="connsiteY7-258" fmla="*/ 1046920 h 1151360"/>
              <a:gd name="connsiteX8-259" fmla="*/ 2229279 w 2265935"/>
              <a:gd name="connsiteY8-260" fmla="*/ 600325 h 1151360"/>
              <a:gd name="connsiteX9-261" fmla="*/ 2116640 w 2265935"/>
              <a:gd name="connsiteY9-262" fmla="*/ 281165 h 1151360"/>
              <a:gd name="connsiteX10-263" fmla="*/ 1674475 w 2265935"/>
              <a:gd name="connsiteY10-264" fmla="*/ 4424 h 1151360"/>
              <a:gd name="connsiteX0-265" fmla="*/ 1674475 w 2265935"/>
              <a:gd name="connsiteY0-266" fmla="*/ 4424 h 1145924"/>
              <a:gd name="connsiteX1-267" fmla="*/ 754605 w 2265935"/>
              <a:gd name="connsiteY1-268" fmla="*/ 75683 h 1145924"/>
              <a:gd name="connsiteX2-269" fmla="*/ 71706 w 2265935"/>
              <a:gd name="connsiteY2-270" fmla="*/ 209907 h 1145924"/>
              <a:gd name="connsiteX3-271" fmla="*/ 75853 w 2265935"/>
              <a:gd name="connsiteY3-272" fmla="*/ 625961 h 1145924"/>
              <a:gd name="connsiteX4-273" fmla="*/ 194996 w 2265935"/>
              <a:gd name="connsiteY4-274" fmla="*/ 1093485 h 1145924"/>
              <a:gd name="connsiteX5-275" fmla="*/ 878370 w 2265935"/>
              <a:gd name="connsiteY5-276" fmla="*/ 1078688 h 1145924"/>
              <a:gd name="connsiteX6-277" fmla="*/ 1441845 w 2265935"/>
              <a:gd name="connsiteY6-278" fmla="*/ 1145612 h 1145924"/>
              <a:gd name="connsiteX7-279" fmla="*/ 1987504 w 2265935"/>
              <a:gd name="connsiteY7-280" fmla="*/ 1046920 h 1145924"/>
              <a:gd name="connsiteX8-281" fmla="*/ 2229279 w 2265935"/>
              <a:gd name="connsiteY8-282" fmla="*/ 600325 h 1145924"/>
              <a:gd name="connsiteX9-283" fmla="*/ 2116640 w 2265935"/>
              <a:gd name="connsiteY9-284" fmla="*/ 281165 h 1145924"/>
              <a:gd name="connsiteX10-285" fmla="*/ 1674475 w 2265935"/>
              <a:gd name="connsiteY10-286" fmla="*/ 4424 h 1145924"/>
              <a:gd name="connsiteX0-287" fmla="*/ 1674475 w 2265935"/>
              <a:gd name="connsiteY0-288" fmla="*/ 4424 h 1157932"/>
              <a:gd name="connsiteX1-289" fmla="*/ 754605 w 2265935"/>
              <a:gd name="connsiteY1-290" fmla="*/ 75683 h 1157932"/>
              <a:gd name="connsiteX2-291" fmla="*/ 71706 w 2265935"/>
              <a:gd name="connsiteY2-292" fmla="*/ 209907 h 1157932"/>
              <a:gd name="connsiteX3-293" fmla="*/ 75853 w 2265935"/>
              <a:gd name="connsiteY3-294" fmla="*/ 625961 h 1157932"/>
              <a:gd name="connsiteX4-295" fmla="*/ 194996 w 2265935"/>
              <a:gd name="connsiteY4-296" fmla="*/ 1093485 h 1157932"/>
              <a:gd name="connsiteX5-297" fmla="*/ 878370 w 2265935"/>
              <a:gd name="connsiteY5-298" fmla="*/ 1078688 h 1157932"/>
              <a:gd name="connsiteX6-299" fmla="*/ 1441845 w 2265935"/>
              <a:gd name="connsiteY6-300" fmla="*/ 1145612 h 1157932"/>
              <a:gd name="connsiteX7-301" fmla="*/ 1987504 w 2265935"/>
              <a:gd name="connsiteY7-302" fmla="*/ 1046920 h 1157932"/>
              <a:gd name="connsiteX8-303" fmla="*/ 2229279 w 2265935"/>
              <a:gd name="connsiteY8-304" fmla="*/ 600325 h 1157932"/>
              <a:gd name="connsiteX9-305" fmla="*/ 2116640 w 2265935"/>
              <a:gd name="connsiteY9-306" fmla="*/ 281165 h 1157932"/>
              <a:gd name="connsiteX10-307" fmla="*/ 1674475 w 2265935"/>
              <a:gd name="connsiteY10-308" fmla="*/ 4424 h 1157932"/>
              <a:gd name="connsiteX0-309" fmla="*/ 1674475 w 2233484"/>
              <a:gd name="connsiteY0-310" fmla="*/ 12916 h 1166424"/>
              <a:gd name="connsiteX1-311" fmla="*/ 754605 w 2233484"/>
              <a:gd name="connsiteY1-312" fmla="*/ 84175 h 1166424"/>
              <a:gd name="connsiteX2-313" fmla="*/ 71706 w 2233484"/>
              <a:gd name="connsiteY2-314" fmla="*/ 218399 h 1166424"/>
              <a:gd name="connsiteX3-315" fmla="*/ 75853 w 2233484"/>
              <a:gd name="connsiteY3-316" fmla="*/ 634453 h 1166424"/>
              <a:gd name="connsiteX4-317" fmla="*/ 194996 w 2233484"/>
              <a:gd name="connsiteY4-318" fmla="*/ 1101977 h 1166424"/>
              <a:gd name="connsiteX5-319" fmla="*/ 878370 w 2233484"/>
              <a:gd name="connsiteY5-320" fmla="*/ 1087180 h 1166424"/>
              <a:gd name="connsiteX6-321" fmla="*/ 1441845 w 2233484"/>
              <a:gd name="connsiteY6-322" fmla="*/ 1154104 h 1166424"/>
              <a:gd name="connsiteX7-323" fmla="*/ 1987504 w 2233484"/>
              <a:gd name="connsiteY7-324" fmla="*/ 1055412 h 1166424"/>
              <a:gd name="connsiteX8-325" fmla="*/ 2229279 w 2233484"/>
              <a:gd name="connsiteY8-326" fmla="*/ 608817 h 1166424"/>
              <a:gd name="connsiteX9-327" fmla="*/ 1872326 w 2233484"/>
              <a:gd name="connsiteY9-328" fmla="*/ 477982 h 1166424"/>
              <a:gd name="connsiteX10-329" fmla="*/ 1674475 w 2233484"/>
              <a:gd name="connsiteY10-330" fmla="*/ 12916 h 1166424"/>
              <a:gd name="connsiteX0-331" fmla="*/ 1674475 w 2008086"/>
              <a:gd name="connsiteY0-332" fmla="*/ 12916 h 1166424"/>
              <a:gd name="connsiteX1-333" fmla="*/ 754605 w 2008086"/>
              <a:gd name="connsiteY1-334" fmla="*/ 84175 h 1166424"/>
              <a:gd name="connsiteX2-335" fmla="*/ 71706 w 2008086"/>
              <a:gd name="connsiteY2-336" fmla="*/ 218399 h 1166424"/>
              <a:gd name="connsiteX3-337" fmla="*/ 75853 w 2008086"/>
              <a:gd name="connsiteY3-338" fmla="*/ 634453 h 1166424"/>
              <a:gd name="connsiteX4-339" fmla="*/ 194996 w 2008086"/>
              <a:gd name="connsiteY4-340" fmla="*/ 1101977 h 1166424"/>
              <a:gd name="connsiteX5-341" fmla="*/ 878370 w 2008086"/>
              <a:gd name="connsiteY5-342" fmla="*/ 1087180 h 1166424"/>
              <a:gd name="connsiteX6-343" fmla="*/ 1441845 w 2008086"/>
              <a:gd name="connsiteY6-344" fmla="*/ 1154104 h 1166424"/>
              <a:gd name="connsiteX7-345" fmla="*/ 1987504 w 2008086"/>
              <a:gd name="connsiteY7-346" fmla="*/ 1055412 h 1166424"/>
              <a:gd name="connsiteX8-347" fmla="*/ 1872326 w 2008086"/>
              <a:gd name="connsiteY8-348" fmla="*/ 477982 h 1166424"/>
              <a:gd name="connsiteX9-349" fmla="*/ 1674475 w 2008086"/>
              <a:gd name="connsiteY9-350" fmla="*/ 12916 h 1166424"/>
              <a:gd name="connsiteX0-351" fmla="*/ 1674475 w 1887160"/>
              <a:gd name="connsiteY0-352" fmla="*/ 12916 h 1176767"/>
              <a:gd name="connsiteX1-353" fmla="*/ 754605 w 1887160"/>
              <a:gd name="connsiteY1-354" fmla="*/ 84175 h 1176767"/>
              <a:gd name="connsiteX2-355" fmla="*/ 71706 w 1887160"/>
              <a:gd name="connsiteY2-356" fmla="*/ 218399 h 1176767"/>
              <a:gd name="connsiteX3-357" fmla="*/ 75853 w 1887160"/>
              <a:gd name="connsiteY3-358" fmla="*/ 634453 h 1176767"/>
              <a:gd name="connsiteX4-359" fmla="*/ 194996 w 1887160"/>
              <a:gd name="connsiteY4-360" fmla="*/ 1101977 h 1176767"/>
              <a:gd name="connsiteX5-361" fmla="*/ 878370 w 1887160"/>
              <a:gd name="connsiteY5-362" fmla="*/ 1087180 h 1176767"/>
              <a:gd name="connsiteX6-363" fmla="*/ 1441845 w 1887160"/>
              <a:gd name="connsiteY6-364" fmla="*/ 1154104 h 1176767"/>
              <a:gd name="connsiteX7-365" fmla="*/ 1824628 w 1887160"/>
              <a:gd name="connsiteY7-366" fmla="*/ 907803 h 1176767"/>
              <a:gd name="connsiteX8-367" fmla="*/ 1872326 w 1887160"/>
              <a:gd name="connsiteY8-368" fmla="*/ 477982 h 1176767"/>
              <a:gd name="connsiteX9-369" fmla="*/ 1674475 w 1887160"/>
              <a:gd name="connsiteY9-370" fmla="*/ 12916 h 1176767"/>
              <a:gd name="connsiteX0-371" fmla="*/ 1674475 w 1913795"/>
              <a:gd name="connsiteY0-372" fmla="*/ 12916 h 1176767"/>
              <a:gd name="connsiteX1-373" fmla="*/ 754605 w 1913795"/>
              <a:gd name="connsiteY1-374" fmla="*/ 84175 h 1176767"/>
              <a:gd name="connsiteX2-375" fmla="*/ 71706 w 1913795"/>
              <a:gd name="connsiteY2-376" fmla="*/ 218399 h 1176767"/>
              <a:gd name="connsiteX3-377" fmla="*/ 75853 w 1913795"/>
              <a:gd name="connsiteY3-378" fmla="*/ 634453 h 1176767"/>
              <a:gd name="connsiteX4-379" fmla="*/ 194996 w 1913795"/>
              <a:gd name="connsiteY4-380" fmla="*/ 1101977 h 1176767"/>
              <a:gd name="connsiteX5-381" fmla="*/ 878370 w 1913795"/>
              <a:gd name="connsiteY5-382" fmla="*/ 1087180 h 1176767"/>
              <a:gd name="connsiteX6-383" fmla="*/ 1441845 w 1913795"/>
              <a:gd name="connsiteY6-384" fmla="*/ 1154104 h 1176767"/>
              <a:gd name="connsiteX7-385" fmla="*/ 1824628 w 1913795"/>
              <a:gd name="connsiteY7-386" fmla="*/ 907803 h 1176767"/>
              <a:gd name="connsiteX8-387" fmla="*/ 1872326 w 1913795"/>
              <a:gd name="connsiteY8-388" fmla="*/ 477982 h 1176767"/>
              <a:gd name="connsiteX9-389" fmla="*/ 1674475 w 1913795"/>
              <a:gd name="connsiteY9-390" fmla="*/ 12916 h 1176767"/>
              <a:gd name="connsiteX0-391" fmla="*/ 1674475 w 1922080"/>
              <a:gd name="connsiteY0-392" fmla="*/ 12916 h 1176767"/>
              <a:gd name="connsiteX1-393" fmla="*/ 754605 w 1922080"/>
              <a:gd name="connsiteY1-394" fmla="*/ 84175 h 1176767"/>
              <a:gd name="connsiteX2-395" fmla="*/ 71706 w 1922080"/>
              <a:gd name="connsiteY2-396" fmla="*/ 218399 h 1176767"/>
              <a:gd name="connsiteX3-397" fmla="*/ 75853 w 1922080"/>
              <a:gd name="connsiteY3-398" fmla="*/ 634453 h 1176767"/>
              <a:gd name="connsiteX4-399" fmla="*/ 194996 w 1922080"/>
              <a:gd name="connsiteY4-400" fmla="*/ 1101977 h 1176767"/>
              <a:gd name="connsiteX5-401" fmla="*/ 878370 w 1922080"/>
              <a:gd name="connsiteY5-402" fmla="*/ 1087180 h 1176767"/>
              <a:gd name="connsiteX6-403" fmla="*/ 1441845 w 1922080"/>
              <a:gd name="connsiteY6-404" fmla="*/ 1154104 h 1176767"/>
              <a:gd name="connsiteX7-405" fmla="*/ 1824628 w 1922080"/>
              <a:gd name="connsiteY7-406" fmla="*/ 907803 h 1176767"/>
              <a:gd name="connsiteX8-407" fmla="*/ 1872326 w 1922080"/>
              <a:gd name="connsiteY8-408" fmla="*/ 477982 h 1176767"/>
              <a:gd name="connsiteX9-409" fmla="*/ 1674475 w 1922080"/>
              <a:gd name="connsiteY9-410" fmla="*/ 12916 h 1176767"/>
              <a:gd name="connsiteX0-411" fmla="*/ 1599024 w 1846629"/>
              <a:gd name="connsiteY0-412" fmla="*/ 21254 h 1185105"/>
              <a:gd name="connsiteX1-413" fmla="*/ 679154 w 1846629"/>
              <a:gd name="connsiteY1-414" fmla="*/ 92513 h 1185105"/>
              <a:gd name="connsiteX2-415" fmla="*/ 118412 w 1846629"/>
              <a:gd name="connsiteY2-416" fmla="*/ 216557 h 1185105"/>
              <a:gd name="connsiteX3-417" fmla="*/ 402 w 1846629"/>
              <a:gd name="connsiteY3-418" fmla="*/ 642791 h 1185105"/>
              <a:gd name="connsiteX4-419" fmla="*/ 119545 w 1846629"/>
              <a:gd name="connsiteY4-420" fmla="*/ 1110315 h 1185105"/>
              <a:gd name="connsiteX5-421" fmla="*/ 802919 w 1846629"/>
              <a:gd name="connsiteY5-422" fmla="*/ 1095518 h 1185105"/>
              <a:gd name="connsiteX6-423" fmla="*/ 1366394 w 1846629"/>
              <a:gd name="connsiteY6-424" fmla="*/ 1162442 h 1185105"/>
              <a:gd name="connsiteX7-425" fmla="*/ 1749177 w 1846629"/>
              <a:gd name="connsiteY7-426" fmla="*/ 916141 h 1185105"/>
              <a:gd name="connsiteX8-427" fmla="*/ 1796875 w 1846629"/>
              <a:gd name="connsiteY8-428" fmla="*/ 486320 h 1185105"/>
              <a:gd name="connsiteX9-429" fmla="*/ 1599024 w 1846629"/>
              <a:gd name="connsiteY9-430" fmla="*/ 21254 h 1185105"/>
              <a:gd name="connsiteX0-431" fmla="*/ 1599930 w 1847535"/>
              <a:gd name="connsiteY0-432" fmla="*/ 21254 h 1234633"/>
              <a:gd name="connsiteX1-433" fmla="*/ 680060 w 1847535"/>
              <a:gd name="connsiteY1-434" fmla="*/ 92513 h 1234633"/>
              <a:gd name="connsiteX2-435" fmla="*/ 119318 w 1847535"/>
              <a:gd name="connsiteY2-436" fmla="*/ 216557 h 1234633"/>
              <a:gd name="connsiteX3-437" fmla="*/ 1308 w 1847535"/>
              <a:gd name="connsiteY3-438" fmla="*/ 642791 h 1234633"/>
              <a:gd name="connsiteX4-439" fmla="*/ 120451 w 1847535"/>
              <a:gd name="connsiteY4-440" fmla="*/ 1110315 h 1234633"/>
              <a:gd name="connsiteX5-441" fmla="*/ 854724 w 1847535"/>
              <a:gd name="connsiteY5-442" fmla="*/ 1176957 h 1234633"/>
              <a:gd name="connsiteX6-443" fmla="*/ 1367300 w 1847535"/>
              <a:gd name="connsiteY6-444" fmla="*/ 1162442 h 1234633"/>
              <a:gd name="connsiteX7-445" fmla="*/ 1750083 w 1847535"/>
              <a:gd name="connsiteY7-446" fmla="*/ 916141 h 1234633"/>
              <a:gd name="connsiteX8-447" fmla="*/ 1797781 w 1847535"/>
              <a:gd name="connsiteY8-448" fmla="*/ 486320 h 1234633"/>
              <a:gd name="connsiteX9-449" fmla="*/ 1599930 w 1847535"/>
              <a:gd name="connsiteY9-450" fmla="*/ 21254 h 1234633"/>
              <a:gd name="connsiteX0-451" fmla="*/ 1607787 w 1855392"/>
              <a:gd name="connsiteY0-452" fmla="*/ 21254 h 1190541"/>
              <a:gd name="connsiteX1-453" fmla="*/ 687917 w 1855392"/>
              <a:gd name="connsiteY1-454" fmla="*/ 92513 h 1190541"/>
              <a:gd name="connsiteX2-455" fmla="*/ 127175 w 1855392"/>
              <a:gd name="connsiteY2-456" fmla="*/ 216557 h 1190541"/>
              <a:gd name="connsiteX3-457" fmla="*/ 9165 w 1855392"/>
              <a:gd name="connsiteY3-458" fmla="*/ 642791 h 1190541"/>
              <a:gd name="connsiteX4-459" fmla="*/ 291185 w 1855392"/>
              <a:gd name="connsiteY4-460" fmla="*/ 1089955 h 1190541"/>
              <a:gd name="connsiteX5-461" fmla="*/ 862581 w 1855392"/>
              <a:gd name="connsiteY5-462" fmla="*/ 1176957 h 1190541"/>
              <a:gd name="connsiteX6-463" fmla="*/ 1375157 w 1855392"/>
              <a:gd name="connsiteY6-464" fmla="*/ 1162442 h 1190541"/>
              <a:gd name="connsiteX7-465" fmla="*/ 1757940 w 1855392"/>
              <a:gd name="connsiteY7-466" fmla="*/ 916141 h 1190541"/>
              <a:gd name="connsiteX8-467" fmla="*/ 1805638 w 1855392"/>
              <a:gd name="connsiteY8-468" fmla="*/ 486320 h 1190541"/>
              <a:gd name="connsiteX9-469" fmla="*/ 1607787 w 1855392"/>
              <a:gd name="connsiteY9-470" fmla="*/ 21254 h 1190541"/>
              <a:gd name="connsiteX0-471" fmla="*/ 1607787 w 1855392"/>
              <a:gd name="connsiteY0-472" fmla="*/ 21254 h 1190541"/>
              <a:gd name="connsiteX1-473" fmla="*/ 687917 w 1855392"/>
              <a:gd name="connsiteY1-474" fmla="*/ 92513 h 1190541"/>
              <a:gd name="connsiteX2-475" fmla="*/ 127175 w 1855392"/>
              <a:gd name="connsiteY2-476" fmla="*/ 216557 h 1190541"/>
              <a:gd name="connsiteX3-477" fmla="*/ 9165 w 1855392"/>
              <a:gd name="connsiteY3-478" fmla="*/ 642791 h 1190541"/>
              <a:gd name="connsiteX4-479" fmla="*/ 291185 w 1855392"/>
              <a:gd name="connsiteY4-480" fmla="*/ 1089955 h 1190541"/>
              <a:gd name="connsiteX5-481" fmla="*/ 862581 w 1855392"/>
              <a:gd name="connsiteY5-482" fmla="*/ 1176957 h 1190541"/>
              <a:gd name="connsiteX6-483" fmla="*/ 1375157 w 1855392"/>
              <a:gd name="connsiteY6-484" fmla="*/ 1162442 h 1190541"/>
              <a:gd name="connsiteX7-485" fmla="*/ 1757940 w 1855392"/>
              <a:gd name="connsiteY7-486" fmla="*/ 916141 h 1190541"/>
              <a:gd name="connsiteX8-487" fmla="*/ 1805638 w 1855392"/>
              <a:gd name="connsiteY8-488" fmla="*/ 486320 h 1190541"/>
              <a:gd name="connsiteX9-489" fmla="*/ 1607787 w 1855392"/>
              <a:gd name="connsiteY9-490" fmla="*/ 21254 h 119054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1855392" h="1190541">
                <a:moveTo>
                  <a:pt x="1607787" y="21254"/>
                </a:moveTo>
                <a:cubicBezTo>
                  <a:pt x="1421500" y="-44380"/>
                  <a:pt x="934686" y="59963"/>
                  <a:pt x="687917" y="92513"/>
                </a:cubicBezTo>
                <a:cubicBezTo>
                  <a:pt x="441148" y="125064"/>
                  <a:pt x="240300" y="124844"/>
                  <a:pt x="127175" y="216557"/>
                </a:cubicBezTo>
                <a:cubicBezTo>
                  <a:pt x="14050" y="308270"/>
                  <a:pt x="-18170" y="497225"/>
                  <a:pt x="9165" y="642791"/>
                </a:cubicBezTo>
                <a:cubicBezTo>
                  <a:pt x="36500" y="788357"/>
                  <a:pt x="210027" y="950026"/>
                  <a:pt x="291185" y="1089955"/>
                </a:cubicBezTo>
                <a:cubicBezTo>
                  <a:pt x="372343" y="1229884"/>
                  <a:pt x="681919" y="1164876"/>
                  <a:pt x="862581" y="1176957"/>
                </a:cubicBezTo>
                <a:cubicBezTo>
                  <a:pt x="1043243" y="1189038"/>
                  <a:pt x="1225931" y="1205911"/>
                  <a:pt x="1375157" y="1162442"/>
                </a:cubicBezTo>
                <a:cubicBezTo>
                  <a:pt x="1524383" y="1118973"/>
                  <a:pt x="1589484" y="1150986"/>
                  <a:pt x="1757940" y="916141"/>
                </a:cubicBezTo>
                <a:cubicBezTo>
                  <a:pt x="1926396" y="681296"/>
                  <a:pt x="1830663" y="635468"/>
                  <a:pt x="1805638" y="486320"/>
                </a:cubicBezTo>
                <a:cubicBezTo>
                  <a:pt x="1780613" y="337172"/>
                  <a:pt x="1794074" y="86888"/>
                  <a:pt x="1607787" y="21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http://chn.docer.com/works?userid=25553551                    _2"/>
          <p:cNvSpPr txBox="1"/>
          <p:nvPr/>
        </p:nvSpPr>
        <p:spPr>
          <a:xfrm>
            <a:off x="6788407" y="1077661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经典综艺体简" panose="02010609000101010101" pitchFamily="49" charset="-122"/>
              </a:rPr>
              <a:t>1</a:t>
            </a:r>
            <a:endParaRPr lang="zh-CN" alt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4" name="http://chn.docer.com/works?userid=25553551                    _3"/>
          <p:cNvGrpSpPr/>
          <p:nvPr/>
        </p:nvGrpSpPr>
        <p:grpSpPr>
          <a:xfrm>
            <a:off x="7519095" y="939161"/>
            <a:ext cx="2885121" cy="768264"/>
            <a:chOff x="2681176" y="3047839"/>
            <a:chExt cx="2885121" cy="768264"/>
          </a:xfrm>
        </p:grpSpPr>
        <p:sp>
          <p:nvSpPr>
            <p:cNvPr id="25" name="免费的模板下载：www.ainippt.com _5"/>
            <p:cNvSpPr txBox="1">
              <a:spLocks noChangeArrowheads="1"/>
            </p:cNvSpPr>
            <p:nvPr/>
          </p:nvSpPr>
          <p:spPr bwMode="auto">
            <a:xfrm>
              <a:off x="2681176" y="3047839"/>
              <a:ext cx="246232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chemeClr val="bg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1pPr>
              <a:lvl2pPr marL="742950" indent="-28575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l"/>
              <a:r>
                <a:rPr lang="zh-CN" altLang="en-US" sz="2000" b="1" i="1" dirty="0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添加章节名称</a:t>
              </a:r>
            </a:p>
          </p:txBody>
        </p:sp>
        <p:sp>
          <p:nvSpPr>
            <p:cNvPr id="26" name="免费的模板下载：www.ainippt.com _6"/>
            <p:cNvSpPr/>
            <p:nvPr/>
          </p:nvSpPr>
          <p:spPr>
            <a:xfrm>
              <a:off x="2681176" y="3400605"/>
              <a:ext cx="288512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Lorem ipsum dolor sit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amet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,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consectetur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adipiscing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elit</a:t>
              </a:r>
              <a:r>
                <a:rPr lang="zh-CN" altLang="en-US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，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Lorem ipsum dolor sit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amet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,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consectetur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adipiscing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elit</a:t>
              </a:r>
              <a:endParaRPr lang="zh-CN" alt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sp>
        <p:nvSpPr>
          <p:cNvPr id="36" name="http://chn.docer.com/works?userid=25553551                    _4"/>
          <p:cNvSpPr/>
          <p:nvPr/>
        </p:nvSpPr>
        <p:spPr>
          <a:xfrm>
            <a:off x="6583895" y="2356706"/>
            <a:ext cx="868026" cy="556982"/>
          </a:xfrm>
          <a:custGeom>
            <a:avLst/>
            <a:gdLst>
              <a:gd name="connsiteX0" fmla="*/ 1716008 w 2287241"/>
              <a:gd name="connsiteY0" fmla="*/ 25685 h 1252097"/>
              <a:gd name="connsiteX1" fmla="*/ 760511 w 2287241"/>
              <a:gd name="connsiteY1" fmla="*/ 25685 h 1252097"/>
              <a:gd name="connsiteX2" fmla="*/ 113239 w 2287241"/>
              <a:gd name="connsiteY2" fmla="*/ 231168 h 1252097"/>
              <a:gd name="connsiteX3" fmla="*/ 10497 w 2287241"/>
              <a:gd name="connsiteY3" fmla="*/ 642134 h 1252097"/>
              <a:gd name="connsiteX4" fmla="*/ 236529 w 2287241"/>
              <a:gd name="connsiteY4" fmla="*/ 1114746 h 1252097"/>
              <a:gd name="connsiteX5" fmla="*/ 935172 w 2287241"/>
              <a:gd name="connsiteY5" fmla="*/ 1166116 h 1252097"/>
              <a:gd name="connsiteX6" fmla="*/ 1325590 w 2287241"/>
              <a:gd name="connsiteY6" fmla="*/ 1248310 h 1252097"/>
              <a:gd name="connsiteX7" fmla="*/ 1993410 w 2287241"/>
              <a:gd name="connsiteY7" fmla="*/ 1032552 h 1252097"/>
              <a:gd name="connsiteX8" fmla="*/ 2270812 w 2287241"/>
              <a:gd name="connsiteY8" fmla="*/ 621586 h 1252097"/>
              <a:gd name="connsiteX9" fmla="*/ 2198893 w 2287241"/>
              <a:gd name="connsiteY9" fmla="*/ 231168 h 1252097"/>
              <a:gd name="connsiteX10" fmla="*/ 1716008 w 2287241"/>
              <a:gd name="connsiteY10" fmla="*/ 25685 h 1252097"/>
              <a:gd name="connsiteX0-1" fmla="*/ 1716008 w 2287241"/>
              <a:gd name="connsiteY0-2" fmla="*/ 66586 h 1292998"/>
              <a:gd name="connsiteX1-3" fmla="*/ 760511 w 2287241"/>
              <a:gd name="connsiteY1-4" fmla="*/ 66586 h 1292998"/>
              <a:gd name="connsiteX2-5" fmla="*/ 113239 w 2287241"/>
              <a:gd name="connsiteY2-6" fmla="*/ 272069 h 1292998"/>
              <a:gd name="connsiteX3-7" fmla="*/ 10497 w 2287241"/>
              <a:gd name="connsiteY3-8" fmla="*/ 683035 h 1292998"/>
              <a:gd name="connsiteX4-9" fmla="*/ 236529 w 2287241"/>
              <a:gd name="connsiteY4-10" fmla="*/ 1155647 h 1292998"/>
              <a:gd name="connsiteX5-11" fmla="*/ 935172 w 2287241"/>
              <a:gd name="connsiteY5-12" fmla="*/ 1207017 h 1292998"/>
              <a:gd name="connsiteX6-13" fmla="*/ 1325590 w 2287241"/>
              <a:gd name="connsiteY6-14" fmla="*/ 1289211 h 1292998"/>
              <a:gd name="connsiteX7-15" fmla="*/ 1993410 w 2287241"/>
              <a:gd name="connsiteY7-16" fmla="*/ 1073453 h 1292998"/>
              <a:gd name="connsiteX8-17" fmla="*/ 2270812 w 2287241"/>
              <a:gd name="connsiteY8-18" fmla="*/ 662487 h 1292998"/>
              <a:gd name="connsiteX9-19" fmla="*/ 2198893 w 2287241"/>
              <a:gd name="connsiteY9-20" fmla="*/ 272069 h 1292998"/>
              <a:gd name="connsiteX10-21" fmla="*/ 1716008 w 2287241"/>
              <a:gd name="connsiteY10-22" fmla="*/ 66586 h 1292998"/>
              <a:gd name="connsiteX0-23" fmla="*/ 1716008 w 2280796"/>
              <a:gd name="connsiteY0-24" fmla="*/ 30302 h 1256714"/>
              <a:gd name="connsiteX1-25" fmla="*/ 760511 w 2280796"/>
              <a:gd name="connsiteY1-26" fmla="*/ 30302 h 1256714"/>
              <a:gd name="connsiteX2-27" fmla="*/ 113239 w 2280796"/>
              <a:gd name="connsiteY2-28" fmla="*/ 235785 h 1256714"/>
              <a:gd name="connsiteX3-29" fmla="*/ 10497 w 2280796"/>
              <a:gd name="connsiteY3-30" fmla="*/ 646751 h 1256714"/>
              <a:gd name="connsiteX4-31" fmla="*/ 236529 w 2280796"/>
              <a:gd name="connsiteY4-32" fmla="*/ 1119363 h 1256714"/>
              <a:gd name="connsiteX5-33" fmla="*/ 935172 w 2280796"/>
              <a:gd name="connsiteY5-34" fmla="*/ 1170733 h 1256714"/>
              <a:gd name="connsiteX6-35" fmla="*/ 1325590 w 2280796"/>
              <a:gd name="connsiteY6-36" fmla="*/ 1252927 h 1256714"/>
              <a:gd name="connsiteX7-37" fmla="*/ 1993410 w 2280796"/>
              <a:gd name="connsiteY7-38" fmla="*/ 1037169 h 1256714"/>
              <a:gd name="connsiteX8-39" fmla="*/ 2270812 w 2280796"/>
              <a:gd name="connsiteY8-40" fmla="*/ 626203 h 1256714"/>
              <a:gd name="connsiteX9-41" fmla="*/ 2158173 w 2280796"/>
              <a:gd name="connsiteY9-42" fmla="*/ 307043 h 1256714"/>
              <a:gd name="connsiteX10-43" fmla="*/ 1716008 w 2280796"/>
              <a:gd name="connsiteY10-44" fmla="*/ 30302 h 1256714"/>
              <a:gd name="connsiteX0-45" fmla="*/ 1716008 w 2280796"/>
              <a:gd name="connsiteY0-46" fmla="*/ 30302 h 1255938"/>
              <a:gd name="connsiteX1-47" fmla="*/ 760511 w 2280796"/>
              <a:gd name="connsiteY1-48" fmla="*/ 30302 h 1255938"/>
              <a:gd name="connsiteX2-49" fmla="*/ 113239 w 2280796"/>
              <a:gd name="connsiteY2-50" fmla="*/ 235785 h 1255938"/>
              <a:gd name="connsiteX3-51" fmla="*/ 10497 w 2280796"/>
              <a:gd name="connsiteY3-52" fmla="*/ 646751 h 1255938"/>
              <a:gd name="connsiteX4-53" fmla="*/ 236529 w 2280796"/>
              <a:gd name="connsiteY4-54" fmla="*/ 1119363 h 1255938"/>
              <a:gd name="connsiteX5-55" fmla="*/ 797745 w 2280796"/>
              <a:gd name="connsiteY5-56" fmla="*/ 1160555 h 1255938"/>
              <a:gd name="connsiteX6-57" fmla="*/ 1325590 w 2280796"/>
              <a:gd name="connsiteY6-58" fmla="*/ 1252927 h 1255938"/>
              <a:gd name="connsiteX7-59" fmla="*/ 1993410 w 2280796"/>
              <a:gd name="connsiteY7-60" fmla="*/ 1037169 h 1255938"/>
              <a:gd name="connsiteX8-61" fmla="*/ 2270812 w 2280796"/>
              <a:gd name="connsiteY8-62" fmla="*/ 626203 h 1255938"/>
              <a:gd name="connsiteX9-63" fmla="*/ 2158173 w 2280796"/>
              <a:gd name="connsiteY9-64" fmla="*/ 307043 h 1255938"/>
              <a:gd name="connsiteX10-65" fmla="*/ 1716008 w 2280796"/>
              <a:gd name="connsiteY10-66" fmla="*/ 30302 h 1255938"/>
              <a:gd name="connsiteX0-67" fmla="*/ 1716008 w 2280796"/>
              <a:gd name="connsiteY0-68" fmla="*/ 30302 h 1295372"/>
              <a:gd name="connsiteX1-69" fmla="*/ 760511 w 2280796"/>
              <a:gd name="connsiteY1-70" fmla="*/ 30302 h 1295372"/>
              <a:gd name="connsiteX2-71" fmla="*/ 113239 w 2280796"/>
              <a:gd name="connsiteY2-72" fmla="*/ 235785 h 1295372"/>
              <a:gd name="connsiteX3-73" fmla="*/ 10497 w 2280796"/>
              <a:gd name="connsiteY3-74" fmla="*/ 646751 h 1295372"/>
              <a:gd name="connsiteX4-75" fmla="*/ 236529 w 2280796"/>
              <a:gd name="connsiteY4-76" fmla="*/ 1119363 h 1295372"/>
              <a:gd name="connsiteX5-77" fmla="*/ 797745 w 2280796"/>
              <a:gd name="connsiteY5-78" fmla="*/ 1160555 h 1295372"/>
              <a:gd name="connsiteX6-79" fmla="*/ 1325590 w 2280796"/>
              <a:gd name="connsiteY6-80" fmla="*/ 1252927 h 1295372"/>
              <a:gd name="connsiteX7-81" fmla="*/ 1993410 w 2280796"/>
              <a:gd name="connsiteY7-82" fmla="*/ 1037169 h 1295372"/>
              <a:gd name="connsiteX8-83" fmla="*/ 2270812 w 2280796"/>
              <a:gd name="connsiteY8-84" fmla="*/ 626203 h 1295372"/>
              <a:gd name="connsiteX9-85" fmla="*/ 2158173 w 2280796"/>
              <a:gd name="connsiteY9-86" fmla="*/ 307043 h 1295372"/>
              <a:gd name="connsiteX10-87" fmla="*/ 1716008 w 2280796"/>
              <a:gd name="connsiteY10-88" fmla="*/ 30302 h 1295372"/>
              <a:gd name="connsiteX0-89" fmla="*/ 1716008 w 2280796"/>
              <a:gd name="connsiteY0-90" fmla="*/ 30302 h 1179841"/>
              <a:gd name="connsiteX1-91" fmla="*/ 760511 w 2280796"/>
              <a:gd name="connsiteY1-92" fmla="*/ 30302 h 1179841"/>
              <a:gd name="connsiteX2-93" fmla="*/ 113239 w 2280796"/>
              <a:gd name="connsiteY2-94" fmla="*/ 235785 h 1179841"/>
              <a:gd name="connsiteX3-95" fmla="*/ 10497 w 2280796"/>
              <a:gd name="connsiteY3-96" fmla="*/ 646751 h 1179841"/>
              <a:gd name="connsiteX4-97" fmla="*/ 236529 w 2280796"/>
              <a:gd name="connsiteY4-98" fmla="*/ 1119363 h 1179841"/>
              <a:gd name="connsiteX5-99" fmla="*/ 797745 w 2280796"/>
              <a:gd name="connsiteY5-100" fmla="*/ 1160555 h 1179841"/>
              <a:gd name="connsiteX6-101" fmla="*/ 1483378 w 2280796"/>
              <a:gd name="connsiteY6-102" fmla="*/ 1171490 h 1179841"/>
              <a:gd name="connsiteX7-103" fmla="*/ 1993410 w 2280796"/>
              <a:gd name="connsiteY7-104" fmla="*/ 1037169 h 1179841"/>
              <a:gd name="connsiteX8-105" fmla="*/ 2270812 w 2280796"/>
              <a:gd name="connsiteY8-106" fmla="*/ 626203 h 1179841"/>
              <a:gd name="connsiteX9-107" fmla="*/ 2158173 w 2280796"/>
              <a:gd name="connsiteY9-108" fmla="*/ 307043 h 1179841"/>
              <a:gd name="connsiteX10-109" fmla="*/ 1716008 w 2280796"/>
              <a:gd name="connsiteY10-110" fmla="*/ 30302 h 1179841"/>
              <a:gd name="connsiteX0-111" fmla="*/ 1716008 w 2280796"/>
              <a:gd name="connsiteY0-112" fmla="*/ 30302 h 1179841"/>
              <a:gd name="connsiteX1-113" fmla="*/ 760511 w 2280796"/>
              <a:gd name="connsiteY1-114" fmla="*/ 30302 h 1179841"/>
              <a:gd name="connsiteX2-115" fmla="*/ 113239 w 2280796"/>
              <a:gd name="connsiteY2-116" fmla="*/ 235785 h 1179841"/>
              <a:gd name="connsiteX3-117" fmla="*/ 10497 w 2280796"/>
              <a:gd name="connsiteY3-118" fmla="*/ 646751 h 1179841"/>
              <a:gd name="connsiteX4-119" fmla="*/ 236529 w 2280796"/>
              <a:gd name="connsiteY4-120" fmla="*/ 1119363 h 1179841"/>
              <a:gd name="connsiteX5-121" fmla="*/ 797745 w 2280796"/>
              <a:gd name="connsiteY5-122" fmla="*/ 1160555 h 1179841"/>
              <a:gd name="connsiteX6-123" fmla="*/ 1483378 w 2280796"/>
              <a:gd name="connsiteY6-124" fmla="*/ 1171490 h 1179841"/>
              <a:gd name="connsiteX7-125" fmla="*/ 1993410 w 2280796"/>
              <a:gd name="connsiteY7-126" fmla="*/ 1037169 h 1179841"/>
              <a:gd name="connsiteX8-127" fmla="*/ 2270812 w 2280796"/>
              <a:gd name="connsiteY8-128" fmla="*/ 626203 h 1179841"/>
              <a:gd name="connsiteX9-129" fmla="*/ 2158173 w 2280796"/>
              <a:gd name="connsiteY9-130" fmla="*/ 307043 h 1179841"/>
              <a:gd name="connsiteX10-131" fmla="*/ 1716008 w 2280796"/>
              <a:gd name="connsiteY10-132" fmla="*/ 30302 h 1179841"/>
              <a:gd name="connsiteX0-133" fmla="*/ 1716008 w 2280796"/>
              <a:gd name="connsiteY0-134" fmla="*/ 30302 h 1177238"/>
              <a:gd name="connsiteX1-135" fmla="*/ 760511 w 2280796"/>
              <a:gd name="connsiteY1-136" fmla="*/ 30302 h 1177238"/>
              <a:gd name="connsiteX2-137" fmla="*/ 113239 w 2280796"/>
              <a:gd name="connsiteY2-138" fmla="*/ 235785 h 1177238"/>
              <a:gd name="connsiteX3-139" fmla="*/ 10497 w 2280796"/>
              <a:gd name="connsiteY3-140" fmla="*/ 646751 h 1177238"/>
              <a:gd name="connsiteX4-141" fmla="*/ 236529 w 2280796"/>
              <a:gd name="connsiteY4-142" fmla="*/ 1119363 h 1177238"/>
              <a:gd name="connsiteX5-143" fmla="*/ 797745 w 2280796"/>
              <a:gd name="connsiteY5-144" fmla="*/ 1160555 h 1177238"/>
              <a:gd name="connsiteX6-145" fmla="*/ 1483378 w 2280796"/>
              <a:gd name="connsiteY6-146" fmla="*/ 1171490 h 1177238"/>
              <a:gd name="connsiteX7-147" fmla="*/ 2029037 w 2280796"/>
              <a:gd name="connsiteY7-148" fmla="*/ 1072798 h 1177238"/>
              <a:gd name="connsiteX8-149" fmla="*/ 2270812 w 2280796"/>
              <a:gd name="connsiteY8-150" fmla="*/ 626203 h 1177238"/>
              <a:gd name="connsiteX9-151" fmla="*/ 2158173 w 2280796"/>
              <a:gd name="connsiteY9-152" fmla="*/ 307043 h 1177238"/>
              <a:gd name="connsiteX10-153" fmla="*/ 1716008 w 2280796"/>
              <a:gd name="connsiteY10-154" fmla="*/ 30302 h 1177238"/>
              <a:gd name="connsiteX0-155" fmla="*/ 1654077 w 2218865"/>
              <a:gd name="connsiteY0-156" fmla="*/ 30302 h 1177238"/>
              <a:gd name="connsiteX1-157" fmla="*/ 698580 w 2218865"/>
              <a:gd name="connsiteY1-158" fmla="*/ 30302 h 1177238"/>
              <a:gd name="connsiteX2-159" fmla="*/ 51308 w 2218865"/>
              <a:gd name="connsiteY2-160" fmla="*/ 235785 h 1177238"/>
              <a:gd name="connsiteX3-161" fmla="*/ 55455 w 2218865"/>
              <a:gd name="connsiteY3-162" fmla="*/ 651839 h 1177238"/>
              <a:gd name="connsiteX4-163" fmla="*/ 174598 w 2218865"/>
              <a:gd name="connsiteY4-164" fmla="*/ 1119363 h 1177238"/>
              <a:gd name="connsiteX5-165" fmla="*/ 735814 w 2218865"/>
              <a:gd name="connsiteY5-166" fmla="*/ 1160555 h 1177238"/>
              <a:gd name="connsiteX6-167" fmla="*/ 1421447 w 2218865"/>
              <a:gd name="connsiteY6-168" fmla="*/ 1171490 h 1177238"/>
              <a:gd name="connsiteX7-169" fmla="*/ 1967106 w 2218865"/>
              <a:gd name="connsiteY7-170" fmla="*/ 1072798 h 1177238"/>
              <a:gd name="connsiteX8-171" fmla="*/ 2208881 w 2218865"/>
              <a:gd name="connsiteY8-172" fmla="*/ 626203 h 1177238"/>
              <a:gd name="connsiteX9-173" fmla="*/ 2096242 w 2218865"/>
              <a:gd name="connsiteY9-174" fmla="*/ 307043 h 1177238"/>
              <a:gd name="connsiteX10-175" fmla="*/ 1654077 w 2218865"/>
              <a:gd name="connsiteY10-176" fmla="*/ 30302 h 1177238"/>
              <a:gd name="connsiteX0-177" fmla="*/ 1672062 w 2236850"/>
              <a:gd name="connsiteY0-178" fmla="*/ 30302 h 1177238"/>
              <a:gd name="connsiteX1-179" fmla="*/ 716565 w 2236850"/>
              <a:gd name="connsiteY1-180" fmla="*/ 30302 h 1177238"/>
              <a:gd name="connsiteX2-181" fmla="*/ 69293 w 2236850"/>
              <a:gd name="connsiteY2-182" fmla="*/ 235785 h 1177238"/>
              <a:gd name="connsiteX3-183" fmla="*/ 73440 w 2236850"/>
              <a:gd name="connsiteY3-184" fmla="*/ 651839 h 1177238"/>
              <a:gd name="connsiteX4-185" fmla="*/ 192583 w 2236850"/>
              <a:gd name="connsiteY4-186" fmla="*/ 1119363 h 1177238"/>
              <a:gd name="connsiteX5-187" fmla="*/ 753799 w 2236850"/>
              <a:gd name="connsiteY5-188" fmla="*/ 1160555 h 1177238"/>
              <a:gd name="connsiteX6-189" fmla="*/ 1439432 w 2236850"/>
              <a:gd name="connsiteY6-190" fmla="*/ 1171490 h 1177238"/>
              <a:gd name="connsiteX7-191" fmla="*/ 1985091 w 2236850"/>
              <a:gd name="connsiteY7-192" fmla="*/ 1072798 h 1177238"/>
              <a:gd name="connsiteX8-193" fmla="*/ 2226866 w 2236850"/>
              <a:gd name="connsiteY8-194" fmla="*/ 626203 h 1177238"/>
              <a:gd name="connsiteX9-195" fmla="*/ 2114227 w 2236850"/>
              <a:gd name="connsiteY9-196" fmla="*/ 307043 h 1177238"/>
              <a:gd name="connsiteX10-197" fmla="*/ 1672062 w 2236850"/>
              <a:gd name="connsiteY10-198" fmla="*/ 30302 h 1177238"/>
              <a:gd name="connsiteX0-199" fmla="*/ 1674475 w 2239263"/>
              <a:gd name="connsiteY0-200" fmla="*/ 9077 h 1156013"/>
              <a:gd name="connsiteX1-201" fmla="*/ 754605 w 2239263"/>
              <a:gd name="connsiteY1-202" fmla="*/ 80336 h 1156013"/>
              <a:gd name="connsiteX2-203" fmla="*/ 71706 w 2239263"/>
              <a:gd name="connsiteY2-204" fmla="*/ 214560 h 1156013"/>
              <a:gd name="connsiteX3-205" fmla="*/ 75853 w 2239263"/>
              <a:gd name="connsiteY3-206" fmla="*/ 630614 h 1156013"/>
              <a:gd name="connsiteX4-207" fmla="*/ 194996 w 2239263"/>
              <a:gd name="connsiteY4-208" fmla="*/ 1098138 h 1156013"/>
              <a:gd name="connsiteX5-209" fmla="*/ 756212 w 2239263"/>
              <a:gd name="connsiteY5-210" fmla="*/ 1139330 h 1156013"/>
              <a:gd name="connsiteX6-211" fmla="*/ 1441845 w 2239263"/>
              <a:gd name="connsiteY6-212" fmla="*/ 1150265 h 1156013"/>
              <a:gd name="connsiteX7-213" fmla="*/ 1987504 w 2239263"/>
              <a:gd name="connsiteY7-214" fmla="*/ 1051573 h 1156013"/>
              <a:gd name="connsiteX8-215" fmla="*/ 2229279 w 2239263"/>
              <a:gd name="connsiteY8-216" fmla="*/ 604978 h 1156013"/>
              <a:gd name="connsiteX9-217" fmla="*/ 2116640 w 2239263"/>
              <a:gd name="connsiteY9-218" fmla="*/ 285818 h 1156013"/>
              <a:gd name="connsiteX10-219" fmla="*/ 1674475 w 2239263"/>
              <a:gd name="connsiteY10-220" fmla="*/ 9077 h 1156013"/>
              <a:gd name="connsiteX0-221" fmla="*/ 1674475 w 2239263"/>
              <a:gd name="connsiteY0-222" fmla="*/ 4424 h 1151360"/>
              <a:gd name="connsiteX1-223" fmla="*/ 754605 w 2239263"/>
              <a:gd name="connsiteY1-224" fmla="*/ 75683 h 1151360"/>
              <a:gd name="connsiteX2-225" fmla="*/ 71706 w 2239263"/>
              <a:gd name="connsiteY2-226" fmla="*/ 209907 h 1151360"/>
              <a:gd name="connsiteX3-227" fmla="*/ 75853 w 2239263"/>
              <a:gd name="connsiteY3-228" fmla="*/ 625961 h 1151360"/>
              <a:gd name="connsiteX4-229" fmla="*/ 194996 w 2239263"/>
              <a:gd name="connsiteY4-230" fmla="*/ 1093485 h 1151360"/>
              <a:gd name="connsiteX5-231" fmla="*/ 756212 w 2239263"/>
              <a:gd name="connsiteY5-232" fmla="*/ 1134677 h 1151360"/>
              <a:gd name="connsiteX6-233" fmla="*/ 1441845 w 2239263"/>
              <a:gd name="connsiteY6-234" fmla="*/ 1145612 h 1151360"/>
              <a:gd name="connsiteX7-235" fmla="*/ 1987504 w 2239263"/>
              <a:gd name="connsiteY7-236" fmla="*/ 1046920 h 1151360"/>
              <a:gd name="connsiteX8-237" fmla="*/ 2229279 w 2239263"/>
              <a:gd name="connsiteY8-238" fmla="*/ 600325 h 1151360"/>
              <a:gd name="connsiteX9-239" fmla="*/ 2116640 w 2239263"/>
              <a:gd name="connsiteY9-240" fmla="*/ 281165 h 1151360"/>
              <a:gd name="connsiteX10-241" fmla="*/ 1674475 w 2239263"/>
              <a:gd name="connsiteY10-242" fmla="*/ 4424 h 1151360"/>
              <a:gd name="connsiteX0-243" fmla="*/ 1674475 w 2265935"/>
              <a:gd name="connsiteY0-244" fmla="*/ 4424 h 1151360"/>
              <a:gd name="connsiteX1-245" fmla="*/ 754605 w 2265935"/>
              <a:gd name="connsiteY1-246" fmla="*/ 75683 h 1151360"/>
              <a:gd name="connsiteX2-247" fmla="*/ 71706 w 2265935"/>
              <a:gd name="connsiteY2-248" fmla="*/ 209907 h 1151360"/>
              <a:gd name="connsiteX3-249" fmla="*/ 75853 w 2265935"/>
              <a:gd name="connsiteY3-250" fmla="*/ 625961 h 1151360"/>
              <a:gd name="connsiteX4-251" fmla="*/ 194996 w 2265935"/>
              <a:gd name="connsiteY4-252" fmla="*/ 1093485 h 1151360"/>
              <a:gd name="connsiteX5-253" fmla="*/ 756212 w 2265935"/>
              <a:gd name="connsiteY5-254" fmla="*/ 1134677 h 1151360"/>
              <a:gd name="connsiteX6-255" fmla="*/ 1441845 w 2265935"/>
              <a:gd name="connsiteY6-256" fmla="*/ 1145612 h 1151360"/>
              <a:gd name="connsiteX7-257" fmla="*/ 1987504 w 2265935"/>
              <a:gd name="connsiteY7-258" fmla="*/ 1046920 h 1151360"/>
              <a:gd name="connsiteX8-259" fmla="*/ 2229279 w 2265935"/>
              <a:gd name="connsiteY8-260" fmla="*/ 600325 h 1151360"/>
              <a:gd name="connsiteX9-261" fmla="*/ 2116640 w 2265935"/>
              <a:gd name="connsiteY9-262" fmla="*/ 281165 h 1151360"/>
              <a:gd name="connsiteX10-263" fmla="*/ 1674475 w 2265935"/>
              <a:gd name="connsiteY10-264" fmla="*/ 4424 h 1151360"/>
              <a:gd name="connsiteX0-265" fmla="*/ 1674475 w 2265935"/>
              <a:gd name="connsiteY0-266" fmla="*/ 4424 h 1145924"/>
              <a:gd name="connsiteX1-267" fmla="*/ 754605 w 2265935"/>
              <a:gd name="connsiteY1-268" fmla="*/ 75683 h 1145924"/>
              <a:gd name="connsiteX2-269" fmla="*/ 71706 w 2265935"/>
              <a:gd name="connsiteY2-270" fmla="*/ 209907 h 1145924"/>
              <a:gd name="connsiteX3-271" fmla="*/ 75853 w 2265935"/>
              <a:gd name="connsiteY3-272" fmla="*/ 625961 h 1145924"/>
              <a:gd name="connsiteX4-273" fmla="*/ 194996 w 2265935"/>
              <a:gd name="connsiteY4-274" fmla="*/ 1093485 h 1145924"/>
              <a:gd name="connsiteX5-275" fmla="*/ 878370 w 2265935"/>
              <a:gd name="connsiteY5-276" fmla="*/ 1078688 h 1145924"/>
              <a:gd name="connsiteX6-277" fmla="*/ 1441845 w 2265935"/>
              <a:gd name="connsiteY6-278" fmla="*/ 1145612 h 1145924"/>
              <a:gd name="connsiteX7-279" fmla="*/ 1987504 w 2265935"/>
              <a:gd name="connsiteY7-280" fmla="*/ 1046920 h 1145924"/>
              <a:gd name="connsiteX8-281" fmla="*/ 2229279 w 2265935"/>
              <a:gd name="connsiteY8-282" fmla="*/ 600325 h 1145924"/>
              <a:gd name="connsiteX9-283" fmla="*/ 2116640 w 2265935"/>
              <a:gd name="connsiteY9-284" fmla="*/ 281165 h 1145924"/>
              <a:gd name="connsiteX10-285" fmla="*/ 1674475 w 2265935"/>
              <a:gd name="connsiteY10-286" fmla="*/ 4424 h 1145924"/>
              <a:gd name="connsiteX0-287" fmla="*/ 1674475 w 2265935"/>
              <a:gd name="connsiteY0-288" fmla="*/ 4424 h 1157932"/>
              <a:gd name="connsiteX1-289" fmla="*/ 754605 w 2265935"/>
              <a:gd name="connsiteY1-290" fmla="*/ 75683 h 1157932"/>
              <a:gd name="connsiteX2-291" fmla="*/ 71706 w 2265935"/>
              <a:gd name="connsiteY2-292" fmla="*/ 209907 h 1157932"/>
              <a:gd name="connsiteX3-293" fmla="*/ 75853 w 2265935"/>
              <a:gd name="connsiteY3-294" fmla="*/ 625961 h 1157932"/>
              <a:gd name="connsiteX4-295" fmla="*/ 194996 w 2265935"/>
              <a:gd name="connsiteY4-296" fmla="*/ 1093485 h 1157932"/>
              <a:gd name="connsiteX5-297" fmla="*/ 878370 w 2265935"/>
              <a:gd name="connsiteY5-298" fmla="*/ 1078688 h 1157932"/>
              <a:gd name="connsiteX6-299" fmla="*/ 1441845 w 2265935"/>
              <a:gd name="connsiteY6-300" fmla="*/ 1145612 h 1157932"/>
              <a:gd name="connsiteX7-301" fmla="*/ 1987504 w 2265935"/>
              <a:gd name="connsiteY7-302" fmla="*/ 1046920 h 1157932"/>
              <a:gd name="connsiteX8-303" fmla="*/ 2229279 w 2265935"/>
              <a:gd name="connsiteY8-304" fmla="*/ 600325 h 1157932"/>
              <a:gd name="connsiteX9-305" fmla="*/ 2116640 w 2265935"/>
              <a:gd name="connsiteY9-306" fmla="*/ 281165 h 1157932"/>
              <a:gd name="connsiteX10-307" fmla="*/ 1674475 w 2265935"/>
              <a:gd name="connsiteY10-308" fmla="*/ 4424 h 1157932"/>
              <a:gd name="connsiteX0-309" fmla="*/ 1674475 w 2233484"/>
              <a:gd name="connsiteY0-310" fmla="*/ 12916 h 1166424"/>
              <a:gd name="connsiteX1-311" fmla="*/ 754605 w 2233484"/>
              <a:gd name="connsiteY1-312" fmla="*/ 84175 h 1166424"/>
              <a:gd name="connsiteX2-313" fmla="*/ 71706 w 2233484"/>
              <a:gd name="connsiteY2-314" fmla="*/ 218399 h 1166424"/>
              <a:gd name="connsiteX3-315" fmla="*/ 75853 w 2233484"/>
              <a:gd name="connsiteY3-316" fmla="*/ 634453 h 1166424"/>
              <a:gd name="connsiteX4-317" fmla="*/ 194996 w 2233484"/>
              <a:gd name="connsiteY4-318" fmla="*/ 1101977 h 1166424"/>
              <a:gd name="connsiteX5-319" fmla="*/ 878370 w 2233484"/>
              <a:gd name="connsiteY5-320" fmla="*/ 1087180 h 1166424"/>
              <a:gd name="connsiteX6-321" fmla="*/ 1441845 w 2233484"/>
              <a:gd name="connsiteY6-322" fmla="*/ 1154104 h 1166424"/>
              <a:gd name="connsiteX7-323" fmla="*/ 1987504 w 2233484"/>
              <a:gd name="connsiteY7-324" fmla="*/ 1055412 h 1166424"/>
              <a:gd name="connsiteX8-325" fmla="*/ 2229279 w 2233484"/>
              <a:gd name="connsiteY8-326" fmla="*/ 608817 h 1166424"/>
              <a:gd name="connsiteX9-327" fmla="*/ 1872326 w 2233484"/>
              <a:gd name="connsiteY9-328" fmla="*/ 477982 h 1166424"/>
              <a:gd name="connsiteX10-329" fmla="*/ 1674475 w 2233484"/>
              <a:gd name="connsiteY10-330" fmla="*/ 12916 h 1166424"/>
              <a:gd name="connsiteX0-331" fmla="*/ 1674475 w 2008086"/>
              <a:gd name="connsiteY0-332" fmla="*/ 12916 h 1166424"/>
              <a:gd name="connsiteX1-333" fmla="*/ 754605 w 2008086"/>
              <a:gd name="connsiteY1-334" fmla="*/ 84175 h 1166424"/>
              <a:gd name="connsiteX2-335" fmla="*/ 71706 w 2008086"/>
              <a:gd name="connsiteY2-336" fmla="*/ 218399 h 1166424"/>
              <a:gd name="connsiteX3-337" fmla="*/ 75853 w 2008086"/>
              <a:gd name="connsiteY3-338" fmla="*/ 634453 h 1166424"/>
              <a:gd name="connsiteX4-339" fmla="*/ 194996 w 2008086"/>
              <a:gd name="connsiteY4-340" fmla="*/ 1101977 h 1166424"/>
              <a:gd name="connsiteX5-341" fmla="*/ 878370 w 2008086"/>
              <a:gd name="connsiteY5-342" fmla="*/ 1087180 h 1166424"/>
              <a:gd name="connsiteX6-343" fmla="*/ 1441845 w 2008086"/>
              <a:gd name="connsiteY6-344" fmla="*/ 1154104 h 1166424"/>
              <a:gd name="connsiteX7-345" fmla="*/ 1987504 w 2008086"/>
              <a:gd name="connsiteY7-346" fmla="*/ 1055412 h 1166424"/>
              <a:gd name="connsiteX8-347" fmla="*/ 1872326 w 2008086"/>
              <a:gd name="connsiteY8-348" fmla="*/ 477982 h 1166424"/>
              <a:gd name="connsiteX9-349" fmla="*/ 1674475 w 2008086"/>
              <a:gd name="connsiteY9-350" fmla="*/ 12916 h 1166424"/>
              <a:gd name="connsiteX0-351" fmla="*/ 1674475 w 1887160"/>
              <a:gd name="connsiteY0-352" fmla="*/ 12916 h 1176767"/>
              <a:gd name="connsiteX1-353" fmla="*/ 754605 w 1887160"/>
              <a:gd name="connsiteY1-354" fmla="*/ 84175 h 1176767"/>
              <a:gd name="connsiteX2-355" fmla="*/ 71706 w 1887160"/>
              <a:gd name="connsiteY2-356" fmla="*/ 218399 h 1176767"/>
              <a:gd name="connsiteX3-357" fmla="*/ 75853 w 1887160"/>
              <a:gd name="connsiteY3-358" fmla="*/ 634453 h 1176767"/>
              <a:gd name="connsiteX4-359" fmla="*/ 194996 w 1887160"/>
              <a:gd name="connsiteY4-360" fmla="*/ 1101977 h 1176767"/>
              <a:gd name="connsiteX5-361" fmla="*/ 878370 w 1887160"/>
              <a:gd name="connsiteY5-362" fmla="*/ 1087180 h 1176767"/>
              <a:gd name="connsiteX6-363" fmla="*/ 1441845 w 1887160"/>
              <a:gd name="connsiteY6-364" fmla="*/ 1154104 h 1176767"/>
              <a:gd name="connsiteX7-365" fmla="*/ 1824628 w 1887160"/>
              <a:gd name="connsiteY7-366" fmla="*/ 907803 h 1176767"/>
              <a:gd name="connsiteX8-367" fmla="*/ 1872326 w 1887160"/>
              <a:gd name="connsiteY8-368" fmla="*/ 477982 h 1176767"/>
              <a:gd name="connsiteX9-369" fmla="*/ 1674475 w 1887160"/>
              <a:gd name="connsiteY9-370" fmla="*/ 12916 h 1176767"/>
              <a:gd name="connsiteX0-371" fmla="*/ 1674475 w 1913795"/>
              <a:gd name="connsiteY0-372" fmla="*/ 12916 h 1176767"/>
              <a:gd name="connsiteX1-373" fmla="*/ 754605 w 1913795"/>
              <a:gd name="connsiteY1-374" fmla="*/ 84175 h 1176767"/>
              <a:gd name="connsiteX2-375" fmla="*/ 71706 w 1913795"/>
              <a:gd name="connsiteY2-376" fmla="*/ 218399 h 1176767"/>
              <a:gd name="connsiteX3-377" fmla="*/ 75853 w 1913795"/>
              <a:gd name="connsiteY3-378" fmla="*/ 634453 h 1176767"/>
              <a:gd name="connsiteX4-379" fmla="*/ 194996 w 1913795"/>
              <a:gd name="connsiteY4-380" fmla="*/ 1101977 h 1176767"/>
              <a:gd name="connsiteX5-381" fmla="*/ 878370 w 1913795"/>
              <a:gd name="connsiteY5-382" fmla="*/ 1087180 h 1176767"/>
              <a:gd name="connsiteX6-383" fmla="*/ 1441845 w 1913795"/>
              <a:gd name="connsiteY6-384" fmla="*/ 1154104 h 1176767"/>
              <a:gd name="connsiteX7-385" fmla="*/ 1824628 w 1913795"/>
              <a:gd name="connsiteY7-386" fmla="*/ 907803 h 1176767"/>
              <a:gd name="connsiteX8-387" fmla="*/ 1872326 w 1913795"/>
              <a:gd name="connsiteY8-388" fmla="*/ 477982 h 1176767"/>
              <a:gd name="connsiteX9-389" fmla="*/ 1674475 w 1913795"/>
              <a:gd name="connsiteY9-390" fmla="*/ 12916 h 1176767"/>
              <a:gd name="connsiteX0-391" fmla="*/ 1674475 w 1922080"/>
              <a:gd name="connsiteY0-392" fmla="*/ 12916 h 1176767"/>
              <a:gd name="connsiteX1-393" fmla="*/ 754605 w 1922080"/>
              <a:gd name="connsiteY1-394" fmla="*/ 84175 h 1176767"/>
              <a:gd name="connsiteX2-395" fmla="*/ 71706 w 1922080"/>
              <a:gd name="connsiteY2-396" fmla="*/ 218399 h 1176767"/>
              <a:gd name="connsiteX3-397" fmla="*/ 75853 w 1922080"/>
              <a:gd name="connsiteY3-398" fmla="*/ 634453 h 1176767"/>
              <a:gd name="connsiteX4-399" fmla="*/ 194996 w 1922080"/>
              <a:gd name="connsiteY4-400" fmla="*/ 1101977 h 1176767"/>
              <a:gd name="connsiteX5-401" fmla="*/ 878370 w 1922080"/>
              <a:gd name="connsiteY5-402" fmla="*/ 1087180 h 1176767"/>
              <a:gd name="connsiteX6-403" fmla="*/ 1441845 w 1922080"/>
              <a:gd name="connsiteY6-404" fmla="*/ 1154104 h 1176767"/>
              <a:gd name="connsiteX7-405" fmla="*/ 1824628 w 1922080"/>
              <a:gd name="connsiteY7-406" fmla="*/ 907803 h 1176767"/>
              <a:gd name="connsiteX8-407" fmla="*/ 1872326 w 1922080"/>
              <a:gd name="connsiteY8-408" fmla="*/ 477982 h 1176767"/>
              <a:gd name="connsiteX9-409" fmla="*/ 1674475 w 1922080"/>
              <a:gd name="connsiteY9-410" fmla="*/ 12916 h 1176767"/>
              <a:gd name="connsiteX0-411" fmla="*/ 1599024 w 1846629"/>
              <a:gd name="connsiteY0-412" fmla="*/ 21254 h 1185105"/>
              <a:gd name="connsiteX1-413" fmla="*/ 679154 w 1846629"/>
              <a:gd name="connsiteY1-414" fmla="*/ 92513 h 1185105"/>
              <a:gd name="connsiteX2-415" fmla="*/ 118412 w 1846629"/>
              <a:gd name="connsiteY2-416" fmla="*/ 216557 h 1185105"/>
              <a:gd name="connsiteX3-417" fmla="*/ 402 w 1846629"/>
              <a:gd name="connsiteY3-418" fmla="*/ 642791 h 1185105"/>
              <a:gd name="connsiteX4-419" fmla="*/ 119545 w 1846629"/>
              <a:gd name="connsiteY4-420" fmla="*/ 1110315 h 1185105"/>
              <a:gd name="connsiteX5-421" fmla="*/ 802919 w 1846629"/>
              <a:gd name="connsiteY5-422" fmla="*/ 1095518 h 1185105"/>
              <a:gd name="connsiteX6-423" fmla="*/ 1366394 w 1846629"/>
              <a:gd name="connsiteY6-424" fmla="*/ 1162442 h 1185105"/>
              <a:gd name="connsiteX7-425" fmla="*/ 1749177 w 1846629"/>
              <a:gd name="connsiteY7-426" fmla="*/ 916141 h 1185105"/>
              <a:gd name="connsiteX8-427" fmla="*/ 1796875 w 1846629"/>
              <a:gd name="connsiteY8-428" fmla="*/ 486320 h 1185105"/>
              <a:gd name="connsiteX9-429" fmla="*/ 1599024 w 1846629"/>
              <a:gd name="connsiteY9-430" fmla="*/ 21254 h 1185105"/>
              <a:gd name="connsiteX0-431" fmla="*/ 1599930 w 1847535"/>
              <a:gd name="connsiteY0-432" fmla="*/ 21254 h 1234633"/>
              <a:gd name="connsiteX1-433" fmla="*/ 680060 w 1847535"/>
              <a:gd name="connsiteY1-434" fmla="*/ 92513 h 1234633"/>
              <a:gd name="connsiteX2-435" fmla="*/ 119318 w 1847535"/>
              <a:gd name="connsiteY2-436" fmla="*/ 216557 h 1234633"/>
              <a:gd name="connsiteX3-437" fmla="*/ 1308 w 1847535"/>
              <a:gd name="connsiteY3-438" fmla="*/ 642791 h 1234633"/>
              <a:gd name="connsiteX4-439" fmla="*/ 120451 w 1847535"/>
              <a:gd name="connsiteY4-440" fmla="*/ 1110315 h 1234633"/>
              <a:gd name="connsiteX5-441" fmla="*/ 854724 w 1847535"/>
              <a:gd name="connsiteY5-442" fmla="*/ 1176957 h 1234633"/>
              <a:gd name="connsiteX6-443" fmla="*/ 1367300 w 1847535"/>
              <a:gd name="connsiteY6-444" fmla="*/ 1162442 h 1234633"/>
              <a:gd name="connsiteX7-445" fmla="*/ 1750083 w 1847535"/>
              <a:gd name="connsiteY7-446" fmla="*/ 916141 h 1234633"/>
              <a:gd name="connsiteX8-447" fmla="*/ 1797781 w 1847535"/>
              <a:gd name="connsiteY8-448" fmla="*/ 486320 h 1234633"/>
              <a:gd name="connsiteX9-449" fmla="*/ 1599930 w 1847535"/>
              <a:gd name="connsiteY9-450" fmla="*/ 21254 h 1234633"/>
              <a:gd name="connsiteX0-451" fmla="*/ 1607787 w 1855392"/>
              <a:gd name="connsiteY0-452" fmla="*/ 21254 h 1190541"/>
              <a:gd name="connsiteX1-453" fmla="*/ 687917 w 1855392"/>
              <a:gd name="connsiteY1-454" fmla="*/ 92513 h 1190541"/>
              <a:gd name="connsiteX2-455" fmla="*/ 127175 w 1855392"/>
              <a:gd name="connsiteY2-456" fmla="*/ 216557 h 1190541"/>
              <a:gd name="connsiteX3-457" fmla="*/ 9165 w 1855392"/>
              <a:gd name="connsiteY3-458" fmla="*/ 642791 h 1190541"/>
              <a:gd name="connsiteX4-459" fmla="*/ 291185 w 1855392"/>
              <a:gd name="connsiteY4-460" fmla="*/ 1089955 h 1190541"/>
              <a:gd name="connsiteX5-461" fmla="*/ 862581 w 1855392"/>
              <a:gd name="connsiteY5-462" fmla="*/ 1176957 h 1190541"/>
              <a:gd name="connsiteX6-463" fmla="*/ 1375157 w 1855392"/>
              <a:gd name="connsiteY6-464" fmla="*/ 1162442 h 1190541"/>
              <a:gd name="connsiteX7-465" fmla="*/ 1757940 w 1855392"/>
              <a:gd name="connsiteY7-466" fmla="*/ 916141 h 1190541"/>
              <a:gd name="connsiteX8-467" fmla="*/ 1805638 w 1855392"/>
              <a:gd name="connsiteY8-468" fmla="*/ 486320 h 1190541"/>
              <a:gd name="connsiteX9-469" fmla="*/ 1607787 w 1855392"/>
              <a:gd name="connsiteY9-470" fmla="*/ 21254 h 1190541"/>
              <a:gd name="connsiteX0-471" fmla="*/ 1607787 w 1855392"/>
              <a:gd name="connsiteY0-472" fmla="*/ 21254 h 1190541"/>
              <a:gd name="connsiteX1-473" fmla="*/ 687917 w 1855392"/>
              <a:gd name="connsiteY1-474" fmla="*/ 92513 h 1190541"/>
              <a:gd name="connsiteX2-475" fmla="*/ 127175 w 1855392"/>
              <a:gd name="connsiteY2-476" fmla="*/ 216557 h 1190541"/>
              <a:gd name="connsiteX3-477" fmla="*/ 9165 w 1855392"/>
              <a:gd name="connsiteY3-478" fmla="*/ 642791 h 1190541"/>
              <a:gd name="connsiteX4-479" fmla="*/ 291185 w 1855392"/>
              <a:gd name="connsiteY4-480" fmla="*/ 1089955 h 1190541"/>
              <a:gd name="connsiteX5-481" fmla="*/ 862581 w 1855392"/>
              <a:gd name="connsiteY5-482" fmla="*/ 1176957 h 1190541"/>
              <a:gd name="connsiteX6-483" fmla="*/ 1375157 w 1855392"/>
              <a:gd name="connsiteY6-484" fmla="*/ 1162442 h 1190541"/>
              <a:gd name="connsiteX7-485" fmla="*/ 1757940 w 1855392"/>
              <a:gd name="connsiteY7-486" fmla="*/ 916141 h 1190541"/>
              <a:gd name="connsiteX8-487" fmla="*/ 1805638 w 1855392"/>
              <a:gd name="connsiteY8-488" fmla="*/ 486320 h 1190541"/>
              <a:gd name="connsiteX9-489" fmla="*/ 1607787 w 1855392"/>
              <a:gd name="connsiteY9-490" fmla="*/ 21254 h 119054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1855392" h="1190541">
                <a:moveTo>
                  <a:pt x="1607787" y="21254"/>
                </a:moveTo>
                <a:cubicBezTo>
                  <a:pt x="1421500" y="-44380"/>
                  <a:pt x="934686" y="59963"/>
                  <a:pt x="687917" y="92513"/>
                </a:cubicBezTo>
                <a:cubicBezTo>
                  <a:pt x="441148" y="125064"/>
                  <a:pt x="240300" y="124844"/>
                  <a:pt x="127175" y="216557"/>
                </a:cubicBezTo>
                <a:cubicBezTo>
                  <a:pt x="14050" y="308270"/>
                  <a:pt x="-18170" y="497225"/>
                  <a:pt x="9165" y="642791"/>
                </a:cubicBezTo>
                <a:cubicBezTo>
                  <a:pt x="36500" y="788357"/>
                  <a:pt x="210027" y="950026"/>
                  <a:pt x="291185" y="1089955"/>
                </a:cubicBezTo>
                <a:cubicBezTo>
                  <a:pt x="372343" y="1229884"/>
                  <a:pt x="681919" y="1164876"/>
                  <a:pt x="862581" y="1176957"/>
                </a:cubicBezTo>
                <a:cubicBezTo>
                  <a:pt x="1043243" y="1189038"/>
                  <a:pt x="1225931" y="1205911"/>
                  <a:pt x="1375157" y="1162442"/>
                </a:cubicBezTo>
                <a:cubicBezTo>
                  <a:pt x="1524383" y="1118973"/>
                  <a:pt x="1589484" y="1150986"/>
                  <a:pt x="1757940" y="916141"/>
                </a:cubicBezTo>
                <a:cubicBezTo>
                  <a:pt x="1926396" y="681296"/>
                  <a:pt x="1830663" y="635468"/>
                  <a:pt x="1805638" y="486320"/>
                </a:cubicBezTo>
                <a:cubicBezTo>
                  <a:pt x="1780613" y="337172"/>
                  <a:pt x="1794074" y="86888"/>
                  <a:pt x="1607787" y="21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http://chn.docer.com/works?userid=25553551                    _5"/>
          <p:cNvSpPr txBox="1"/>
          <p:nvPr/>
        </p:nvSpPr>
        <p:spPr>
          <a:xfrm>
            <a:off x="6788407" y="2373587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经典综艺体简" panose="02010609000101010101" pitchFamily="49" charset="-122"/>
              </a:rPr>
              <a:t>2</a:t>
            </a:r>
            <a:endParaRPr lang="zh-CN" alt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8" name="http://chn.docer.com/works?userid=25553551                    _6"/>
          <p:cNvGrpSpPr/>
          <p:nvPr/>
        </p:nvGrpSpPr>
        <p:grpSpPr>
          <a:xfrm>
            <a:off x="7519095" y="2235087"/>
            <a:ext cx="2885121" cy="768264"/>
            <a:chOff x="2681176" y="3047839"/>
            <a:chExt cx="2885121" cy="768264"/>
          </a:xfrm>
        </p:grpSpPr>
        <p:sp>
          <p:nvSpPr>
            <p:cNvPr id="43" name="免费的模板下载：www.ainippt.com _5"/>
            <p:cNvSpPr txBox="1">
              <a:spLocks noChangeArrowheads="1"/>
            </p:cNvSpPr>
            <p:nvPr/>
          </p:nvSpPr>
          <p:spPr bwMode="auto">
            <a:xfrm>
              <a:off x="2681176" y="3047839"/>
              <a:ext cx="246232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chemeClr val="bg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1pPr>
              <a:lvl2pPr marL="742950" indent="-28575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l"/>
              <a:r>
                <a:rPr lang="zh-CN" altLang="en-US" sz="2000" b="1" i="1" dirty="0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添加章节名称</a:t>
              </a:r>
            </a:p>
          </p:txBody>
        </p:sp>
        <p:sp>
          <p:nvSpPr>
            <p:cNvPr id="48" name="免费的模板下载：www.ainippt.com _6"/>
            <p:cNvSpPr/>
            <p:nvPr/>
          </p:nvSpPr>
          <p:spPr>
            <a:xfrm>
              <a:off x="2681176" y="3400605"/>
              <a:ext cx="288512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Lorem ipsum dolor sit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amet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,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consectetur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adipiscing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elit</a:t>
              </a:r>
              <a:r>
                <a:rPr lang="zh-CN" altLang="en-US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，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Lorem ipsum dolor sit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amet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,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consectetur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adipiscing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elit</a:t>
              </a:r>
              <a:endParaRPr lang="zh-CN" alt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sp>
        <p:nvSpPr>
          <p:cNvPr id="37" name="http://chn.docer.com/works?userid=25553551                    _7"/>
          <p:cNvSpPr/>
          <p:nvPr/>
        </p:nvSpPr>
        <p:spPr>
          <a:xfrm>
            <a:off x="6583895" y="3669537"/>
            <a:ext cx="868026" cy="556982"/>
          </a:xfrm>
          <a:custGeom>
            <a:avLst/>
            <a:gdLst>
              <a:gd name="connsiteX0" fmla="*/ 1716008 w 2287241"/>
              <a:gd name="connsiteY0" fmla="*/ 25685 h 1252097"/>
              <a:gd name="connsiteX1" fmla="*/ 760511 w 2287241"/>
              <a:gd name="connsiteY1" fmla="*/ 25685 h 1252097"/>
              <a:gd name="connsiteX2" fmla="*/ 113239 w 2287241"/>
              <a:gd name="connsiteY2" fmla="*/ 231168 h 1252097"/>
              <a:gd name="connsiteX3" fmla="*/ 10497 w 2287241"/>
              <a:gd name="connsiteY3" fmla="*/ 642134 h 1252097"/>
              <a:gd name="connsiteX4" fmla="*/ 236529 w 2287241"/>
              <a:gd name="connsiteY4" fmla="*/ 1114746 h 1252097"/>
              <a:gd name="connsiteX5" fmla="*/ 935172 w 2287241"/>
              <a:gd name="connsiteY5" fmla="*/ 1166116 h 1252097"/>
              <a:gd name="connsiteX6" fmla="*/ 1325590 w 2287241"/>
              <a:gd name="connsiteY6" fmla="*/ 1248310 h 1252097"/>
              <a:gd name="connsiteX7" fmla="*/ 1993410 w 2287241"/>
              <a:gd name="connsiteY7" fmla="*/ 1032552 h 1252097"/>
              <a:gd name="connsiteX8" fmla="*/ 2270812 w 2287241"/>
              <a:gd name="connsiteY8" fmla="*/ 621586 h 1252097"/>
              <a:gd name="connsiteX9" fmla="*/ 2198893 w 2287241"/>
              <a:gd name="connsiteY9" fmla="*/ 231168 h 1252097"/>
              <a:gd name="connsiteX10" fmla="*/ 1716008 w 2287241"/>
              <a:gd name="connsiteY10" fmla="*/ 25685 h 1252097"/>
              <a:gd name="connsiteX0-1" fmla="*/ 1716008 w 2287241"/>
              <a:gd name="connsiteY0-2" fmla="*/ 66586 h 1292998"/>
              <a:gd name="connsiteX1-3" fmla="*/ 760511 w 2287241"/>
              <a:gd name="connsiteY1-4" fmla="*/ 66586 h 1292998"/>
              <a:gd name="connsiteX2-5" fmla="*/ 113239 w 2287241"/>
              <a:gd name="connsiteY2-6" fmla="*/ 272069 h 1292998"/>
              <a:gd name="connsiteX3-7" fmla="*/ 10497 w 2287241"/>
              <a:gd name="connsiteY3-8" fmla="*/ 683035 h 1292998"/>
              <a:gd name="connsiteX4-9" fmla="*/ 236529 w 2287241"/>
              <a:gd name="connsiteY4-10" fmla="*/ 1155647 h 1292998"/>
              <a:gd name="connsiteX5-11" fmla="*/ 935172 w 2287241"/>
              <a:gd name="connsiteY5-12" fmla="*/ 1207017 h 1292998"/>
              <a:gd name="connsiteX6-13" fmla="*/ 1325590 w 2287241"/>
              <a:gd name="connsiteY6-14" fmla="*/ 1289211 h 1292998"/>
              <a:gd name="connsiteX7-15" fmla="*/ 1993410 w 2287241"/>
              <a:gd name="connsiteY7-16" fmla="*/ 1073453 h 1292998"/>
              <a:gd name="connsiteX8-17" fmla="*/ 2270812 w 2287241"/>
              <a:gd name="connsiteY8-18" fmla="*/ 662487 h 1292998"/>
              <a:gd name="connsiteX9-19" fmla="*/ 2198893 w 2287241"/>
              <a:gd name="connsiteY9-20" fmla="*/ 272069 h 1292998"/>
              <a:gd name="connsiteX10-21" fmla="*/ 1716008 w 2287241"/>
              <a:gd name="connsiteY10-22" fmla="*/ 66586 h 1292998"/>
              <a:gd name="connsiteX0-23" fmla="*/ 1716008 w 2280796"/>
              <a:gd name="connsiteY0-24" fmla="*/ 30302 h 1256714"/>
              <a:gd name="connsiteX1-25" fmla="*/ 760511 w 2280796"/>
              <a:gd name="connsiteY1-26" fmla="*/ 30302 h 1256714"/>
              <a:gd name="connsiteX2-27" fmla="*/ 113239 w 2280796"/>
              <a:gd name="connsiteY2-28" fmla="*/ 235785 h 1256714"/>
              <a:gd name="connsiteX3-29" fmla="*/ 10497 w 2280796"/>
              <a:gd name="connsiteY3-30" fmla="*/ 646751 h 1256714"/>
              <a:gd name="connsiteX4-31" fmla="*/ 236529 w 2280796"/>
              <a:gd name="connsiteY4-32" fmla="*/ 1119363 h 1256714"/>
              <a:gd name="connsiteX5-33" fmla="*/ 935172 w 2280796"/>
              <a:gd name="connsiteY5-34" fmla="*/ 1170733 h 1256714"/>
              <a:gd name="connsiteX6-35" fmla="*/ 1325590 w 2280796"/>
              <a:gd name="connsiteY6-36" fmla="*/ 1252927 h 1256714"/>
              <a:gd name="connsiteX7-37" fmla="*/ 1993410 w 2280796"/>
              <a:gd name="connsiteY7-38" fmla="*/ 1037169 h 1256714"/>
              <a:gd name="connsiteX8-39" fmla="*/ 2270812 w 2280796"/>
              <a:gd name="connsiteY8-40" fmla="*/ 626203 h 1256714"/>
              <a:gd name="connsiteX9-41" fmla="*/ 2158173 w 2280796"/>
              <a:gd name="connsiteY9-42" fmla="*/ 307043 h 1256714"/>
              <a:gd name="connsiteX10-43" fmla="*/ 1716008 w 2280796"/>
              <a:gd name="connsiteY10-44" fmla="*/ 30302 h 1256714"/>
              <a:gd name="connsiteX0-45" fmla="*/ 1716008 w 2280796"/>
              <a:gd name="connsiteY0-46" fmla="*/ 30302 h 1255938"/>
              <a:gd name="connsiteX1-47" fmla="*/ 760511 w 2280796"/>
              <a:gd name="connsiteY1-48" fmla="*/ 30302 h 1255938"/>
              <a:gd name="connsiteX2-49" fmla="*/ 113239 w 2280796"/>
              <a:gd name="connsiteY2-50" fmla="*/ 235785 h 1255938"/>
              <a:gd name="connsiteX3-51" fmla="*/ 10497 w 2280796"/>
              <a:gd name="connsiteY3-52" fmla="*/ 646751 h 1255938"/>
              <a:gd name="connsiteX4-53" fmla="*/ 236529 w 2280796"/>
              <a:gd name="connsiteY4-54" fmla="*/ 1119363 h 1255938"/>
              <a:gd name="connsiteX5-55" fmla="*/ 797745 w 2280796"/>
              <a:gd name="connsiteY5-56" fmla="*/ 1160555 h 1255938"/>
              <a:gd name="connsiteX6-57" fmla="*/ 1325590 w 2280796"/>
              <a:gd name="connsiteY6-58" fmla="*/ 1252927 h 1255938"/>
              <a:gd name="connsiteX7-59" fmla="*/ 1993410 w 2280796"/>
              <a:gd name="connsiteY7-60" fmla="*/ 1037169 h 1255938"/>
              <a:gd name="connsiteX8-61" fmla="*/ 2270812 w 2280796"/>
              <a:gd name="connsiteY8-62" fmla="*/ 626203 h 1255938"/>
              <a:gd name="connsiteX9-63" fmla="*/ 2158173 w 2280796"/>
              <a:gd name="connsiteY9-64" fmla="*/ 307043 h 1255938"/>
              <a:gd name="connsiteX10-65" fmla="*/ 1716008 w 2280796"/>
              <a:gd name="connsiteY10-66" fmla="*/ 30302 h 1255938"/>
              <a:gd name="connsiteX0-67" fmla="*/ 1716008 w 2280796"/>
              <a:gd name="connsiteY0-68" fmla="*/ 30302 h 1295372"/>
              <a:gd name="connsiteX1-69" fmla="*/ 760511 w 2280796"/>
              <a:gd name="connsiteY1-70" fmla="*/ 30302 h 1295372"/>
              <a:gd name="connsiteX2-71" fmla="*/ 113239 w 2280796"/>
              <a:gd name="connsiteY2-72" fmla="*/ 235785 h 1295372"/>
              <a:gd name="connsiteX3-73" fmla="*/ 10497 w 2280796"/>
              <a:gd name="connsiteY3-74" fmla="*/ 646751 h 1295372"/>
              <a:gd name="connsiteX4-75" fmla="*/ 236529 w 2280796"/>
              <a:gd name="connsiteY4-76" fmla="*/ 1119363 h 1295372"/>
              <a:gd name="connsiteX5-77" fmla="*/ 797745 w 2280796"/>
              <a:gd name="connsiteY5-78" fmla="*/ 1160555 h 1295372"/>
              <a:gd name="connsiteX6-79" fmla="*/ 1325590 w 2280796"/>
              <a:gd name="connsiteY6-80" fmla="*/ 1252927 h 1295372"/>
              <a:gd name="connsiteX7-81" fmla="*/ 1993410 w 2280796"/>
              <a:gd name="connsiteY7-82" fmla="*/ 1037169 h 1295372"/>
              <a:gd name="connsiteX8-83" fmla="*/ 2270812 w 2280796"/>
              <a:gd name="connsiteY8-84" fmla="*/ 626203 h 1295372"/>
              <a:gd name="connsiteX9-85" fmla="*/ 2158173 w 2280796"/>
              <a:gd name="connsiteY9-86" fmla="*/ 307043 h 1295372"/>
              <a:gd name="connsiteX10-87" fmla="*/ 1716008 w 2280796"/>
              <a:gd name="connsiteY10-88" fmla="*/ 30302 h 1295372"/>
              <a:gd name="connsiteX0-89" fmla="*/ 1716008 w 2280796"/>
              <a:gd name="connsiteY0-90" fmla="*/ 30302 h 1179841"/>
              <a:gd name="connsiteX1-91" fmla="*/ 760511 w 2280796"/>
              <a:gd name="connsiteY1-92" fmla="*/ 30302 h 1179841"/>
              <a:gd name="connsiteX2-93" fmla="*/ 113239 w 2280796"/>
              <a:gd name="connsiteY2-94" fmla="*/ 235785 h 1179841"/>
              <a:gd name="connsiteX3-95" fmla="*/ 10497 w 2280796"/>
              <a:gd name="connsiteY3-96" fmla="*/ 646751 h 1179841"/>
              <a:gd name="connsiteX4-97" fmla="*/ 236529 w 2280796"/>
              <a:gd name="connsiteY4-98" fmla="*/ 1119363 h 1179841"/>
              <a:gd name="connsiteX5-99" fmla="*/ 797745 w 2280796"/>
              <a:gd name="connsiteY5-100" fmla="*/ 1160555 h 1179841"/>
              <a:gd name="connsiteX6-101" fmla="*/ 1483378 w 2280796"/>
              <a:gd name="connsiteY6-102" fmla="*/ 1171490 h 1179841"/>
              <a:gd name="connsiteX7-103" fmla="*/ 1993410 w 2280796"/>
              <a:gd name="connsiteY7-104" fmla="*/ 1037169 h 1179841"/>
              <a:gd name="connsiteX8-105" fmla="*/ 2270812 w 2280796"/>
              <a:gd name="connsiteY8-106" fmla="*/ 626203 h 1179841"/>
              <a:gd name="connsiteX9-107" fmla="*/ 2158173 w 2280796"/>
              <a:gd name="connsiteY9-108" fmla="*/ 307043 h 1179841"/>
              <a:gd name="connsiteX10-109" fmla="*/ 1716008 w 2280796"/>
              <a:gd name="connsiteY10-110" fmla="*/ 30302 h 1179841"/>
              <a:gd name="connsiteX0-111" fmla="*/ 1716008 w 2280796"/>
              <a:gd name="connsiteY0-112" fmla="*/ 30302 h 1179841"/>
              <a:gd name="connsiteX1-113" fmla="*/ 760511 w 2280796"/>
              <a:gd name="connsiteY1-114" fmla="*/ 30302 h 1179841"/>
              <a:gd name="connsiteX2-115" fmla="*/ 113239 w 2280796"/>
              <a:gd name="connsiteY2-116" fmla="*/ 235785 h 1179841"/>
              <a:gd name="connsiteX3-117" fmla="*/ 10497 w 2280796"/>
              <a:gd name="connsiteY3-118" fmla="*/ 646751 h 1179841"/>
              <a:gd name="connsiteX4-119" fmla="*/ 236529 w 2280796"/>
              <a:gd name="connsiteY4-120" fmla="*/ 1119363 h 1179841"/>
              <a:gd name="connsiteX5-121" fmla="*/ 797745 w 2280796"/>
              <a:gd name="connsiteY5-122" fmla="*/ 1160555 h 1179841"/>
              <a:gd name="connsiteX6-123" fmla="*/ 1483378 w 2280796"/>
              <a:gd name="connsiteY6-124" fmla="*/ 1171490 h 1179841"/>
              <a:gd name="connsiteX7-125" fmla="*/ 1993410 w 2280796"/>
              <a:gd name="connsiteY7-126" fmla="*/ 1037169 h 1179841"/>
              <a:gd name="connsiteX8-127" fmla="*/ 2270812 w 2280796"/>
              <a:gd name="connsiteY8-128" fmla="*/ 626203 h 1179841"/>
              <a:gd name="connsiteX9-129" fmla="*/ 2158173 w 2280796"/>
              <a:gd name="connsiteY9-130" fmla="*/ 307043 h 1179841"/>
              <a:gd name="connsiteX10-131" fmla="*/ 1716008 w 2280796"/>
              <a:gd name="connsiteY10-132" fmla="*/ 30302 h 1179841"/>
              <a:gd name="connsiteX0-133" fmla="*/ 1716008 w 2280796"/>
              <a:gd name="connsiteY0-134" fmla="*/ 30302 h 1177238"/>
              <a:gd name="connsiteX1-135" fmla="*/ 760511 w 2280796"/>
              <a:gd name="connsiteY1-136" fmla="*/ 30302 h 1177238"/>
              <a:gd name="connsiteX2-137" fmla="*/ 113239 w 2280796"/>
              <a:gd name="connsiteY2-138" fmla="*/ 235785 h 1177238"/>
              <a:gd name="connsiteX3-139" fmla="*/ 10497 w 2280796"/>
              <a:gd name="connsiteY3-140" fmla="*/ 646751 h 1177238"/>
              <a:gd name="connsiteX4-141" fmla="*/ 236529 w 2280796"/>
              <a:gd name="connsiteY4-142" fmla="*/ 1119363 h 1177238"/>
              <a:gd name="connsiteX5-143" fmla="*/ 797745 w 2280796"/>
              <a:gd name="connsiteY5-144" fmla="*/ 1160555 h 1177238"/>
              <a:gd name="connsiteX6-145" fmla="*/ 1483378 w 2280796"/>
              <a:gd name="connsiteY6-146" fmla="*/ 1171490 h 1177238"/>
              <a:gd name="connsiteX7-147" fmla="*/ 2029037 w 2280796"/>
              <a:gd name="connsiteY7-148" fmla="*/ 1072798 h 1177238"/>
              <a:gd name="connsiteX8-149" fmla="*/ 2270812 w 2280796"/>
              <a:gd name="connsiteY8-150" fmla="*/ 626203 h 1177238"/>
              <a:gd name="connsiteX9-151" fmla="*/ 2158173 w 2280796"/>
              <a:gd name="connsiteY9-152" fmla="*/ 307043 h 1177238"/>
              <a:gd name="connsiteX10-153" fmla="*/ 1716008 w 2280796"/>
              <a:gd name="connsiteY10-154" fmla="*/ 30302 h 1177238"/>
              <a:gd name="connsiteX0-155" fmla="*/ 1654077 w 2218865"/>
              <a:gd name="connsiteY0-156" fmla="*/ 30302 h 1177238"/>
              <a:gd name="connsiteX1-157" fmla="*/ 698580 w 2218865"/>
              <a:gd name="connsiteY1-158" fmla="*/ 30302 h 1177238"/>
              <a:gd name="connsiteX2-159" fmla="*/ 51308 w 2218865"/>
              <a:gd name="connsiteY2-160" fmla="*/ 235785 h 1177238"/>
              <a:gd name="connsiteX3-161" fmla="*/ 55455 w 2218865"/>
              <a:gd name="connsiteY3-162" fmla="*/ 651839 h 1177238"/>
              <a:gd name="connsiteX4-163" fmla="*/ 174598 w 2218865"/>
              <a:gd name="connsiteY4-164" fmla="*/ 1119363 h 1177238"/>
              <a:gd name="connsiteX5-165" fmla="*/ 735814 w 2218865"/>
              <a:gd name="connsiteY5-166" fmla="*/ 1160555 h 1177238"/>
              <a:gd name="connsiteX6-167" fmla="*/ 1421447 w 2218865"/>
              <a:gd name="connsiteY6-168" fmla="*/ 1171490 h 1177238"/>
              <a:gd name="connsiteX7-169" fmla="*/ 1967106 w 2218865"/>
              <a:gd name="connsiteY7-170" fmla="*/ 1072798 h 1177238"/>
              <a:gd name="connsiteX8-171" fmla="*/ 2208881 w 2218865"/>
              <a:gd name="connsiteY8-172" fmla="*/ 626203 h 1177238"/>
              <a:gd name="connsiteX9-173" fmla="*/ 2096242 w 2218865"/>
              <a:gd name="connsiteY9-174" fmla="*/ 307043 h 1177238"/>
              <a:gd name="connsiteX10-175" fmla="*/ 1654077 w 2218865"/>
              <a:gd name="connsiteY10-176" fmla="*/ 30302 h 1177238"/>
              <a:gd name="connsiteX0-177" fmla="*/ 1672062 w 2236850"/>
              <a:gd name="connsiteY0-178" fmla="*/ 30302 h 1177238"/>
              <a:gd name="connsiteX1-179" fmla="*/ 716565 w 2236850"/>
              <a:gd name="connsiteY1-180" fmla="*/ 30302 h 1177238"/>
              <a:gd name="connsiteX2-181" fmla="*/ 69293 w 2236850"/>
              <a:gd name="connsiteY2-182" fmla="*/ 235785 h 1177238"/>
              <a:gd name="connsiteX3-183" fmla="*/ 73440 w 2236850"/>
              <a:gd name="connsiteY3-184" fmla="*/ 651839 h 1177238"/>
              <a:gd name="connsiteX4-185" fmla="*/ 192583 w 2236850"/>
              <a:gd name="connsiteY4-186" fmla="*/ 1119363 h 1177238"/>
              <a:gd name="connsiteX5-187" fmla="*/ 753799 w 2236850"/>
              <a:gd name="connsiteY5-188" fmla="*/ 1160555 h 1177238"/>
              <a:gd name="connsiteX6-189" fmla="*/ 1439432 w 2236850"/>
              <a:gd name="connsiteY6-190" fmla="*/ 1171490 h 1177238"/>
              <a:gd name="connsiteX7-191" fmla="*/ 1985091 w 2236850"/>
              <a:gd name="connsiteY7-192" fmla="*/ 1072798 h 1177238"/>
              <a:gd name="connsiteX8-193" fmla="*/ 2226866 w 2236850"/>
              <a:gd name="connsiteY8-194" fmla="*/ 626203 h 1177238"/>
              <a:gd name="connsiteX9-195" fmla="*/ 2114227 w 2236850"/>
              <a:gd name="connsiteY9-196" fmla="*/ 307043 h 1177238"/>
              <a:gd name="connsiteX10-197" fmla="*/ 1672062 w 2236850"/>
              <a:gd name="connsiteY10-198" fmla="*/ 30302 h 1177238"/>
              <a:gd name="connsiteX0-199" fmla="*/ 1674475 w 2239263"/>
              <a:gd name="connsiteY0-200" fmla="*/ 9077 h 1156013"/>
              <a:gd name="connsiteX1-201" fmla="*/ 754605 w 2239263"/>
              <a:gd name="connsiteY1-202" fmla="*/ 80336 h 1156013"/>
              <a:gd name="connsiteX2-203" fmla="*/ 71706 w 2239263"/>
              <a:gd name="connsiteY2-204" fmla="*/ 214560 h 1156013"/>
              <a:gd name="connsiteX3-205" fmla="*/ 75853 w 2239263"/>
              <a:gd name="connsiteY3-206" fmla="*/ 630614 h 1156013"/>
              <a:gd name="connsiteX4-207" fmla="*/ 194996 w 2239263"/>
              <a:gd name="connsiteY4-208" fmla="*/ 1098138 h 1156013"/>
              <a:gd name="connsiteX5-209" fmla="*/ 756212 w 2239263"/>
              <a:gd name="connsiteY5-210" fmla="*/ 1139330 h 1156013"/>
              <a:gd name="connsiteX6-211" fmla="*/ 1441845 w 2239263"/>
              <a:gd name="connsiteY6-212" fmla="*/ 1150265 h 1156013"/>
              <a:gd name="connsiteX7-213" fmla="*/ 1987504 w 2239263"/>
              <a:gd name="connsiteY7-214" fmla="*/ 1051573 h 1156013"/>
              <a:gd name="connsiteX8-215" fmla="*/ 2229279 w 2239263"/>
              <a:gd name="connsiteY8-216" fmla="*/ 604978 h 1156013"/>
              <a:gd name="connsiteX9-217" fmla="*/ 2116640 w 2239263"/>
              <a:gd name="connsiteY9-218" fmla="*/ 285818 h 1156013"/>
              <a:gd name="connsiteX10-219" fmla="*/ 1674475 w 2239263"/>
              <a:gd name="connsiteY10-220" fmla="*/ 9077 h 1156013"/>
              <a:gd name="connsiteX0-221" fmla="*/ 1674475 w 2239263"/>
              <a:gd name="connsiteY0-222" fmla="*/ 4424 h 1151360"/>
              <a:gd name="connsiteX1-223" fmla="*/ 754605 w 2239263"/>
              <a:gd name="connsiteY1-224" fmla="*/ 75683 h 1151360"/>
              <a:gd name="connsiteX2-225" fmla="*/ 71706 w 2239263"/>
              <a:gd name="connsiteY2-226" fmla="*/ 209907 h 1151360"/>
              <a:gd name="connsiteX3-227" fmla="*/ 75853 w 2239263"/>
              <a:gd name="connsiteY3-228" fmla="*/ 625961 h 1151360"/>
              <a:gd name="connsiteX4-229" fmla="*/ 194996 w 2239263"/>
              <a:gd name="connsiteY4-230" fmla="*/ 1093485 h 1151360"/>
              <a:gd name="connsiteX5-231" fmla="*/ 756212 w 2239263"/>
              <a:gd name="connsiteY5-232" fmla="*/ 1134677 h 1151360"/>
              <a:gd name="connsiteX6-233" fmla="*/ 1441845 w 2239263"/>
              <a:gd name="connsiteY6-234" fmla="*/ 1145612 h 1151360"/>
              <a:gd name="connsiteX7-235" fmla="*/ 1987504 w 2239263"/>
              <a:gd name="connsiteY7-236" fmla="*/ 1046920 h 1151360"/>
              <a:gd name="connsiteX8-237" fmla="*/ 2229279 w 2239263"/>
              <a:gd name="connsiteY8-238" fmla="*/ 600325 h 1151360"/>
              <a:gd name="connsiteX9-239" fmla="*/ 2116640 w 2239263"/>
              <a:gd name="connsiteY9-240" fmla="*/ 281165 h 1151360"/>
              <a:gd name="connsiteX10-241" fmla="*/ 1674475 w 2239263"/>
              <a:gd name="connsiteY10-242" fmla="*/ 4424 h 1151360"/>
              <a:gd name="connsiteX0-243" fmla="*/ 1674475 w 2265935"/>
              <a:gd name="connsiteY0-244" fmla="*/ 4424 h 1151360"/>
              <a:gd name="connsiteX1-245" fmla="*/ 754605 w 2265935"/>
              <a:gd name="connsiteY1-246" fmla="*/ 75683 h 1151360"/>
              <a:gd name="connsiteX2-247" fmla="*/ 71706 w 2265935"/>
              <a:gd name="connsiteY2-248" fmla="*/ 209907 h 1151360"/>
              <a:gd name="connsiteX3-249" fmla="*/ 75853 w 2265935"/>
              <a:gd name="connsiteY3-250" fmla="*/ 625961 h 1151360"/>
              <a:gd name="connsiteX4-251" fmla="*/ 194996 w 2265935"/>
              <a:gd name="connsiteY4-252" fmla="*/ 1093485 h 1151360"/>
              <a:gd name="connsiteX5-253" fmla="*/ 756212 w 2265935"/>
              <a:gd name="connsiteY5-254" fmla="*/ 1134677 h 1151360"/>
              <a:gd name="connsiteX6-255" fmla="*/ 1441845 w 2265935"/>
              <a:gd name="connsiteY6-256" fmla="*/ 1145612 h 1151360"/>
              <a:gd name="connsiteX7-257" fmla="*/ 1987504 w 2265935"/>
              <a:gd name="connsiteY7-258" fmla="*/ 1046920 h 1151360"/>
              <a:gd name="connsiteX8-259" fmla="*/ 2229279 w 2265935"/>
              <a:gd name="connsiteY8-260" fmla="*/ 600325 h 1151360"/>
              <a:gd name="connsiteX9-261" fmla="*/ 2116640 w 2265935"/>
              <a:gd name="connsiteY9-262" fmla="*/ 281165 h 1151360"/>
              <a:gd name="connsiteX10-263" fmla="*/ 1674475 w 2265935"/>
              <a:gd name="connsiteY10-264" fmla="*/ 4424 h 1151360"/>
              <a:gd name="connsiteX0-265" fmla="*/ 1674475 w 2265935"/>
              <a:gd name="connsiteY0-266" fmla="*/ 4424 h 1145924"/>
              <a:gd name="connsiteX1-267" fmla="*/ 754605 w 2265935"/>
              <a:gd name="connsiteY1-268" fmla="*/ 75683 h 1145924"/>
              <a:gd name="connsiteX2-269" fmla="*/ 71706 w 2265935"/>
              <a:gd name="connsiteY2-270" fmla="*/ 209907 h 1145924"/>
              <a:gd name="connsiteX3-271" fmla="*/ 75853 w 2265935"/>
              <a:gd name="connsiteY3-272" fmla="*/ 625961 h 1145924"/>
              <a:gd name="connsiteX4-273" fmla="*/ 194996 w 2265935"/>
              <a:gd name="connsiteY4-274" fmla="*/ 1093485 h 1145924"/>
              <a:gd name="connsiteX5-275" fmla="*/ 878370 w 2265935"/>
              <a:gd name="connsiteY5-276" fmla="*/ 1078688 h 1145924"/>
              <a:gd name="connsiteX6-277" fmla="*/ 1441845 w 2265935"/>
              <a:gd name="connsiteY6-278" fmla="*/ 1145612 h 1145924"/>
              <a:gd name="connsiteX7-279" fmla="*/ 1987504 w 2265935"/>
              <a:gd name="connsiteY7-280" fmla="*/ 1046920 h 1145924"/>
              <a:gd name="connsiteX8-281" fmla="*/ 2229279 w 2265935"/>
              <a:gd name="connsiteY8-282" fmla="*/ 600325 h 1145924"/>
              <a:gd name="connsiteX9-283" fmla="*/ 2116640 w 2265935"/>
              <a:gd name="connsiteY9-284" fmla="*/ 281165 h 1145924"/>
              <a:gd name="connsiteX10-285" fmla="*/ 1674475 w 2265935"/>
              <a:gd name="connsiteY10-286" fmla="*/ 4424 h 1145924"/>
              <a:gd name="connsiteX0-287" fmla="*/ 1674475 w 2265935"/>
              <a:gd name="connsiteY0-288" fmla="*/ 4424 h 1157932"/>
              <a:gd name="connsiteX1-289" fmla="*/ 754605 w 2265935"/>
              <a:gd name="connsiteY1-290" fmla="*/ 75683 h 1157932"/>
              <a:gd name="connsiteX2-291" fmla="*/ 71706 w 2265935"/>
              <a:gd name="connsiteY2-292" fmla="*/ 209907 h 1157932"/>
              <a:gd name="connsiteX3-293" fmla="*/ 75853 w 2265935"/>
              <a:gd name="connsiteY3-294" fmla="*/ 625961 h 1157932"/>
              <a:gd name="connsiteX4-295" fmla="*/ 194996 w 2265935"/>
              <a:gd name="connsiteY4-296" fmla="*/ 1093485 h 1157932"/>
              <a:gd name="connsiteX5-297" fmla="*/ 878370 w 2265935"/>
              <a:gd name="connsiteY5-298" fmla="*/ 1078688 h 1157932"/>
              <a:gd name="connsiteX6-299" fmla="*/ 1441845 w 2265935"/>
              <a:gd name="connsiteY6-300" fmla="*/ 1145612 h 1157932"/>
              <a:gd name="connsiteX7-301" fmla="*/ 1987504 w 2265935"/>
              <a:gd name="connsiteY7-302" fmla="*/ 1046920 h 1157932"/>
              <a:gd name="connsiteX8-303" fmla="*/ 2229279 w 2265935"/>
              <a:gd name="connsiteY8-304" fmla="*/ 600325 h 1157932"/>
              <a:gd name="connsiteX9-305" fmla="*/ 2116640 w 2265935"/>
              <a:gd name="connsiteY9-306" fmla="*/ 281165 h 1157932"/>
              <a:gd name="connsiteX10-307" fmla="*/ 1674475 w 2265935"/>
              <a:gd name="connsiteY10-308" fmla="*/ 4424 h 1157932"/>
              <a:gd name="connsiteX0-309" fmla="*/ 1674475 w 2233484"/>
              <a:gd name="connsiteY0-310" fmla="*/ 12916 h 1166424"/>
              <a:gd name="connsiteX1-311" fmla="*/ 754605 w 2233484"/>
              <a:gd name="connsiteY1-312" fmla="*/ 84175 h 1166424"/>
              <a:gd name="connsiteX2-313" fmla="*/ 71706 w 2233484"/>
              <a:gd name="connsiteY2-314" fmla="*/ 218399 h 1166424"/>
              <a:gd name="connsiteX3-315" fmla="*/ 75853 w 2233484"/>
              <a:gd name="connsiteY3-316" fmla="*/ 634453 h 1166424"/>
              <a:gd name="connsiteX4-317" fmla="*/ 194996 w 2233484"/>
              <a:gd name="connsiteY4-318" fmla="*/ 1101977 h 1166424"/>
              <a:gd name="connsiteX5-319" fmla="*/ 878370 w 2233484"/>
              <a:gd name="connsiteY5-320" fmla="*/ 1087180 h 1166424"/>
              <a:gd name="connsiteX6-321" fmla="*/ 1441845 w 2233484"/>
              <a:gd name="connsiteY6-322" fmla="*/ 1154104 h 1166424"/>
              <a:gd name="connsiteX7-323" fmla="*/ 1987504 w 2233484"/>
              <a:gd name="connsiteY7-324" fmla="*/ 1055412 h 1166424"/>
              <a:gd name="connsiteX8-325" fmla="*/ 2229279 w 2233484"/>
              <a:gd name="connsiteY8-326" fmla="*/ 608817 h 1166424"/>
              <a:gd name="connsiteX9-327" fmla="*/ 1872326 w 2233484"/>
              <a:gd name="connsiteY9-328" fmla="*/ 477982 h 1166424"/>
              <a:gd name="connsiteX10-329" fmla="*/ 1674475 w 2233484"/>
              <a:gd name="connsiteY10-330" fmla="*/ 12916 h 1166424"/>
              <a:gd name="connsiteX0-331" fmla="*/ 1674475 w 2008086"/>
              <a:gd name="connsiteY0-332" fmla="*/ 12916 h 1166424"/>
              <a:gd name="connsiteX1-333" fmla="*/ 754605 w 2008086"/>
              <a:gd name="connsiteY1-334" fmla="*/ 84175 h 1166424"/>
              <a:gd name="connsiteX2-335" fmla="*/ 71706 w 2008086"/>
              <a:gd name="connsiteY2-336" fmla="*/ 218399 h 1166424"/>
              <a:gd name="connsiteX3-337" fmla="*/ 75853 w 2008086"/>
              <a:gd name="connsiteY3-338" fmla="*/ 634453 h 1166424"/>
              <a:gd name="connsiteX4-339" fmla="*/ 194996 w 2008086"/>
              <a:gd name="connsiteY4-340" fmla="*/ 1101977 h 1166424"/>
              <a:gd name="connsiteX5-341" fmla="*/ 878370 w 2008086"/>
              <a:gd name="connsiteY5-342" fmla="*/ 1087180 h 1166424"/>
              <a:gd name="connsiteX6-343" fmla="*/ 1441845 w 2008086"/>
              <a:gd name="connsiteY6-344" fmla="*/ 1154104 h 1166424"/>
              <a:gd name="connsiteX7-345" fmla="*/ 1987504 w 2008086"/>
              <a:gd name="connsiteY7-346" fmla="*/ 1055412 h 1166424"/>
              <a:gd name="connsiteX8-347" fmla="*/ 1872326 w 2008086"/>
              <a:gd name="connsiteY8-348" fmla="*/ 477982 h 1166424"/>
              <a:gd name="connsiteX9-349" fmla="*/ 1674475 w 2008086"/>
              <a:gd name="connsiteY9-350" fmla="*/ 12916 h 1166424"/>
              <a:gd name="connsiteX0-351" fmla="*/ 1674475 w 1887160"/>
              <a:gd name="connsiteY0-352" fmla="*/ 12916 h 1176767"/>
              <a:gd name="connsiteX1-353" fmla="*/ 754605 w 1887160"/>
              <a:gd name="connsiteY1-354" fmla="*/ 84175 h 1176767"/>
              <a:gd name="connsiteX2-355" fmla="*/ 71706 w 1887160"/>
              <a:gd name="connsiteY2-356" fmla="*/ 218399 h 1176767"/>
              <a:gd name="connsiteX3-357" fmla="*/ 75853 w 1887160"/>
              <a:gd name="connsiteY3-358" fmla="*/ 634453 h 1176767"/>
              <a:gd name="connsiteX4-359" fmla="*/ 194996 w 1887160"/>
              <a:gd name="connsiteY4-360" fmla="*/ 1101977 h 1176767"/>
              <a:gd name="connsiteX5-361" fmla="*/ 878370 w 1887160"/>
              <a:gd name="connsiteY5-362" fmla="*/ 1087180 h 1176767"/>
              <a:gd name="connsiteX6-363" fmla="*/ 1441845 w 1887160"/>
              <a:gd name="connsiteY6-364" fmla="*/ 1154104 h 1176767"/>
              <a:gd name="connsiteX7-365" fmla="*/ 1824628 w 1887160"/>
              <a:gd name="connsiteY7-366" fmla="*/ 907803 h 1176767"/>
              <a:gd name="connsiteX8-367" fmla="*/ 1872326 w 1887160"/>
              <a:gd name="connsiteY8-368" fmla="*/ 477982 h 1176767"/>
              <a:gd name="connsiteX9-369" fmla="*/ 1674475 w 1887160"/>
              <a:gd name="connsiteY9-370" fmla="*/ 12916 h 1176767"/>
              <a:gd name="connsiteX0-371" fmla="*/ 1674475 w 1913795"/>
              <a:gd name="connsiteY0-372" fmla="*/ 12916 h 1176767"/>
              <a:gd name="connsiteX1-373" fmla="*/ 754605 w 1913795"/>
              <a:gd name="connsiteY1-374" fmla="*/ 84175 h 1176767"/>
              <a:gd name="connsiteX2-375" fmla="*/ 71706 w 1913795"/>
              <a:gd name="connsiteY2-376" fmla="*/ 218399 h 1176767"/>
              <a:gd name="connsiteX3-377" fmla="*/ 75853 w 1913795"/>
              <a:gd name="connsiteY3-378" fmla="*/ 634453 h 1176767"/>
              <a:gd name="connsiteX4-379" fmla="*/ 194996 w 1913795"/>
              <a:gd name="connsiteY4-380" fmla="*/ 1101977 h 1176767"/>
              <a:gd name="connsiteX5-381" fmla="*/ 878370 w 1913795"/>
              <a:gd name="connsiteY5-382" fmla="*/ 1087180 h 1176767"/>
              <a:gd name="connsiteX6-383" fmla="*/ 1441845 w 1913795"/>
              <a:gd name="connsiteY6-384" fmla="*/ 1154104 h 1176767"/>
              <a:gd name="connsiteX7-385" fmla="*/ 1824628 w 1913795"/>
              <a:gd name="connsiteY7-386" fmla="*/ 907803 h 1176767"/>
              <a:gd name="connsiteX8-387" fmla="*/ 1872326 w 1913795"/>
              <a:gd name="connsiteY8-388" fmla="*/ 477982 h 1176767"/>
              <a:gd name="connsiteX9-389" fmla="*/ 1674475 w 1913795"/>
              <a:gd name="connsiteY9-390" fmla="*/ 12916 h 1176767"/>
              <a:gd name="connsiteX0-391" fmla="*/ 1674475 w 1922080"/>
              <a:gd name="connsiteY0-392" fmla="*/ 12916 h 1176767"/>
              <a:gd name="connsiteX1-393" fmla="*/ 754605 w 1922080"/>
              <a:gd name="connsiteY1-394" fmla="*/ 84175 h 1176767"/>
              <a:gd name="connsiteX2-395" fmla="*/ 71706 w 1922080"/>
              <a:gd name="connsiteY2-396" fmla="*/ 218399 h 1176767"/>
              <a:gd name="connsiteX3-397" fmla="*/ 75853 w 1922080"/>
              <a:gd name="connsiteY3-398" fmla="*/ 634453 h 1176767"/>
              <a:gd name="connsiteX4-399" fmla="*/ 194996 w 1922080"/>
              <a:gd name="connsiteY4-400" fmla="*/ 1101977 h 1176767"/>
              <a:gd name="connsiteX5-401" fmla="*/ 878370 w 1922080"/>
              <a:gd name="connsiteY5-402" fmla="*/ 1087180 h 1176767"/>
              <a:gd name="connsiteX6-403" fmla="*/ 1441845 w 1922080"/>
              <a:gd name="connsiteY6-404" fmla="*/ 1154104 h 1176767"/>
              <a:gd name="connsiteX7-405" fmla="*/ 1824628 w 1922080"/>
              <a:gd name="connsiteY7-406" fmla="*/ 907803 h 1176767"/>
              <a:gd name="connsiteX8-407" fmla="*/ 1872326 w 1922080"/>
              <a:gd name="connsiteY8-408" fmla="*/ 477982 h 1176767"/>
              <a:gd name="connsiteX9-409" fmla="*/ 1674475 w 1922080"/>
              <a:gd name="connsiteY9-410" fmla="*/ 12916 h 1176767"/>
              <a:gd name="connsiteX0-411" fmla="*/ 1599024 w 1846629"/>
              <a:gd name="connsiteY0-412" fmla="*/ 21254 h 1185105"/>
              <a:gd name="connsiteX1-413" fmla="*/ 679154 w 1846629"/>
              <a:gd name="connsiteY1-414" fmla="*/ 92513 h 1185105"/>
              <a:gd name="connsiteX2-415" fmla="*/ 118412 w 1846629"/>
              <a:gd name="connsiteY2-416" fmla="*/ 216557 h 1185105"/>
              <a:gd name="connsiteX3-417" fmla="*/ 402 w 1846629"/>
              <a:gd name="connsiteY3-418" fmla="*/ 642791 h 1185105"/>
              <a:gd name="connsiteX4-419" fmla="*/ 119545 w 1846629"/>
              <a:gd name="connsiteY4-420" fmla="*/ 1110315 h 1185105"/>
              <a:gd name="connsiteX5-421" fmla="*/ 802919 w 1846629"/>
              <a:gd name="connsiteY5-422" fmla="*/ 1095518 h 1185105"/>
              <a:gd name="connsiteX6-423" fmla="*/ 1366394 w 1846629"/>
              <a:gd name="connsiteY6-424" fmla="*/ 1162442 h 1185105"/>
              <a:gd name="connsiteX7-425" fmla="*/ 1749177 w 1846629"/>
              <a:gd name="connsiteY7-426" fmla="*/ 916141 h 1185105"/>
              <a:gd name="connsiteX8-427" fmla="*/ 1796875 w 1846629"/>
              <a:gd name="connsiteY8-428" fmla="*/ 486320 h 1185105"/>
              <a:gd name="connsiteX9-429" fmla="*/ 1599024 w 1846629"/>
              <a:gd name="connsiteY9-430" fmla="*/ 21254 h 1185105"/>
              <a:gd name="connsiteX0-431" fmla="*/ 1599930 w 1847535"/>
              <a:gd name="connsiteY0-432" fmla="*/ 21254 h 1234633"/>
              <a:gd name="connsiteX1-433" fmla="*/ 680060 w 1847535"/>
              <a:gd name="connsiteY1-434" fmla="*/ 92513 h 1234633"/>
              <a:gd name="connsiteX2-435" fmla="*/ 119318 w 1847535"/>
              <a:gd name="connsiteY2-436" fmla="*/ 216557 h 1234633"/>
              <a:gd name="connsiteX3-437" fmla="*/ 1308 w 1847535"/>
              <a:gd name="connsiteY3-438" fmla="*/ 642791 h 1234633"/>
              <a:gd name="connsiteX4-439" fmla="*/ 120451 w 1847535"/>
              <a:gd name="connsiteY4-440" fmla="*/ 1110315 h 1234633"/>
              <a:gd name="connsiteX5-441" fmla="*/ 854724 w 1847535"/>
              <a:gd name="connsiteY5-442" fmla="*/ 1176957 h 1234633"/>
              <a:gd name="connsiteX6-443" fmla="*/ 1367300 w 1847535"/>
              <a:gd name="connsiteY6-444" fmla="*/ 1162442 h 1234633"/>
              <a:gd name="connsiteX7-445" fmla="*/ 1750083 w 1847535"/>
              <a:gd name="connsiteY7-446" fmla="*/ 916141 h 1234633"/>
              <a:gd name="connsiteX8-447" fmla="*/ 1797781 w 1847535"/>
              <a:gd name="connsiteY8-448" fmla="*/ 486320 h 1234633"/>
              <a:gd name="connsiteX9-449" fmla="*/ 1599930 w 1847535"/>
              <a:gd name="connsiteY9-450" fmla="*/ 21254 h 1234633"/>
              <a:gd name="connsiteX0-451" fmla="*/ 1607787 w 1855392"/>
              <a:gd name="connsiteY0-452" fmla="*/ 21254 h 1190541"/>
              <a:gd name="connsiteX1-453" fmla="*/ 687917 w 1855392"/>
              <a:gd name="connsiteY1-454" fmla="*/ 92513 h 1190541"/>
              <a:gd name="connsiteX2-455" fmla="*/ 127175 w 1855392"/>
              <a:gd name="connsiteY2-456" fmla="*/ 216557 h 1190541"/>
              <a:gd name="connsiteX3-457" fmla="*/ 9165 w 1855392"/>
              <a:gd name="connsiteY3-458" fmla="*/ 642791 h 1190541"/>
              <a:gd name="connsiteX4-459" fmla="*/ 291185 w 1855392"/>
              <a:gd name="connsiteY4-460" fmla="*/ 1089955 h 1190541"/>
              <a:gd name="connsiteX5-461" fmla="*/ 862581 w 1855392"/>
              <a:gd name="connsiteY5-462" fmla="*/ 1176957 h 1190541"/>
              <a:gd name="connsiteX6-463" fmla="*/ 1375157 w 1855392"/>
              <a:gd name="connsiteY6-464" fmla="*/ 1162442 h 1190541"/>
              <a:gd name="connsiteX7-465" fmla="*/ 1757940 w 1855392"/>
              <a:gd name="connsiteY7-466" fmla="*/ 916141 h 1190541"/>
              <a:gd name="connsiteX8-467" fmla="*/ 1805638 w 1855392"/>
              <a:gd name="connsiteY8-468" fmla="*/ 486320 h 1190541"/>
              <a:gd name="connsiteX9-469" fmla="*/ 1607787 w 1855392"/>
              <a:gd name="connsiteY9-470" fmla="*/ 21254 h 1190541"/>
              <a:gd name="connsiteX0-471" fmla="*/ 1607787 w 1855392"/>
              <a:gd name="connsiteY0-472" fmla="*/ 21254 h 1190541"/>
              <a:gd name="connsiteX1-473" fmla="*/ 687917 w 1855392"/>
              <a:gd name="connsiteY1-474" fmla="*/ 92513 h 1190541"/>
              <a:gd name="connsiteX2-475" fmla="*/ 127175 w 1855392"/>
              <a:gd name="connsiteY2-476" fmla="*/ 216557 h 1190541"/>
              <a:gd name="connsiteX3-477" fmla="*/ 9165 w 1855392"/>
              <a:gd name="connsiteY3-478" fmla="*/ 642791 h 1190541"/>
              <a:gd name="connsiteX4-479" fmla="*/ 291185 w 1855392"/>
              <a:gd name="connsiteY4-480" fmla="*/ 1089955 h 1190541"/>
              <a:gd name="connsiteX5-481" fmla="*/ 862581 w 1855392"/>
              <a:gd name="connsiteY5-482" fmla="*/ 1176957 h 1190541"/>
              <a:gd name="connsiteX6-483" fmla="*/ 1375157 w 1855392"/>
              <a:gd name="connsiteY6-484" fmla="*/ 1162442 h 1190541"/>
              <a:gd name="connsiteX7-485" fmla="*/ 1757940 w 1855392"/>
              <a:gd name="connsiteY7-486" fmla="*/ 916141 h 1190541"/>
              <a:gd name="connsiteX8-487" fmla="*/ 1805638 w 1855392"/>
              <a:gd name="connsiteY8-488" fmla="*/ 486320 h 1190541"/>
              <a:gd name="connsiteX9-489" fmla="*/ 1607787 w 1855392"/>
              <a:gd name="connsiteY9-490" fmla="*/ 21254 h 119054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1855392" h="1190541">
                <a:moveTo>
                  <a:pt x="1607787" y="21254"/>
                </a:moveTo>
                <a:cubicBezTo>
                  <a:pt x="1421500" y="-44380"/>
                  <a:pt x="934686" y="59963"/>
                  <a:pt x="687917" y="92513"/>
                </a:cubicBezTo>
                <a:cubicBezTo>
                  <a:pt x="441148" y="125064"/>
                  <a:pt x="240300" y="124844"/>
                  <a:pt x="127175" y="216557"/>
                </a:cubicBezTo>
                <a:cubicBezTo>
                  <a:pt x="14050" y="308270"/>
                  <a:pt x="-18170" y="497225"/>
                  <a:pt x="9165" y="642791"/>
                </a:cubicBezTo>
                <a:cubicBezTo>
                  <a:pt x="36500" y="788357"/>
                  <a:pt x="210027" y="950026"/>
                  <a:pt x="291185" y="1089955"/>
                </a:cubicBezTo>
                <a:cubicBezTo>
                  <a:pt x="372343" y="1229884"/>
                  <a:pt x="681919" y="1164876"/>
                  <a:pt x="862581" y="1176957"/>
                </a:cubicBezTo>
                <a:cubicBezTo>
                  <a:pt x="1043243" y="1189038"/>
                  <a:pt x="1225931" y="1205911"/>
                  <a:pt x="1375157" y="1162442"/>
                </a:cubicBezTo>
                <a:cubicBezTo>
                  <a:pt x="1524383" y="1118973"/>
                  <a:pt x="1589484" y="1150986"/>
                  <a:pt x="1757940" y="916141"/>
                </a:cubicBezTo>
                <a:cubicBezTo>
                  <a:pt x="1926396" y="681296"/>
                  <a:pt x="1830663" y="635468"/>
                  <a:pt x="1805638" y="486320"/>
                </a:cubicBezTo>
                <a:cubicBezTo>
                  <a:pt x="1780613" y="337172"/>
                  <a:pt x="1794074" y="86888"/>
                  <a:pt x="1607787" y="21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http://chn.docer.com/works?userid=25553551                    _8"/>
          <p:cNvSpPr txBox="1"/>
          <p:nvPr/>
        </p:nvSpPr>
        <p:spPr>
          <a:xfrm>
            <a:off x="6788407" y="3669513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经典综艺体简" panose="02010609000101010101" pitchFamily="49" charset="-122"/>
              </a:rPr>
              <a:t>3</a:t>
            </a:r>
            <a:endParaRPr lang="zh-CN" alt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6" name="http://chn.docer.com/works?userid=25553551                    _9"/>
          <p:cNvGrpSpPr/>
          <p:nvPr/>
        </p:nvGrpSpPr>
        <p:grpSpPr>
          <a:xfrm>
            <a:off x="7519095" y="3531013"/>
            <a:ext cx="2885121" cy="768264"/>
            <a:chOff x="2681176" y="3047839"/>
            <a:chExt cx="2885121" cy="768264"/>
          </a:xfrm>
        </p:grpSpPr>
        <p:sp>
          <p:nvSpPr>
            <p:cNvPr id="57" name="免费的模板下载：www.ainippt.com _5"/>
            <p:cNvSpPr txBox="1">
              <a:spLocks noChangeArrowheads="1"/>
            </p:cNvSpPr>
            <p:nvPr/>
          </p:nvSpPr>
          <p:spPr bwMode="auto">
            <a:xfrm>
              <a:off x="2681176" y="3047839"/>
              <a:ext cx="246232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chemeClr val="bg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1pPr>
              <a:lvl2pPr marL="742950" indent="-28575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l"/>
              <a:r>
                <a:rPr lang="zh-CN" altLang="en-US" sz="2000" b="1" i="1" dirty="0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添加章节名称</a:t>
              </a:r>
            </a:p>
          </p:txBody>
        </p:sp>
        <p:sp>
          <p:nvSpPr>
            <p:cNvPr id="58" name="免费的模板下载：www.ainippt.com _6"/>
            <p:cNvSpPr/>
            <p:nvPr/>
          </p:nvSpPr>
          <p:spPr>
            <a:xfrm>
              <a:off x="2681176" y="3400605"/>
              <a:ext cx="288512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Lorem ipsum dolor sit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amet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,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consectetur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adipiscing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elit</a:t>
              </a:r>
              <a:r>
                <a:rPr lang="zh-CN" altLang="en-US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，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Lorem ipsum dolor sit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amet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,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consectetur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adipiscing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elit</a:t>
              </a:r>
              <a:endParaRPr lang="zh-CN" alt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sp>
        <p:nvSpPr>
          <p:cNvPr id="39" name="http://chn.docer.com/works?userid=25553551                    _10"/>
          <p:cNvSpPr/>
          <p:nvPr/>
        </p:nvSpPr>
        <p:spPr>
          <a:xfrm>
            <a:off x="6583895" y="4965089"/>
            <a:ext cx="868026" cy="556982"/>
          </a:xfrm>
          <a:custGeom>
            <a:avLst/>
            <a:gdLst>
              <a:gd name="connsiteX0" fmla="*/ 1716008 w 2287241"/>
              <a:gd name="connsiteY0" fmla="*/ 25685 h 1252097"/>
              <a:gd name="connsiteX1" fmla="*/ 760511 w 2287241"/>
              <a:gd name="connsiteY1" fmla="*/ 25685 h 1252097"/>
              <a:gd name="connsiteX2" fmla="*/ 113239 w 2287241"/>
              <a:gd name="connsiteY2" fmla="*/ 231168 h 1252097"/>
              <a:gd name="connsiteX3" fmla="*/ 10497 w 2287241"/>
              <a:gd name="connsiteY3" fmla="*/ 642134 h 1252097"/>
              <a:gd name="connsiteX4" fmla="*/ 236529 w 2287241"/>
              <a:gd name="connsiteY4" fmla="*/ 1114746 h 1252097"/>
              <a:gd name="connsiteX5" fmla="*/ 935172 w 2287241"/>
              <a:gd name="connsiteY5" fmla="*/ 1166116 h 1252097"/>
              <a:gd name="connsiteX6" fmla="*/ 1325590 w 2287241"/>
              <a:gd name="connsiteY6" fmla="*/ 1248310 h 1252097"/>
              <a:gd name="connsiteX7" fmla="*/ 1993410 w 2287241"/>
              <a:gd name="connsiteY7" fmla="*/ 1032552 h 1252097"/>
              <a:gd name="connsiteX8" fmla="*/ 2270812 w 2287241"/>
              <a:gd name="connsiteY8" fmla="*/ 621586 h 1252097"/>
              <a:gd name="connsiteX9" fmla="*/ 2198893 w 2287241"/>
              <a:gd name="connsiteY9" fmla="*/ 231168 h 1252097"/>
              <a:gd name="connsiteX10" fmla="*/ 1716008 w 2287241"/>
              <a:gd name="connsiteY10" fmla="*/ 25685 h 1252097"/>
              <a:gd name="connsiteX0-1" fmla="*/ 1716008 w 2287241"/>
              <a:gd name="connsiteY0-2" fmla="*/ 66586 h 1292998"/>
              <a:gd name="connsiteX1-3" fmla="*/ 760511 w 2287241"/>
              <a:gd name="connsiteY1-4" fmla="*/ 66586 h 1292998"/>
              <a:gd name="connsiteX2-5" fmla="*/ 113239 w 2287241"/>
              <a:gd name="connsiteY2-6" fmla="*/ 272069 h 1292998"/>
              <a:gd name="connsiteX3-7" fmla="*/ 10497 w 2287241"/>
              <a:gd name="connsiteY3-8" fmla="*/ 683035 h 1292998"/>
              <a:gd name="connsiteX4-9" fmla="*/ 236529 w 2287241"/>
              <a:gd name="connsiteY4-10" fmla="*/ 1155647 h 1292998"/>
              <a:gd name="connsiteX5-11" fmla="*/ 935172 w 2287241"/>
              <a:gd name="connsiteY5-12" fmla="*/ 1207017 h 1292998"/>
              <a:gd name="connsiteX6-13" fmla="*/ 1325590 w 2287241"/>
              <a:gd name="connsiteY6-14" fmla="*/ 1289211 h 1292998"/>
              <a:gd name="connsiteX7-15" fmla="*/ 1993410 w 2287241"/>
              <a:gd name="connsiteY7-16" fmla="*/ 1073453 h 1292998"/>
              <a:gd name="connsiteX8-17" fmla="*/ 2270812 w 2287241"/>
              <a:gd name="connsiteY8-18" fmla="*/ 662487 h 1292998"/>
              <a:gd name="connsiteX9-19" fmla="*/ 2198893 w 2287241"/>
              <a:gd name="connsiteY9-20" fmla="*/ 272069 h 1292998"/>
              <a:gd name="connsiteX10-21" fmla="*/ 1716008 w 2287241"/>
              <a:gd name="connsiteY10-22" fmla="*/ 66586 h 1292998"/>
              <a:gd name="connsiteX0-23" fmla="*/ 1716008 w 2280796"/>
              <a:gd name="connsiteY0-24" fmla="*/ 30302 h 1256714"/>
              <a:gd name="connsiteX1-25" fmla="*/ 760511 w 2280796"/>
              <a:gd name="connsiteY1-26" fmla="*/ 30302 h 1256714"/>
              <a:gd name="connsiteX2-27" fmla="*/ 113239 w 2280796"/>
              <a:gd name="connsiteY2-28" fmla="*/ 235785 h 1256714"/>
              <a:gd name="connsiteX3-29" fmla="*/ 10497 w 2280796"/>
              <a:gd name="connsiteY3-30" fmla="*/ 646751 h 1256714"/>
              <a:gd name="connsiteX4-31" fmla="*/ 236529 w 2280796"/>
              <a:gd name="connsiteY4-32" fmla="*/ 1119363 h 1256714"/>
              <a:gd name="connsiteX5-33" fmla="*/ 935172 w 2280796"/>
              <a:gd name="connsiteY5-34" fmla="*/ 1170733 h 1256714"/>
              <a:gd name="connsiteX6-35" fmla="*/ 1325590 w 2280796"/>
              <a:gd name="connsiteY6-36" fmla="*/ 1252927 h 1256714"/>
              <a:gd name="connsiteX7-37" fmla="*/ 1993410 w 2280796"/>
              <a:gd name="connsiteY7-38" fmla="*/ 1037169 h 1256714"/>
              <a:gd name="connsiteX8-39" fmla="*/ 2270812 w 2280796"/>
              <a:gd name="connsiteY8-40" fmla="*/ 626203 h 1256714"/>
              <a:gd name="connsiteX9-41" fmla="*/ 2158173 w 2280796"/>
              <a:gd name="connsiteY9-42" fmla="*/ 307043 h 1256714"/>
              <a:gd name="connsiteX10-43" fmla="*/ 1716008 w 2280796"/>
              <a:gd name="connsiteY10-44" fmla="*/ 30302 h 1256714"/>
              <a:gd name="connsiteX0-45" fmla="*/ 1716008 w 2280796"/>
              <a:gd name="connsiteY0-46" fmla="*/ 30302 h 1255938"/>
              <a:gd name="connsiteX1-47" fmla="*/ 760511 w 2280796"/>
              <a:gd name="connsiteY1-48" fmla="*/ 30302 h 1255938"/>
              <a:gd name="connsiteX2-49" fmla="*/ 113239 w 2280796"/>
              <a:gd name="connsiteY2-50" fmla="*/ 235785 h 1255938"/>
              <a:gd name="connsiteX3-51" fmla="*/ 10497 w 2280796"/>
              <a:gd name="connsiteY3-52" fmla="*/ 646751 h 1255938"/>
              <a:gd name="connsiteX4-53" fmla="*/ 236529 w 2280796"/>
              <a:gd name="connsiteY4-54" fmla="*/ 1119363 h 1255938"/>
              <a:gd name="connsiteX5-55" fmla="*/ 797745 w 2280796"/>
              <a:gd name="connsiteY5-56" fmla="*/ 1160555 h 1255938"/>
              <a:gd name="connsiteX6-57" fmla="*/ 1325590 w 2280796"/>
              <a:gd name="connsiteY6-58" fmla="*/ 1252927 h 1255938"/>
              <a:gd name="connsiteX7-59" fmla="*/ 1993410 w 2280796"/>
              <a:gd name="connsiteY7-60" fmla="*/ 1037169 h 1255938"/>
              <a:gd name="connsiteX8-61" fmla="*/ 2270812 w 2280796"/>
              <a:gd name="connsiteY8-62" fmla="*/ 626203 h 1255938"/>
              <a:gd name="connsiteX9-63" fmla="*/ 2158173 w 2280796"/>
              <a:gd name="connsiteY9-64" fmla="*/ 307043 h 1255938"/>
              <a:gd name="connsiteX10-65" fmla="*/ 1716008 w 2280796"/>
              <a:gd name="connsiteY10-66" fmla="*/ 30302 h 1255938"/>
              <a:gd name="connsiteX0-67" fmla="*/ 1716008 w 2280796"/>
              <a:gd name="connsiteY0-68" fmla="*/ 30302 h 1295372"/>
              <a:gd name="connsiteX1-69" fmla="*/ 760511 w 2280796"/>
              <a:gd name="connsiteY1-70" fmla="*/ 30302 h 1295372"/>
              <a:gd name="connsiteX2-71" fmla="*/ 113239 w 2280796"/>
              <a:gd name="connsiteY2-72" fmla="*/ 235785 h 1295372"/>
              <a:gd name="connsiteX3-73" fmla="*/ 10497 w 2280796"/>
              <a:gd name="connsiteY3-74" fmla="*/ 646751 h 1295372"/>
              <a:gd name="connsiteX4-75" fmla="*/ 236529 w 2280796"/>
              <a:gd name="connsiteY4-76" fmla="*/ 1119363 h 1295372"/>
              <a:gd name="connsiteX5-77" fmla="*/ 797745 w 2280796"/>
              <a:gd name="connsiteY5-78" fmla="*/ 1160555 h 1295372"/>
              <a:gd name="connsiteX6-79" fmla="*/ 1325590 w 2280796"/>
              <a:gd name="connsiteY6-80" fmla="*/ 1252927 h 1295372"/>
              <a:gd name="connsiteX7-81" fmla="*/ 1993410 w 2280796"/>
              <a:gd name="connsiteY7-82" fmla="*/ 1037169 h 1295372"/>
              <a:gd name="connsiteX8-83" fmla="*/ 2270812 w 2280796"/>
              <a:gd name="connsiteY8-84" fmla="*/ 626203 h 1295372"/>
              <a:gd name="connsiteX9-85" fmla="*/ 2158173 w 2280796"/>
              <a:gd name="connsiteY9-86" fmla="*/ 307043 h 1295372"/>
              <a:gd name="connsiteX10-87" fmla="*/ 1716008 w 2280796"/>
              <a:gd name="connsiteY10-88" fmla="*/ 30302 h 1295372"/>
              <a:gd name="connsiteX0-89" fmla="*/ 1716008 w 2280796"/>
              <a:gd name="connsiteY0-90" fmla="*/ 30302 h 1179841"/>
              <a:gd name="connsiteX1-91" fmla="*/ 760511 w 2280796"/>
              <a:gd name="connsiteY1-92" fmla="*/ 30302 h 1179841"/>
              <a:gd name="connsiteX2-93" fmla="*/ 113239 w 2280796"/>
              <a:gd name="connsiteY2-94" fmla="*/ 235785 h 1179841"/>
              <a:gd name="connsiteX3-95" fmla="*/ 10497 w 2280796"/>
              <a:gd name="connsiteY3-96" fmla="*/ 646751 h 1179841"/>
              <a:gd name="connsiteX4-97" fmla="*/ 236529 w 2280796"/>
              <a:gd name="connsiteY4-98" fmla="*/ 1119363 h 1179841"/>
              <a:gd name="connsiteX5-99" fmla="*/ 797745 w 2280796"/>
              <a:gd name="connsiteY5-100" fmla="*/ 1160555 h 1179841"/>
              <a:gd name="connsiteX6-101" fmla="*/ 1483378 w 2280796"/>
              <a:gd name="connsiteY6-102" fmla="*/ 1171490 h 1179841"/>
              <a:gd name="connsiteX7-103" fmla="*/ 1993410 w 2280796"/>
              <a:gd name="connsiteY7-104" fmla="*/ 1037169 h 1179841"/>
              <a:gd name="connsiteX8-105" fmla="*/ 2270812 w 2280796"/>
              <a:gd name="connsiteY8-106" fmla="*/ 626203 h 1179841"/>
              <a:gd name="connsiteX9-107" fmla="*/ 2158173 w 2280796"/>
              <a:gd name="connsiteY9-108" fmla="*/ 307043 h 1179841"/>
              <a:gd name="connsiteX10-109" fmla="*/ 1716008 w 2280796"/>
              <a:gd name="connsiteY10-110" fmla="*/ 30302 h 1179841"/>
              <a:gd name="connsiteX0-111" fmla="*/ 1716008 w 2280796"/>
              <a:gd name="connsiteY0-112" fmla="*/ 30302 h 1179841"/>
              <a:gd name="connsiteX1-113" fmla="*/ 760511 w 2280796"/>
              <a:gd name="connsiteY1-114" fmla="*/ 30302 h 1179841"/>
              <a:gd name="connsiteX2-115" fmla="*/ 113239 w 2280796"/>
              <a:gd name="connsiteY2-116" fmla="*/ 235785 h 1179841"/>
              <a:gd name="connsiteX3-117" fmla="*/ 10497 w 2280796"/>
              <a:gd name="connsiteY3-118" fmla="*/ 646751 h 1179841"/>
              <a:gd name="connsiteX4-119" fmla="*/ 236529 w 2280796"/>
              <a:gd name="connsiteY4-120" fmla="*/ 1119363 h 1179841"/>
              <a:gd name="connsiteX5-121" fmla="*/ 797745 w 2280796"/>
              <a:gd name="connsiteY5-122" fmla="*/ 1160555 h 1179841"/>
              <a:gd name="connsiteX6-123" fmla="*/ 1483378 w 2280796"/>
              <a:gd name="connsiteY6-124" fmla="*/ 1171490 h 1179841"/>
              <a:gd name="connsiteX7-125" fmla="*/ 1993410 w 2280796"/>
              <a:gd name="connsiteY7-126" fmla="*/ 1037169 h 1179841"/>
              <a:gd name="connsiteX8-127" fmla="*/ 2270812 w 2280796"/>
              <a:gd name="connsiteY8-128" fmla="*/ 626203 h 1179841"/>
              <a:gd name="connsiteX9-129" fmla="*/ 2158173 w 2280796"/>
              <a:gd name="connsiteY9-130" fmla="*/ 307043 h 1179841"/>
              <a:gd name="connsiteX10-131" fmla="*/ 1716008 w 2280796"/>
              <a:gd name="connsiteY10-132" fmla="*/ 30302 h 1179841"/>
              <a:gd name="connsiteX0-133" fmla="*/ 1716008 w 2280796"/>
              <a:gd name="connsiteY0-134" fmla="*/ 30302 h 1177238"/>
              <a:gd name="connsiteX1-135" fmla="*/ 760511 w 2280796"/>
              <a:gd name="connsiteY1-136" fmla="*/ 30302 h 1177238"/>
              <a:gd name="connsiteX2-137" fmla="*/ 113239 w 2280796"/>
              <a:gd name="connsiteY2-138" fmla="*/ 235785 h 1177238"/>
              <a:gd name="connsiteX3-139" fmla="*/ 10497 w 2280796"/>
              <a:gd name="connsiteY3-140" fmla="*/ 646751 h 1177238"/>
              <a:gd name="connsiteX4-141" fmla="*/ 236529 w 2280796"/>
              <a:gd name="connsiteY4-142" fmla="*/ 1119363 h 1177238"/>
              <a:gd name="connsiteX5-143" fmla="*/ 797745 w 2280796"/>
              <a:gd name="connsiteY5-144" fmla="*/ 1160555 h 1177238"/>
              <a:gd name="connsiteX6-145" fmla="*/ 1483378 w 2280796"/>
              <a:gd name="connsiteY6-146" fmla="*/ 1171490 h 1177238"/>
              <a:gd name="connsiteX7-147" fmla="*/ 2029037 w 2280796"/>
              <a:gd name="connsiteY7-148" fmla="*/ 1072798 h 1177238"/>
              <a:gd name="connsiteX8-149" fmla="*/ 2270812 w 2280796"/>
              <a:gd name="connsiteY8-150" fmla="*/ 626203 h 1177238"/>
              <a:gd name="connsiteX9-151" fmla="*/ 2158173 w 2280796"/>
              <a:gd name="connsiteY9-152" fmla="*/ 307043 h 1177238"/>
              <a:gd name="connsiteX10-153" fmla="*/ 1716008 w 2280796"/>
              <a:gd name="connsiteY10-154" fmla="*/ 30302 h 1177238"/>
              <a:gd name="connsiteX0-155" fmla="*/ 1654077 w 2218865"/>
              <a:gd name="connsiteY0-156" fmla="*/ 30302 h 1177238"/>
              <a:gd name="connsiteX1-157" fmla="*/ 698580 w 2218865"/>
              <a:gd name="connsiteY1-158" fmla="*/ 30302 h 1177238"/>
              <a:gd name="connsiteX2-159" fmla="*/ 51308 w 2218865"/>
              <a:gd name="connsiteY2-160" fmla="*/ 235785 h 1177238"/>
              <a:gd name="connsiteX3-161" fmla="*/ 55455 w 2218865"/>
              <a:gd name="connsiteY3-162" fmla="*/ 651839 h 1177238"/>
              <a:gd name="connsiteX4-163" fmla="*/ 174598 w 2218865"/>
              <a:gd name="connsiteY4-164" fmla="*/ 1119363 h 1177238"/>
              <a:gd name="connsiteX5-165" fmla="*/ 735814 w 2218865"/>
              <a:gd name="connsiteY5-166" fmla="*/ 1160555 h 1177238"/>
              <a:gd name="connsiteX6-167" fmla="*/ 1421447 w 2218865"/>
              <a:gd name="connsiteY6-168" fmla="*/ 1171490 h 1177238"/>
              <a:gd name="connsiteX7-169" fmla="*/ 1967106 w 2218865"/>
              <a:gd name="connsiteY7-170" fmla="*/ 1072798 h 1177238"/>
              <a:gd name="connsiteX8-171" fmla="*/ 2208881 w 2218865"/>
              <a:gd name="connsiteY8-172" fmla="*/ 626203 h 1177238"/>
              <a:gd name="connsiteX9-173" fmla="*/ 2096242 w 2218865"/>
              <a:gd name="connsiteY9-174" fmla="*/ 307043 h 1177238"/>
              <a:gd name="connsiteX10-175" fmla="*/ 1654077 w 2218865"/>
              <a:gd name="connsiteY10-176" fmla="*/ 30302 h 1177238"/>
              <a:gd name="connsiteX0-177" fmla="*/ 1672062 w 2236850"/>
              <a:gd name="connsiteY0-178" fmla="*/ 30302 h 1177238"/>
              <a:gd name="connsiteX1-179" fmla="*/ 716565 w 2236850"/>
              <a:gd name="connsiteY1-180" fmla="*/ 30302 h 1177238"/>
              <a:gd name="connsiteX2-181" fmla="*/ 69293 w 2236850"/>
              <a:gd name="connsiteY2-182" fmla="*/ 235785 h 1177238"/>
              <a:gd name="connsiteX3-183" fmla="*/ 73440 w 2236850"/>
              <a:gd name="connsiteY3-184" fmla="*/ 651839 h 1177238"/>
              <a:gd name="connsiteX4-185" fmla="*/ 192583 w 2236850"/>
              <a:gd name="connsiteY4-186" fmla="*/ 1119363 h 1177238"/>
              <a:gd name="connsiteX5-187" fmla="*/ 753799 w 2236850"/>
              <a:gd name="connsiteY5-188" fmla="*/ 1160555 h 1177238"/>
              <a:gd name="connsiteX6-189" fmla="*/ 1439432 w 2236850"/>
              <a:gd name="connsiteY6-190" fmla="*/ 1171490 h 1177238"/>
              <a:gd name="connsiteX7-191" fmla="*/ 1985091 w 2236850"/>
              <a:gd name="connsiteY7-192" fmla="*/ 1072798 h 1177238"/>
              <a:gd name="connsiteX8-193" fmla="*/ 2226866 w 2236850"/>
              <a:gd name="connsiteY8-194" fmla="*/ 626203 h 1177238"/>
              <a:gd name="connsiteX9-195" fmla="*/ 2114227 w 2236850"/>
              <a:gd name="connsiteY9-196" fmla="*/ 307043 h 1177238"/>
              <a:gd name="connsiteX10-197" fmla="*/ 1672062 w 2236850"/>
              <a:gd name="connsiteY10-198" fmla="*/ 30302 h 1177238"/>
              <a:gd name="connsiteX0-199" fmla="*/ 1674475 w 2239263"/>
              <a:gd name="connsiteY0-200" fmla="*/ 9077 h 1156013"/>
              <a:gd name="connsiteX1-201" fmla="*/ 754605 w 2239263"/>
              <a:gd name="connsiteY1-202" fmla="*/ 80336 h 1156013"/>
              <a:gd name="connsiteX2-203" fmla="*/ 71706 w 2239263"/>
              <a:gd name="connsiteY2-204" fmla="*/ 214560 h 1156013"/>
              <a:gd name="connsiteX3-205" fmla="*/ 75853 w 2239263"/>
              <a:gd name="connsiteY3-206" fmla="*/ 630614 h 1156013"/>
              <a:gd name="connsiteX4-207" fmla="*/ 194996 w 2239263"/>
              <a:gd name="connsiteY4-208" fmla="*/ 1098138 h 1156013"/>
              <a:gd name="connsiteX5-209" fmla="*/ 756212 w 2239263"/>
              <a:gd name="connsiteY5-210" fmla="*/ 1139330 h 1156013"/>
              <a:gd name="connsiteX6-211" fmla="*/ 1441845 w 2239263"/>
              <a:gd name="connsiteY6-212" fmla="*/ 1150265 h 1156013"/>
              <a:gd name="connsiteX7-213" fmla="*/ 1987504 w 2239263"/>
              <a:gd name="connsiteY7-214" fmla="*/ 1051573 h 1156013"/>
              <a:gd name="connsiteX8-215" fmla="*/ 2229279 w 2239263"/>
              <a:gd name="connsiteY8-216" fmla="*/ 604978 h 1156013"/>
              <a:gd name="connsiteX9-217" fmla="*/ 2116640 w 2239263"/>
              <a:gd name="connsiteY9-218" fmla="*/ 285818 h 1156013"/>
              <a:gd name="connsiteX10-219" fmla="*/ 1674475 w 2239263"/>
              <a:gd name="connsiteY10-220" fmla="*/ 9077 h 1156013"/>
              <a:gd name="connsiteX0-221" fmla="*/ 1674475 w 2239263"/>
              <a:gd name="connsiteY0-222" fmla="*/ 4424 h 1151360"/>
              <a:gd name="connsiteX1-223" fmla="*/ 754605 w 2239263"/>
              <a:gd name="connsiteY1-224" fmla="*/ 75683 h 1151360"/>
              <a:gd name="connsiteX2-225" fmla="*/ 71706 w 2239263"/>
              <a:gd name="connsiteY2-226" fmla="*/ 209907 h 1151360"/>
              <a:gd name="connsiteX3-227" fmla="*/ 75853 w 2239263"/>
              <a:gd name="connsiteY3-228" fmla="*/ 625961 h 1151360"/>
              <a:gd name="connsiteX4-229" fmla="*/ 194996 w 2239263"/>
              <a:gd name="connsiteY4-230" fmla="*/ 1093485 h 1151360"/>
              <a:gd name="connsiteX5-231" fmla="*/ 756212 w 2239263"/>
              <a:gd name="connsiteY5-232" fmla="*/ 1134677 h 1151360"/>
              <a:gd name="connsiteX6-233" fmla="*/ 1441845 w 2239263"/>
              <a:gd name="connsiteY6-234" fmla="*/ 1145612 h 1151360"/>
              <a:gd name="connsiteX7-235" fmla="*/ 1987504 w 2239263"/>
              <a:gd name="connsiteY7-236" fmla="*/ 1046920 h 1151360"/>
              <a:gd name="connsiteX8-237" fmla="*/ 2229279 w 2239263"/>
              <a:gd name="connsiteY8-238" fmla="*/ 600325 h 1151360"/>
              <a:gd name="connsiteX9-239" fmla="*/ 2116640 w 2239263"/>
              <a:gd name="connsiteY9-240" fmla="*/ 281165 h 1151360"/>
              <a:gd name="connsiteX10-241" fmla="*/ 1674475 w 2239263"/>
              <a:gd name="connsiteY10-242" fmla="*/ 4424 h 1151360"/>
              <a:gd name="connsiteX0-243" fmla="*/ 1674475 w 2265935"/>
              <a:gd name="connsiteY0-244" fmla="*/ 4424 h 1151360"/>
              <a:gd name="connsiteX1-245" fmla="*/ 754605 w 2265935"/>
              <a:gd name="connsiteY1-246" fmla="*/ 75683 h 1151360"/>
              <a:gd name="connsiteX2-247" fmla="*/ 71706 w 2265935"/>
              <a:gd name="connsiteY2-248" fmla="*/ 209907 h 1151360"/>
              <a:gd name="connsiteX3-249" fmla="*/ 75853 w 2265935"/>
              <a:gd name="connsiteY3-250" fmla="*/ 625961 h 1151360"/>
              <a:gd name="connsiteX4-251" fmla="*/ 194996 w 2265935"/>
              <a:gd name="connsiteY4-252" fmla="*/ 1093485 h 1151360"/>
              <a:gd name="connsiteX5-253" fmla="*/ 756212 w 2265935"/>
              <a:gd name="connsiteY5-254" fmla="*/ 1134677 h 1151360"/>
              <a:gd name="connsiteX6-255" fmla="*/ 1441845 w 2265935"/>
              <a:gd name="connsiteY6-256" fmla="*/ 1145612 h 1151360"/>
              <a:gd name="connsiteX7-257" fmla="*/ 1987504 w 2265935"/>
              <a:gd name="connsiteY7-258" fmla="*/ 1046920 h 1151360"/>
              <a:gd name="connsiteX8-259" fmla="*/ 2229279 w 2265935"/>
              <a:gd name="connsiteY8-260" fmla="*/ 600325 h 1151360"/>
              <a:gd name="connsiteX9-261" fmla="*/ 2116640 w 2265935"/>
              <a:gd name="connsiteY9-262" fmla="*/ 281165 h 1151360"/>
              <a:gd name="connsiteX10-263" fmla="*/ 1674475 w 2265935"/>
              <a:gd name="connsiteY10-264" fmla="*/ 4424 h 1151360"/>
              <a:gd name="connsiteX0-265" fmla="*/ 1674475 w 2265935"/>
              <a:gd name="connsiteY0-266" fmla="*/ 4424 h 1145924"/>
              <a:gd name="connsiteX1-267" fmla="*/ 754605 w 2265935"/>
              <a:gd name="connsiteY1-268" fmla="*/ 75683 h 1145924"/>
              <a:gd name="connsiteX2-269" fmla="*/ 71706 w 2265935"/>
              <a:gd name="connsiteY2-270" fmla="*/ 209907 h 1145924"/>
              <a:gd name="connsiteX3-271" fmla="*/ 75853 w 2265935"/>
              <a:gd name="connsiteY3-272" fmla="*/ 625961 h 1145924"/>
              <a:gd name="connsiteX4-273" fmla="*/ 194996 w 2265935"/>
              <a:gd name="connsiteY4-274" fmla="*/ 1093485 h 1145924"/>
              <a:gd name="connsiteX5-275" fmla="*/ 878370 w 2265935"/>
              <a:gd name="connsiteY5-276" fmla="*/ 1078688 h 1145924"/>
              <a:gd name="connsiteX6-277" fmla="*/ 1441845 w 2265935"/>
              <a:gd name="connsiteY6-278" fmla="*/ 1145612 h 1145924"/>
              <a:gd name="connsiteX7-279" fmla="*/ 1987504 w 2265935"/>
              <a:gd name="connsiteY7-280" fmla="*/ 1046920 h 1145924"/>
              <a:gd name="connsiteX8-281" fmla="*/ 2229279 w 2265935"/>
              <a:gd name="connsiteY8-282" fmla="*/ 600325 h 1145924"/>
              <a:gd name="connsiteX9-283" fmla="*/ 2116640 w 2265935"/>
              <a:gd name="connsiteY9-284" fmla="*/ 281165 h 1145924"/>
              <a:gd name="connsiteX10-285" fmla="*/ 1674475 w 2265935"/>
              <a:gd name="connsiteY10-286" fmla="*/ 4424 h 1145924"/>
              <a:gd name="connsiteX0-287" fmla="*/ 1674475 w 2265935"/>
              <a:gd name="connsiteY0-288" fmla="*/ 4424 h 1157932"/>
              <a:gd name="connsiteX1-289" fmla="*/ 754605 w 2265935"/>
              <a:gd name="connsiteY1-290" fmla="*/ 75683 h 1157932"/>
              <a:gd name="connsiteX2-291" fmla="*/ 71706 w 2265935"/>
              <a:gd name="connsiteY2-292" fmla="*/ 209907 h 1157932"/>
              <a:gd name="connsiteX3-293" fmla="*/ 75853 w 2265935"/>
              <a:gd name="connsiteY3-294" fmla="*/ 625961 h 1157932"/>
              <a:gd name="connsiteX4-295" fmla="*/ 194996 w 2265935"/>
              <a:gd name="connsiteY4-296" fmla="*/ 1093485 h 1157932"/>
              <a:gd name="connsiteX5-297" fmla="*/ 878370 w 2265935"/>
              <a:gd name="connsiteY5-298" fmla="*/ 1078688 h 1157932"/>
              <a:gd name="connsiteX6-299" fmla="*/ 1441845 w 2265935"/>
              <a:gd name="connsiteY6-300" fmla="*/ 1145612 h 1157932"/>
              <a:gd name="connsiteX7-301" fmla="*/ 1987504 w 2265935"/>
              <a:gd name="connsiteY7-302" fmla="*/ 1046920 h 1157932"/>
              <a:gd name="connsiteX8-303" fmla="*/ 2229279 w 2265935"/>
              <a:gd name="connsiteY8-304" fmla="*/ 600325 h 1157932"/>
              <a:gd name="connsiteX9-305" fmla="*/ 2116640 w 2265935"/>
              <a:gd name="connsiteY9-306" fmla="*/ 281165 h 1157932"/>
              <a:gd name="connsiteX10-307" fmla="*/ 1674475 w 2265935"/>
              <a:gd name="connsiteY10-308" fmla="*/ 4424 h 1157932"/>
              <a:gd name="connsiteX0-309" fmla="*/ 1674475 w 2233484"/>
              <a:gd name="connsiteY0-310" fmla="*/ 12916 h 1166424"/>
              <a:gd name="connsiteX1-311" fmla="*/ 754605 w 2233484"/>
              <a:gd name="connsiteY1-312" fmla="*/ 84175 h 1166424"/>
              <a:gd name="connsiteX2-313" fmla="*/ 71706 w 2233484"/>
              <a:gd name="connsiteY2-314" fmla="*/ 218399 h 1166424"/>
              <a:gd name="connsiteX3-315" fmla="*/ 75853 w 2233484"/>
              <a:gd name="connsiteY3-316" fmla="*/ 634453 h 1166424"/>
              <a:gd name="connsiteX4-317" fmla="*/ 194996 w 2233484"/>
              <a:gd name="connsiteY4-318" fmla="*/ 1101977 h 1166424"/>
              <a:gd name="connsiteX5-319" fmla="*/ 878370 w 2233484"/>
              <a:gd name="connsiteY5-320" fmla="*/ 1087180 h 1166424"/>
              <a:gd name="connsiteX6-321" fmla="*/ 1441845 w 2233484"/>
              <a:gd name="connsiteY6-322" fmla="*/ 1154104 h 1166424"/>
              <a:gd name="connsiteX7-323" fmla="*/ 1987504 w 2233484"/>
              <a:gd name="connsiteY7-324" fmla="*/ 1055412 h 1166424"/>
              <a:gd name="connsiteX8-325" fmla="*/ 2229279 w 2233484"/>
              <a:gd name="connsiteY8-326" fmla="*/ 608817 h 1166424"/>
              <a:gd name="connsiteX9-327" fmla="*/ 1872326 w 2233484"/>
              <a:gd name="connsiteY9-328" fmla="*/ 477982 h 1166424"/>
              <a:gd name="connsiteX10-329" fmla="*/ 1674475 w 2233484"/>
              <a:gd name="connsiteY10-330" fmla="*/ 12916 h 1166424"/>
              <a:gd name="connsiteX0-331" fmla="*/ 1674475 w 2008086"/>
              <a:gd name="connsiteY0-332" fmla="*/ 12916 h 1166424"/>
              <a:gd name="connsiteX1-333" fmla="*/ 754605 w 2008086"/>
              <a:gd name="connsiteY1-334" fmla="*/ 84175 h 1166424"/>
              <a:gd name="connsiteX2-335" fmla="*/ 71706 w 2008086"/>
              <a:gd name="connsiteY2-336" fmla="*/ 218399 h 1166424"/>
              <a:gd name="connsiteX3-337" fmla="*/ 75853 w 2008086"/>
              <a:gd name="connsiteY3-338" fmla="*/ 634453 h 1166424"/>
              <a:gd name="connsiteX4-339" fmla="*/ 194996 w 2008086"/>
              <a:gd name="connsiteY4-340" fmla="*/ 1101977 h 1166424"/>
              <a:gd name="connsiteX5-341" fmla="*/ 878370 w 2008086"/>
              <a:gd name="connsiteY5-342" fmla="*/ 1087180 h 1166424"/>
              <a:gd name="connsiteX6-343" fmla="*/ 1441845 w 2008086"/>
              <a:gd name="connsiteY6-344" fmla="*/ 1154104 h 1166424"/>
              <a:gd name="connsiteX7-345" fmla="*/ 1987504 w 2008086"/>
              <a:gd name="connsiteY7-346" fmla="*/ 1055412 h 1166424"/>
              <a:gd name="connsiteX8-347" fmla="*/ 1872326 w 2008086"/>
              <a:gd name="connsiteY8-348" fmla="*/ 477982 h 1166424"/>
              <a:gd name="connsiteX9-349" fmla="*/ 1674475 w 2008086"/>
              <a:gd name="connsiteY9-350" fmla="*/ 12916 h 1166424"/>
              <a:gd name="connsiteX0-351" fmla="*/ 1674475 w 1887160"/>
              <a:gd name="connsiteY0-352" fmla="*/ 12916 h 1176767"/>
              <a:gd name="connsiteX1-353" fmla="*/ 754605 w 1887160"/>
              <a:gd name="connsiteY1-354" fmla="*/ 84175 h 1176767"/>
              <a:gd name="connsiteX2-355" fmla="*/ 71706 w 1887160"/>
              <a:gd name="connsiteY2-356" fmla="*/ 218399 h 1176767"/>
              <a:gd name="connsiteX3-357" fmla="*/ 75853 w 1887160"/>
              <a:gd name="connsiteY3-358" fmla="*/ 634453 h 1176767"/>
              <a:gd name="connsiteX4-359" fmla="*/ 194996 w 1887160"/>
              <a:gd name="connsiteY4-360" fmla="*/ 1101977 h 1176767"/>
              <a:gd name="connsiteX5-361" fmla="*/ 878370 w 1887160"/>
              <a:gd name="connsiteY5-362" fmla="*/ 1087180 h 1176767"/>
              <a:gd name="connsiteX6-363" fmla="*/ 1441845 w 1887160"/>
              <a:gd name="connsiteY6-364" fmla="*/ 1154104 h 1176767"/>
              <a:gd name="connsiteX7-365" fmla="*/ 1824628 w 1887160"/>
              <a:gd name="connsiteY7-366" fmla="*/ 907803 h 1176767"/>
              <a:gd name="connsiteX8-367" fmla="*/ 1872326 w 1887160"/>
              <a:gd name="connsiteY8-368" fmla="*/ 477982 h 1176767"/>
              <a:gd name="connsiteX9-369" fmla="*/ 1674475 w 1887160"/>
              <a:gd name="connsiteY9-370" fmla="*/ 12916 h 1176767"/>
              <a:gd name="connsiteX0-371" fmla="*/ 1674475 w 1913795"/>
              <a:gd name="connsiteY0-372" fmla="*/ 12916 h 1176767"/>
              <a:gd name="connsiteX1-373" fmla="*/ 754605 w 1913795"/>
              <a:gd name="connsiteY1-374" fmla="*/ 84175 h 1176767"/>
              <a:gd name="connsiteX2-375" fmla="*/ 71706 w 1913795"/>
              <a:gd name="connsiteY2-376" fmla="*/ 218399 h 1176767"/>
              <a:gd name="connsiteX3-377" fmla="*/ 75853 w 1913795"/>
              <a:gd name="connsiteY3-378" fmla="*/ 634453 h 1176767"/>
              <a:gd name="connsiteX4-379" fmla="*/ 194996 w 1913795"/>
              <a:gd name="connsiteY4-380" fmla="*/ 1101977 h 1176767"/>
              <a:gd name="connsiteX5-381" fmla="*/ 878370 w 1913795"/>
              <a:gd name="connsiteY5-382" fmla="*/ 1087180 h 1176767"/>
              <a:gd name="connsiteX6-383" fmla="*/ 1441845 w 1913795"/>
              <a:gd name="connsiteY6-384" fmla="*/ 1154104 h 1176767"/>
              <a:gd name="connsiteX7-385" fmla="*/ 1824628 w 1913795"/>
              <a:gd name="connsiteY7-386" fmla="*/ 907803 h 1176767"/>
              <a:gd name="connsiteX8-387" fmla="*/ 1872326 w 1913795"/>
              <a:gd name="connsiteY8-388" fmla="*/ 477982 h 1176767"/>
              <a:gd name="connsiteX9-389" fmla="*/ 1674475 w 1913795"/>
              <a:gd name="connsiteY9-390" fmla="*/ 12916 h 1176767"/>
              <a:gd name="connsiteX0-391" fmla="*/ 1674475 w 1922080"/>
              <a:gd name="connsiteY0-392" fmla="*/ 12916 h 1176767"/>
              <a:gd name="connsiteX1-393" fmla="*/ 754605 w 1922080"/>
              <a:gd name="connsiteY1-394" fmla="*/ 84175 h 1176767"/>
              <a:gd name="connsiteX2-395" fmla="*/ 71706 w 1922080"/>
              <a:gd name="connsiteY2-396" fmla="*/ 218399 h 1176767"/>
              <a:gd name="connsiteX3-397" fmla="*/ 75853 w 1922080"/>
              <a:gd name="connsiteY3-398" fmla="*/ 634453 h 1176767"/>
              <a:gd name="connsiteX4-399" fmla="*/ 194996 w 1922080"/>
              <a:gd name="connsiteY4-400" fmla="*/ 1101977 h 1176767"/>
              <a:gd name="connsiteX5-401" fmla="*/ 878370 w 1922080"/>
              <a:gd name="connsiteY5-402" fmla="*/ 1087180 h 1176767"/>
              <a:gd name="connsiteX6-403" fmla="*/ 1441845 w 1922080"/>
              <a:gd name="connsiteY6-404" fmla="*/ 1154104 h 1176767"/>
              <a:gd name="connsiteX7-405" fmla="*/ 1824628 w 1922080"/>
              <a:gd name="connsiteY7-406" fmla="*/ 907803 h 1176767"/>
              <a:gd name="connsiteX8-407" fmla="*/ 1872326 w 1922080"/>
              <a:gd name="connsiteY8-408" fmla="*/ 477982 h 1176767"/>
              <a:gd name="connsiteX9-409" fmla="*/ 1674475 w 1922080"/>
              <a:gd name="connsiteY9-410" fmla="*/ 12916 h 1176767"/>
              <a:gd name="connsiteX0-411" fmla="*/ 1599024 w 1846629"/>
              <a:gd name="connsiteY0-412" fmla="*/ 21254 h 1185105"/>
              <a:gd name="connsiteX1-413" fmla="*/ 679154 w 1846629"/>
              <a:gd name="connsiteY1-414" fmla="*/ 92513 h 1185105"/>
              <a:gd name="connsiteX2-415" fmla="*/ 118412 w 1846629"/>
              <a:gd name="connsiteY2-416" fmla="*/ 216557 h 1185105"/>
              <a:gd name="connsiteX3-417" fmla="*/ 402 w 1846629"/>
              <a:gd name="connsiteY3-418" fmla="*/ 642791 h 1185105"/>
              <a:gd name="connsiteX4-419" fmla="*/ 119545 w 1846629"/>
              <a:gd name="connsiteY4-420" fmla="*/ 1110315 h 1185105"/>
              <a:gd name="connsiteX5-421" fmla="*/ 802919 w 1846629"/>
              <a:gd name="connsiteY5-422" fmla="*/ 1095518 h 1185105"/>
              <a:gd name="connsiteX6-423" fmla="*/ 1366394 w 1846629"/>
              <a:gd name="connsiteY6-424" fmla="*/ 1162442 h 1185105"/>
              <a:gd name="connsiteX7-425" fmla="*/ 1749177 w 1846629"/>
              <a:gd name="connsiteY7-426" fmla="*/ 916141 h 1185105"/>
              <a:gd name="connsiteX8-427" fmla="*/ 1796875 w 1846629"/>
              <a:gd name="connsiteY8-428" fmla="*/ 486320 h 1185105"/>
              <a:gd name="connsiteX9-429" fmla="*/ 1599024 w 1846629"/>
              <a:gd name="connsiteY9-430" fmla="*/ 21254 h 1185105"/>
              <a:gd name="connsiteX0-431" fmla="*/ 1599930 w 1847535"/>
              <a:gd name="connsiteY0-432" fmla="*/ 21254 h 1234633"/>
              <a:gd name="connsiteX1-433" fmla="*/ 680060 w 1847535"/>
              <a:gd name="connsiteY1-434" fmla="*/ 92513 h 1234633"/>
              <a:gd name="connsiteX2-435" fmla="*/ 119318 w 1847535"/>
              <a:gd name="connsiteY2-436" fmla="*/ 216557 h 1234633"/>
              <a:gd name="connsiteX3-437" fmla="*/ 1308 w 1847535"/>
              <a:gd name="connsiteY3-438" fmla="*/ 642791 h 1234633"/>
              <a:gd name="connsiteX4-439" fmla="*/ 120451 w 1847535"/>
              <a:gd name="connsiteY4-440" fmla="*/ 1110315 h 1234633"/>
              <a:gd name="connsiteX5-441" fmla="*/ 854724 w 1847535"/>
              <a:gd name="connsiteY5-442" fmla="*/ 1176957 h 1234633"/>
              <a:gd name="connsiteX6-443" fmla="*/ 1367300 w 1847535"/>
              <a:gd name="connsiteY6-444" fmla="*/ 1162442 h 1234633"/>
              <a:gd name="connsiteX7-445" fmla="*/ 1750083 w 1847535"/>
              <a:gd name="connsiteY7-446" fmla="*/ 916141 h 1234633"/>
              <a:gd name="connsiteX8-447" fmla="*/ 1797781 w 1847535"/>
              <a:gd name="connsiteY8-448" fmla="*/ 486320 h 1234633"/>
              <a:gd name="connsiteX9-449" fmla="*/ 1599930 w 1847535"/>
              <a:gd name="connsiteY9-450" fmla="*/ 21254 h 1234633"/>
              <a:gd name="connsiteX0-451" fmla="*/ 1607787 w 1855392"/>
              <a:gd name="connsiteY0-452" fmla="*/ 21254 h 1190541"/>
              <a:gd name="connsiteX1-453" fmla="*/ 687917 w 1855392"/>
              <a:gd name="connsiteY1-454" fmla="*/ 92513 h 1190541"/>
              <a:gd name="connsiteX2-455" fmla="*/ 127175 w 1855392"/>
              <a:gd name="connsiteY2-456" fmla="*/ 216557 h 1190541"/>
              <a:gd name="connsiteX3-457" fmla="*/ 9165 w 1855392"/>
              <a:gd name="connsiteY3-458" fmla="*/ 642791 h 1190541"/>
              <a:gd name="connsiteX4-459" fmla="*/ 291185 w 1855392"/>
              <a:gd name="connsiteY4-460" fmla="*/ 1089955 h 1190541"/>
              <a:gd name="connsiteX5-461" fmla="*/ 862581 w 1855392"/>
              <a:gd name="connsiteY5-462" fmla="*/ 1176957 h 1190541"/>
              <a:gd name="connsiteX6-463" fmla="*/ 1375157 w 1855392"/>
              <a:gd name="connsiteY6-464" fmla="*/ 1162442 h 1190541"/>
              <a:gd name="connsiteX7-465" fmla="*/ 1757940 w 1855392"/>
              <a:gd name="connsiteY7-466" fmla="*/ 916141 h 1190541"/>
              <a:gd name="connsiteX8-467" fmla="*/ 1805638 w 1855392"/>
              <a:gd name="connsiteY8-468" fmla="*/ 486320 h 1190541"/>
              <a:gd name="connsiteX9-469" fmla="*/ 1607787 w 1855392"/>
              <a:gd name="connsiteY9-470" fmla="*/ 21254 h 1190541"/>
              <a:gd name="connsiteX0-471" fmla="*/ 1607787 w 1855392"/>
              <a:gd name="connsiteY0-472" fmla="*/ 21254 h 1190541"/>
              <a:gd name="connsiteX1-473" fmla="*/ 687917 w 1855392"/>
              <a:gd name="connsiteY1-474" fmla="*/ 92513 h 1190541"/>
              <a:gd name="connsiteX2-475" fmla="*/ 127175 w 1855392"/>
              <a:gd name="connsiteY2-476" fmla="*/ 216557 h 1190541"/>
              <a:gd name="connsiteX3-477" fmla="*/ 9165 w 1855392"/>
              <a:gd name="connsiteY3-478" fmla="*/ 642791 h 1190541"/>
              <a:gd name="connsiteX4-479" fmla="*/ 291185 w 1855392"/>
              <a:gd name="connsiteY4-480" fmla="*/ 1089955 h 1190541"/>
              <a:gd name="connsiteX5-481" fmla="*/ 862581 w 1855392"/>
              <a:gd name="connsiteY5-482" fmla="*/ 1176957 h 1190541"/>
              <a:gd name="connsiteX6-483" fmla="*/ 1375157 w 1855392"/>
              <a:gd name="connsiteY6-484" fmla="*/ 1162442 h 1190541"/>
              <a:gd name="connsiteX7-485" fmla="*/ 1757940 w 1855392"/>
              <a:gd name="connsiteY7-486" fmla="*/ 916141 h 1190541"/>
              <a:gd name="connsiteX8-487" fmla="*/ 1805638 w 1855392"/>
              <a:gd name="connsiteY8-488" fmla="*/ 486320 h 1190541"/>
              <a:gd name="connsiteX9-489" fmla="*/ 1607787 w 1855392"/>
              <a:gd name="connsiteY9-490" fmla="*/ 21254 h 119054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1855392" h="1190541">
                <a:moveTo>
                  <a:pt x="1607787" y="21254"/>
                </a:moveTo>
                <a:cubicBezTo>
                  <a:pt x="1421500" y="-44380"/>
                  <a:pt x="934686" y="59963"/>
                  <a:pt x="687917" y="92513"/>
                </a:cubicBezTo>
                <a:cubicBezTo>
                  <a:pt x="441148" y="125064"/>
                  <a:pt x="240300" y="124844"/>
                  <a:pt x="127175" y="216557"/>
                </a:cubicBezTo>
                <a:cubicBezTo>
                  <a:pt x="14050" y="308270"/>
                  <a:pt x="-18170" y="497225"/>
                  <a:pt x="9165" y="642791"/>
                </a:cubicBezTo>
                <a:cubicBezTo>
                  <a:pt x="36500" y="788357"/>
                  <a:pt x="210027" y="950026"/>
                  <a:pt x="291185" y="1089955"/>
                </a:cubicBezTo>
                <a:cubicBezTo>
                  <a:pt x="372343" y="1229884"/>
                  <a:pt x="681919" y="1164876"/>
                  <a:pt x="862581" y="1176957"/>
                </a:cubicBezTo>
                <a:cubicBezTo>
                  <a:pt x="1043243" y="1189038"/>
                  <a:pt x="1225931" y="1205911"/>
                  <a:pt x="1375157" y="1162442"/>
                </a:cubicBezTo>
                <a:cubicBezTo>
                  <a:pt x="1524383" y="1118973"/>
                  <a:pt x="1589484" y="1150986"/>
                  <a:pt x="1757940" y="916141"/>
                </a:cubicBezTo>
                <a:cubicBezTo>
                  <a:pt x="1926396" y="681296"/>
                  <a:pt x="1830663" y="635468"/>
                  <a:pt x="1805638" y="486320"/>
                </a:cubicBezTo>
                <a:cubicBezTo>
                  <a:pt x="1780613" y="337172"/>
                  <a:pt x="1794074" y="86888"/>
                  <a:pt x="1607787" y="21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http://chn.docer.com/works?userid=25553551                    _11"/>
          <p:cNvSpPr txBox="1"/>
          <p:nvPr/>
        </p:nvSpPr>
        <p:spPr>
          <a:xfrm>
            <a:off x="6788407" y="4965439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经典综艺体简" panose="02010609000101010101" pitchFamily="49" charset="-122"/>
              </a:rPr>
              <a:t>4</a:t>
            </a:r>
            <a:endParaRPr lang="zh-CN" altLang="en-US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2" name="http://chn.docer.com/works?userid=25553551                    _12"/>
          <p:cNvGrpSpPr/>
          <p:nvPr/>
        </p:nvGrpSpPr>
        <p:grpSpPr>
          <a:xfrm>
            <a:off x="7519095" y="4826939"/>
            <a:ext cx="2885121" cy="768264"/>
            <a:chOff x="2681176" y="3047839"/>
            <a:chExt cx="2885121" cy="768264"/>
          </a:xfrm>
        </p:grpSpPr>
        <p:sp>
          <p:nvSpPr>
            <p:cNvPr id="63" name="免费的模板下载：www.ainippt.com _5"/>
            <p:cNvSpPr txBox="1">
              <a:spLocks noChangeArrowheads="1"/>
            </p:cNvSpPr>
            <p:nvPr/>
          </p:nvSpPr>
          <p:spPr bwMode="auto">
            <a:xfrm>
              <a:off x="2681176" y="3047839"/>
              <a:ext cx="246232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zh-CN"/>
              </a:defPPr>
              <a:lvl1pPr algn="ctr">
                <a:defRPr sz="2400">
                  <a:solidFill>
                    <a:schemeClr val="bg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1pPr>
              <a:lvl2pPr marL="742950" indent="-28575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l"/>
              <a:r>
                <a:rPr lang="zh-CN" altLang="en-US" sz="2000" b="1" i="1" dirty="0">
                  <a:gradFill>
                    <a:gsLst>
                      <a:gs pos="0">
                        <a:schemeClr val="accent1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添加章节名称</a:t>
              </a:r>
            </a:p>
          </p:txBody>
        </p:sp>
        <p:sp>
          <p:nvSpPr>
            <p:cNvPr id="64" name="免费的模板下载：www.ainippt.com _6"/>
            <p:cNvSpPr/>
            <p:nvPr/>
          </p:nvSpPr>
          <p:spPr>
            <a:xfrm>
              <a:off x="2681176" y="3400605"/>
              <a:ext cx="288512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Lorem ipsum dolor sit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amet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,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consectetur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adipiscing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elit</a:t>
              </a:r>
              <a:r>
                <a:rPr lang="zh-CN" altLang="en-US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，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Lorem ipsum dolor sit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amet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,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consectetur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adipiscing</a:t>
              </a:r>
              <a:r>
                <a:rPr lang="en-US" altLang="zh-CN" sz="7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 </a:t>
              </a:r>
              <a:r>
                <a:rPr lang="en-US" altLang="zh-CN" sz="700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elit</a:t>
              </a:r>
              <a:endParaRPr lang="zh-CN" altLang="en-US" sz="7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</p:grpSp>
      <p:sp>
        <p:nvSpPr>
          <p:cNvPr id="31" name="http://chn.docer.com/works?userid=25553551                    _13"/>
          <p:cNvSpPr txBox="1"/>
          <p:nvPr/>
        </p:nvSpPr>
        <p:spPr>
          <a:xfrm>
            <a:off x="2205777" y="2189490"/>
            <a:ext cx="157793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</a:t>
            </a:r>
            <a:endParaRPr lang="en-US" altLang="zh-CN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24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24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http://chn.docer.com/works?userid=25553551                    _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386" y="1323293"/>
            <a:ext cx="4011516" cy="4060288"/>
          </a:xfrm>
          <a:prstGeom prst="rect">
            <a:avLst/>
          </a:prstGeom>
        </p:spPr>
      </p:pic>
      <p:sp>
        <p:nvSpPr>
          <p:cNvPr id="3" name="http://chn.docer.com/works?userid=25553551                    _15"/>
          <p:cNvSpPr/>
          <p:nvPr/>
        </p:nvSpPr>
        <p:spPr>
          <a:xfrm>
            <a:off x="2950004" y="5167241"/>
            <a:ext cx="8902206" cy="1265316"/>
          </a:xfrm>
          <a:custGeom>
            <a:avLst/>
            <a:gdLst>
              <a:gd name="connsiteX0" fmla="*/ 121556 w 8550261"/>
              <a:gd name="connsiteY0" fmla="*/ 0 h 1265316"/>
              <a:gd name="connsiteX1" fmla="*/ 80460 w 8550261"/>
              <a:gd name="connsiteY1" fmla="*/ 708917 h 1265316"/>
              <a:gd name="connsiteX2" fmla="*/ 1046231 w 8550261"/>
              <a:gd name="connsiteY2" fmla="*/ 780836 h 1265316"/>
              <a:gd name="connsiteX3" fmla="*/ 1765422 w 8550261"/>
              <a:gd name="connsiteY3" fmla="*/ 1140432 h 1265316"/>
              <a:gd name="connsiteX4" fmla="*/ 2700370 w 8550261"/>
              <a:gd name="connsiteY4" fmla="*/ 1253447 h 1265316"/>
              <a:gd name="connsiteX5" fmla="*/ 3851076 w 8550261"/>
              <a:gd name="connsiteY5" fmla="*/ 1232899 h 1265316"/>
              <a:gd name="connsiteX6" fmla="*/ 5063426 w 8550261"/>
              <a:gd name="connsiteY6" fmla="*/ 996593 h 1265316"/>
              <a:gd name="connsiteX7" fmla="*/ 7128532 w 8550261"/>
              <a:gd name="connsiteY7" fmla="*/ 1212351 h 1265316"/>
              <a:gd name="connsiteX8" fmla="*/ 8402527 w 8550261"/>
              <a:gd name="connsiteY8" fmla="*/ 708917 h 1265316"/>
              <a:gd name="connsiteX9" fmla="*/ 8525817 w 8550261"/>
              <a:gd name="connsiteY9" fmla="*/ 236306 h 1265316"/>
              <a:gd name="connsiteX0-1" fmla="*/ 121556 w 8885413"/>
              <a:gd name="connsiteY0-2" fmla="*/ 0 h 1265316"/>
              <a:gd name="connsiteX1-3" fmla="*/ 80460 w 8885413"/>
              <a:gd name="connsiteY1-4" fmla="*/ 708917 h 1265316"/>
              <a:gd name="connsiteX2-5" fmla="*/ 1046231 w 8885413"/>
              <a:gd name="connsiteY2-6" fmla="*/ 780836 h 1265316"/>
              <a:gd name="connsiteX3-7" fmla="*/ 1765422 w 8885413"/>
              <a:gd name="connsiteY3-8" fmla="*/ 1140432 h 1265316"/>
              <a:gd name="connsiteX4-9" fmla="*/ 2700370 w 8885413"/>
              <a:gd name="connsiteY4-10" fmla="*/ 1253447 h 1265316"/>
              <a:gd name="connsiteX5-11" fmla="*/ 3851076 w 8885413"/>
              <a:gd name="connsiteY5-12" fmla="*/ 1232899 h 1265316"/>
              <a:gd name="connsiteX6-13" fmla="*/ 5063426 w 8885413"/>
              <a:gd name="connsiteY6-14" fmla="*/ 996593 h 1265316"/>
              <a:gd name="connsiteX7-15" fmla="*/ 7128532 w 8885413"/>
              <a:gd name="connsiteY7-16" fmla="*/ 1212351 h 1265316"/>
              <a:gd name="connsiteX8-17" fmla="*/ 8402527 w 8885413"/>
              <a:gd name="connsiteY8-18" fmla="*/ 708917 h 1265316"/>
              <a:gd name="connsiteX9-19" fmla="*/ 8885413 w 8885413"/>
              <a:gd name="connsiteY9-20" fmla="*/ 318499 h 1265316"/>
              <a:gd name="connsiteX0-21" fmla="*/ 121556 w 8905335"/>
              <a:gd name="connsiteY0-22" fmla="*/ 0 h 1265316"/>
              <a:gd name="connsiteX1-23" fmla="*/ 80460 w 8905335"/>
              <a:gd name="connsiteY1-24" fmla="*/ 708917 h 1265316"/>
              <a:gd name="connsiteX2-25" fmla="*/ 1046231 w 8905335"/>
              <a:gd name="connsiteY2-26" fmla="*/ 780836 h 1265316"/>
              <a:gd name="connsiteX3-27" fmla="*/ 1765422 w 8905335"/>
              <a:gd name="connsiteY3-28" fmla="*/ 1140432 h 1265316"/>
              <a:gd name="connsiteX4-29" fmla="*/ 2700370 w 8905335"/>
              <a:gd name="connsiteY4-30" fmla="*/ 1253447 h 1265316"/>
              <a:gd name="connsiteX5-31" fmla="*/ 3851076 w 8905335"/>
              <a:gd name="connsiteY5-32" fmla="*/ 1232899 h 1265316"/>
              <a:gd name="connsiteX6-33" fmla="*/ 5063426 w 8905335"/>
              <a:gd name="connsiteY6-34" fmla="*/ 996593 h 1265316"/>
              <a:gd name="connsiteX7-35" fmla="*/ 7128532 w 8905335"/>
              <a:gd name="connsiteY7-36" fmla="*/ 1212351 h 1265316"/>
              <a:gd name="connsiteX8-37" fmla="*/ 8402527 w 8905335"/>
              <a:gd name="connsiteY8-38" fmla="*/ 708917 h 1265316"/>
              <a:gd name="connsiteX9-39" fmla="*/ 8885413 w 8905335"/>
              <a:gd name="connsiteY9-40" fmla="*/ 318499 h 1265316"/>
              <a:gd name="connsiteX0-41" fmla="*/ 121556 w 8902206"/>
              <a:gd name="connsiteY0-42" fmla="*/ 0 h 1265316"/>
              <a:gd name="connsiteX1-43" fmla="*/ 80460 w 8902206"/>
              <a:gd name="connsiteY1-44" fmla="*/ 708917 h 1265316"/>
              <a:gd name="connsiteX2-45" fmla="*/ 1046231 w 8902206"/>
              <a:gd name="connsiteY2-46" fmla="*/ 780836 h 1265316"/>
              <a:gd name="connsiteX3-47" fmla="*/ 1765422 w 8902206"/>
              <a:gd name="connsiteY3-48" fmla="*/ 1140432 h 1265316"/>
              <a:gd name="connsiteX4-49" fmla="*/ 2700370 w 8902206"/>
              <a:gd name="connsiteY4-50" fmla="*/ 1253447 h 1265316"/>
              <a:gd name="connsiteX5-51" fmla="*/ 3851076 w 8902206"/>
              <a:gd name="connsiteY5-52" fmla="*/ 1232899 h 1265316"/>
              <a:gd name="connsiteX6-53" fmla="*/ 5063426 w 8902206"/>
              <a:gd name="connsiteY6-54" fmla="*/ 996593 h 1265316"/>
              <a:gd name="connsiteX7-55" fmla="*/ 7128532 w 8902206"/>
              <a:gd name="connsiteY7-56" fmla="*/ 1212351 h 1265316"/>
              <a:gd name="connsiteX8-57" fmla="*/ 8330608 w 8902206"/>
              <a:gd name="connsiteY8-58" fmla="*/ 893852 h 1265316"/>
              <a:gd name="connsiteX9-59" fmla="*/ 8885413 w 8902206"/>
              <a:gd name="connsiteY9-60" fmla="*/ 318499 h 126531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</a:cxnLst>
            <a:rect l="l" t="t" r="r" b="b"/>
            <a:pathLst>
              <a:path w="8902206" h="1265316">
                <a:moveTo>
                  <a:pt x="121556" y="0"/>
                </a:moveTo>
                <a:cubicBezTo>
                  <a:pt x="23951" y="289389"/>
                  <a:pt x="-73653" y="578778"/>
                  <a:pt x="80460" y="708917"/>
                </a:cubicBezTo>
                <a:cubicBezTo>
                  <a:pt x="234573" y="839056"/>
                  <a:pt x="765404" y="708917"/>
                  <a:pt x="1046231" y="780836"/>
                </a:cubicBezTo>
                <a:cubicBezTo>
                  <a:pt x="1327058" y="852755"/>
                  <a:pt x="1489732" y="1061663"/>
                  <a:pt x="1765422" y="1140432"/>
                </a:cubicBezTo>
                <a:cubicBezTo>
                  <a:pt x="2041112" y="1219201"/>
                  <a:pt x="2352761" y="1238036"/>
                  <a:pt x="2700370" y="1253447"/>
                </a:cubicBezTo>
                <a:cubicBezTo>
                  <a:pt x="3047979" y="1268858"/>
                  <a:pt x="3457233" y="1275708"/>
                  <a:pt x="3851076" y="1232899"/>
                </a:cubicBezTo>
                <a:cubicBezTo>
                  <a:pt x="4244919" y="1190090"/>
                  <a:pt x="4517183" y="1000018"/>
                  <a:pt x="5063426" y="996593"/>
                </a:cubicBezTo>
                <a:cubicBezTo>
                  <a:pt x="5609669" y="993168"/>
                  <a:pt x="6584002" y="1229474"/>
                  <a:pt x="7128532" y="1212351"/>
                </a:cubicBezTo>
                <a:cubicBezTo>
                  <a:pt x="7673062" y="1195228"/>
                  <a:pt x="8037795" y="1042827"/>
                  <a:pt x="8330608" y="893852"/>
                </a:cubicBezTo>
                <a:cubicBezTo>
                  <a:pt x="8623421" y="744877"/>
                  <a:pt x="8984729" y="717479"/>
                  <a:pt x="8885413" y="318499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ttp://chn.docer.com/works?userid=25553551                    _1"/>
          <p:cNvSpPr/>
          <p:nvPr/>
        </p:nvSpPr>
        <p:spPr>
          <a:xfrm>
            <a:off x="668247" y="307167"/>
            <a:ext cx="328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图片与数据分析</a:t>
            </a:r>
          </a:p>
        </p:txBody>
      </p:sp>
      <p:sp>
        <p:nvSpPr>
          <p:cNvPr id="8" name="http://chn.docer.com/works?userid=25553551                    _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8247" y="797850"/>
            <a:ext cx="57887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Clear And Concise Business Plan Clear And Concise Business Plan</a:t>
            </a:r>
          </a:p>
        </p:txBody>
      </p:sp>
      <p:cxnSp>
        <p:nvCxnSpPr>
          <p:cNvPr id="9" name="http://chn.docer.com/works?userid=25553551                    _3"/>
          <p:cNvCxnSpPr/>
          <p:nvPr/>
        </p:nvCxnSpPr>
        <p:spPr>
          <a:xfrm>
            <a:off x="790643" y="1206500"/>
            <a:ext cx="563563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" name="http://chn.docer.com/works?userid=25553551                    _4"/>
          <p:cNvSpPr/>
          <p:nvPr/>
        </p:nvSpPr>
        <p:spPr bwMode="auto">
          <a:xfrm>
            <a:off x="2759868" y="2544595"/>
            <a:ext cx="1437814" cy="1269361"/>
          </a:xfrm>
          <a:custGeom>
            <a:avLst/>
            <a:gdLst>
              <a:gd name="T0" fmla="*/ 353 w 358"/>
              <a:gd name="T1" fmla="*/ 143 h 316"/>
              <a:gd name="T2" fmla="*/ 279 w 358"/>
              <a:gd name="T3" fmla="*/ 14 h 316"/>
              <a:gd name="T4" fmla="*/ 253 w 358"/>
              <a:gd name="T5" fmla="*/ 0 h 316"/>
              <a:gd name="T6" fmla="*/ 105 w 358"/>
              <a:gd name="T7" fmla="*/ 0 h 316"/>
              <a:gd name="T8" fmla="*/ 79 w 358"/>
              <a:gd name="T9" fmla="*/ 14 h 316"/>
              <a:gd name="T10" fmla="*/ 5 w 358"/>
              <a:gd name="T11" fmla="*/ 143 h 316"/>
              <a:gd name="T12" fmla="*/ 5 w 358"/>
              <a:gd name="T13" fmla="*/ 172 h 316"/>
              <a:gd name="T14" fmla="*/ 79 w 358"/>
              <a:gd name="T15" fmla="*/ 301 h 316"/>
              <a:gd name="T16" fmla="*/ 105 w 358"/>
              <a:gd name="T17" fmla="*/ 316 h 316"/>
              <a:gd name="T18" fmla="*/ 253 w 358"/>
              <a:gd name="T19" fmla="*/ 316 h 316"/>
              <a:gd name="T20" fmla="*/ 279 w 358"/>
              <a:gd name="T21" fmla="*/ 301 h 316"/>
              <a:gd name="T22" fmla="*/ 353 w 358"/>
              <a:gd name="T23" fmla="*/ 172 h 316"/>
              <a:gd name="T24" fmla="*/ 353 w 358"/>
              <a:gd name="T25" fmla="*/ 143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58" h="316">
                <a:moveTo>
                  <a:pt x="353" y="143"/>
                </a:moveTo>
                <a:cubicBezTo>
                  <a:pt x="279" y="14"/>
                  <a:pt x="279" y="14"/>
                  <a:pt x="279" y="14"/>
                </a:cubicBezTo>
                <a:cubicBezTo>
                  <a:pt x="274" y="6"/>
                  <a:pt x="263" y="0"/>
                  <a:pt x="253" y="0"/>
                </a:cubicBezTo>
                <a:cubicBezTo>
                  <a:pt x="105" y="0"/>
                  <a:pt x="105" y="0"/>
                  <a:pt x="105" y="0"/>
                </a:cubicBezTo>
                <a:cubicBezTo>
                  <a:pt x="95" y="0"/>
                  <a:pt x="84" y="6"/>
                  <a:pt x="79" y="14"/>
                </a:cubicBezTo>
                <a:cubicBezTo>
                  <a:pt x="5" y="143"/>
                  <a:pt x="5" y="143"/>
                  <a:pt x="5" y="143"/>
                </a:cubicBezTo>
                <a:cubicBezTo>
                  <a:pt x="0" y="151"/>
                  <a:pt x="0" y="164"/>
                  <a:pt x="5" y="172"/>
                </a:cubicBezTo>
                <a:cubicBezTo>
                  <a:pt x="79" y="301"/>
                  <a:pt x="79" y="301"/>
                  <a:pt x="79" y="301"/>
                </a:cubicBezTo>
                <a:cubicBezTo>
                  <a:pt x="84" y="309"/>
                  <a:pt x="95" y="316"/>
                  <a:pt x="105" y="316"/>
                </a:cubicBezTo>
                <a:cubicBezTo>
                  <a:pt x="253" y="316"/>
                  <a:pt x="253" y="316"/>
                  <a:pt x="253" y="316"/>
                </a:cubicBezTo>
                <a:cubicBezTo>
                  <a:pt x="263" y="316"/>
                  <a:pt x="274" y="309"/>
                  <a:pt x="279" y="301"/>
                </a:cubicBezTo>
                <a:cubicBezTo>
                  <a:pt x="353" y="172"/>
                  <a:pt x="353" y="172"/>
                  <a:pt x="353" y="172"/>
                </a:cubicBezTo>
                <a:cubicBezTo>
                  <a:pt x="358" y="164"/>
                  <a:pt x="358" y="151"/>
                  <a:pt x="353" y="143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决策力</a:t>
            </a:r>
          </a:p>
        </p:txBody>
      </p:sp>
      <p:sp>
        <p:nvSpPr>
          <p:cNvPr id="6" name="http://chn.docer.com/works?userid=25553551                    _5"/>
          <p:cNvSpPr/>
          <p:nvPr/>
        </p:nvSpPr>
        <p:spPr bwMode="auto">
          <a:xfrm>
            <a:off x="1497122" y="3337120"/>
            <a:ext cx="1437814" cy="1269361"/>
          </a:xfrm>
          <a:custGeom>
            <a:avLst/>
            <a:gdLst>
              <a:gd name="T0" fmla="*/ 353 w 358"/>
              <a:gd name="T1" fmla="*/ 143 h 316"/>
              <a:gd name="T2" fmla="*/ 279 w 358"/>
              <a:gd name="T3" fmla="*/ 14 h 316"/>
              <a:gd name="T4" fmla="*/ 253 w 358"/>
              <a:gd name="T5" fmla="*/ 0 h 316"/>
              <a:gd name="T6" fmla="*/ 105 w 358"/>
              <a:gd name="T7" fmla="*/ 0 h 316"/>
              <a:gd name="T8" fmla="*/ 79 w 358"/>
              <a:gd name="T9" fmla="*/ 14 h 316"/>
              <a:gd name="T10" fmla="*/ 5 w 358"/>
              <a:gd name="T11" fmla="*/ 143 h 316"/>
              <a:gd name="T12" fmla="*/ 5 w 358"/>
              <a:gd name="T13" fmla="*/ 172 h 316"/>
              <a:gd name="T14" fmla="*/ 79 w 358"/>
              <a:gd name="T15" fmla="*/ 301 h 316"/>
              <a:gd name="T16" fmla="*/ 105 w 358"/>
              <a:gd name="T17" fmla="*/ 316 h 316"/>
              <a:gd name="T18" fmla="*/ 253 w 358"/>
              <a:gd name="T19" fmla="*/ 316 h 316"/>
              <a:gd name="T20" fmla="*/ 279 w 358"/>
              <a:gd name="T21" fmla="*/ 301 h 316"/>
              <a:gd name="T22" fmla="*/ 353 w 358"/>
              <a:gd name="T23" fmla="*/ 172 h 316"/>
              <a:gd name="T24" fmla="*/ 353 w 358"/>
              <a:gd name="T25" fmla="*/ 143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58" h="316">
                <a:moveTo>
                  <a:pt x="353" y="143"/>
                </a:moveTo>
                <a:cubicBezTo>
                  <a:pt x="279" y="14"/>
                  <a:pt x="279" y="14"/>
                  <a:pt x="279" y="14"/>
                </a:cubicBezTo>
                <a:cubicBezTo>
                  <a:pt x="274" y="6"/>
                  <a:pt x="263" y="0"/>
                  <a:pt x="253" y="0"/>
                </a:cubicBezTo>
                <a:cubicBezTo>
                  <a:pt x="105" y="0"/>
                  <a:pt x="105" y="0"/>
                  <a:pt x="105" y="0"/>
                </a:cubicBezTo>
                <a:cubicBezTo>
                  <a:pt x="95" y="0"/>
                  <a:pt x="84" y="6"/>
                  <a:pt x="79" y="14"/>
                </a:cubicBezTo>
                <a:cubicBezTo>
                  <a:pt x="5" y="143"/>
                  <a:pt x="5" y="143"/>
                  <a:pt x="5" y="143"/>
                </a:cubicBezTo>
                <a:cubicBezTo>
                  <a:pt x="0" y="151"/>
                  <a:pt x="0" y="164"/>
                  <a:pt x="5" y="172"/>
                </a:cubicBezTo>
                <a:cubicBezTo>
                  <a:pt x="79" y="301"/>
                  <a:pt x="79" y="301"/>
                  <a:pt x="79" y="301"/>
                </a:cubicBezTo>
                <a:cubicBezTo>
                  <a:pt x="84" y="309"/>
                  <a:pt x="95" y="316"/>
                  <a:pt x="105" y="316"/>
                </a:cubicBezTo>
                <a:cubicBezTo>
                  <a:pt x="253" y="316"/>
                  <a:pt x="253" y="316"/>
                  <a:pt x="253" y="316"/>
                </a:cubicBezTo>
                <a:cubicBezTo>
                  <a:pt x="263" y="316"/>
                  <a:pt x="274" y="309"/>
                  <a:pt x="279" y="301"/>
                </a:cubicBezTo>
                <a:cubicBezTo>
                  <a:pt x="353" y="172"/>
                  <a:pt x="353" y="172"/>
                  <a:pt x="353" y="172"/>
                </a:cubicBezTo>
                <a:cubicBezTo>
                  <a:pt x="358" y="164"/>
                  <a:pt x="358" y="151"/>
                  <a:pt x="353" y="143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创新力</a:t>
            </a:r>
          </a:p>
        </p:txBody>
      </p:sp>
      <p:sp>
        <p:nvSpPr>
          <p:cNvPr id="10" name="http://chn.docer.com/works?userid=25553551                    _6"/>
          <p:cNvSpPr/>
          <p:nvPr/>
        </p:nvSpPr>
        <p:spPr bwMode="auto">
          <a:xfrm>
            <a:off x="4100378" y="3342835"/>
            <a:ext cx="1437814" cy="1269361"/>
          </a:xfrm>
          <a:custGeom>
            <a:avLst/>
            <a:gdLst>
              <a:gd name="T0" fmla="*/ 353 w 358"/>
              <a:gd name="T1" fmla="*/ 143 h 316"/>
              <a:gd name="T2" fmla="*/ 279 w 358"/>
              <a:gd name="T3" fmla="*/ 14 h 316"/>
              <a:gd name="T4" fmla="*/ 253 w 358"/>
              <a:gd name="T5" fmla="*/ 0 h 316"/>
              <a:gd name="T6" fmla="*/ 105 w 358"/>
              <a:gd name="T7" fmla="*/ 0 h 316"/>
              <a:gd name="T8" fmla="*/ 79 w 358"/>
              <a:gd name="T9" fmla="*/ 14 h 316"/>
              <a:gd name="T10" fmla="*/ 5 w 358"/>
              <a:gd name="T11" fmla="*/ 143 h 316"/>
              <a:gd name="T12" fmla="*/ 5 w 358"/>
              <a:gd name="T13" fmla="*/ 172 h 316"/>
              <a:gd name="T14" fmla="*/ 79 w 358"/>
              <a:gd name="T15" fmla="*/ 301 h 316"/>
              <a:gd name="T16" fmla="*/ 105 w 358"/>
              <a:gd name="T17" fmla="*/ 316 h 316"/>
              <a:gd name="T18" fmla="*/ 253 w 358"/>
              <a:gd name="T19" fmla="*/ 316 h 316"/>
              <a:gd name="T20" fmla="*/ 279 w 358"/>
              <a:gd name="T21" fmla="*/ 301 h 316"/>
              <a:gd name="T22" fmla="*/ 353 w 358"/>
              <a:gd name="T23" fmla="*/ 172 h 316"/>
              <a:gd name="T24" fmla="*/ 353 w 358"/>
              <a:gd name="T25" fmla="*/ 143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58" h="316">
                <a:moveTo>
                  <a:pt x="353" y="143"/>
                </a:moveTo>
                <a:cubicBezTo>
                  <a:pt x="279" y="14"/>
                  <a:pt x="279" y="14"/>
                  <a:pt x="279" y="14"/>
                </a:cubicBezTo>
                <a:cubicBezTo>
                  <a:pt x="274" y="6"/>
                  <a:pt x="263" y="0"/>
                  <a:pt x="253" y="0"/>
                </a:cubicBezTo>
                <a:cubicBezTo>
                  <a:pt x="105" y="0"/>
                  <a:pt x="105" y="0"/>
                  <a:pt x="105" y="0"/>
                </a:cubicBezTo>
                <a:cubicBezTo>
                  <a:pt x="95" y="0"/>
                  <a:pt x="84" y="6"/>
                  <a:pt x="79" y="14"/>
                </a:cubicBezTo>
                <a:cubicBezTo>
                  <a:pt x="5" y="143"/>
                  <a:pt x="5" y="143"/>
                  <a:pt x="5" y="143"/>
                </a:cubicBezTo>
                <a:cubicBezTo>
                  <a:pt x="0" y="151"/>
                  <a:pt x="0" y="164"/>
                  <a:pt x="5" y="172"/>
                </a:cubicBezTo>
                <a:cubicBezTo>
                  <a:pt x="79" y="301"/>
                  <a:pt x="79" y="301"/>
                  <a:pt x="79" y="301"/>
                </a:cubicBezTo>
                <a:cubicBezTo>
                  <a:pt x="84" y="309"/>
                  <a:pt x="95" y="316"/>
                  <a:pt x="105" y="316"/>
                </a:cubicBezTo>
                <a:cubicBezTo>
                  <a:pt x="253" y="316"/>
                  <a:pt x="253" y="316"/>
                  <a:pt x="253" y="316"/>
                </a:cubicBezTo>
                <a:cubicBezTo>
                  <a:pt x="263" y="316"/>
                  <a:pt x="274" y="309"/>
                  <a:pt x="279" y="301"/>
                </a:cubicBezTo>
                <a:cubicBezTo>
                  <a:pt x="353" y="172"/>
                  <a:pt x="353" y="172"/>
                  <a:pt x="353" y="172"/>
                </a:cubicBezTo>
                <a:cubicBezTo>
                  <a:pt x="358" y="164"/>
                  <a:pt x="358" y="151"/>
                  <a:pt x="353" y="143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竞争力</a:t>
            </a:r>
          </a:p>
        </p:txBody>
      </p:sp>
      <p:sp>
        <p:nvSpPr>
          <p:cNvPr id="11" name="http://chn.docer.com/works?userid=25553551                    _7"/>
          <p:cNvSpPr/>
          <p:nvPr/>
        </p:nvSpPr>
        <p:spPr bwMode="auto">
          <a:xfrm>
            <a:off x="2759868" y="4172455"/>
            <a:ext cx="1437814" cy="1269361"/>
          </a:xfrm>
          <a:custGeom>
            <a:avLst/>
            <a:gdLst>
              <a:gd name="T0" fmla="*/ 353 w 358"/>
              <a:gd name="T1" fmla="*/ 143 h 316"/>
              <a:gd name="T2" fmla="*/ 279 w 358"/>
              <a:gd name="T3" fmla="*/ 14 h 316"/>
              <a:gd name="T4" fmla="*/ 253 w 358"/>
              <a:gd name="T5" fmla="*/ 0 h 316"/>
              <a:gd name="T6" fmla="*/ 105 w 358"/>
              <a:gd name="T7" fmla="*/ 0 h 316"/>
              <a:gd name="T8" fmla="*/ 79 w 358"/>
              <a:gd name="T9" fmla="*/ 14 h 316"/>
              <a:gd name="T10" fmla="*/ 5 w 358"/>
              <a:gd name="T11" fmla="*/ 143 h 316"/>
              <a:gd name="T12" fmla="*/ 5 w 358"/>
              <a:gd name="T13" fmla="*/ 172 h 316"/>
              <a:gd name="T14" fmla="*/ 79 w 358"/>
              <a:gd name="T15" fmla="*/ 301 h 316"/>
              <a:gd name="T16" fmla="*/ 105 w 358"/>
              <a:gd name="T17" fmla="*/ 316 h 316"/>
              <a:gd name="T18" fmla="*/ 253 w 358"/>
              <a:gd name="T19" fmla="*/ 316 h 316"/>
              <a:gd name="T20" fmla="*/ 279 w 358"/>
              <a:gd name="T21" fmla="*/ 301 h 316"/>
              <a:gd name="T22" fmla="*/ 353 w 358"/>
              <a:gd name="T23" fmla="*/ 172 h 316"/>
              <a:gd name="T24" fmla="*/ 353 w 358"/>
              <a:gd name="T25" fmla="*/ 143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58" h="316">
                <a:moveTo>
                  <a:pt x="353" y="143"/>
                </a:moveTo>
                <a:cubicBezTo>
                  <a:pt x="279" y="14"/>
                  <a:pt x="279" y="14"/>
                  <a:pt x="279" y="14"/>
                </a:cubicBezTo>
                <a:cubicBezTo>
                  <a:pt x="274" y="6"/>
                  <a:pt x="263" y="0"/>
                  <a:pt x="253" y="0"/>
                </a:cubicBezTo>
                <a:cubicBezTo>
                  <a:pt x="105" y="0"/>
                  <a:pt x="105" y="0"/>
                  <a:pt x="105" y="0"/>
                </a:cubicBezTo>
                <a:cubicBezTo>
                  <a:pt x="95" y="0"/>
                  <a:pt x="84" y="6"/>
                  <a:pt x="79" y="14"/>
                </a:cubicBezTo>
                <a:cubicBezTo>
                  <a:pt x="5" y="143"/>
                  <a:pt x="5" y="143"/>
                  <a:pt x="5" y="143"/>
                </a:cubicBezTo>
                <a:cubicBezTo>
                  <a:pt x="0" y="151"/>
                  <a:pt x="0" y="164"/>
                  <a:pt x="5" y="172"/>
                </a:cubicBezTo>
                <a:cubicBezTo>
                  <a:pt x="79" y="301"/>
                  <a:pt x="79" y="301"/>
                  <a:pt x="79" y="301"/>
                </a:cubicBezTo>
                <a:cubicBezTo>
                  <a:pt x="84" y="309"/>
                  <a:pt x="95" y="316"/>
                  <a:pt x="105" y="316"/>
                </a:cubicBezTo>
                <a:cubicBezTo>
                  <a:pt x="253" y="316"/>
                  <a:pt x="253" y="316"/>
                  <a:pt x="253" y="316"/>
                </a:cubicBezTo>
                <a:cubicBezTo>
                  <a:pt x="263" y="316"/>
                  <a:pt x="274" y="309"/>
                  <a:pt x="279" y="301"/>
                </a:cubicBezTo>
                <a:cubicBezTo>
                  <a:pt x="353" y="172"/>
                  <a:pt x="353" y="172"/>
                  <a:pt x="353" y="172"/>
                </a:cubicBezTo>
                <a:cubicBezTo>
                  <a:pt x="358" y="164"/>
                  <a:pt x="358" y="151"/>
                  <a:pt x="353" y="143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i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执行力</a:t>
            </a:r>
          </a:p>
        </p:txBody>
      </p:sp>
      <p:sp>
        <p:nvSpPr>
          <p:cNvPr id="12" name="http://chn.docer.com/works?userid=25553551                    _8"/>
          <p:cNvSpPr txBox="1"/>
          <p:nvPr/>
        </p:nvSpPr>
        <p:spPr>
          <a:xfrm>
            <a:off x="6396356" y="2481471"/>
            <a:ext cx="2236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20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眼界决定企业高度</a:t>
            </a:r>
          </a:p>
        </p:txBody>
      </p:sp>
      <p:sp>
        <p:nvSpPr>
          <p:cNvPr id="13" name="http://chn.docer.com/works?userid=25553551                    _9"/>
          <p:cNvSpPr txBox="1"/>
          <p:nvPr/>
        </p:nvSpPr>
        <p:spPr>
          <a:xfrm>
            <a:off x="6396356" y="4274361"/>
            <a:ext cx="2236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zh-CN" altLang="en-US" sz="20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眼界决定企业高度</a:t>
            </a:r>
          </a:p>
        </p:txBody>
      </p:sp>
      <p:sp>
        <p:nvSpPr>
          <p:cNvPr id="14" name="http://chn.docer.com/works?userid=25553551                    _10"/>
          <p:cNvSpPr/>
          <p:nvPr/>
        </p:nvSpPr>
        <p:spPr>
          <a:xfrm>
            <a:off x="6396356" y="2881581"/>
            <a:ext cx="429852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Donec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luctus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nibh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，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Donec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luctus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nibh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5" name="http://chn.docer.com/works?userid=25553551                    _11"/>
          <p:cNvSpPr/>
          <p:nvPr/>
        </p:nvSpPr>
        <p:spPr>
          <a:xfrm>
            <a:off x="6396356" y="4720109"/>
            <a:ext cx="429852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Donec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luctus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nibh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，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Donec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luctus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nibh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ttp://chn.docer.com/works?userid=25553551                    _1"/>
          <p:cNvSpPr/>
          <p:nvPr/>
        </p:nvSpPr>
        <p:spPr>
          <a:xfrm>
            <a:off x="668247" y="307167"/>
            <a:ext cx="328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图片与数据分析</a:t>
            </a:r>
          </a:p>
        </p:txBody>
      </p:sp>
      <p:sp>
        <p:nvSpPr>
          <p:cNvPr id="8" name="http://chn.docer.com/works?userid=25553551                    _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8247" y="797850"/>
            <a:ext cx="57887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Clear And Concise Business Plan Clear And Concise Business Plan</a:t>
            </a:r>
          </a:p>
        </p:txBody>
      </p:sp>
      <p:cxnSp>
        <p:nvCxnSpPr>
          <p:cNvPr id="9" name="http://chn.docer.com/works?userid=25553551                    _3"/>
          <p:cNvCxnSpPr/>
          <p:nvPr/>
        </p:nvCxnSpPr>
        <p:spPr>
          <a:xfrm>
            <a:off x="790643" y="1206500"/>
            <a:ext cx="563563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5" name="http://chn.docer.com/works?userid=25553551                    _4"/>
          <p:cNvGrpSpPr/>
          <p:nvPr/>
        </p:nvGrpSpPr>
        <p:grpSpPr>
          <a:xfrm>
            <a:off x="4239547" y="4776612"/>
            <a:ext cx="3743327" cy="1427559"/>
            <a:chOff x="3597275" y="4287838"/>
            <a:chExt cx="4991101" cy="190341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Freeform 5"/>
            <p:cNvSpPr/>
            <p:nvPr/>
          </p:nvSpPr>
          <p:spPr bwMode="auto">
            <a:xfrm>
              <a:off x="3635375" y="4692650"/>
              <a:ext cx="4897438" cy="1498600"/>
            </a:xfrm>
            <a:custGeom>
              <a:avLst/>
              <a:gdLst>
                <a:gd name="T0" fmla="*/ 0 w 1766"/>
                <a:gd name="T1" fmla="*/ 504 h 539"/>
                <a:gd name="T2" fmla="*/ 0 w 1766"/>
                <a:gd name="T3" fmla="*/ 506 h 539"/>
                <a:gd name="T4" fmla="*/ 0 w 1766"/>
                <a:gd name="T5" fmla="*/ 506 h 539"/>
                <a:gd name="T6" fmla="*/ 0 w 1766"/>
                <a:gd name="T7" fmla="*/ 506 h 539"/>
                <a:gd name="T8" fmla="*/ 110 w 1766"/>
                <a:gd name="T9" fmla="*/ 539 h 539"/>
                <a:gd name="T10" fmla="*/ 1696 w 1766"/>
                <a:gd name="T11" fmla="*/ 538 h 539"/>
                <a:gd name="T12" fmla="*/ 1763 w 1766"/>
                <a:gd name="T13" fmla="*/ 512 h 539"/>
                <a:gd name="T14" fmla="*/ 1766 w 1766"/>
                <a:gd name="T15" fmla="*/ 469 h 539"/>
                <a:gd name="T16" fmla="*/ 1766 w 1766"/>
                <a:gd name="T17" fmla="*/ 469 h 539"/>
                <a:gd name="T18" fmla="*/ 1724 w 1766"/>
                <a:gd name="T19" fmla="*/ 424 h 539"/>
                <a:gd name="T20" fmla="*/ 1271 w 1766"/>
                <a:gd name="T21" fmla="*/ 37 h 539"/>
                <a:gd name="T22" fmla="*/ 1178 w 1766"/>
                <a:gd name="T23" fmla="*/ 0 h 539"/>
                <a:gd name="T24" fmla="*/ 546 w 1766"/>
                <a:gd name="T25" fmla="*/ 0 h 539"/>
                <a:gd name="T26" fmla="*/ 467 w 1766"/>
                <a:gd name="T27" fmla="*/ 30 h 539"/>
                <a:gd name="T28" fmla="*/ 44 w 1766"/>
                <a:gd name="T29" fmla="*/ 422 h 539"/>
                <a:gd name="T30" fmla="*/ 3 w 1766"/>
                <a:gd name="T31" fmla="*/ 465 h 539"/>
                <a:gd name="T32" fmla="*/ 3 w 1766"/>
                <a:gd name="T33" fmla="*/ 465 h 539"/>
                <a:gd name="T34" fmla="*/ 0 w 1766"/>
                <a:gd name="T35" fmla="*/ 504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66" h="539">
                  <a:moveTo>
                    <a:pt x="0" y="504"/>
                  </a:moveTo>
                  <a:cubicBezTo>
                    <a:pt x="0" y="504"/>
                    <a:pt x="0" y="505"/>
                    <a:pt x="0" y="506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0" y="526"/>
                    <a:pt x="26" y="539"/>
                    <a:pt x="110" y="539"/>
                  </a:cubicBezTo>
                  <a:cubicBezTo>
                    <a:pt x="1696" y="538"/>
                    <a:pt x="1696" y="538"/>
                    <a:pt x="1696" y="538"/>
                  </a:cubicBezTo>
                  <a:cubicBezTo>
                    <a:pt x="1747" y="538"/>
                    <a:pt x="1764" y="528"/>
                    <a:pt x="1763" y="512"/>
                  </a:cubicBezTo>
                  <a:cubicBezTo>
                    <a:pt x="1766" y="469"/>
                    <a:pt x="1766" y="469"/>
                    <a:pt x="1766" y="469"/>
                  </a:cubicBezTo>
                  <a:cubicBezTo>
                    <a:pt x="1766" y="469"/>
                    <a:pt x="1766" y="469"/>
                    <a:pt x="1766" y="469"/>
                  </a:cubicBezTo>
                  <a:cubicBezTo>
                    <a:pt x="1763" y="457"/>
                    <a:pt x="1739" y="442"/>
                    <a:pt x="1724" y="424"/>
                  </a:cubicBezTo>
                  <a:cubicBezTo>
                    <a:pt x="1271" y="37"/>
                    <a:pt x="1271" y="37"/>
                    <a:pt x="1271" y="37"/>
                  </a:cubicBezTo>
                  <a:cubicBezTo>
                    <a:pt x="1249" y="18"/>
                    <a:pt x="1235" y="0"/>
                    <a:pt x="1178" y="0"/>
                  </a:cubicBezTo>
                  <a:cubicBezTo>
                    <a:pt x="546" y="0"/>
                    <a:pt x="546" y="0"/>
                    <a:pt x="546" y="0"/>
                  </a:cubicBezTo>
                  <a:cubicBezTo>
                    <a:pt x="501" y="0"/>
                    <a:pt x="485" y="8"/>
                    <a:pt x="467" y="30"/>
                  </a:cubicBezTo>
                  <a:cubicBezTo>
                    <a:pt x="44" y="422"/>
                    <a:pt x="44" y="422"/>
                    <a:pt x="44" y="422"/>
                  </a:cubicBezTo>
                  <a:cubicBezTo>
                    <a:pt x="33" y="433"/>
                    <a:pt x="10" y="452"/>
                    <a:pt x="3" y="465"/>
                  </a:cubicBezTo>
                  <a:cubicBezTo>
                    <a:pt x="3" y="465"/>
                    <a:pt x="3" y="465"/>
                    <a:pt x="3" y="465"/>
                  </a:cubicBezTo>
                  <a:lnTo>
                    <a:pt x="0" y="50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/>
            </a:p>
          </p:txBody>
        </p:sp>
        <p:sp>
          <p:nvSpPr>
            <p:cNvPr id="10" name="Freeform 6"/>
            <p:cNvSpPr/>
            <p:nvPr/>
          </p:nvSpPr>
          <p:spPr bwMode="auto">
            <a:xfrm>
              <a:off x="3597275" y="4287838"/>
              <a:ext cx="4991101" cy="1792287"/>
            </a:xfrm>
            <a:custGeom>
              <a:avLst/>
              <a:gdLst>
                <a:gd name="T0" fmla="*/ 1202 w 1800"/>
                <a:gd name="T1" fmla="*/ 0 h 645"/>
                <a:gd name="T2" fmla="*/ 570 w 1800"/>
                <a:gd name="T3" fmla="*/ 0 h 645"/>
                <a:gd name="T4" fmla="*/ 491 w 1800"/>
                <a:gd name="T5" fmla="*/ 30 h 645"/>
                <a:gd name="T6" fmla="*/ 34 w 1800"/>
                <a:gd name="T7" fmla="*/ 578 h 645"/>
                <a:gd name="T8" fmla="*/ 126 w 1800"/>
                <a:gd name="T9" fmla="*/ 645 h 645"/>
                <a:gd name="T10" fmla="*/ 1712 w 1800"/>
                <a:gd name="T11" fmla="*/ 644 h 645"/>
                <a:gd name="T12" fmla="*/ 1757 w 1800"/>
                <a:gd name="T13" fmla="*/ 577 h 645"/>
                <a:gd name="T14" fmla="*/ 1295 w 1800"/>
                <a:gd name="T15" fmla="*/ 37 h 645"/>
                <a:gd name="T16" fmla="*/ 1202 w 1800"/>
                <a:gd name="T17" fmla="*/ 0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00" h="645">
                  <a:moveTo>
                    <a:pt x="1202" y="0"/>
                  </a:moveTo>
                  <a:cubicBezTo>
                    <a:pt x="570" y="0"/>
                    <a:pt x="570" y="0"/>
                    <a:pt x="570" y="0"/>
                  </a:cubicBezTo>
                  <a:cubicBezTo>
                    <a:pt x="525" y="0"/>
                    <a:pt x="509" y="8"/>
                    <a:pt x="491" y="30"/>
                  </a:cubicBezTo>
                  <a:cubicBezTo>
                    <a:pt x="34" y="578"/>
                    <a:pt x="34" y="578"/>
                    <a:pt x="34" y="578"/>
                  </a:cubicBezTo>
                  <a:cubicBezTo>
                    <a:pt x="4" y="614"/>
                    <a:pt x="0" y="645"/>
                    <a:pt x="126" y="645"/>
                  </a:cubicBezTo>
                  <a:cubicBezTo>
                    <a:pt x="1712" y="644"/>
                    <a:pt x="1712" y="644"/>
                    <a:pt x="1712" y="644"/>
                  </a:cubicBezTo>
                  <a:cubicBezTo>
                    <a:pt x="1800" y="644"/>
                    <a:pt x="1788" y="613"/>
                    <a:pt x="1757" y="577"/>
                  </a:cubicBezTo>
                  <a:cubicBezTo>
                    <a:pt x="1295" y="37"/>
                    <a:pt x="1295" y="37"/>
                    <a:pt x="1295" y="37"/>
                  </a:cubicBezTo>
                  <a:cubicBezTo>
                    <a:pt x="1276" y="15"/>
                    <a:pt x="1259" y="0"/>
                    <a:pt x="1202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/>
            </a:p>
          </p:txBody>
        </p:sp>
        <p:sp>
          <p:nvSpPr>
            <p:cNvPr id="11" name="Freeform 7"/>
            <p:cNvSpPr/>
            <p:nvPr/>
          </p:nvSpPr>
          <p:spPr bwMode="auto">
            <a:xfrm>
              <a:off x="3910013" y="4381501"/>
              <a:ext cx="4352925" cy="1535112"/>
            </a:xfrm>
            <a:custGeom>
              <a:avLst/>
              <a:gdLst>
                <a:gd name="T0" fmla="*/ 0 w 2742"/>
                <a:gd name="T1" fmla="*/ 967 h 967"/>
                <a:gd name="T2" fmla="*/ 2742 w 2742"/>
                <a:gd name="T3" fmla="*/ 963 h 967"/>
                <a:gd name="T4" fmla="*/ 1998 w 2742"/>
                <a:gd name="T5" fmla="*/ 0 h 967"/>
                <a:gd name="T6" fmla="*/ 728 w 2742"/>
                <a:gd name="T7" fmla="*/ 2 h 967"/>
                <a:gd name="T8" fmla="*/ 0 w 2742"/>
                <a:gd name="T9" fmla="*/ 967 h 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42" h="967">
                  <a:moveTo>
                    <a:pt x="0" y="967"/>
                  </a:moveTo>
                  <a:lnTo>
                    <a:pt x="2742" y="963"/>
                  </a:lnTo>
                  <a:lnTo>
                    <a:pt x="1998" y="0"/>
                  </a:lnTo>
                  <a:lnTo>
                    <a:pt x="728" y="2"/>
                  </a:lnTo>
                  <a:lnTo>
                    <a:pt x="0" y="967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52400" dist="63500" dir="8100000" algn="tl" rotWithShape="0">
                <a:prstClr val="black">
                  <a:alpha val="30000"/>
                </a:prstClr>
              </a:outerShdw>
            </a:effectLst>
            <a:scene3d>
              <a:camera prst="orthographicFront"/>
              <a:lightRig rig="threePt" dir="t"/>
            </a:scene3d>
            <a:sp3d prstMaterial="softEdge">
              <a:bevelT w="38100"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8100" tIns="38100" rIns="38100" bIns="38100" numCol="1" anchor="ctr">
              <a:noAutofit/>
            </a:bodyPr>
            <a:lstStyle/>
            <a:p>
              <a:pPr algn="ctr" defTabSz="457200"/>
              <a:endParaRPr lang="id-ID"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Sinkin Sans 400 Regular"/>
                <a:ea typeface="Sinkin Sans 400 Regular"/>
                <a:cs typeface="Sinkin Sans 400 Regular"/>
              </a:endParaRPr>
            </a:p>
          </p:txBody>
        </p:sp>
        <p:sp>
          <p:nvSpPr>
            <p:cNvPr id="12" name="Freeform 8"/>
            <p:cNvSpPr/>
            <p:nvPr/>
          </p:nvSpPr>
          <p:spPr bwMode="auto">
            <a:xfrm>
              <a:off x="5684838" y="4321175"/>
              <a:ext cx="757238" cy="26987"/>
            </a:xfrm>
            <a:custGeom>
              <a:avLst/>
              <a:gdLst>
                <a:gd name="T0" fmla="*/ 259 w 273"/>
                <a:gd name="T1" fmla="*/ 0 h 10"/>
                <a:gd name="T2" fmla="*/ 136 w 273"/>
                <a:gd name="T3" fmla="*/ 1 h 10"/>
                <a:gd name="T4" fmla="*/ 14 w 273"/>
                <a:gd name="T5" fmla="*/ 1 h 10"/>
                <a:gd name="T6" fmla="*/ 0 w 273"/>
                <a:gd name="T7" fmla="*/ 6 h 10"/>
                <a:gd name="T8" fmla="*/ 0 w 273"/>
                <a:gd name="T9" fmla="*/ 6 h 10"/>
                <a:gd name="T10" fmla="*/ 11 w 273"/>
                <a:gd name="T11" fmla="*/ 10 h 10"/>
                <a:gd name="T12" fmla="*/ 136 w 273"/>
                <a:gd name="T13" fmla="*/ 10 h 10"/>
                <a:gd name="T14" fmla="*/ 261 w 273"/>
                <a:gd name="T15" fmla="*/ 10 h 10"/>
                <a:gd name="T16" fmla="*/ 272 w 273"/>
                <a:gd name="T17" fmla="*/ 5 h 10"/>
                <a:gd name="T18" fmla="*/ 272 w 273"/>
                <a:gd name="T19" fmla="*/ 5 h 10"/>
                <a:gd name="T20" fmla="*/ 259 w 273"/>
                <a:gd name="T2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3" h="10">
                  <a:moveTo>
                    <a:pt x="259" y="0"/>
                  </a:moveTo>
                  <a:cubicBezTo>
                    <a:pt x="218" y="0"/>
                    <a:pt x="177" y="1"/>
                    <a:pt x="136" y="1"/>
                  </a:cubicBezTo>
                  <a:cubicBezTo>
                    <a:pt x="95" y="1"/>
                    <a:pt x="54" y="1"/>
                    <a:pt x="14" y="1"/>
                  </a:cubicBezTo>
                  <a:cubicBezTo>
                    <a:pt x="7" y="1"/>
                    <a:pt x="1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8"/>
                    <a:pt x="4" y="10"/>
                    <a:pt x="11" y="10"/>
                  </a:cubicBezTo>
                  <a:cubicBezTo>
                    <a:pt x="53" y="10"/>
                    <a:pt x="95" y="10"/>
                    <a:pt x="136" y="10"/>
                  </a:cubicBezTo>
                  <a:cubicBezTo>
                    <a:pt x="178" y="10"/>
                    <a:pt x="219" y="10"/>
                    <a:pt x="261" y="10"/>
                  </a:cubicBezTo>
                  <a:cubicBezTo>
                    <a:pt x="268" y="10"/>
                    <a:pt x="273" y="8"/>
                    <a:pt x="272" y="5"/>
                  </a:cubicBezTo>
                  <a:cubicBezTo>
                    <a:pt x="272" y="5"/>
                    <a:pt x="272" y="5"/>
                    <a:pt x="272" y="5"/>
                  </a:cubicBezTo>
                  <a:cubicBezTo>
                    <a:pt x="272" y="3"/>
                    <a:pt x="265" y="0"/>
                    <a:pt x="2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/>
            </a:p>
          </p:txBody>
        </p:sp>
        <p:sp>
          <p:nvSpPr>
            <p:cNvPr id="13" name="Freeform 9"/>
            <p:cNvSpPr>
              <a:spLocks noEditPoints="1"/>
            </p:cNvSpPr>
            <p:nvPr/>
          </p:nvSpPr>
          <p:spPr bwMode="auto">
            <a:xfrm>
              <a:off x="5830888" y="5949950"/>
              <a:ext cx="504825" cy="92075"/>
            </a:xfrm>
            <a:custGeom>
              <a:avLst/>
              <a:gdLst>
                <a:gd name="T0" fmla="*/ 91 w 182"/>
                <a:gd name="T1" fmla="*/ 6 h 33"/>
                <a:gd name="T2" fmla="*/ 119 w 182"/>
                <a:gd name="T3" fmla="*/ 17 h 33"/>
                <a:gd name="T4" fmla="*/ 119 w 182"/>
                <a:gd name="T5" fmla="*/ 29 h 33"/>
                <a:gd name="T6" fmla="*/ 99 w 182"/>
                <a:gd name="T7" fmla="*/ 29 h 33"/>
                <a:gd name="T8" fmla="*/ 99 w 182"/>
                <a:gd name="T9" fmla="*/ 24 h 33"/>
                <a:gd name="T10" fmla="*/ 90 w 182"/>
                <a:gd name="T11" fmla="*/ 21 h 33"/>
                <a:gd name="T12" fmla="*/ 90 w 182"/>
                <a:gd name="T13" fmla="*/ 21 h 33"/>
                <a:gd name="T14" fmla="*/ 90 w 182"/>
                <a:gd name="T15" fmla="*/ 33 h 33"/>
                <a:gd name="T16" fmla="*/ 91 w 182"/>
                <a:gd name="T17" fmla="*/ 33 h 33"/>
                <a:gd name="T18" fmla="*/ 181 w 182"/>
                <a:gd name="T19" fmla="*/ 16 h 33"/>
                <a:gd name="T20" fmla="*/ 90 w 182"/>
                <a:gd name="T21" fmla="*/ 0 h 33"/>
                <a:gd name="T22" fmla="*/ 90 w 182"/>
                <a:gd name="T23" fmla="*/ 2 h 33"/>
                <a:gd name="T24" fmla="*/ 92 w 182"/>
                <a:gd name="T25" fmla="*/ 2 h 33"/>
                <a:gd name="T26" fmla="*/ 130 w 182"/>
                <a:gd name="T27" fmla="*/ 17 h 33"/>
                <a:gd name="T28" fmla="*/ 126 w 182"/>
                <a:gd name="T29" fmla="*/ 18 h 33"/>
                <a:gd name="T30" fmla="*/ 91 w 182"/>
                <a:gd name="T31" fmla="*/ 5 h 33"/>
                <a:gd name="T32" fmla="*/ 90 w 182"/>
                <a:gd name="T33" fmla="*/ 5 h 33"/>
                <a:gd name="T34" fmla="*/ 90 w 182"/>
                <a:gd name="T35" fmla="*/ 7 h 33"/>
                <a:gd name="T36" fmla="*/ 91 w 182"/>
                <a:gd name="T37" fmla="*/ 6 h 33"/>
                <a:gd name="T38" fmla="*/ 90 w 182"/>
                <a:gd name="T39" fmla="*/ 21 h 33"/>
                <a:gd name="T40" fmla="*/ 82 w 182"/>
                <a:gd name="T41" fmla="*/ 24 h 33"/>
                <a:gd name="T42" fmla="*/ 81 w 182"/>
                <a:gd name="T43" fmla="*/ 29 h 33"/>
                <a:gd name="T44" fmla="*/ 61 w 182"/>
                <a:gd name="T45" fmla="*/ 29 h 33"/>
                <a:gd name="T46" fmla="*/ 62 w 182"/>
                <a:gd name="T47" fmla="*/ 17 h 33"/>
                <a:gd name="T48" fmla="*/ 90 w 182"/>
                <a:gd name="T49" fmla="*/ 7 h 33"/>
                <a:gd name="T50" fmla="*/ 90 w 182"/>
                <a:gd name="T51" fmla="*/ 5 h 33"/>
                <a:gd name="T52" fmla="*/ 55 w 182"/>
                <a:gd name="T53" fmla="*/ 18 h 33"/>
                <a:gd name="T54" fmla="*/ 51 w 182"/>
                <a:gd name="T55" fmla="*/ 17 h 33"/>
                <a:gd name="T56" fmla="*/ 68 w 182"/>
                <a:gd name="T57" fmla="*/ 10 h 33"/>
                <a:gd name="T58" fmla="*/ 69 w 182"/>
                <a:gd name="T59" fmla="*/ 3 h 33"/>
                <a:gd name="T60" fmla="*/ 77 w 182"/>
                <a:gd name="T61" fmla="*/ 3 h 33"/>
                <a:gd name="T62" fmla="*/ 77 w 182"/>
                <a:gd name="T63" fmla="*/ 7 h 33"/>
                <a:gd name="T64" fmla="*/ 90 w 182"/>
                <a:gd name="T65" fmla="*/ 2 h 33"/>
                <a:gd name="T66" fmla="*/ 90 w 182"/>
                <a:gd name="T67" fmla="*/ 0 h 33"/>
                <a:gd name="T68" fmla="*/ 90 w 182"/>
                <a:gd name="T69" fmla="*/ 0 h 33"/>
                <a:gd name="T70" fmla="*/ 1 w 182"/>
                <a:gd name="T71" fmla="*/ 16 h 33"/>
                <a:gd name="T72" fmla="*/ 90 w 182"/>
                <a:gd name="T73" fmla="*/ 33 h 33"/>
                <a:gd name="T74" fmla="*/ 90 w 182"/>
                <a:gd name="T75" fmla="*/ 2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82" h="33">
                  <a:moveTo>
                    <a:pt x="91" y="6"/>
                  </a:moveTo>
                  <a:cubicBezTo>
                    <a:pt x="119" y="17"/>
                    <a:pt x="119" y="17"/>
                    <a:pt x="119" y="17"/>
                  </a:cubicBezTo>
                  <a:cubicBezTo>
                    <a:pt x="119" y="29"/>
                    <a:pt x="119" y="29"/>
                    <a:pt x="11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4"/>
                    <a:pt x="99" y="24"/>
                    <a:pt x="99" y="24"/>
                  </a:cubicBezTo>
                  <a:cubicBezTo>
                    <a:pt x="99" y="22"/>
                    <a:pt x="95" y="21"/>
                    <a:pt x="90" y="21"/>
                  </a:cubicBezTo>
                  <a:cubicBezTo>
                    <a:pt x="90" y="21"/>
                    <a:pt x="90" y="21"/>
                    <a:pt x="90" y="21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1" y="33"/>
                    <a:pt x="91" y="33"/>
                    <a:pt x="91" y="33"/>
                  </a:cubicBezTo>
                  <a:cubicBezTo>
                    <a:pt x="142" y="33"/>
                    <a:pt x="182" y="25"/>
                    <a:pt x="181" y="16"/>
                  </a:cubicBezTo>
                  <a:cubicBezTo>
                    <a:pt x="180" y="7"/>
                    <a:pt x="139" y="0"/>
                    <a:pt x="90" y="0"/>
                  </a:cubicBezTo>
                  <a:cubicBezTo>
                    <a:pt x="90" y="2"/>
                    <a:pt x="90" y="2"/>
                    <a:pt x="90" y="2"/>
                  </a:cubicBezTo>
                  <a:cubicBezTo>
                    <a:pt x="92" y="2"/>
                    <a:pt x="92" y="2"/>
                    <a:pt x="92" y="2"/>
                  </a:cubicBezTo>
                  <a:cubicBezTo>
                    <a:pt x="130" y="17"/>
                    <a:pt x="130" y="17"/>
                    <a:pt x="130" y="17"/>
                  </a:cubicBezTo>
                  <a:cubicBezTo>
                    <a:pt x="126" y="18"/>
                    <a:pt x="126" y="18"/>
                    <a:pt x="126" y="18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0" y="5"/>
                    <a:pt x="90" y="5"/>
                    <a:pt x="90" y="5"/>
                  </a:cubicBezTo>
                  <a:cubicBezTo>
                    <a:pt x="90" y="7"/>
                    <a:pt x="90" y="7"/>
                    <a:pt x="90" y="7"/>
                  </a:cubicBezTo>
                  <a:lnTo>
                    <a:pt x="91" y="6"/>
                  </a:lnTo>
                  <a:close/>
                  <a:moveTo>
                    <a:pt x="90" y="21"/>
                  </a:moveTo>
                  <a:cubicBezTo>
                    <a:pt x="86" y="21"/>
                    <a:pt x="82" y="22"/>
                    <a:pt x="82" y="24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61" y="29"/>
                    <a:pt x="61" y="29"/>
                    <a:pt x="61" y="29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90" y="7"/>
                    <a:pt x="90" y="7"/>
                    <a:pt x="90" y="7"/>
                  </a:cubicBezTo>
                  <a:cubicBezTo>
                    <a:pt x="90" y="5"/>
                    <a:pt x="90" y="5"/>
                    <a:pt x="90" y="5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1" y="17"/>
                    <a:pt x="51" y="17"/>
                    <a:pt x="51" y="17"/>
                  </a:cubicBezTo>
                  <a:cubicBezTo>
                    <a:pt x="68" y="10"/>
                    <a:pt x="68" y="10"/>
                    <a:pt x="68" y="10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77" y="3"/>
                    <a:pt x="77" y="3"/>
                    <a:pt x="77" y="3"/>
                  </a:cubicBezTo>
                  <a:cubicBezTo>
                    <a:pt x="77" y="7"/>
                    <a:pt x="77" y="7"/>
                    <a:pt x="77" y="7"/>
                  </a:cubicBezTo>
                  <a:cubicBezTo>
                    <a:pt x="90" y="2"/>
                    <a:pt x="90" y="2"/>
                    <a:pt x="90" y="2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41" y="0"/>
                    <a:pt x="1" y="7"/>
                    <a:pt x="1" y="16"/>
                  </a:cubicBezTo>
                  <a:cubicBezTo>
                    <a:pt x="0" y="25"/>
                    <a:pt x="40" y="33"/>
                    <a:pt x="90" y="33"/>
                  </a:cubicBezTo>
                  <a:lnTo>
                    <a:pt x="9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/>
            </a:p>
          </p:txBody>
        </p:sp>
      </p:grpSp>
      <p:grpSp>
        <p:nvGrpSpPr>
          <p:cNvPr id="14" name="http://chn.docer.com/works?userid=25553551                    _5"/>
          <p:cNvGrpSpPr/>
          <p:nvPr/>
        </p:nvGrpSpPr>
        <p:grpSpPr>
          <a:xfrm>
            <a:off x="4669337" y="3425163"/>
            <a:ext cx="2884885" cy="2306241"/>
            <a:chOff x="4669337" y="3440447"/>
            <a:chExt cx="2884885" cy="2306241"/>
          </a:xfrm>
          <a:solidFill>
            <a:srgbClr val="828386"/>
          </a:solidFill>
        </p:grpSpPr>
        <p:sp>
          <p:nvSpPr>
            <p:cNvPr id="15" name="Freeform 18"/>
            <p:cNvSpPr>
              <a:spLocks noEditPoints="1"/>
            </p:cNvSpPr>
            <p:nvPr/>
          </p:nvSpPr>
          <p:spPr bwMode="auto">
            <a:xfrm>
              <a:off x="6749359" y="3775012"/>
              <a:ext cx="277416" cy="264319"/>
            </a:xfrm>
            <a:custGeom>
              <a:avLst/>
              <a:gdLst>
                <a:gd name="T0" fmla="*/ 145 w 164"/>
                <a:gd name="T1" fmla="*/ 34 h 156"/>
                <a:gd name="T2" fmla="*/ 147 w 164"/>
                <a:gd name="T3" fmla="*/ 100 h 156"/>
                <a:gd name="T4" fmla="*/ 144 w 164"/>
                <a:gd name="T5" fmla="*/ 103 h 156"/>
                <a:gd name="T6" fmla="*/ 135 w 164"/>
                <a:gd name="T7" fmla="*/ 101 h 156"/>
                <a:gd name="T8" fmla="*/ 117 w 164"/>
                <a:gd name="T9" fmla="*/ 108 h 156"/>
                <a:gd name="T10" fmla="*/ 117 w 164"/>
                <a:gd name="T11" fmla="*/ 143 h 156"/>
                <a:gd name="T12" fmla="*/ 135 w 164"/>
                <a:gd name="T13" fmla="*/ 151 h 156"/>
                <a:gd name="T14" fmla="*/ 160 w 164"/>
                <a:gd name="T15" fmla="*/ 126 h 156"/>
                <a:gd name="T16" fmla="*/ 160 w 164"/>
                <a:gd name="T17" fmla="*/ 37 h 156"/>
                <a:gd name="T18" fmla="*/ 145 w 164"/>
                <a:gd name="T19" fmla="*/ 5 h 156"/>
                <a:gd name="T20" fmla="*/ 82 w 164"/>
                <a:gd name="T21" fmla="*/ 0 h 156"/>
                <a:gd name="T22" fmla="*/ 162 w 164"/>
                <a:gd name="T23" fmla="*/ 0 h 156"/>
                <a:gd name="T24" fmla="*/ 164 w 164"/>
                <a:gd name="T25" fmla="*/ 37 h 156"/>
                <a:gd name="T26" fmla="*/ 164 w 164"/>
                <a:gd name="T27" fmla="*/ 126 h 156"/>
                <a:gd name="T28" fmla="*/ 156 w 164"/>
                <a:gd name="T29" fmla="*/ 147 h 156"/>
                <a:gd name="T30" fmla="*/ 114 w 164"/>
                <a:gd name="T31" fmla="*/ 147 h 156"/>
                <a:gd name="T32" fmla="*/ 105 w 164"/>
                <a:gd name="T33" fmla="*/ 126 h 156"/>
                <a:gd name="T34" fmla="*/ 114 w 164"/>
                <a:gd name="T35" fmla="*/ 105 h 156"/>
                <a:gd name="T36" fmla="*/ 114 w 164"/>
                <a:gd name="T37" fmla="*/ 105 h 156"/>
                <a:gd name="T38" fmla="*/ 140 w 164"/>
                <a:gd name="T39" fmla="*/ 97 h 156"/>
                <a:gd name="T40" fmla="*/ 142 w 164"/>
                <a:gd name="T41" fmla="*/ 39 h 156"/>
                <a:gd name="T42" fmla="*/ 82 w 164"/>
                <a:gd name="T43" fmla="*/ 34 h 156"/>
                <a:gd name="T44" fmla="*/ 47 w 164"/>
                <a:gd name="T45" fmla="*/ 144 h 156"/>
                <a:gd name="T46" fmla="*/ 54 w 164"/>
                <a:gd name="T47" fmla="*/ 126 h 156"/>
                <a:gd name="T48" fmla="*/ 54 w 164"/>
                <a:gd name="T49" fmla="*/ 37 h 156"/>
                <a:gd name="T50" fmla="*/ 82 w 164"/>
                <a:gd name="T51" fmla="*/ 34 h 156"/>
                <a:gd name="T52" fmla="*/ 59 w 164"/>
                <a:gd name="T53" fmla="*/ 39 h 156"/>
                <a:gd name="T54" fmla="*/ 59 w 164"/>
                <a:gd name="T55" fmla="*/ 126 h 156"/>
                <a:gd name="T56" fmla="*/ 50 w 164"/>
                <a:gd name="T57" fmla="*/ 147 h 156"/>
                <a:gd name="T58" fmla="*/ 29 w 164"/>
                <a:gd name="T59" fmla="*/ 156 h 156"/>
                <a:gd name="T60" fmla="*/ 0 w 164"/>
                <a:gd name="T61" fmla="*/ 126 h 156"/>
                <a:gd name="T62" fmla="*/ 29 w 164"/>
                <a:gd name="T63" fmla="*/ 96 h 156"/>
                <a:gd name="T64" fmla="*/ 37 w 164"/>
                <a:gd name="T65" fmla="*/ 97 h 156"/>
                <a:gd name="T66" fmla="*/ 37 w 164"/>
                <a:gd name="T67" fmla="*/ 2 h 156"/>
                <a:gd name="T68" fmla="*/ 57 w 164"/>
                <a:gd name="T69" fmla="*/ 0 h 156"/>
                <a:gd name="T70" fmla="*/ 82 w 164"/>
                <a:gd name="T71" fmla="*/ 5 h 156"/>
                <a:gd name="T72" fmla="*/ 42 w 164"/>
                <a:gd name="T73" fmla="*/ 5 h 156"/>
                <a:gd name="T74" fmla="*/ 42 w 164"/>
                <a:gd name="T75" fmla="*/ 100 h 156"/>
                <a:gd name="T76" fmla="*/ 39 w 164"/>
                <a:gd name="T77" fmla="*/ 103 h 156"/>
                <a:gd name="T78" fmla="*/ 29 w 164"/>
                <a:gd name="T79" fmla="*/ 101 h 156"/>
                <a:gd name="T80" fmla="*/ 4 w 164"/>
                <a:gd name="T81" fmla="*/ 126 h 156"/>
                <a:gd name="T82" fmla="*/ 29 w 164"/>
                <a:gd name="T83" fmla="*/ 15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4" h="156">
                  <a:moveTo>
                    <a:pt x="82" y="34"/>
                  </a:moveTo>
                  <a:cubicBezTo>
                    <a:pt x="145" y="34"/>
                    <a:pt x="145" y="34"/>
                    <a:pt x="145" y="34"/>
                  </a:cubicBezTo>
                  <a:cubicBezTo>
                    <a:pt x="146" y="34"/>
                    <a:pt x="147" y="36"/>
                    <a:pt x="147" y="37"/>
                  </a:cubicBezTo>
                  <a:cubicBezTo>
                    <a:pt x="147" y="100"/>
                    <a:pt x="147" y="100"/>
                    <a:pt x="147" y="100"/>
                  </a:cubicBezTo>
                  <a:cubicBezTo>
                    <a:pt x="147" y="102"/>
                    <a:pt x="146" y="103"/>
                    <a:pt x="145" y="103"/>
                  </a:cubicBezTo>
                  <a:cubicBezTo>
                    <a:pt x="144" y="103"/>
                    <a:pt x="144" y="103"/>
                    <a:pt x="144" y="103"/>
                  </a:cubicBezTo>
                  <a:cubicBezTo>
                    <a:pt x="142" y="102"/>
                    <a:pt x="141" y="102"/>
                    <a:pt x="139" y="101"/>
                  </a:cubicBezTo>
                  <a:cubicBezTo>
                    <a:pt x="138" y="101"/>
                    <a:pt x="136" y="101"/>
                    <a:pt x="135" y="101"/>
                  </a:cubicBezTo>
                  <a:cubicBezTo>
                    <a:pt x="128" y="101"/>
                    <a:pt x="121" y="104"/>
                    <a:pt x="117" y="108"/>
                  </a:cubicBezTo>
                  <a:cubicBezTo>
                    <a:pt x="117" y="108"/>
                    <a:pt x="117" y="108"/>
                    <a:pt x="117" y="108"/>
                  </a:cubicBezTo>
                  <a:cubicBezTo>
                    <a:pt x="112" y="113"/>
                    <a:pt x="110" y="119"/>
                    <a:pt x="110" y="126"/>
                  </a:cubicBezTo>
                  <a:cubicBezTo>
                    <a:pt x="110" y="133"/>
                    <a:pt x="112" y="139"/>
                    <a:pt x="117" y="143"/>
                  </a:cubicBezTo>
                  <a:cubicBezTo>
                    <a:pt x="117" y="144"/>
                    <a:pt x="117" y="144"/>
                    <a:pt x="117" y="144"/>
                  </a:cubicBezTo>
                  <a:cubicBezTo>
                    <a:pt x="122" y="148"/>
                    <a:pt x="128" y="151"/>
                    <a:pt x="135" y="151"/>
                  </a:cubicBezTo>
                  <a:cubicBezTo>
                    <a:pt x="142" y="151"/>
                    <a:pt x="148" y="148"/>
                    <a:pt x="152" y="143"/>
                  </a:cubicBezTo>
                  <a:cubicBezTo>
                    <a:pt x="157" y="139"/>
                    <a:pt x="160" y="133"/>
                    <a:pt x="160" y="126"/>
                  </a:cubicBezTo>
                  <a:cubicBezTo>
                    <a:pt x="160" y="126"/>
                    <a:pt x="160" y="126"/>
                    <a:pt x="160" y="126"/>
                  </a:cubicBezTo>
                  <a:cubicBezTo>
                    <a:pt x="160" y="37"/>
                    <a:pt x="160" y="37"/>
                    <a:pt x="160" y="37"/>
                  </a:cubicBezTo>
                  <a:cubicBezTo>
                    <a:pt x="160" y="5"/>
                    <a:pt x="160" y="5"/>
                    <a:pt x="160" y="5"/>
                  </a:cubicBezTo>
                  <a:cubicBezTo>
                    <a:pt x="145" y="5"/>
                    <a:pt x="145" y="5"/>
                    <a:pt x="145" y="5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63" y="0"/>
                    <a:pt x="164" y="1"/>
                    <a:pt x="164" y="2"/>
                  </a:cubicBezTo>
                  <a:cubicBezTo>
                    <a:pt x="164" y="37"/>
                    <a:pt x="164" y="37"/>
                    <a:pt x="164" y="37"/>
                  </a:cubicBezTo>
                  <a:cubicBezTo>
                    <a:pt x="164" y="126"/>
                    <a:pt x="164" y="126"/>
                    <a:pt x="164" y="126"/>
                  </a:cubicBezTo>
                  <a:cubicBezTo>
                    <a:pt x="164" y="126"/>
                    <a:pt x="164" y="126"/>
                    <a:pt x="164" y="126"/>
                  </a:cubicBezTo>
                  <a:cubicBezTo>
                    <a:pt x="164" y="126"/>
                    <a:pt x="164" y="126"/>
                    <a:pt x="164" y="126"/>
                  </a:cubicBezTo>
                  <a:cubicBezTo>
                    <a:pt x="164" y="134"/>
                    <a:pt x="161" y="141"/>
                    <a:pt x="156" y="147"/>
                  </a:cubicBezTo>
                  <a:cubicBezTo>
                    <a:pt x="150" y="152"/>
                    <a:pt x="143" y="156"/>
                    <a:pt x="135" y="156"/>
                  </a:cubicBezTo>
                  <a:cubicBezTo>
                    <a:pt x="126" y="156"/>
                    <a:pt x="119" y="152"/>
                    <a:pt x="114" y="147"/>
                  </a:cubicBezTo>
                  <a:cubicBezTo>
                    <a:pt x="114" y="147"/>
                    <a:pt x="114" y="147"/>
                    <a:pt x="114" y="147"/>
                  </a:cubicBezTo>
                  <a:cubicBezTo>
                    <a:pt x="108" y="141"/>
                    <a:pt x="105" y="134"/>
                    <a:pt x="105" y="126"/>
                  </a:cubicBezTo>
                  <a:cubicBezTo>
                    <a:pt x="105" y="118"/>
                    <a:pt x="108" y="110"/>
                    <a:pt x="114" y="105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9" y="99"/>
                    <a:pt x="126" y="96"/>
                    <a:pt x="135" y="96"/>
                  </a:cubicBezTo>
                  <a:cubicBezTo>
                    <a:pt x="137" y="96"/>
                    <a:pt x="138" y="96"/>
                    <a:pt x="140" y="97"/>
                  </a:cubicBezTo>
                  <a:cubicBezTo>
                    <a:pt x="141" y="97"/>
                    <a:pt x="142" y="97"/>
                    <a:pt x="142" y="97"/>
                  </a:cubicBezTo>
                  <a:cubicBezTo>
                    <a:pt x="142" y="39"/>
                    <a:pt x="142" y="39"/>
                    <a:pt x="142" y="39"/>
                  </a:cubicBezTo>
                  <a:cubicBezTo>
                    <a:pt x="82" y="39"/>
                    <a:pt x="82" y="39"/>
                    <a:pt x="82" y="39"/>
                  </a:cubicBezTo>
                  <a:lnTo>
                    <a:pt x="82" y="34"/>
                  </a:lnTo>
                  <a:close/>
                  <a:moveTo>
                    <a:pt x="29" y="151"/>
                  </a:moveTo>
                  <a:cubicBezTo>
                    <a:pt x="36" y="151"/>
                    <a:pt x="43" y="148"/>
                    <a:pt x="47" y="144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52" y="139"/>
                    <a:pt x="54" y="133"/>
                    <a:pt x="54" y="126"/>
                  </a:cubicBezTo>
                  <a:cubicBezTo>
                    <a:pt x="54" y="126"/>
                    <a:pt x="54" y="126"/>
                    <a:pt x="54" y="126"/>
                  </a:cubicBezTo>
                  <a:cubicBezTo>
                    <a:pt x="54" y="37"/>
                    <a:pt x="54" y="37"/>
                    <a:pt x="54" y="37"/>
                  </a:cubicBezTo>
                  <a:cubicBezTo>
                    <a:pt x="54" y="36"/>
                    <a:pt x="55" y="34"/>
                    <a:pt x="57" y="34"/>
                  </a:cubicBezTo>
                  <a:cubicBezTo>
                    <a:pt x="82" y="34"/>
                    <a:pt x="82" y="34"/>
                    <a:pt x="82" y="34"/>
                  </a:cubicBezTo>
                  <a:cubicBezTo>
                    <a:pt x="82" y="39"/>
                    <a:pt x="82" y="39"/>
                    <a:pt x="82" y="39"/>
                  </a:cubicBezTo>
                  <a:cubicBezTo>
                    <a:pt x="59" y="39"/>
                    <a:pt x="59" y="39"/>
                    <a:pt x="59" y="39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59" y="126"/>
                    <a:pt x="59" y="126"/>
                    <a:pt x="59" y="126"/>
                  </a:cubicBezTo>
                  <a:cubicBezTo>
                    <a:pt x="59" y="134"/>
                    <a:pt x="56" y="141"/>
                    <a:pt x="50" y="147"/>
                  </a:cubicBezTo>
                  <a:cubicBezTo>
                    <a:pt x="50" y="147"/>
                    <a:pt x="50" y="147"/>
                    <a:pt x="50" y="147"/>
                  </a:cubicBezTo>
                  <a:cubicBezTo>
                    <a:pt x="50" y="147"/>
                    <a:pt x="50" y="147"/>
                    <a:pt x="50" y="147"/>
                  </a:cubicBezTo>
                  <a:cubicBezTo>
                    <a:pt x="45" y="152"/>
                    <a:pt x="38" y="156"/>
                    <a:pt x="29" y="156"/>
                  </a:cubicBezTo>
                  <a:cubicBezTo>
                    <a:pt x="21" y="156"/>
                    <a:pt x="14" y="152"/>
                    <a:pt x="8" y="147"/>
                  </a:cubicBezTo>
                  <a:cubicBezTo>
                    <a:pt x="3" y="141"/>
                    <a:pt x="0" y="134"/>
                    <a:pt x="0" y="126"/>
                  </a:cubicBezTo>
                  <a:cubicBezTo>
                    <a:pt x="0" y="118"/>
                    <a:pt x="3" y="110"/>
                    <a:pt x="8" y="105"/>
                  </a:cubicBezTo>
                  <a:cubicBezTo>
                    <a:pt x="14" y="99"/>
                    <a:pt x="21" y="96"/>
                    <a:pt x="29" y="96"/>
                  </a:cubicBezTo>
                  <a:cubicBezTo>
                    <a:pt x="31" y="96"/>
                    <a:pt x="33" y="96"/>
                    <a:pt x="35" y="97"/>
                  </a:cubicBezTo>
                  <a:cubicBezTo>
                    <a:pt x="36" y="97"/>
                    <a:pt x="36" y="97"/>
                    <a:pt x="37" y="97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1"/>
                    <a:pt x="38" y="0"/>
                    <a:pt x="40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57" y="5"/>
                    <a:pt x="57" y="5"/>
                    <a:pt x="57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100"/>
                    <a:pt x="42" y="100"/>
                    <a:pt x="42" y="100"/>
                  </a:cubicBezTo>
                  <a:cubicBezTo>
                    <a:pt x="42" y="102"/>
                    <a:pt x="41" y="103"/>
                    <a:pt x="40" y="103"/>
                  </a:cubicBezTo>
                  <a:cubicBezTo>
                    <a:pt x="39" y="103"/>
                    <a:pt x="39" y="103"/>
                    <a:pt x="39" y="103"/>
                  </a:cubicBezTo>
                  <a:cubicBezTo>
                    <a:pt x="37" y="102"/>
                    <a:pt x="36" y="102"/>
                    <a:pt x="34" y="101"/>
                  </a:cubicBezTo>
                  <a:cubicBezTo>
                    <a:pt x="33" y="101"/>
                    <a:pt x="31" y="101"/>
                    <a:pt x="29" y="101"/>
                  </a:cubicBezTo>
                  <a:cubicBezTo>
                    <a:pt x="23" y="101"/>
                    <a:pt x="16" y="104"/>
                    <a:pt x="12" y="108"/>
                  </a:cubicBezTo>
                  <a:cubicBezTo>
                    <a:pt x="7" y="113"/>
                    <a:pt x="4" y="119"/>
                    <a:pt x="4" y="126"/>
                  </a:cubicBezTo>
                  <a:cubicBezTo>
                    <a:pt x="4" y="133"/>
                    <a:pt x="7" y="139"/>
                    <a:pt x="12" y="143"/>
                  </a:cubicBezTo>
                  <a:cubicBezTo>
                    <a:pt x="16" y="148"/>
                    <a:pt x="23" y="151"/>
                    <a:pt x="29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6" name="Freeform 20"/>
            <p:cNvSpPr>
              <a:spLocks noEditPoints="1"/>
            </p:cNvSpPr>
            <p:nvPr/>
          </p:nvSpPr>
          <p:spPr bwMode="auto">
            <a:xfrm>
              <a:off x="5976642" y="3954797"/>
              <a:ext cx="183356" cy="192881"/>
            </a:xfrm>
            <a:custGeom>
              <a:avLst/>
              <a:gdLst>
                <a:gd name="T0" fmla="*/ 54 w 108"/>
                <a:gd name="T1" fmla="*/ 108 h 114"/>
                <a:gd name="T2" fmla="*/ 54 w 108"/>
                <a:gd name="T3" fmla="*/ 108 h 114"/>
                <a:gd name="T4" fmla="*/ 100 w 108"/>
                <a:gd name="T5" fmla="*/ 50 h 114"/>
                <a:gd name="T6" fmla="*/ 87 w 108"/>
                <a:gd name="T7" fmla="*/ 50 h 114"/>
                <a:gd name="T8" fmla="*/ 85 w 108"/>
                <a:gd name="T9" fmla="*/ 48 h 114"/>
                <a:gd name="T10" fmla="*/ 85 w 108"/>
                <a:gd name="T11" fmla="*/ 4 h 114"/>
                <a:gd name="T12" fmla="*/ 54 w 108"/>
                <a:gd name="T13" fmla="*/ 4 h 114"/>
                <a:gd name="T14" fmla="*/ 54 w 108"/>
                <a:gd name="T15" fmla="*/ 0 h 114"/>
                <a:gd name="T16" fmla="*/ 87 w 108"/>
                <a:gd name="T17" fmla="*/ 0 h 114"/>
                <a:gd name="T18" fmla="*/ 90 w 108"/>
                <a:gd name="T19" fmla="*/ 2 h 114"/>
                <a:gd name="T20" fmla="*/ 90 w 108"/>
                <a:gd name="T21" fmla="*/ 45 h 114"/>
                <a:gd name="T22" fmla="*/ 105 w 108"/>
                <a:gd name="T23" fmla="*/ 45 h 114"/>
                <a:gd name="T24" fmla="*/ 105 w 108"/>
                <a:gd name="T25" fmla="*/ 45 h 114"/>
                <a:gd name="T26" fmla="*/ 107 w 108"/>
                <a:gd name="T27" fmla="*/ 46 h 114"/>
                <a:gd name="T28" fmla="*/ 107 w 108"/>
                <a:gd name="T29" fmla="*/ 49 h 114"/>
                <a:gd name="T30" fmla="*/ 56 w 108"/>
                <a:gd name="T31" fmla="*/ 113 h 114"/>
                <a:gd name="T32" fmla="*/ 55 w 108"/>
                <a:gd name="T33" fmla="*/ 113 h 114"/>
                <a:gd name="T34" fmla="*/ 54 w 108"/>
                <a:gd name="T35" fmla="*/ 114 h 114"/>
                <a:gd name="T36" fmla="*/ 54 w 108"/>
                <a:gd name="T37" fmla="*/ 108 h 114"/>
                <a:gd name="T38" fmla="*/ 20 w 108"/>
                <a:gd name="T39" fmla="*/ 50 h 114"/>
                <a:gd name="T40" fmla="*/ 8 w 108"/>
                <a:gd name="T41" fmla="*/ 50 h 114"/>
                <a:gd name="T42" fmla="*/ 54 w 108"/>
                <a:gd name="T43" fmla="*/ 108 h 114"/>
                <a:gd name="T44" fmla="*/ 54 w 108"/>
                <a:gd name="T45" fmla="*/ 114 h 114"/>
                <a:gd name="T46" fmla="*/ 52 w 108"/>
                <a:gd name="T47" fmla="*/ 113 h 114"/>
                <a:gd name="T48" fmla="*/ 1 w 108"/>
                <a:gd name="T49" fmla="*/ 50 h 114"/>
                <a:gd name="T50" fmla="*/ 0 w 108"/>
                <a:gd name="T51" fmla="*/ 48 h 114"/>
                <a:gd name="T52" fmla="*/ 3 w 108"/>
                <a:gd name="T53" fmla="*/ 45 h 114"/>
                <a:gd name="T54" fmla="*/ 18 w 108"/>
                <a:gd name="T55" fmla="*/ 45 h 114"/>
                <a:gd name="T56" fmla="*/ 18 w 108"/>
                <a:gd name="T57" fmla="*/ 2 h 114"/>
                <a:gd name="T58" fmla="*/ 20 w 108"/>
                <a:gd name="T59" fmla="*/ 0 h 114"/>
                <a:gd name="T60" fmla="*/ 54 w 108"/>
                <a:gd name="T61" fmla="*/ 0 h 114"/>
                <a:gd name="T62" fmla="*/ 54 w 108"/>
                <a:gd name="T63" fmla="*/ 4 h 114"/>
                <a:gd name="T64" fmla="*/ 23 w 108"/>
                <a:gd name="T65" fmla="*/ 4 h 114"/>
                <a:gd name="T66" fmla="*/ 23 w 108"/>
                <a:gd name="T67" fmla="*/ 48 h 114"/>
                <a:gd name="T68" fmla="*/ 20 w 108"/>
                <a:gd name="T69" fmla="*/ 5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8" h="114">
                  <a:moveTo>
                    <a:pt x="54" y="108"/>
                  </a:moveTo>
                  <a:cubicBezTo>
                    <a:pt x="54" y="108"/>
                    <a:pt x="54" y="108"/>
                    <a:pt x="54" y="108"/>
                  </a:cubicBezTo>
                  <a:cubicBezTo>
                    <a:pt x="100" y="50"/>
                    <a:pt x="100" y="50"/>
                    <a:pt x="100" y="50"/>
                  </a:cubicBezTo>
                  <a:cubicBezTo>
                    <a:pt x="87" y="50"/>
                    <a:pt x="87" y="50"/>
                    <a:pt x="87" y="50"/>
                  </a:cubicBezTo>
                  <a:cubicBezTo>
                    <a:pt x="86" y="50"/>
                    <a:pt x="85" y="49"/>
                    <a:pt x="85" y="48"/>
                  </a:cubicBezTo>
                  <a:cubicBezTo>
                    <a:pt x="85" y="4"/>
                    <a:pt x="85" y="4"/>
                    <a:pt x="85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9" y="0"/>
                    <a:pt x="90" y="1"/>
                    <a:pt x="90" y="2"/>
                  </a:cubicBezTo>
                  <a:cubicBezTo>
                    <a:pt x="90" y="45"/>
                    <a:pt x="90" y="45"/>
                    <a:pt x="90" y="45"/>
                  </a:cubicBezTo>
                  <a:cubicBezTo>
                    <a:pt x="105" y="45"/>
                    <a:pt x="105" y="45"/>
                    <a:pt x="105" y="45"/>
                  </a:cubicBezTo>
                  <a:cubicBezTo>
                    <a:pt x="105" y="45"/>
                    <a:pt x="105" y="45"/>
                    <a:pt x="105" y="45"/>
                  </a:cubicBezTo>
                  <a:cubicBezTo>
                    <a:pt x="106" y="45"/>
                    <a:pt x="106" y="46"/>
                    <a:pt x="107" y="46"/>
                  </a:cubicBezTo>
                  <a:cubicBezTo>
                    <a:pt x="108" y="47"/>
                    <a:pt x="108" y="48"/>
                    <a:pt x="107" y="49"/>
                  </a:cubicBezTo>
                  <a:cubicBezTo>
                    <a:pt x="56" y="113"/>
                    <a:pt x="56" y="113"/>
                    <a:pt x="56" y="113"/>
                  </a:cubicBezTo>
                  <a:cubicBezTo>
                    <a:pt x="56" y="113"/>
                    <a:pt x="55" y="113"/>
                    <a:pt x="55" y="113"/>
                  </a:cubicBezTo>
                  <a:cubicBezTo>
                    <a:pt x="55" y="114"/>
                    <a:pt x="54" y="114"/>
                    <a:pt x="54" y="114"/>
                  </a:cubicBezTo>
                  <a:lnTo>
                    <a:pt x="54" y="108"/>
                  </a:lnTo>
                  <a:close/>
                  <a:moveTo>
                    <a:pt x="20" y="50"/>
                  </a:moveTo>
                  <a:cubicBezTo>
                    <a:pt x="8" y="50"/>
                    <a:pt x="8" y="50"/>
                    <a:pt x="8" y="50"/>
                  </a:cubicBezTo>
                  <a:cubicBezTo>
                    <a:pt x="54" y="108"/>
                    <a:pt x="54" y="108"/>
                    <a:pt x="54" y="108"/>
                  </a:cubicBezTo>
                  <a:cubicBezTo>
                    <a:pt x="54" y="114"/>
                    <a:pt x="54" y="114"/>
                    <a:pt x="54" y="114"/>
                  </a:cubicBezTo>
                  <a:cubicBezTo>
                    <a:pt x="53" y="114"/>
                    <a:pt x="52" y="114"/>
                    <a:pt x="52" y="113"/>
                  </a:cubicBezTo>
                  <a:cubicBezTo>
                    <a:pt x="1" y="50"/>
                    <a:pt x="1" y="50"/>
                    <a:pt x="1" y="50"/>
                  </a:cubicBezTo>
                  <a:cubicBezTo>
                    <a:pt x="0" y="49"/>
                    <a:pt x="0" y="49"/>
                    <a:pt x="0" y="48"/>
                  </a:cubicBezTo>
                  <a:cubicBezTo>
                    <a:pt x="0" y="47"/>
                    <a:pt x="1" y="45"/>
                    <a:pt x="3" y="45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1"/>
                    <a:pt x="19" y="0"/>
                    <a:pt x="20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23" y="49"/>
                    <a:pt x="22" y="50"/>
                    <a:pt x="20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7" name="Freeform 21"/>
            <p:cNvSpPr>
              <a:spLocks noEditPoints="1"/>
            </p:cNvSpPr>
            <p:nvPr/>
          </p:nvSpPr>
          <p:spPr bwMode="auto">
            <a:xfrm>
              <a:off x="6880327" y="4110769"/>
              <a:ext cx="273844" cy="275035"/>
            </a:xfrm>
            <a:custGeom>
              <a:avLst/>
              <a:gdLst>
                <a:gd name="T0" fmla="*/ 135 w 162"/>
                <a:gd name="T1" fmla="*/ 135 h 162"/>
                <a:gd name="T2" fmla="*/ 135 w 162"/>
                <a:gd name="T3" fmla="*/ 27 h 162"/>
                <a:gd name="T4" fmla="*/ 81 w 162"/>
                <a:gd name="T5" fmla="*/ 0 h 162"/>
                <a:gd name="T6" fmla="*/ 162 w 162"/>
                <a:gd name="T7" fmla="*/ 81 h 162"/>
                <a:gd name="T8" fmla="*/ 81 w 162"/>
                <a:gd name="T9" fmla="*/ 162 h 162"/>
                <a:gd name="T10" fmla="*/ 81 w 162"/>
                <a:gd name="T11" fmla="*/ 147 h 162"/>
                <a:gd name="T12" fmla="*/ 146 w 162"/>
                <a:gd name="T13" fmla="*/ 81 h 162"/>
                <a:gd name="T14" fmla="*/ 111 w 162"/>
                <a:gd name="T15" fmla="*/ 23 h 162"/>
                <a:gd name="T16" fmla="*/ 101 w 162"/>
                <a:gd name="T17" fmla="*/ 36 h 162"/>
                <a:gd name="T18" fmla="*/ 122 w 162"/>
                <a:gd name="T19" fmla="*/ 56 h 162"/>
                <a:gd name="T20" fmla="*/ 115 w 162"/>
                <a:gd name="T21" fmla="*/ 115 h 162"/>
                <a:gd name="T22" fmla="*/ 81 w 162"/>
                <a:gd name="T23" fmla="*/ 134 h 162"/>
                <a:gd name="T24" fmla="*/ 133 w 162"/>
                <a:gd name="T25" fmla="*/ 81 h 162"/>
                <a:gd name="T26" fmla="*/ 107 w 162"/>
                <a:gd name="T27" fmla="*/ 36 h 162"/>
                <a:gd name="T28" fmla="*/ 133 w 162"/>
                <a:gd name="T29" fmla="*/ 49 h 162"/>
                <a:gd name="T30" fmla="*/ 124 w 162"/>
                <a:gd name="T31" fmla="*/ 124 h 162"/>
                <a:gd name="T32" fmla="*/ 81 w 162"/>
                <a:gd name="T33" fmla="*/ 147 h 162"/>
                <a:gd name="T34" fmla="*/ 88 w 162"/>
                <a:gd name="T35" fmla="*/ 83 h 162"/>
                <a:gd name="T36" fmla="*/ 90 w 162"/>
                <a:gd name="T37" fmla="*/ 12 h 162"/>
                <a:gd name="T38" fmla="*/ 81 w 162"/>
                <a:gd name="T39" fmla="*/ 9 h 162"/>
                <a:gd name="T40" fmla="*/ 85 w 162"/>
                <a:gd name="T41" fmla="*/ 14 h 162"/>
                <a:gd name="T42" fmla="*/ 81 w 162"/>
                <a:gd name="T43" fmla="*/ 79 h 162"/>
                <a:gd name="T44" fmla="*/ 81 w 162"/>
                <a:gd name="T45" fmla="*/ 5 h 162"/>
                <a:gd name="T46" fmla="*/ 5 w 162"/>
                <a:gd name="T47" fmla="*/ 81 h 162"/>
                <a:gd name="T48" fmla="*/ 81 w 162"/>
                <a:gd name="T49" fmla="*/ 157 h 162"/>
                <a:gd name="T50" fmla="*/ 24 w 162"/>
                <a:gd name="T51" fmla="*/ 139 h 162"/>
                <a:gd name="T52" fmla="*/ 24 w 162"/>
                <a:gd name="T53" fmla="*/ 24 h 162"/>
                <a:gd name="T54" fmla="*/ 81 w 162"/>
                <a:gd name="T55" fmla="*/ 5 h 162"/>
                <a:gd name="T56" fmla="*/ 74 w 162"/>
                <a:gd name="T57" fmla="*/ 9 h 162"/>
                <a:gd name="T58" fmla="*/ 72 w 162"/>
                <a:gd name="T59" fmla="*/ 81 h 162"/>
                <a:gd name="T60" fmla="*/ 81 w 162"/>
                <a:gd name="T61" fmla="*/ 83 h 162"/>
                <a:gd name="T62" fmla="*/ 77 w 162"/>
                <a:gd name="T63" fmla="*/ 79 h 162"/>
                <a:gd name="T64" fmla="*/ 81 w 162"/>
                <a:gd name="T65" fmla="*/ 14 h 162"/>
                <a:gd name="T66" fmla="*/ 81 w 162"/>
                <a:gd name="T67" fmla="*/ 129 h 162"/>
                <a:gd name="T68" fmla="*/ 33 w 162"/>
                <a:gd name="T69" fmla="*/ 81 h 162"/>
                <a:gd name="T70" fmla="*/ 40 w 162"/>
                <a:gd name="T71" fmla="*/ 56 h 162"/>
                <a:gd name="T72" fmla="*/ 61 w 162"/>
                <a:gd name="T73" fmla="*/ 36 h 162"/>
                <a:gd name="T74" fmla="*/ 51 w 162"/>
                <a:gd name="T75" fmla="*/ 23 h 162"/>
                <a:gd name="T76" fmla="*/ 16 w 162"/>
                <a:gd name="T77" fmla="*/ 81 h 162"/>
                <a:gd name="T78" fmla="*/ 81 w 162"/>
                <a:gd name="T79" fmla="*/ 147 h 162"/>
                <a:gd name="T80" fmla="*/ 38 w 162"/>
                <a:gd name="T81" fmla="*/ 124 h 162"/>
                <a:gd name="T82" fmla="*/ 29 w 162"/>
                <a:gd name="T83" fmla="*/ 49 h 162"/>
                <a:gd name="T84" fmla="*/ 55 w 162"/>
                <a:gd name="T85" fmla="*/ 36 h 162"/>
                <a:gd name="T86" fmla="*/ 36 w 162"/>
                <a:gd name="T87" fmla="*/ 54 h 162"/>
                <a:gd name="T88" fmla="*/ 44 w 162"/>
                <a:gd name="T89" fmla="*/ 118 h 162"/>
                <a:gd name="T90" fmla="*/ 81 w 162"/>
                <a:gd name="T91" fmla="*/ 129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2" h="162">
                  <a:moveTo>
                    <a:pt x="81" y="157"/>
                  </a:moveTo>
                  <a:cubicBezTo>
                    <a:pt x="102" y="157"/>
                    <a:pt x="121" y="149"/>
                    <a:pt x="135" y="135"/>
                  </a:cubicBezTo>
                  <a:cubicBezTo>
                    <a:pt x="149" y="121"/>
                    <a:pt x="157" y="102"/>
                    <a:pt x="157" y="81"/>
                  </a:cubicBezTo>
                  <a:cubicBezTo>
                    <a:pt x="157" y="60"/>
                    <a:pt x="149" y="41"/>
                    <a:pt x="135" y="27"/>
                  </a:cubicBezTo>
                  <a:cubicBezTo>
                    <a:pt x="121" y="13"/>
                    <a:pt x="102" y="5"/>
                    <a:pt x="81" y="5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103" y="0"/>
                    <a:pt x="124" y="9"/>
                    <a:pt x="138" y="24"/>
                  </a:cubicBezTo>
                  <a:cubicBezTo>
                    <a:pt x="153" y="39"/>
                    <a:pt x="162" y="59"/>
                    <a:pt x="162" y="81"/>
                  </a:cubicBezTo>
                  <a:cubicBezTo>
                    <a:pt x="162" y="104"/>
                    <a:pt x="153" y="124"/>
                    <a:pt x="138" y="139"/>
                  </a:cubicBezTo>
                  <a:cubicBezTo>
                    <a:pt x="124" y="153"/>
                    <a:pt x="103" y="162"/>
                    <a:pt x="81" y="162"/>
                  </a:cubicBezTo>
                  <a:cubicBezTo>
                    <a:pt x="81" y="157"/>
                    <a:pt x="81" y="157"/>
                    <a:pt x="81" y="157"/>
                  </a:cubicBezTo>
                  <a:close/>
                  <a:moveTo>
                    <a:pt x="81" y="147"/>
                  </a:moveTo>
                  <a:cubicBezTo>
                    <a:pt x="99" y="147"/>
                    <a:pt x="115" y="139"/>
                    <a:pt x="127" y="127"/>
                  </a:cubicBezTo>
                  <a:cubicBezTo>
                    <a:pt x="139" y="116"/>
                    <a:pt x="146" y="99"/>
                    <a:pt x="146" y="81"/>
                  </a:cubicBezTo>
                  <a:cubicBezTo>
                    <a:pt x="146" y="69"/>
                    <a:pt x="143" y="57"/>
                    <a:pt x="137" y="47"/>
                  </a:cubicBezTo>
                  <a:cubicBezTo>
                    <a:pt x="131" y="37"/>
                    <a:pt x="122" y="29"/>
                    <a:pt x="111" y="23"/>
                  </a:cubicBezTo>
                  <a:cubicBezTo>
                    <a:pt x="109" y="22"/>
                    <a:pt x="108" y="23"/>
                    <a:pt x="107" y="24"/>
                  </a:cubicBezTo>
                  <a:cubicBezTo>
                    <a:pt x="101" y="36"/>
                    <a:pt x="101" y="36"/>
                    <a:pt x="101" y="36"/>
                  </a:cubicBezTo>
                  <a:cubicBezTo>
                    <a:pt x="101" y="37"/>
                    <a:pt x="101" y="38"/>
                    <a:pt x="102" y="39"/>
                  </a:cubicBezTo>
                  <a:cubicBezTo>
                    <a:pt x="110" y="43"/>
                    <a:pt x="117" y="49"/>
                    <a:pt x="122" y="56"/>
                  </a:cubicBezTo>
                  <a:cubicBezTo>
                    <a:pt x="126" y="64"/>
                    <a:pt x="128" y="72"/>
                    <a:pt x="128" y="81"/>
                  </a:cubicBezTo>
                  <a:cubicBezTo>
                    <a:pt x="128" y="94"/>
                    <a:pt x="123" y="106"/>
                    <a:pt x="115" y="115"/>
                  </a:cubicBezTo>
                  <a:cubicBezTo>
                    <a:pt x="106" y="123"/>
                    <a:pt x="94" y="129"/>
                    <a:pt x="81" y="129"/>
                  </a:cubicBezTo>
                  <a:cubicBezTo>
                    <a:pt x="81" y="134"/>
                    <a:pt x="81" y="134"/>
                    <a:pt x="81" y="134"/>
                  </a:cubicBezTo>
                  <a:cubicBezTo>
                    <a:pt x="95" y="134"/>
                    <a:pt x="108" y="128"/>
                    <a:pt x="118" y="118"/>
                  </a:cubicBezTo>
                  <a:cubicBezTo>
                    <a:pt x="127" y="109"/>
                    <a:pt x="133" y="96"/>
                    <a:pt x="133" y="81"/>
                  </a:cubicBezTo>
                  <a:cubicBezTo>
                    <a:pt x="133" y="71"/>
                    <a:pt x="131" y="62"/>
                    <a:pt x="126" y="54"/>
                  </a:cubicBezTo>
                  <a:cubicBezTo>
                    <a:pt x="121" y="46"/>
                    <a:pt x="115" y="40"/>
                    <a:pt x="107" y="36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20" y="33"/>
                    <a:pt x="127" y="41"/>
                    <a:pt x="133" y="49"/>
                  </a:cubicBezTo>
                  <a:cubicBezTo>
                    <a:pt x="138" y="59"/>
                    <a:pt x="142" y="70"/>
                    <a:pt x="142" y="81"/>
                  </a:cubicBezTo>
                  <a:cubicBezTo>
                    <a:pt x="142" y="98"/>
                    <a:pt x="135" y="113"/>
                    <a:pt x="124" y="124"/>
                  </a:cubicBezTo>
                  <a:cubicBezTo>
                    <a:pt x="113" y="135"/>
                    <a:pt x="98" y="142"/>
                    <a:pt x="81" y="142"/>
                  </a:cubicBezTo>
                  <a:cubicBezTo>
                    <a:pt x="81" y="147"/>
                    <a:pt x="81" y="147"/>
                    <a:pt x="81" y="147"/>
                  </a:cubicBezTo>
                  <a:close/>
                  <a:moveTo>
                    <a:pt x="81" y="83"/>
                  </a:moveTo>
                  <a:cubicBezTo>
                    <a:pt x="88" y="83"/>
                    <a:pt x="88" y="83"/>
                    <a:pt x="88" y="83"/>
                  </a:cubicBezTo>
                  <a:cubicBezTo>
                    <a:pt x="89" y="83"/>
                    <a:pt x="90" y="82"/>
                    <a:pt x="90" y="81"/>
                  </a:cubicBezTo>
                  <a:cubicBezTo>
                    <a:pt x="90" y="12"/>
                    <a:pt x="90" y="12"/>
                    <a:pt x="90" y="12"/>
                  </a:cubicBezTo>
                  <a:cubicBezTo>
                    <a:pt x="90" y="10"/>
                    <a:pt x="89" y="9"/>
                    <a:pt x="88" y="9"/>
                  </a:cubicBezTo>
                  <a:cubicBezTo>
                    <a:pt x="81" y="9"/>
                    <a:pt x="81" y="9"/>
                    <a:pt x="81" y="9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5" y="14"/>
                    <a:pt x="85" y="14"/>
                    <a:pt x="85" y="14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81" y="79"/>
                    <a:pt x="81" y="79"/>
                    <a:pt x="81" y="79"/>
                  </a:cubicBezTo>
                  <a:lnTo>
                    <a:pt x="81" y="83"/>
                  </a:lnTo>
                  <a:close/>
                  <a:moveTo>
                    <a:pt x="81" y="5"/>
                  </a:moveTo>
                  <a:cubicBezTo>
                    <a:pt x="60" y="5"/>
                    <a:pt x="41" y="13"/>
                    <a:pt x="27" y="27"/>
                  </a:cubicBezTo>
                  <a:cubicBezTo>
                    <a:pt x="13" y="41"/>
                    <a:pt x="5" y="60"/>
                    <a:pt x="5" y="81"/>
                  </a:cubicBezTo>
                  <a:cubicBezTo>
                    <a:pt x="5" y="102"/>
                    <a:pt x="13" y="121"/>
                    <a:pt x="27" y="135"/>
                  </a:cubicBezTo>
                  <a:cubicBezTo>
                    <a:pt x="41" y="149"/>
                    <a:pt x="60" y="157"/>
                    <a:pt x="81" y="157"/>
                  </a:cubicBezTo>
                  <a:cubicBezTo>
                    <a:pt x="81" y="162"/>
                    <a:pt x="81" y="162"/>
                    <a:pt x="81" y="162"/>
                  </a:cubicBezTo>
                  <a:cubicBezTo>
                    <a:pt x="59" y="162"/>
                    <a:pt x="38" y="153"/>
                    <a:pt x="24" y="139"/>
                  </a:cubicBezTo>
                  <a:cubicBezTo>
                    <a:pt x="9" y="124"/>
                    <a:pt x="0" y="104"/>
                    <a:pt x="0" y="81"/>
                  </a:cubicBezTo>
                  <a:cubicBezTo>
                    <a:pt x="0" y="59"/>
                    <a:pt x="9" y="39"/>
                    <a:pt x="24" y="24"/>
                  </a:cubicBezTo>
                  <a:cubicBezTo>
                    <a:pt x="38" y="9"/>
                    <a:pt x="59" y="0"/>
                    <a:pt x="81" y="0"/>
                  </a:cubicBezTo>
                  <a:cubicBezTo>
                    <a:pt x="81" y="5"/>
                    <a:pt x="81" y="5"/>
                    <a:pt x="81" y="5"/>
                  </a:cubicBezTo>
                  <a:close/>
                  <a:moveTo>
                    <a:pt x="81" y="9"/>
                  </a:moveTo>
                  <a:cubicBezTo>
                    <a:pt x="74" y="9"/>
                    <a:pt x="74" y="9"/>
                    <a:pt x="74" y="9"/>
                  </a:cubicBezTo>
                  <a:cubicBezTo>
                    <a:pt x="73" y="9"/>
                    <a:pt x="72" y="10"/>
                    <a:pt x="72" y="12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2"/>
                    <a:pt x="73" y="83"/>
                    <a:pt x="74" y="83"/>
                  </a:cubicBezTo>
                  <a:cubicBezTo>
                    <a:pt x="81" y="83"/>
                    <a:pt x="81" y="83"/>
                    <a:pt x="81" y="83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77" y="79"/>
                    <a:pt x="77" y="79"/>
                    <a:pt x="77" y="79"/>
                  </a:cubicBezTo>
                  <a:cubicBezTo>
                    <a:pt x="77" y="14"/>
                    <a:pt x="77" y="14"/>
                    <a:pt x="77" y="14"/>
                  </a:cubicBezTo>
                  <a:cubicBezTo>
                    <a:pt x="81" y="14"/>
                    <a:pt x="81" y="14"/>
                    <a:pt x="81" y="14"/>
                  </a:cubicBezTo>
                  <a:cubicBezTo>
                    <a:pt x="81" y="9"/>
                    <a:pt x="81" y="9"/>
                    <a:pt x="81" y="9"/>
                  </a:cubicBezTo>
                  <a:close/>
                  <a:moveTo>
                    <a:pt x="81" y="129"/>
                  </a:moveTo>
                  <a:cubicBezTo>
                    <a:pt x="68" y="129"/>
                    <a:pt x="56" y="123"/>
                    <a:pt x="47" y="115"/>
                  </a:cubicBezTo>
                  <a:cubicBezTo>
                    <a:pt x="39" y="106"/>
                    <a:pt x="33" y="94"/>
                    <a:pt x="33" y="81"/>
                  </a:cubicBezTo>
                  <a:cubicBezTo>
                    <a:pt x="33" y="72"/>
                    <a:pt x="36" y="64"/>
                    <a:pt x="40" y="56"/>
                  </a:cubicBezTo>
                  <a:cubicBezTo>
                    <a:pt x="40" y="56"/>
                    <a:pt x="40" y="56"/>
                    <a:pt x="40" y="56"/>
                  </a:cubicBezTo>
                  <a:cubicBezTo>
                    <a:pt x="45" y="49"/>
                    <a:pt x="51" y="43"/>
                    <a:pt x="60" y="39"/>
                  </a:cubicBezTo>
                  <a:cubicBezTo>
                    <a:pt x="61" y="38"/>
                    <a:pt x="61" y="37"/>
                    <a:pt x="61" y="36"/>
                  </a:cubicBezTo>
                  <a:cubicBezTo>
                    <a:pt x="55" y="24"/>
                    <a:pt x="55" y="24"/>
                    <a:pt x="55" y="24"/>
                  </a:cubicBezTo>
                  <a:cubicBezTo>
                    <a:pt x="54" y="23"/>
                    <a:pt x="53" y="22"/>
                    <a:pt x="51" y="23"/>
                  </a:cubicBezTo>
                  <a:cubicBezTo>
                    <a:pt x="40" y="29"/>
                    <a:pt x="31" y="37"/>
                    <a:pt x="25" y="47"/>
                  </a:cubicBezTo>
                  <a:cubicBezTo>
                    <a:pt x="19" y="57"/>
                    <a:pt x="16" y="69"/>
                    <a:pt x="16" y="81"/>
                  </a:cubicBezTo>
                  <a:cubicBezTo>
                    <a:pt x="16" y="99"/>
                    <a:pt x="23" y="116"/>
                    <a:pt x="35" y="127"/>
                  </a:cubicBezTo>
                  <a:cubicBezTo>
                    <a:pt x="47" y="139"/>
                    <a:pt x="63" y="147"/>
                    <a:pt x="81" y="147"/>
                  </a:cubicBezTo>
                  <a:cubicBezTo>
                    <a:pt x="81" y="142"/>
                    <a:pt x="81" y="142"/>
                    <a:pt x="81" y="142"/>
                  </a:cubicBezTo>
                  <a:cubicBezTo>
                    <a:pt x="64" y="142"/>
                    <a:pt x="49" y="135"/>
                    <a:pt x="38" y="124"/>
                  </a:cubicBezTo>
                  <a:cubicBezTo>
                    <a:pt x="27" y="113"/>
                    <a:pt x="20" y="98"/>
                    <a:pt x="20" y="81"/>
                  </a:cubicBezTo>
                  <a:cubicBezTo>
                    <a:pt x="20" y="70"/>
                    <a:pt x="24" y="59"/>
                    <a:pt x="29" y="49"/>
                  </a:cubicBezTo>
                  <a:cubicBezTo>
                    <a:pt x="35" y="41"/>
                    <a:pt x="42" y="33"/>
                    <a:pt x="52" y="28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47" y="40"/>
                    <a:pt x="41" y="46"/>
                    <a:pt x="36" y="5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1" y="62"/>
                    <a:pt x="29" y="71"/>
                    <a:pt x="29" y="81"/>
                  </a:cubicBezTo>
                  <a:cubicBezTo>
                    <a:pt x="29" y="96"/>
                    <a:pt x="35" y="109"/>
                    <a:pt x="44" y="118"/>
                  </a:cubicBezTo>
                  <a:cubicBezTo>
                    <a:pt x="53" y="128"/>
                    <a:pt x="67" y="134"/>
                    <a:pt x="81" y="134"/>
                  </a:cubicBezTo>
                  <a:lnTo>
                    <a:pt x="81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8" name="Freeform 28"/>
            <p:cNvSpPr>
              <a:spLocks noEditPoints="1"/>
            </p:cNvSpPr>
            <p:nvPr/>
          </p:nvSpPr>
          <p:spPr bwMode="auto">
            <a:xfrm>
              <a:off x="5700417" y="4064335"/>
              <a:ext cx="308372" cy="378619"/>
            </a:xfrm>
            <a:custGeom>
              <a:avLst/>
              <a:gdLst>
                <a:gd name="T0" fmla="*/ 171 w 182"/>
                <a:gd name="T1" fmla="*/ 218 h 223"/>
                <a:gd name="T2" fmla="*/ 120 w 182"/>
                <a:gd name="T3" fmla="*/ 125 h 223"/>
                <a:gd name="T4" fmla="*/ 104 w 182"/>
                <a:gd name="T5" fmla="*/ 74 h 223"/>
                <a:gd name="T6" fmla="*/ 129 w 182"/>
                <a:gd name="T7" fmla="*/ 127 h 223"/>
                <a:gd name="T8" fmla="*/ 182 w 182"/>
                <a:gd name="T9" fmla="*/ 221 h 223"/>
                <a:gd name="T10" fmla="*/ 125 w 182"/>
                <a:gd name="T11" fmla="*/ 206 h 223"/>
                <a:gd name="T12" fmla="*/ 112 w 182"/>
                <a:gd name="T13" fmla="*/ 190 h 223"/>
                <a:gd name="T14" fmla="*/ 106 w 182"/>
                <a:gd name="T15" fmla="*/ 185 h 223"/>
                <a:gd name="T16" fmla="*/ 107 w 182"/>
                <a:gd name="T17" fmla="*/ 170 h 223"/>
                <a:gd name="T18" fmla="*/ 106 w 182"/>
                <a:gd name="T19" fmla="*/ 151 h 223"/>
                <a:gd name="T20" fmla="*/ 104 w 182"/>
                <a:gd name="T21" fmla="*/ 167 h 223"/>
                <a:gd name="T22" fmla="*/ 91 w 182"/>
                <a:gd name="T23" fmla="*/ 201 h 223"/>
                <a:gd name="T24" fmla="*/ 104 w 182"/>
                <a:gd name="T25" fmla="*/ 74 h 223"/>
                <a:gd name="T26" fmla="*/ 91 w 182"/>
                <a:gd name="T27" fmla="*/ 0 h 223"/>
                <a:gd name="T28" fmla="*/ 102 w 182"/>
                <a:gd name="T29" fmla="*/ 35 h 223"/>
                <a:gd name="T30" fmla="*/ 103 w 182"/>
                <a:gd name="T31" fmla="*/ 141 h 223"/>
                <a:gd name="T32" fmla="*/ 99 w 182"/>
                <a:gd name="T33" fmla="*/ 139 h 223"/>
                <a:gd name="T34" fmla="*/ 102 w 182"/>
                <a:gd name="T35" fmla="*/ 127 h 223"/>
                <a:gd name="T36" fmla="*/ 97 w 182"/>
                <a:gd name="T37" fmla="*/ 157 h 223"/>
                <a:gd name="T38" fmla="*/ 103 w 182"/>
                <a:gd name="T39" fmla="*/ 157 h 223"/>
                <a:gd name="T40" fmla="*/ 91 w 182"/>
                <a:gd name="T41" fmla="*/ 170 h 223"/>
                <a:gd name="T42" fmla="*/ 104 w 182"/>
                <a:gd name="T43" fmla="*/ 176 h 223"/>
                <a:gd name="T44" fmla="*/ 104 w 182"/>
                <a:gd name="T45" fmla="*/ 185 h 223"/>
                <a:gd name="T46" fmla="*/ 97 w 182"/>
                <a:gd name="T47" fmla="*/ 108 h 223"/>
                <a:gd name="T48" fmla="*/ 91 w 182"/>
                <a:gd name="T49" fmla="*/ 100 h 223"/>
                <a:gd name="T50" fmla="*/ 91 w 182"/>
                <a:gd name="T51" fmla="*/ 201 h 223"/>
                <a:gd name="T52" fmla="*/ 78 w 182"/>
                <a:gd name="T53" fmla="*/ 201 h 223"/>
                <a:gd name="T54" fmla="*/ 85 w 182"/>
                <a:gd name="T55" fmla="*/ 38 h 223"/>
                <a:gd name="T56" fmla="*/ 82 w 182"/>
                <a:gd name="T57" fmla="*/ 33 h 223"/>
                <a:gd name="T58" fmla="*/ 91 w 182"/>
                <a:gd name="T59" fmla="*/ 17 h 223"/>
                <a:gd name="T60" fmla="*/ 87 w 182"/>
                <a:gd name="T61" fmla="*/ 111 h 223"/>
                <a:gd name="T62" fmla="*/ 90 w 182"/>
                <a:gd name="T63" fmla="*/ 106 h 223"/>
                <a:gd name="T64" fmla="*/ 91 w 182"/>
                <a:gd name="T65" fmla="*/ 130 h 223"/>
                <a:gd name="T66" fmla="*/ 91 w 182"/>
                <a:gd name="T67" fmla="*/ 153 h 223"/>
                <a:gd name="T68" fmla="*/ 78 w 182"/>
                <a:gd name="T69" fmla="*/ 139 h 223"/>
                <a:gd name="T70" fmla="*/ 91 w 182"/>
                <a:gd name="T71" fmla="*/ 125 h 223"/>
                <a:gd name="T72" fmla="*/ 89 w 182"/>
                <a:gd name="T73" fmla="*/ 165 h 223"/>
                <a:gd name="T74" fmla="*/ 78 w 182"/>
                <a:gd name="T75" fmla="*/ 190 h 223"/>
                <a:gd name="T76" fmla="*/ 85 w 182"/>
                <a:gd name="T77" fmla="*/ 160 h 223"/>
                <a:gd name="T78" fmla="*/ 79 w 182"/>
                <a:gd name="T79" fmla="*/ 151 h 223"/>
                <a:gd name="T80" fmla="*/ 78 w 182"/>
                <a:gd name="T81" fmla="*/ 160 h 223"/>
                <a:gd name="T82" fmla="*/ 56 w 182"/>
                <a:gd name="T83" fmla="*/ 201 h 223"/>
                <a:gd name="T84" fmla="*/ 40 w 182"/>
                <a:gd name="T85" fmla="*/ 222 h 223"/>
                <a:gd name="T86" fmla="*/ 1 w 182"/>
                <a:gd name="T87" fmla="*/ 218 h 223"/>
                <a:gd name="T88" fmla="*/ 53 w 182"/>
                <a:gd name="T89" fmla="*/ 109 h 223"/>
                <a:gd name="T90" fmla="*/ 70 w 182"/>
                <a:gd name="T91" fmla="*/ 109 h 223"/>
                <a:gd name="T92" fmla="*/ 62 w 182"/>
                <a:gd name="T93" fmla="*/ 125 h 223"/>
                <a:gd name="T94" fmla="*/ 78 w 182"/>
                <a:gd name="T95" fmla="*/ 139 h 223"/>
                <a:gd name="T96" fmla="*/ 78 w 182"/>
                <a:gd name="T97" fmla="*/ 151 h 223"/>
                <a:gd name="T98" fmla="*/ 72 w 182"/>
                <a:gd name="T99" fmla="*/ 170 h 223"/>
                <a:gd name="T100" fmla="*/ 78 w 182"/>
                <a:gd name="T101" fmla="*/ 160 h 223"/>
                <a:gd name="T102" fmla="*/ 70 w 182"/>
                <a:gd name="T103" fmla="*/ 190 h 223"/>
                <a:gd name="T104" fmla="*/ 78 w 182"/>
                <a:gd name="T105" fmla="*/ 176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2" h="223">
                  <a:moveTo>
                    <a:pt x="104" y="201"/>
                  </a:moveTo>
                  <a:cubicBezTo>
                    <a:pt x="126" y="201"/>
                    <a:pt x="126" y="201"/>
                    <a:pt x="126" y="201"/>
                  </a:cubicBezTo>
                  <a:cubicBezTo>
                    <a:pt x="127" y="201"/>
                    <a:pt x="128" y="201"/>
                    <a:pt x="128" y="202"/>
                  </a:cubicBezTo>
                  <a:cubicBezTo>
                    <a:pt x="145" y="218"/>
                    <a:pt x="145" y="218"/>
                    <a:pt x="145" y="218"/>
                  </a:cubicBezTo>
                  <a:cubicBezTo>
                    <a:pt x="171" y="218"/>
                    <a:pt x="171" y="218"/>
                    <a:pt x="171" y="218"/>
                  </a:cubicBezTo>
                  <a:cubicBezTo>
                    <a:pt x="161" y="211"/>
                    <a:pt x="152" y="201"/>
                    <a:pt x="145" y="189"/>
                  </a:cubicBezTo>
                  <a:cubicBezTo>
                    <a:pt x="133" y="171"/>
                    <a:pt x="125" y="149"/>
                    <a:pt x="118" y="128"/>
                  </a:cubicBezTo>
                  <a:cubicBezTo>
                    <a:pt x="117" y="127"/>
                    <a:pt x="118" y="125"/>
                    <a:pt x="119" y="125"/>
                  </a:cubicBezTo>
                  <a:cubicBezTo>
                    <a:pt x="120" y="125"/>
                    <a:pt x="120" y="125"/>
                    <a:pt x="120" y="125"/>
                  </a:cubicBezTo>
                  <a:cubicBezTo>
                    <a:pt x="120" y="125"/>
                    <a:pt x="120" y="125"/>
                    <a:pt x="120" y="125"/>
                  </a:cubicBezTo>
                  <a:cubicBezTo>
                    <a:pt x="124" y="125"/>
                    <a:pt x="124" y="125"/>
                    <a:pt x="124" y="125"/>
                  </a:cubicBezTo>
                  <a:cubicBezTo>
                    <a:pt x="124" y="111"/>
                    <a:pt x="124" y="111"/>
                    <a:pt x="124" y="111"/>
                  </a:cubicBezTo>
                  <a:cubicBezTo>
                    <a:pt x="115" y="111"/>
                    <a:pt x="115" y="111"/>
                    <a:pt x="115" y="111"/>
                  </a:cubicBezTo>
                  <a:cubicBezTo>
                    <a:pt x="113" y="111"/>
                    <a:pt x="113" y="110"/>
                    <a:pt x="112" y="109"/>
                  </a:cubicBezTo>
                  <a:cubicBezTo>
                    <a:pt x="109" y="96"/>
                    <a:pt x="106" y="84"/>
                    <a:pt x="104" y="74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6" y="58"/>
                    <a:pt x="110" y="81"/>
                    <a:pt x="116" y="106"/>
                  </a:cubicBezTo>
                  <a:cubicBezTo>
                    <a:pt x="126" y="106"/>
                    <a:pt x="126" y="106"/>
                    <a:pt x="126" y="106"/>
                  </a:cubicBezTo>
                  <a:cubicBezTo>
                    <a:pt x="128" y="106"/>
                    <a:pt x="129" y="107"/>
                    <a:pt x="129" y="109"/>
                  </a:cubicBezTo>
                  <a:cubicBezTo>
                    <a:pt x="129" y="127"/>
                    <a:pt x="129" y="127"/>
                    <a:pt x="129" y="127"/>
                  </a:cubicBezTo>
                  <a:cubicBezTo>
                    <a:pt x="129" y="128"/>
                    <a:pt x="128" y="130"/>
                    <a:pt x="126" y="130"/>
                  </a:cubicBezTo>
                  <a:cubicBezTo>
                    <a:pt x="123" y="130"/>
                    <a:pt x="123" y="130"/>
                    <a:pt x="123" y="130"/>
                  </a:cubicBezTo>
                  <a:cubicBezTo>
                    <a:pt x="130" y="150"/>
                    <a:pt x="138" y="170"/>
                    <a:pt x="149" y="186"/>
                  </a:cubicBezTo>
                  <a:cubicBezTo>
                    <a:pt x="158" y="200"/>
                    <a:pt x="168" y="212"/>
                    <a:pt x="181" y="218"/>
                  </a:cubicBezTo>
                  <a:cubicBezTo>
                    <a:pt x="181" y="219"/>
                    <a:pt x="182" y="220"/>
                    <a:pt x="182" y="221"/>
                  </a:cubicBezTo>
                  <a:cubicBezTo>
                    <a:pt x="182" y="222"/>
                    <a:pt x="181" y="223"/>
                    <a:pt x="179" y="223"/>
                  </a:cubicBezTo>
                  <a:cubicBezTo>
                    <a:pt x="144" y="223"/>
                    <a:pt x="144" y="223"/>
                    <a:pt x="144" y="223"/>
                  </a:cubicBezTo>
                  <a:cubicBezTo>
                    <a:pt x="144" y="223"/>
                    <a:pt x="144" y="223"/>
                    <a:pt x="144" y="223"/>
                  </a:cubicBezTo>
                  <a:cubicBezTo>
                    <a:pt x="144" y="223"/>
                    <a:pt x="143" y="223"/>
                    <a:pt x="143" y="222"/>
                  </a:cubicBezTo>
                  <a:cubicBezTo>
                    <a:pt x="125" y="206"/>
                    <a:pt x="125" y="206"/>
                    <a:pt x="125" y="206"/>
                  </a:cubicBezTo>
                  <a:cubicBezTo>
                    <a:pt x="104" y="206"/>
                    <a:pt x="104" y="206"/>
                    <a:pt x="104" y="206"/>
                  </a:cubicBezTo>
                  <a:cubicBezTo>
                    <a:pt x="104" y="201"/>
                    <a:pt x="104" y="201"/>
                    <a:pt x="104" y="201"/>
                  </a:cubicBezTo>
                  <a:close/>
                  <a:moveTo>
                    <a:pt x="104" y="190"/>
                  </a:moveTo>
                  <a:cubicBezTo>
                    <a:pt x="112" y="190"/>
                    <a:pt x="112" y="190"/>
                    <a:pt x="112" y="190"/>
                  </a:cubicBezTo>
                  <a:cubicBezTo>
                    <a:pt x="112" y="190"/>
                    <a:pt x="112" y="190"/>
                    <a:pt x="112" y="190"/>
                  </a:cubicBezTo>
                  <a:cubicBezTo>
                    <a:pt x="113" y="190"/>
                    <a:pt x="113" y="189"/>
                    <a:pt x="114" y="189"/>
                  </a:cubicBezTo>
                  <a:cubicBezTo>
                    <a:pt x="115" y="188"/>
                    <a:pt x="115" y="187"/>
                    <a:pt x="114" y="186"/>
                  </a:cubicBezTo>
                  <a:cubicBezTo>
                    <a:pt x="104" y="176"/>
                    <a:pt x="104" y="176"/>
                    <a:pt x="104" y="176"/>
                  </a:cubicBezTo>
                  <a:cubicBezTo>
                    <a:pt x="104" y="183"/>
                    <a:pt x="104" y="183"/>
                    <a:pt x="104" y="183"/>
                  </a:cubicBezTo>
                  <a:cubicBezTo>
                    <a:pt x="106" y="185"/>
                    <a:pt x="106" y="185"/>
                    <a:pt x="106" y="185"/>
                  </a:cubicBezTo>
                  <a:cubicBezTo>
                    <a:pt x="104" y="185"/>
                    <a:pt x="104" y="185"/>
                    <a:pt x="104" y="185"/>
                  </a:cubicBezTo>
                  <a:cubicBezTo>
                    <a:pt x="104" y="190"/>
                    <a:pt x="104" y="190"/>
                    <a:pt x="104" y="190"/>
                  </a:cubicBezTo>
                  <a:close/>
                  <a:moveTo>
                    <a:pt x="104" y="167"/>
                  </a:moveTo>
                  <a:cubicBezTo>
                    <a:pt x="107" y="170"/>
                    <a:pt x="107" y="170"/>
                    <a:pt x="107" y="170"/>
                  </a:cubicBezTo>
                  <a:cubicBezTo>
                    <a:pt x="107" y="170"/>
                    <a:pt x="107" y="170"/>
                    <a:pt x="107" y="170"/>
                  </a:cubicBezTo>
                  <a:cubicBezTo>
                    <a:pt x="108" y="170"/>
                    <a:pt x="109" y="170"/>
                    <a:pt x="109" y="170"/>
                  </a:cubicBezTo>
                  <a:cubicBezTo>
                    <a:pt x="111" y="170"/>
                    <a:pt x="111" y="168"/>
                    <a:pt x="111" y="167"/>
                  </a:cubicBezTo>
                  <a:cubicBezTo>
                    <a:pt x="110" y="165"/>
                    <a:pt x="110" y="162"/>
                    <a:pt x="109" y="160"/>
                  </a:cubicBezTo>
                  <a:cubicBezTo>
                    <a:pt x="108" y="157"/>
                    <a:pt x="108" y="155"/>
                    <a:pt x="107" y="152"/>
                  </a:cubicBezTo>
                  <a:cubicBezTo>
                    <a:pt x="107" y="152"/>
                    <a:pt x="107" y="151"/>
                    <a:pt x="106" y="151"/>
                  </a:cubicBezTo>
                  <a:cubicBezTo>
                    <a:pt x="106" y="150"/>
                    <a:pt x="105" y="150"/>
                    <a:pt x="104" y="151"/>
                  </a:cubicBezTo>
                  <a:cubicBezTo>
                    <a:pt x="104" y="160"/>
                    <a:pt x="104" y="160"/>
                    <a:pt x="104" y="160"/>
                  </a:cubicBezTo>
                  <a:cubicBezTo>
                    <a:pt x="104" y="160"/>
                    <a:pt x="104" y="160"/>
                    <a:pt x="104" y="160"/>
                  </a:cubicBezTo>
                  <a:cubicBezTo>
                    <a:pt x="104" y="160"/>
                    <a:pt x="104" y="160"/>
                    <a:pt x="104" y="160"/>
                  </a:cubicBezTo>
                  <a:cubicBezTo>
                    <a:pt x="104" y="167"/>
                    <a:pt x="104" y="167"/>
                    <a:pt x="104" y="167"/>
                  </a:cubicBezTo>
                  <a:close/>
                  <a:moveTo>
                    <a:pt x="104" y="141"/>
                  </a:moveTo>
                  <a:cubicBezTo>
                    <a:pt x="104" y="140"/>
                    <a:pt x="104" y="140"/>
                    <a:pt x="104" y="139"/>
                  </a:cubicBezTo>
                  <a:cubicBezTo>
                    <a:pt x="104" y="138"/>
                    <a:pt x="104" y="138"/>
                    <a:pt x="104" y="138"/>
                  </a:cubicBezTo>
                  <a:lnTo>
                    <a:pt x="104" y="141"/>
                  </a:lnTo>
                  <a:close/>
                  <a:moveTo>
                    <a:pt x="91" y="201"/>
                  </a:moveTo>
                  <a:cubicBezTo>
                    <a:pt x="104" y="201"/>
                    <a:pt x="104" y="201"/>
                    <a:pt x="104" y="201"/>
                  </a:cubicBezTo>
                  <a:cubicBezTo>
                    <a:pt x="104" y="206"/>
                    <a:pt x="104" y="206"/>
                    <a:pt x="104" y="206"/>
                  </a:cubicBezTo>
                  <a:cubicBezTo>
                    <a:pt x="91" y="206"/>
                    <a:pt x="91" y="206"/>
                    <a:pt x="91" y="206"/>
                  </a:cubicBezTo>
                  <a:cubicBezTo>
                    <a:pt x="91" y="201"/>
                    <a:pt x="91" y="201"/>
                    <a:pt x="91" y="201"/>
                  </a:cubicBezTo>
                  <a:close/>
                  <a:moveTo>
                    <a:pt x="104" y="74"/>
                  </a:moveTo>
                  <a:cubicBezTo>
                    <a:pt x="100" y="56"/>
                    <a:pt x="99" y="43"/>
                    <a:pt x="98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5" y="38"/>
                    <a:pt x="94" y="37"/>
                    <a:pt x="94" y="36"/>
                  </a:cubicBezTo>
                  <a:cubicBezTo>
                    <a:pt x="91" y="17"/>
                    <a:pt x="91" y="17"/>
                    <a:pt x="91" y="17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2" y="0"/>
                    <a:pt x="93" y="1"/>
                    <a:pt x="93" y="2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100" y="33"/>
                    <a:pt x="100" y="33"/>
                    <a:pt x="100" y="33"/>
                  </a:cubicBezTo>
                  <a:cubicBezTo>
                    <a:pt x="101" y="33"/>
                    <a:pt x="102" y="34"/>
                    <a:pt x="102" y="35"/>
                  </a:cubicBezTo>
                  <a:cubicBezTo>
                    <a:pt x="102" y="35"/>
                    <a:pt x="103" y="39"/>
                    <a:pt x="104" y="46"/>
                  </a:cubicBezTo>
                  <a:cubicBezTo>
                    <a:pt x="104" y="74"/>
                    <a:pt x="104" y="74"/>
                    <a:pt x="104" y="74"/>
                  </a:cubicBezTo>
                  <a:close/>
                  <a:moveTo>
                    <a:pt x="104" y="138"/>
                  </a:moveTo>
                  <a:cubicBezTo>
                    <a:pt x="104" y="141"/>
                    <a:pt x="104" y="141"/>
                    <a:pt x="104" y="141"/>
                  </a:cubicBezTo>
                  <a:cubicBezTo>
                    <a:pt x="104" y="141"/>
                    <a:pt x="104" y="141"/>
                    <a:pt x="103" y="141"/>
                  </a:cubicBezTo>
                  <a:cubicBezTo>
                    <a:pt x="103" y="141"/>
                    <a:pt x="103" y="141"/>
                    <a:pt x="103" y="141"/>
                  </a:cubicBezTo>
                  <a:cubicBezTo>
                    <a:pt x="93" y="152"/>
                    <a:pt x="93" y="152"/>
                    <a:pt x="93" y="152"/>
                  </a:cubicBezTo>
                  <a:cubicBezTo>
                    <a:pt x="92" y="152"/>
                    <a:pt x="92" y="153"/>
                    <a:pt x="91" y="153"/>
                  </a:cubicBezTo>
                  <a:cubicBezTo>
                    <a:pt x="91" y="147"/>
                    <a:pt x="91" y="147"/>
                    <a:pt x="91" y="147"/>
                  </a:cubicBezTo>
                  <a:cubicBezTo>
                    <a:pt x="99" y="139"/>
                    <a:pt x="99" y="139"/>
                    <a:pt x="99" y="139"/>
                  </a:cubicBezTo>
                  <a:cubicBezTo>
                    <a:pt x="98" y="135"/>
                    <a:pt x="98" y="132"/>
                    <a:pt x="97" y="130"/>
                  </a:cubicBezTo>
                  <a:cubicBezTo>
                    <a:pt x="91" y="130"/>
                    <a:pt x="91" y="130"/>
                    <a:pt x="91" y="130"/>
                  </a:cubicBezTo>
                  <a:cubicBezTo>
                    <a:pt x="91" y="125"/>
                    <a:pt x="91" y="125"/>
                    <a:pt x="91" y="125"/>
                  </a:cubicBezTo>
                  <a:cubicBezTo>
                    <a:pt x="99" y="125"/>
                    <a:pt x="99" y="125"/>
                    <a:pt x="99" y="125"/>
                  </a:cubicBezTo>
                  <a:cubicBezTo>
                    <a:pt x="100" y="125"/>
                    <a:pt x="101" y="126"/>
                    <a:pt x="102" y="127"/>
                  </a:cubicBezTo>
                  <a:cubicBezTo>
                    <a:pt x="102" y="127"/>
                    <a:pt x="103" y="132"/>
                    <a:pt x="104" y="138"/>
                  </a:cubicBezTo>
                  <a:close/>
                  <a:moveTo>
                    <a:pt x="104" y="151"/>
                  </a:moveTo>
                  <a:cubicBezTo>
                    <a:pt x="104" y="151"/>
                    <a:pt x="103" y="151"/>
                    <a:pt x="103" y="151"/>
                  </a:cubicBezTo>
                  <a:cubicBezTo>
                    <a:pt x="98" y="156"/>
                    <a:pt x="98" y="156"/>
                    <a:pt x="98" y="156"/>
                  </a:cubicBezTo>
                  <a:cubicBezTo>
                    <a:pt x="97" y="157"/>
                    <a:pt x="97" y="157"/>
                    <a:pt x="97" y="157"/>
                  </a:cubicBezTo>
                  <a:cubicBezTo>
                    <a:pt x="96" y="158"/>
                    <a:pt x="96" y="159"/>
                    <a:pt x="97" y="160"/>
                  </a:cubicBezTo>
                  <a:cubicBezTo>
                    <a:pt x="104" y="167"/>
                    <a:pt x="104" y="167"/>
                    <a:pt x="104" y="167"/>
                  </a:cubicBezTo>
                  <a:cubicBezTo>
                    <a:pt x="104" y="160"/>
                    <a:pt x="104" y="160"/>
                    <a:pt x="104" y="160"/>
                  </a:cubicBezTo>
                  <a:cubicBezTo>
                    <a:pt x="103" y="158"/>
                    <a:pt x="103" y="158"/>
                    <a:pt x="103" y="158"/>
                  </a:cubicBezTo>
                  <a:cubicBezTo>
                    <a:pt x="103" y="157"/>
                    <a:pt x="103" y="157"/>
                    <a:pt x="103" y="157"/>
                  </a:cubicBezTo>
                  <a:cubicBezTo>
                    <a:pt x="104" y="160"/>
                    <a:pt x="104" y="160"/>
                    <a:pt x="104" y="160"/>
                  </a:cubicBezTo>
                  <a:cubicBezTo>
                    <a:pt x="104" y="151"/>
                    <a:pt x="104" y="151"/>
                    <a:pt x="104" y="151"/>
                  </a:cubicBezTo>
                  <a:close/>
                  <a:moveTo>
                    <a:pt x="104" y="176"/>
                  </a:moveTo>
                  <a:cubicBezTo>
                    <a:pt x="104" y="183"/>
                    <a:pt x="104" y="183"/>
                    <a:pt x="104" y="183"/>
                  </a:cubicBezTo>
                  <a:cubicBezTo>
                    <a:pt x="91" y="170"/>
                    <a:pt x="91" y="170"/>
                    <a:pt x="91" y="170"/>
                  </a:cubicBezTo>
                  <a:cubicBezTo>
                    <a:pt x="91" y="170"/>
                    <a:pt x="91" y="170"/>
                    <a:pt x="91" y="170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2" y="164"/>
                    <a:pt x="92" y="164"/>
                    <a:pt x="93" y="165"/>
                  </a:cubicBezTo>
                  <a:cubicBezTo>
                    <a:pt x="93" y="165"/>
                    <a:pt x="93" y="165"/>
                    <a:pt x="93" y="165"/>
                  </a:cubicBezTo>
                  <a:cubicBezTo>
                    <a:pt x="104" y="176"/>
                    <a:pt x="104" y="176"/>
                    <a:pt x="104" y="176"/>
                  </a:cubicBezTo>
                  <a:close/>
                  <a:moveTo>
                    <a:pt x="104" y="185"/>
                  </a:moveTo>
                  <a:cubicBezTo>
                    <a:pt x="104" y="190"/>
                    <a:pt x="104" y="190"/>
                    <a:pt x="104" y="190"/>
                  </a:cubicBezTo>
                  <a:cubicBezTo>
                    <a:pt x="91" y="190"/>
                    <a:pt x="91" y="190"/>
                    <a:pt x="91" y="190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104" y="185"/>
                    <a:pt x="104" y="185"/>
                    <a:pt x="104" y="185"/>
                  </a:cubicBezTo>
                  <a:close/>
                  <a:moveTo>
                    <a:pt x="91" y="111"/>
                  </a:moveTo>
                  <a:cubicBezTo>
                    <a:pt x="95" y="111"/>
                    <a:pt x="95" y="111"/>
                    <a:pt x="95" y="111"/>
                  </a:cubicBezTo>
                  <a:cubicBezTo>
                    <a:pt x="95" y="111"/>
                    <a:pt x="95" y="111"/>
                    <a:pt x="95" y="111"/>
                  </a:cubicBezTo>
                  <a:cubicBezTo>
                    <a:pt x="95" y="111"/>
                    <a:pt x="95" y="111"/>
                    <a:pt x="95" y="111"/>
                  </a:cubicBezTo>
                  <a:cubicBezTo>
                    <a:pt x="96" y="111"/>
                    <a:pt x="97" y="110"/>
                    <a:pt x="97" y="108"/>
                  </a:cubicBezTo>
                  <a:cubicBezTo>
                    <a:pt x="95" y="99"/>
                    <a:pt x="93" y="67"/>
                    <a:pt x="93" y="67"/>
                  </a:cubicBezTo>
                  <a:cubicBezTo>
                    <a:pt x="93" y="66"/>
                    <a:pt x="92" y="65"/>
                    <a:pt x="91" y="65"/>
                  </a:cubicBezTo>
                  <a:cubicBezTo>
                    <a:pt x="91" y="65"/>
                    <a:pt x="91" y="65"/>
                    <a:pt x="91" y="65"/>
                  </a:cubicBezTo>
                  <a:cubicBezTo>
                    <a:pt x="91" y="100"/>
                    <a:pt x="91" y="100"/>
                    <a:pt x="91" y="100"/>
                  </a:cubicBezTo>
                  <a:cubicBezTo>
                    <a:pt x="91" y="100"/>
                    <a:pt x="91" y="100"/>
                    <a:pt x="91" y="100"/>
                  </a:cubicBezTo>
                  <a:cubicBezTo>
                    <a:pt x="91" y="102"/>
                    <a:pt x="92" y="104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lnTo>
                    <a:pt x="91" y="111"/>
                  </a:lnTo>
                  <a:close/>
                  <a:moveTo>
                    <a:pt x="78" y="201"/>
                  </a:moveTo>
                  <a:cubicBezTo>
                    <a:pt x="91" y="201"/>
                    <a:pt x="91" y="201"/>
                    <a:pt x="91" y="201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91" y="206"/>
                    <a:pt x="91" y="206"/>
                    <a:pt x="91" y="206"/>
                  </a:cubicBezTo>
                  <a:cubicBezTo>
                    <a:pt x="91" y="206"/>
                    <a:pt x="91" y="206"/>
                    <a:pt x="91" y="206"/>
                  </a:cubicBezTo>
                  <a:cubicBezTo>
                    <a:pt x="78" y="206"/>
                    <a:pt x="78" y="206"/>
                    <a:pt x="78" y="206"/>
                  </a:cubicBezTo>
                  <a:cubicBezTo>
                    <a:pt x="78" y="201"/>
                    <a:pt x="78" y="201"/>
                    <a:pt x="78" y="201"/>
                  </a:cubicBezTo>
                  <a:close/>
                  <a:moveTo>
                    <a:pt x="91" y="17"/>
                  </a:moveTo>
                  <a:cubicBezTo>
                    <a:pt x="91" y="17"/>
                    <a:pt x="91" y="17"/>
                    <a:pt x="91" y="17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37"/>
                    <a:pt x="87" y="38"/>
                    <a:pt x="85" y="38"/>
                  </a:cubicBezTo>
                  <a:cubicBezTo>
                    <a:pt x="85" y="38"/>
                    <a:pt x="85" y="38"/>
                    <a:pt x="85" y="38"/>
                  </a:cubicBezTo>
                  <a:cubicBezTo>
                    <a:pt x="84" y="38"/>
                    <a:pt x="84" y="38"/>
                    <a:pt x="84" y="38"/>
                  </a:cubicBezTo>
                  <a:cubicBezTo>
                    <a:pt x="84" y="43"/>
                    <a:pt x="82" y="56"/>
                    <a:pt x="78" y="74"/>
                  </a:cubicBezTo>
                  <a:cubicBezTo>
                    <a:pt x="78" y="46"/>
                    <a:pt x="78" y="46"/>
                    <a:pt x="78" y="46"/>
                  </a:cubicBezTo>
                  <a:cubicBezTo>
                    <a:pt x="79" y="40"/>
                    <a:pt x="80" y="36"/>
                    <a:pt x="80" y="35"/>
                  </a:cubicBezTo>
                  <a:cubicBezTo>
                    <a:pt x="80" y="34"/>
                    <a:pt x="81" y="33"/>
                    <a:pt x="82" y="33"/>
                  </a:cubicBezTo>
                  <a:cubicBezTo>
                    <a:pt x="83" y="33"/>
                    <a:pt x="83" y="33"/>
                    <a:pt x="83" y="33"/>
                  </a:cubicBezTo>
                  <a:cubicBezTo>
                    <a:pt x="89" y="2"/>
                    <a:pt x="89" y="2"/>
                    <a:pt x="89" y="2"/>
                  </a:cubicBezTo>
                  <a:cubicBezTo>
                    <a:pt x="89" y="1"/>
                    <a:pt x="90" y="1"/>
                    <a:pt x="91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1" y="17"/>
                    <a:pt x="91" y="17"/>
                    <a:pt x="91" y="17"/>
                  </a:cubicBezTo>
                  <a:close/>
                  <a:moveTo>
                    <a:pt x="91" y="65"/>
                  </a:moveTo>
                  <a:cubicBezTo>
                    <a:pt x="90" y="65"/>
                    <a:pt x="89" y="66"/>
                    <a:pt x="89" y="67"/>
                  </a:cubicBezTo>
                  <a:cubicBezTo>
                    <a:pt x="89" y="67"/>
                    <a:pt x="87" y="98"/>
                    <a:pt x="85" y="108"/>
                  </a:cubicBezTo>
                  <a:cubicBezTo>
                    <a:pt x="85" y="108"/>
                    <a:pt x="85" y="109"/>
                    <a:pt x="85" y="109"/>
                  </a:cubicBezTo>
                  <a:cubicBezTo>
                    <a:pt x="85" y="110"/>
                    <a:pt x="86" y="111"/>
                    <a:pt x="87" y="111"/>
                  </a:cubicBezTo>
                  <a:cubicBezTo>
                    <a:pt x="91" y="111"/>
                    <a:pt x="91" y="111"/>
                    <a:pt x="91" y="111"/>
                  </a:cubicBezTo>
                  <a:cubicBezTo>
                    <a:pt x="91" y="111"/>
                    <a:pt x="91" y="111"/>
                    <a:pt x="91" y="111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1" y="104"/>
                    <a:pt x="91" y="102"/>
                    <a:pt x="91" y="100"/>
                  </a:cubicBezTo>
                  <a:cubicBezTo>
                    <a:pt x="91" y="65"/>
                    <a:pt x="91" y="65"/>
                    <a:pt x="91" y="65"/>
                  </a:cubicBezTo>
                  <a:close/>
                  <a:moveTo>
                    <a:pt x="91" y="125"/>
                  </a:moveTo>
                  <a:cubicBezTo>
                    <a:pt x="91" y="130"/>
                    <a:pt x="91" y="130"/>
                    <a:pt x="91" y="130"/>
                  </a:cubicBezTo>
                  <a:cubicBezTo>
                    <a:pt x="91" y="130"/>
                    <a:pt x="91" y="130"/>
                    <a:pt x="91" y="130"/>
                  </a:cubicBezTo>
                  <a:cubicBezTo>
                    <a:pt x="85" y="130"/>
                    <a:pt x="85" y="130"/>
                    <a:pt x="85" y="130"/>
                  </a:cubicBezTo>
                  <a:cubicBezTo>
                    <a:pt x="84" y="132"/>
                    <a:pt x="84" y="135"/>
                    <a:pt x="83" y="139"/>
                  </a:cubicBezTo>
                  <a:cubicBezTo>
                    <a:pt x="91" y="147"/>
                    <a:pt x="91" y="147"/>
                    <a:pt x="91" y="147"/>
                  </a:cubicBezTo>
                  <a:cubicBezTo>
                    <a:pt x="91" y="147"/>
                    <a:pt x="91" y="147"/>
                    <a:pt x="91" y="147"/>
                  </a:cubicBezTo>
                  <a:cubicBezTo>
                    <a:pt x="91" y="153"/>
                    <a:pt x="91" y="153"/>
                    <a:pt x="91" y="153"/>
                  </a:cubicBezTo>
                  <a:cubicBezTo>
                    <a:pt x="90" y="153"/>
                    <a:pt x="90" y="152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2"/>
                    <a:pt x="80" y="127"/>
                    <a:pt x="80" y="127"/>
                  </a:cubicBezTo>
                  <a:cubicBezTo>
                    <a:pt x="81" y="126"/>
                    <a:pt x="82" y="125"/>
                    <a:pt x="83" y="125"/>
                  </a:cubicBezTo>
                  <a:cubicBezTo>
                    <a:pt x="83" y="125"/>
                    <a:pt x="83" y="125"/>
                    <a:pt x="83" y="125"/>
                  </a:cubicBezTo>
                  <a:cubicBezTo>
                    <a:pt x="91" y="125"/>
                    <a:pt x="91" y="125"/>
                    <a:pt x="91" y="125"/>
                  </a:cubicBezTo>
                  <a:cubicBezTo>
                    <a:pt x="91" y="125"/>
                    <a:pt x="91" y="125"/>
                    <a:pt x="91" y="125"/>
                  </a:cubicBezTo>
                  <a:close/>
                  <a:moveTo>
                    <a:pt x="91" y="164"/>
                  </a:moveTo>
                  <a:cubicBezTo>
                    <a:pt x="91" y="170"/>
                    <a:pt x="91" y="170"/>
                    <a:pt x="91" y="170"/>
                  </a:cubicBezTo>
                  <a:cubicBezTo>
                    <a:pt x="78" y="183"/>
                    <a:pt x="78" y="183"/>
                    <a:pt x="78" y="183"/>
                  </a:cubicBezTo>
                  <a:cubicBezTo>
                    <a:pt x="78" y="176"/>
                    <a:pt x="78" y="176"/>
                    <a:pt x="78" y="176"/>
                  </a:cubicBezTo>
                  <a:cubicBezTo>
                    <a:pt x="89" y="165"/>
                    <a:pt x="89" y="165"/>
                    <a:pt x="89" y="165"/>
                  </a:cubicBezTo>
                  <a:cubicBezTo>
                    <a:pt x="90" y="164"/>
                    <a:pt x="90" y="164"/>
                    <a:pt x="91" y="164"/>
                  </a:cubicBezTo>
                  <a:close/>
                  <a:moveTo>
                    <a:pt x="91" y="185"/>
                  </a:moveTo>
                  <a:cubicBezTo>
                    <a:pt x="91" y="190"/>
                    <a:pt x="91" y="190"/>
                    <a:pt x="91" y="190"/>
                  </a:cubicBezTo>
                  <a:cubicBezTo>
                    <a:pt x="91" y="190"/>
                    <a:pt x="91" y="190"/>
                    <a:pt x="91" y="190"/>
                  </a:cubicBezTo>
                  <a:cubicBezTo>
                    <a:pt x="78" y="190"/>
                    <a:pt x="78" y="190"/>
                    <a:pt x="78" y="190"/>
                  </a:cubicBezTo>
                  <a:cubicBezTo>
                    <a:pt x="78" y="185"/>
                    <a:pt x="78" y="185"/>
                    <a:pt x="78" y="185"/>
                  </a:cubicBezTo>
                  <a:cubicBezTo>
                    <a:pt x="91" y="185"/>
                    <a:pt x="91" y="185"/>
                    <a:pt x="91" y="185"/>
                  </a:cubicBezTo>
                  <a:cubicBezTo>
                    <a:pt x="91" y="185"/>
                    <a:pt x="91" y="185"/>
                    <a:pt x="91" y="185"/>
                  </a:cubicBezTo>
                  <a:close/>
                  <a:moveTo>
                    <a:pt x="78" y="167"/>
                  </a:moveTo>
                  <a:cubicBezTo>
                    <a:pt x="85" y="160"/>
                    <a:pt x="85" y="160"/>
                    <a:pt x="85" y="160"/>
                  </a:cubicBezTo>
                  <a:cubicBezTo>
                    <a:pt x="85" y="160"/>
                    <a:pt x="85" y="160"/>
                    <a:pt x="85" y="160"/>
                  </a:cubicBezTo>
                  <a:cubicBezTo>
                    <a:pt x="85" y="160"/>
                    <a:pt x="85" y="160"/>
                    <a:pt x="85" y="160"/>
                  </a:cubicBezTo>
                  <a:cubicBezTo>
                    <a:pt x="86" y="159"/>
                    <a:pt x="86" y="158"/>
                    <a:pt x="85" y="157"/>
                  </a:cubicBezTo>
                  <a:cubicBezTo>
                    <a:pt x="79" y="151"/>
                    <a:pt x="79" y="151"/>
                    <a:pt x="79" y="151"/>
                  </a:cubicBezTo>
                  <a:cubicBezTo>
                    <a:pt x="79" y="151"/>
                    <a:pt x="79" y="151"/>
                    <a:pt x="79" y="151"/>
                  </a:cubicBezTo>
                  <a:cubicBezTo>
                    <a:pt x="79" y="151"/>
                    <a:pt x="79" y="151"/>
                    <a:pt x="78" y="151"/>
                  </a:cubicBezTo>
                  <a:cubicBezTo>
                    <a:pt x="78" y="160"/>
                    <a:pt x="78" y="160"/>
                    <a:pt x="78" y="160"/>
                  </a:cubicBezTo>
                  <a:cubicBezTo>
                    <a:pt x="79" y="157"/>
                    <a:pt x="79" y="157"/>
                    <a:pt x="79" y="157"/>
                  </a:cubicBezTo>
                  <a:cubicBezTo>
                    <a:pt x="80" y="158"/>
                    <a:pt x="80" y="158"/>
                    <a:pt x="80" y="158"/>
                  </a:cubicBezTo>
                  <a:cubicBezTo>
                    <a:pt x="78" y="160"/>
                    <a:pt x="78" y="160"/>
                    <a:pt x="78" y="160"/>
                  </a:cubicBezTo>
                  <a:lnTo>
                    <a:pt x="78" y="167"/>
                  </a:lnTo>
                  <a:close/>
                  <a:moveTo>
                    <a:pt x="11" y="218"/>
                  </a:moveTo>
                  <a:cubicBezTo>
                    <a:pt x="37" y="218"/>
                    <a:pt x="37" y="218"/>
                    <a:pt x="37" y="218"/>
                  </a:cubicBezTo>
                  <a:cubicBezTo>
                    <a:pt x="54" y="202"/>
                    <a:pt x="54" y="202"/>
                    <a:pt x="54" y="202"/>
                  </a:cubicBezTo>
                  <a:cubicBezTo>
                    <a:pt x="55" y="201"/>
                    <a:pt x="55" y="201"/>
                    <a:pt x="56" y="201"/>
                  </a:cubicBezTo>
                  <a:cubicBezTo>
                    <a:pt x="56" y="201"/>
                    <a:pt x="56" y="201"/>
                    <a:pt x="56" y="201"/>
                  </a:cubicBezTo>
                  <a:cubicBezTo>
                    <a:pt x="78" y="201"/>
                    <a:pt x="78" y="201"/>
                    <a:pt x="78" y="201"/>
                  </a:cubicBezTo>
                  <a:cubicBezTo>
                    <a:pt x="78" y="206"/>
                    <a:pt x="78" y="206"/>
                    <a:pt x="78" y="206"/>
                  </a:cubicBezTo>
                  <a:cubicBezTo>
                    <a:pt x="57" y="206"/>
                    <a:pt x="57" y="206"/>
                    <a:pt x="57" y="206"/>
                  </a:cubicBezTo>
                  <a:cubicBezTo>
                    <a:pt x="40" y="222"/>
                    <a:pt x="40" y="222"/>
                    <a:pt x="40" y="222"/>
                  </a:cubicBezTo>
                  <a:cubicBezTo>
                    <a:pt x="39" y="223"/>
                    <a:pt x="39" y="223"/>
                    <a:pt x="38" y="223"/>
                  </a:cubicBezTo>
                  <a:cubicBezTo>
                    <a:pt x="3" y="223"/>
                    <a:pt x="3" y="223"/>
                    <a:pt x="3" y="223"/>
                  </a:cubicBezTo>
                  <a:cubicBezTo>
                    <a:pt x="3" y="223"/>
                    <a:pt x="3" y="223"/>
                    <a:pt x="3" y="223"/>
                  </a:cubicBezTo>
                  <a:cubicBezTo>
                    <a:pt x="2" y="223"/>
                    <a:pt x="1" y="223"/>
                    <a:pt x="0" y="222"/>
                  </a:cubicBezTo>
                  <a:cubicBezTo>
                    <a:pt x="0" y="221"/>
                    <a:pt x="0" y="219"/>
                    <a:pt x="1" y="218"/>
                  </a:cubicBezTo>
                  <a:cubicBezTo>
                    <a:pt x="15" y="211"/>
                    <a:pt x="27" y="198"/>
                    <a:pt x="36" y="181"/>
                  </a:cubicBezTo>
                  <a:cubicBezTo>
                    <a:pt x="45" y="166"/>
                    <a:pt x="53" y="148"/>
                    <a:pt x="59" y="130"/>
                  </a:cubicBezTo>
                  <a:cubicBezTo>
                    <a:pt x="56" y="130"/>
                    <a:pt x="56" y="130"/>
                    <a:pt x="56" y="130"/>
                  </a:cubicBezTo>
                  <a:cubicBezTo>
                    <a:pt x="54" y="130"/>
                    <a:pt x="53" y="128"/>
                    <a:pt x="53" y="12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4" y="106"/>
                    <a:pt x="56" y="106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72" y="81"/>
                    <a:pt x="76" y="59"/>
                    <a:pt x="78" y="46"/>
                  </a:cubicBezTo>
                  <a:cubicBezTo>
                    <a:pt x="78" y="74"/>
                    <a:pt x="78" y="74"/>
                    <a:pt x="78" y="74"/>
                  </a:cubicBezTo>
                  <a:cubicBezTo>
                    <a:pt x="76" y="84"/>
                    <a:pt x="73" y="97"/>
                    <a:pt x="70" y="109"/>
                  </a:cubicBezTo>
                  <a:cubicBezTo>
                    <a:pt x="69" y="110"/>
                    <a:pt x="69" y="111"/>
                    <a:pt x="67" y="111"/>
                  </a:cubicBezTo>
                  <a:cubicBezTo>
                    <a:pt x="67" y="111"/>
                    <a:pt x="67" y="111"/>
                    <a:pt x="67" y="111"/>
                  </a:cubicBezTo>
                  <a:cubicBezTo>
                    <a:pt x="58" y="111"/>
                    <a:pt x="58" y="111"/>
                    <a:pt x="58" y="111"/>
                  </a:cubicBezTo>
                  <a:cubicBezTo>
                    <a:pt x="58" y="125"/>
                    <a:pt x="58" y="125"/>
                    <a:pt x="58" y="125"/>
                  </a:cubicBezTo>
                  <a:cubicBezTo>
                    <a:pt x="62" y="125"/>
                    <a:pt x="62" y="125"/>
                    <a:pt x="62" y="125"/>
                  </a:cubicBezTo>
                  <a:cubicBezTo>
                    <a:pt x="63" y="125"/>
                    <a:pt x="64" y="126"/>
                    <a:pt x="64" y="127"/>
                  </a:cubicBezTo>
                  <a:cubicBezTo>
                    <a:pt x="64" y="127"/>
                    <a:pt x="64" y="128"/>
                    <a:pt x="64" y="128"/>
                  </a:cubicBezTo>
                  <a:cubicBezTo>
                    <a:pt x="58" y="148"/>
                    <a:pt x="50" y="167"/>
                    <a:pt x="40" y="184"/>
                  </a:cubicBezTo>
                  <a:cubicBezTo>
                    <a:pt x="32" y="198"/>
                    <a:pt x="22" y="210"/>
                    <a:pt x="11" y="218"/>
                  </a:cubicBezTo>
                  <a:close/>
                  <a:moveTo>
                    <a:pt x="78" y="139"/>
                  </a:moveTo>
                  <a:cubicBezTo>
                    <a:pt x="78" y="139"/>
                    <a:pt x="78" y="139"/>
                    <a:pt x="78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78" y="140"/>
                    <a:pt x="78" y="140"/>
                    <a:pt x="78" y="141"/>
                  </a:cubicBezTo>
                  <a:cubicBezTo>
                    <a:pt x="78" y="139"/>
                    <a:pt x="78" y="139"/>
                    <a:pt x="78" y="139"/>
                  </a:cubicBezTo>
                  <a:close/>
                  <a:moveTo>
                    <a:pt x="78" y="151"/>
                  </a:moveTo>
                  <a:cubicBezTo>
                    <a:pt x="78" y="150"/>
                    <a:pt x="78" y="150"/>
                    <a:pt x="78" y="150"/>
                  </a:cubicBezTo>
                  <a:cubicBezTo>
                    <a:pt x="77" y="150"/>
                    <a:pt x="75" y="151"/>
                    <a:pt x="75" y="152"/>
                  </a:cubicBezTo>
                  <a:cubicBezTo>
                    <a:pt x="74" y="155"/>
                    <a:pt x="74" y="157"/>
                    <a:pt x="73" y="160"/>
                  </a:cubicBezTo>
                  <a:cubicBezTo>
                    <a:pt x="72" y="162"/>
                    <a:pt x="72" y="165"/>
                    <a:pt x="71" y="167"/>
                  </a:cubicBezTo>
                  <a:cubicBezTo>
                    <a:pt x="71" y="168"/>
                    <a:pt x="71" y="169"/>
                    <a:pt x="72" y="170"/>
                  </a:cubicBezTo>
                  <a:cubicBezTo>
                    <a:pt x="73" y="171"/>
                    <a:pt x="74" y="171"/>
                    <a:pt x="75" y="170"/>
                  </a:cubicBezTo>
                  <a:cubicBezTo>
                    <a:pt x="78" y="167"/>
                    <a:pt x="78" y="167"/>
                    <a:pt x="78" y="167"/>
                  </a:cubicBezTo>
                  <a:cubicBezTo>
                    <a:pt x="78" y="160"/>
                    <a:pt x="78" y="160"/>
                    <a:pt x="78" y="160"/>
                  </a:cubicBezTo>
                  <a:cubicBezTo>
                    <a:pt x="78" y="160"/>
                    <a:pt x="78" y="160"/>
                    <a:pt x="78" y="160"/>
                  </a:cubicBezTo>
                  <a:cubicBezTo>
                    <a:pt x="78" y="160"/>
                    <a:pt x="78" y="160"/>
                    <a:pt x="78" y="160"/>
                  </a:cubicBezTo>
                  <a:cubicBezTo>
                    <a:pt x="78" y="151"/>
                    <a:pt x="78" y="151"/>
                    <a:pt x="78" y="151"/>
                  </a:cubicBezTo>
                  <a:close/>
                  <a:moveTo>
                    <a:pt x="78" y="176"/>
                  </a:moveTo>
                  <a:cubicBezTo>
                    <a:pt x="68" y="186"/>
                    <a:pt x="68" y="186"/>
                    <a:pt x="68" y="186"/>
                  </a:cubicBezTo>
                  <a:cubicBezTo>
                    <a:pt x="68" y="186"/>
                    <a:pt x="68" y="187"/>
                    <a:pt x="68" y="187"/>
                  </a:cubicBezTo>
                  <a:cubicBezTo>
                    <a:pt x="68" y="189"/>
                    <a:pt x="69" y="190"/>
                    <a:pt x="70" y="190"/>
                  </a:cubicBezTo>
                  <a:cubicBezTo>
                    <a:pt x="78" y="190"/>
                    <a:pt x="78" y="190"/>
                    <a:pt x="78" y="190"/>
                  </a:cubicBezTo>
                  <a:cubicBezTo>
                    <a:pt x="78" y="185"/>
                    <a:pt x="78" y="185"/>
                    <a:pt x="78" y="185"/>
                  </a:cubicBezTo>
                  <a:cubicBezTo>
                    <a:pt x="76" y="185"/>
                    <a:pt x="76" y="185"/>
                    <a:pt x="76" y="185"/>
                  </a:cubicBezTo>
                  <a:cubicBezTo>
                    <a:pt x="78" y="183"/>
                    <a:pt x="78" y="183"/>
                    <a:pt x="78" y="183"/>
                  </a:cubicBezTo>
                  <a:lnTo>
                    <a:pt x="78" y="1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9" name="Freeform 37"/>
            <p:cNvSpPr>
              <a:spLocks noEditPoints="1"/>
            </p:cNvSpPr>
            <p:nvPr/>
          </p:nvSpPr>
          <p:spPr bwMode="auto">
            <a:xfrm>
              <a:off x="5952830" y="3727387"/>
              <a:ext cx="351235" cy="167879"/>
            </a:xfrm>
            <a:custGeom>
              <a:avLst/>
              <a:gdLst>
                <a:gd name="T0" fmla="*/ 205 w 207"/>
                <a:gd name="T1" fmla="*/ 99 h 99"/>
                <a:gd name="T2" fmla="*/ 183 w 207"/>
                <a:gd name="T3" fmla="*/ 18 h 99"/>
                <a:gd name="T4" fmla="*/ 169 w 207"/>
                <a:gd name="T5" fmla="*/ 94 h 99"/>
                <a:gd name="T6" fmla="*/ 176 w 207"/>
                <a:gd name="T7" fmla="*/ 31 h 99"/>
                <a:gd name="T8" fmla="*/ 169 w 207"/>
                <a:gd name="T9" fmla="*/ 68 h 99"/>
                <a:gd name="T10" fmla="*/ 169 w 207"/>
                <a:gd name="T11" fmla="*/ 40 h 99"/>
                <a:gd name="T12" fmla="*/ 156 w 207"/>
                <a:gd name="T13" fmla="*/ 99 h 99"/>
                <a:gd name="T14" fmla="*/ 163 w 207"/>
                <a:gd name="T15" fmla="*/ 45 h 99"/>
                <a:gd name="T16" fmla="*/ 169 w 207"/>
                <a:gd name="T17" fmla="*/ 68 h 99"/>
                <a:gd name="T18" fmla="*/ 156 w 207"/>
                <a:gd name="T19" fmla="*/ 36 h 99"/>
                <a:gd name="T20" fmla="*/ 165 w 207"/>
                <a:gd name="T21" fmla="*/ 36 h 99"/>
                <a:gd name="T22" fmla="*/ 143 w 207"/>
                <a:gd name="T23" fmla="*/ 0 h 99"/>
                <a:gd name="T24" fmla="*/ 147 w 207"/>
                <a:gd name="T25" fmla="*/ 36 h 99"/>
                <a:gd name="T26" fmla="*/ 156 w 207"/>
                <a:gd name="T27" fmla="*/ 68 h 99"/>
                <a:gd name="T28" fmla="*/ 149 w 207"/>
                <a:gd name="T29" fmla="*/ 45 h 99"/>
                <a:gd name="T30" fmla="*/ 143 w 207"/>
                <a:gd name="T31" fmla="*/ 94 h 99"/>
                <a:gd name="T32" fmla="*/ 143 w 207"/>
                <a:gd name="T33" fmla="*/ 40 h 99"/>
                <a:gd name="T34" fmla="*/ 134 w 207"/>
                <a:gd name="T35" fmla="*/ 40 h 99"/>
                <a:gd name="T36" fmla="*/ 129 w 207"/>
                <a:gd name="T37" fmla="*/ 90 h 99"/>
                <a:gd name="T38" fmla="*/ 138 w 207"/>
                <a:gd name="T39" fmla="*/ 14 h 99"/>
                <a:gd name="T40" fmla="*/ 116 w 207"/>
                <a:gd name="T41" fmla="*/ 94 h 99"/>
                <a:gd name="T42" fmla="*/ 123 w 207"/>
                <a:gd name="T43" fmla="*/ 31 h 99"/>
                <a:gd name="T44" fmla="*/ 129 w 207"/>
                <a:gd name="T45" fmla="*/ 72 h 99"/>
                <a:gd name="T46" fmla="*/ 116 w 207"/>
                <a:gd name="T47" fmla="*/ 63 h 99"/>
                <a:gd name="T48" fmla="*/ 125 w 207"/>
                <a:gd name="T49" fmla="*/ 63 h 99"/>
                <a:gd name="T50" fmla="*/ 104 w 207"/>
                <a:gd name="T51" fmla="*/ 0 h 99"/>
                <a:gd name="T52" fmla="*/ 107 w 207"/>
                <a:gd name="T53" fmla="*/ 63 h 99"/>
                <a:gd name="T54" fmla="*/ 116 w 207"/>
                <a:gd name="T55" fmla="*/ 68 h 99"/>
                <a:gd name="T56" fmla="*/ 109 w 207"/>
                <a:gd name="T57" fmla="*/ 18 h 99"/>
                <a:gd name="T58" fmla="*/ 104 w 207"/>
                <a:gd name="T59" fmla="*/ 94 h 99"/>
                <a:gd name="T60" fmla="*/ 104 w 207"/>
                <a:gd name="T61" fmla="*/ 14 h 99"/>
                <a:gd name="T62" fmla="*/ 94 w 207"/>
                <a:gd name="T63" fmla="*/ 14 h 99"/>
                <a:gd name="T64" fmla="*/ 90 w 207"/>
                <a:gd name="T65" fmla="*/ 90 h 99"/>
                <a:gd name="T66" fmla="*/ 99 w 207"/>
                <a:gd name="T67" fmla="*/ 40 h 99"/>
                <a:gd name="T68" fmla="*/ 76 w 207"/>
                <a:gd name="T69" fmla="*/ 94 h 99"/>
                <a:gd name="T70" fmla="*/ 83 w 207"/>
                <a:gd name="T71" fmla="*/ 58 h 99"/>
                <a:gd name="T72" fmla="*/ 90 w 207"/>
                <a:gd name="T73" fmla="*/ 72 h 99"/>
                <a:gd name="T74" fmla="*/ 76 w 207"/>
                <a:gd name="T75" fmla="*/ 36 h 99"/>
                <a:gd name="T76" fmla="*/ 85 w 207"/>
                <a:gd name="T77" fmla="*/ 36 h 99"/>
                <a:gd name="T78" fmla="*/ 63 w 207"/>
                <a:gd name="T79" fmla="*/ 0 h 99"/>
                <a:gd name="T80" fmla="*/ 68 w 207"/>
                <a:gd name="T81" fmla="*/ 36 h 99"/>
                <a:gd name="T82" fmla="*/ 76 w 207"/>
                <a:gd name="T83" fmla="*/ 68 h 99"/>
                <a:gd name="T84" fmla="*/ 70 w 207"/>
                <a:gd name="T85" fmla="*/ 45 h 99"/>
                <a:gd name="T86" fmla="*/ 63 w 207"/>
                <a:gd name="T87" fmla="*/ 94 h 99"/>
                <a:gd name="T88" fmla="*/ 63 w 207"/>
                <a:gd name="T89" fmla="*/ 40 h 99"/>
                <a:gd name="T90" fmla="*/ 54 w 207"/>
                <a:gd name="T91" fmla="*/ 40 h 99"/>
                <a:gd name="T92" fmla="*/ 50 w 207"/>
                <a:gd name="T93" fmla="*/ 90 h 99"/>
                <a:gd name="T94" fmla="*/ 59 w 207"/>
                <a:gd name="T95" fmla="*/ 14 h 99"/>
                <a:gd name="T96" fmla="*/ 37 w 207"/>
                <a:gd name="T97" fmla="*/ 94 h 99"/>
                <a:gd name="T98" fmla="*/ 44 w 207"/>
                <a:gd name="T99" fmla="*/ 31 h 99"/>
                <a:gd name="T100" fmla="*/ 50 w 207"/>
                <a:gd name="T101" fmla="*/ 72 h 99"/>
                <a:gd name="T102" fmla="*/ 37 w 207"/>
                <a:gd name="T103" fmla="*/ 58 h 99"/>
                <a:gd name="T104" fmla="*/ 37 w 207"/>
                <a:gd name="T105" fmla="*/ 63 h 99"/>
                <a:gd name="T106" fmla="*/ 37 w 207"/>
                <a:gd name="T107" fmla="*/ 0 h 99"/>
                <a:gd name="T108" fmla="*/ 25 w 207"/>
                <a:gd name="T109" fmla="*/ 60 h 99"/>
                <a:gd name="T110" fmla="*/ 37 w 207"/>
                <a:gd name="T111" fmla="*/ 68 h 99"/>
                <a:gd name="T112" fmla="*/ 35 w 207"/>
                <a:gd name="T113" fmla="*/ 16 h 99"/>
                <a:gd name="T114" fmla="*/ 0 w 207"/>
                <a:gd name="T115" fmla="*/ 3 h 99"/>
                <a:gd name="T116" fmla="*/ 12 w 207"/>
                <a:gd name="T117" fmla="*/ 3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7" h="99">
                  <a:moveTo>
                    <a:pt x="183" y="94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2" y="5"/>
                    <a:pt x="202" y="5"/>
                    <a:pt x="202" y="5"/>
                  </a:cubicBezTo>
                  <a:cubicBezTo>
                    <a:pt x="183" y="5"/>
                    <a:pt x="183" y="5"/>
                    <a:pt x="183" y="5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206" y="0"/>
                    <a:pt x="207" y="1"/>
                    <a:pt x="207" y="3"/>
                  </a:cubicBezTo>
                  <a:cubicBezTo>
                    <a:pt x="207" y="97"/>
                    <a:pt x="207" y="97"/>
                    <a:pt x="207" y="97"/>
                  </a:cubicBezTo>
                  <a:cubicBezTo>
                    <a:pt x="207" y="98"/>
                    <a:pt x="206" y="99"/>
                    <a:pt x="205" y="99"/>
                  </a:cubicBezTo>
                  <a:cubicBezTo>
                    <a:pt x="183" y="99"/>
                    <a:pt x="183" y="99"/>
                    <a:pt x="183" y="99"/>
                  </a:cubicBezTo>
                  <a:cubicBezTo>
                    <a:pt x="183" y="94"/>
                    <a:pt x="183" y="94"/>
                    <a:pt x="183" y="94"/>
                  </a:cubicBezTo>
                  <a:close/>
                  <a:moveTo>
                    <a:pt x="183" y="36"/>
                  </a:moveTo>
                  <a:cubicBezTo>
                    <a:pt x="191" y="36"/>
                    <a:pt x="191" y="36"/>
                    <a:pt x="191" y="36"/>
                  </a:cubicBezTo>
                  <a:cubicBezTo>
                    <a:pt x="193" y="36"/>
                    <a:pt x="194" y="35"/>
                    <a:pt x="194" y="34"/>
                  </a:cubicBezTo>
                  <a:cubicBezTo>
                    <a:pt x="194" y="16"/>
                    <a:pt x="194" y="16"/>
                    <a:pt x="194" y="16"/>
                  </a:cubicBezTo>
                  <a:cubicBezTo>
                    <a:pt x="194" y="15"/>
                    <a:pt x="193" y="14"/>
                    <a:pt x="191" y="14"/>
                  </a:cubicBezTo>
                  <a:cubicBezTo>
                    <a:pt x="183" y="14"/>
                    <a:pt x="183" y="14"/>
                    <a:pt x="183" y="14"/>
                  </a:cubicBezTo>
                  <a:cubicBezTo>
                    <a:pt x="183" y="18"/>
                    <a:pt x="183" y="18"/>
                    <a:pt x="183" y="18"/>
                  </a:cubicBezTo>
                  <a:cubicBezTo>
                    <a:pt x="189" y="18"/>
                    <a:pt x="189" y="18"/>
                    <a:pt x="189" y="18"/>
                  </a:cubicBezTo>
                  <a:cubicBezTo>
                    <a:pt x="189" y="31"/>
                    <a:pt x="189" y="31"/>
                    <a:pt x="189" y="31"/>
                  </a:cubicBezTo>
                  <a:cubicBezTo>
                    <a:pt x="183" y="31"/>
                    <a:pt x="183" y="31"/>
                    <a:pt x="183" y="31"/>
                  </a:cubicBezTo>
                  <a:lnTo>
                    <a:pt x="183" y="36"/>
                  </a:lnTo>
                  <a:close/>
                  <a:moveTo>
                    <a:pt x="169" y="94"/>
                  </a:moveTo>
                  <a:cubicBezTo>
                    <a:pt x="183" y="94"/>
                    <a:pt x="183" y="94"/>
                    <a:pt x="183" y="94"/>
                  </a:cubicBezTo>
                  <a:cubicBezTo>
                    <a:pt x="183" y="99"/>
                    <a:pt x="183" y="99"/>
                    <a:pt x="183" y="99"/>
                  </a:cubicBezTo>
                  <a:cubicBezTo>
                    <a:pt x="169" y="99"/>
                    <a:pt x="169" y="99"/>
                    <a:pt x="169" y="99"/>
                  </a:cubicBezTo>
                  <a:cubicBezTo>
                    <a:pt x="169" y="94"/>
                    <a:pt x="169" y="94"/>
                    <a:pt x="169" y="94"/>
                  </a:cubicBezTo>
                  <a:close/>
                  <a:moveTo>
                    <a:pt x="183" y="5"/>
                  </a:moveTo>
                  <a:cubicBezTo>
                    <a:pt x="169" y="5"/>
                    <a:pt x="169" y="5"/>
                    <a:pt x="169" y="5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83" y="0"/>
                    <a:pt x="183" y="0"/>
                    <a:pt x="183" y="0"/>
                  </a:cubicBezTo>
                  <a:cubicBezTo>
                    <a:pt x="183" y="5"/>
                    <a:pt x="183" y="5"/>
                    <a:pt x="183" y="5"/>
                  </a:cubicBezTo>
                  <a:close/>
                  <a:moveTo>
                    <a:pt x="183" y="14"/>
                  </a:moveTo>
                  <a:cubicBezTo>
                    <a:pt x="183" y="18"/>
                    <a:pt x="183" y="18"/>
                    <a:pt x="183" y="18"/>
                  </a:cubicBezTo>
                  <a:cubicBezTo>
                    <a:pt x="176" y="18"/>
                    <a:pt x="176" y="18"/>
                    <a:pt x="176" y="18"/>
                  </a:cubicBezTo>
                  <a:cubicBezTo>
                    <a:pt x="176" y="31"/>
                    <a:pt x="176" y="31"/>
                    <a:pt x="176" y="31"/>
                  </a:cubicBezTo>
                  <a:cubicBezTo>
                    <a:pt x="183" y="31"/>
                    <a:pt x="183" y="31"/>
                    <a:pt x="183" y="31"/>
                  </a:cubicBezTo>
                  <a:cubicBezTo>
                    <a:pt x="183" y="36"/>
                    <a:pt x="183" y="36"/>
                    <a:pt x="183" y="36"/>
                  </a:cubicBezTo>
                  <a:cubicBezTo>
                    <a:pt x="174" y="36"/>
                    <a:pt x="174" y="36"/>
                    <a:pt x="174" y="36"/>
                  </a:cubicBezTo>
                  <a:cubicBezTo>
                    <a:pt x="172" y="36"/>
                    <a:pt x="171" y="35"/>
                    <a:pt x="171" y="34"/>
                  </a:cubicBezTo>
                  <a:cubicBezTo>
                    <a:pt x="171" y="16"/>
                    <a:pt x="171" y="16"/>
                    <a:pt x="171" y="16"/>
                  </a:cubicBezTo>
                  <a:cubicBezTo>
                    <a:pt x="171" y="15"/>
                    <a:pt x="172" y="14"/>
                    <a:pt x="174" y="14"/>
                  </a:cubicBezTo>
                  <a:cubicBezTo>
                    <a:pt x="183" y="14"/>
                    <a:pt x="183" y="14"/>
                    <a:pt x="183" y="14"/>
                  </a:cubicBezTo>
                  <a:close/>
                  <a:moveTo>
                    <a:pt x="169" y="90"/>
                  </a:moveTo>
                  <a:cubicBezTo>
                    <a:pt x="169" y="68"/>
                    <a:pt x="169" y="68"/>
                    <a:pt x="169" y="68"/>
                  </a:cubicBezTo>
                  <a:cubicBezTo>
                    <a:pt x="171" y="68"/>
                    <a:pt x="172" y="69"/>
                    <a:pt x="172" y="70"/>
                  </a:cubicBezTo>
                  <a:cubicBezTo>
                    <a:pt x="172" y="88"/>
                    <a:pt x="172" y="88"/>
                    <a:pt x="172" y="88"/>
                  </a:cubicBezTo>
                  <a:cubicBezTo>
                    <a:pt x="172" y="89"/>
                    <a:pt x="171" y="90"/>
                    <a:pt x="169" y="90"/>
                  </a:cubicBezTo>
                  <a:close/>
                  <a:moveTo>
                    <a:pt x="169" y="63"/>
                  </a:moveTo>
                  <a:cubicBezTo>
                    <a:pt x="169" y="58"/>
                    <a:pt x="169" y="58"/>
                    <a:pt x="169" y="58"/>
                  </a:cubicBezTo>
                  <a:cubicBezTo>
                    <a:pt x="176" y="58"/>
                    <a:pt x="176" y="58"/>
                    <a:pt x="176" y="58"/>
                  </a:cubicBezTo>
                  <a:cubicBezTo>
                    <a:pt x="176" y="45"/>
                    <a:pt x="176" y="45"/>
                    <a:pt x="176" y="45"/>
                  </a:cubicBezTo>
                  <a:cubicBezTo>
                    <a:pt x="169" y="45"/>
                    <a:pt x="169" y="45"/>
                    <a:pt x="169" y="45"/>
                  </a:cubicBezTo>
                  <a:cubicBezTo>
                    <a:pt x="169" y="40"/>
                    <a:pt x="169" y="40"/>
                    <a:pt x="169" y="40"/>
                  </a:cubicBezTo>
                  <a:cubicBezTo>
                    <a:pt x="178" y="40"/>
                    <a:pt x="178" y="40"/>
                    <a:pt x="178" y="40"/>
                  </a:cubicBezTo>
                  <a:cubicBezTo>
                    <a:pt x="179" y="40"/>
                    <a:pt x="180" y="41"/>
                    <a:pt x="180" y="42"/>
                  </a:cubicBezTo>
                  <a:cubicBezTo>
                    <a:pt x="180" y="60"/>
                    <a:pt x="180" y="60"/>
                    <a:pt x="180" y="60"/>
                  </a:cubicBezTo>
                  <a:cubicBezTo>
                    <a:pt x="180" y="61"/>
                    <a:pt x="179" y="63"/>
                    <a:pt x="178" y="63"/>
                  </a:cubicBezTo>
                  <a:lnTo>
                    <a:pt x="169" y="63"/>
                  </a:lnTo>
                  <a:close/>
                  <a:moveTo>
                    <a:pt x="156" y="94"/>
                  </a:moveTo>
                  <a:cubicBezTo>
                    <a:pt x="169" y="94"/>
                    <a:pt x="169" y="94"/>
                    <a:pt x="169" y="94"/>
                  </a:cubicBezTo>
                  <a:cubicBezTo>
                    <a:pt x="169" y="99"/>
                    <a:pt x="169" y="99"/>
                    <a:pt x="169" y="99"/>
                  </a:cubicBezTo>
                  <a:cubicBezTo>
                    <a:pt x="156" y="99"/>
                    <a:pt x="156" y="99"/>
                    <a:pt x="156" y="99"/>
                  </a:cubicBezTo>
                  <a:cubicBezTo>
                    <a:pt x="156" y="94"/>
                    <a:pt x="156" y="94"/>
                    <a:pt x="156" y="94"/>
                  </a:cubicBezTo>
                  <a:close/>
                  <a:moveTo>
                    <a:pt x="169" y="5"/>
                  </a:moveTo>
                  <a:cubicBezTo>
                    <a:pt x="156" y="5"/>
                    <a:pt x="156" y="5"/>
                    <a:pt x="156" y="5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69" y="0"/>
                    <a:pt x="169" y="0"/>
                    <a:pt x="169" y="0"/>
                  </a:cubicBezTo>
                  <a:cubicBezTo>
                    <a:pt x="169" y="5"/>
                    <a:pt x="169" y="5"/>
                    <a:pt x="169" y="5"/>
                  </a:cubicBezTo>
                  <a:close/>
                  <a:moveTo>
                    <a:pt x="169" y="40"/>
                  </a:moveTo>
                  <a:cubicBezTo>
                    <a:pt x="169" y="45"/>
                    <a:pt x="169" y="45"/>
                    <a:pt x="169" y="45"/>
                  </a:cubicBezTo>
                  <a:cubicBezTo>
                    <a:pt x="163" y="45"/>
                    <a:pt x="163" y="45"/>
                    <a:pt x="163" y="45"/>
                  </a:cubicBezTo>
                  <a:cubicBezTo>
                    <a:pt x="163" y="58"/>
                    <a:pt x="163" y="58"/>
                    <a:pt x="163" y="58"/>
                  </a:cubicBezTo>
                  <a:cubicBezTo>
                    <a:pt x="169" y="58"/>
                    <a:pt x="169" y="58"/>
                    <a:pt x="169" y="58"/>
                  </a:cubicBezTo>
                  <a:cubicBezTo>
                    <a:pt x="169" y="63"/>
                    <a:pt x="169" y="63"/>
                    <a:pt x="169" y="63"/>
                  </a:cubicBezTo>
                  <a:cubicBezTo>
                    <a:pt x="160" y="63"/>
                    <a:pt x="160" y="63"/>
                    <a:pt x="160" y="63"/>
                  </a:cubicBezTo>
                  <a:cubicBezTo>
                    <a:pt x="159" y="63"/>
                    <a:pt x="158" y="61"/>
                    <a:pt x="158" y="60"/>
                  </a:cubicBezTo>
                  <a:cubicBezTo>
                    <a:pt x="158" y="42"/>
                    <a:pt x="158" y="42"/>
                    <a:pt x="158" y="42"/>
                  </a:cubicBezTo>
                  <a:cubicBezTo>
                    <a:pt x="158" y="41"/>
                    <a:pt x="159" y="40"/>
                    <a:pt x="160" y="40"/>
                  </a:cubicBezTo>
                  <a:cubicBezTo>
                    <a:pt x="169" y="40"/>
                    <a:pt x="169" y="40"/>
                    <a:pt x="169" y="40"/>
                  </a:cubicBezTo>
                  <a:close/>
                  <a:moveTo>
                    <a:pt x="169" y="68"/>
                  </a:moveTo>
                  <a:cubicBezTo>
                    <a:pt x="169" y="90"/>
                    <a:pt x="169" y="90"/>
                    <a:pt x="169" y="90"/>
                  </a:cubicBezTo>
                  <a:cubicBezTo>
                    <a:pt x="156" y="90"/>
                    <a:pt x="156" y="90"/>
                    <a:pt x="156" y="90"/>
                  </a:cubicBezTo>
                  <a:cubicBezTo>
                    <a:pt x="156" y="85"/>
                    <a:pt x="156" y="85"/>
                    <a:pt x="156" y="85"/>
                  </a:cubicBezTo>
                  <a:cubicBezTo>
                    <a:pt x="167" y="85"/>
                    <a:pt x="167" y="85"/>
                    <a:pt x="167" y="85"/>
                  </a:cubicBezTo>
                  <a:cubicBezTo>
                    <a:pt x="167" y="72"/>
                    <a:pt x="167" y="72"/>
                    <a:pt x="167" y="72"/>
                  </a:cubicBezTo>
                  <a:cubicBezTo>
                    <a:pt x="156" y="72"/>
                    <a:pt x="156" y="72"/>
                    <a:pt x="156" y="72"/>
                  </a:cubicBezTo>
                  <a:cubicBezTo>
                    <a:pt x="156" y="68"/>
                    <a:pt x="156" y="68"/>
                    <a:pt x="156" y="68"/>
                  </a:cubicBezTo>
                  <a:cubicBezTo>
                    <a:pt x="169" y="68"/>
                    <a:pt x="169" y="68"/>
                    <a:pt x="169" y="68"/>
                  </a:cubicBezTo>
                  <a:close/>
                  <a:moveTo>
                    <a:pt x="156" y="36"/>
                  </a:moveTo>
                  <a:cubicBezTo>
                    <a:pt x="156" y="31"/>
                    <a:pt x="156" y="31"/>
                    <a:pt x="156" y="31"/>
                  </a:cubicBezTo>
                  <a:cubicBezTo>
                    <a:pt x="162" y="31"/>
                    <a:pt x="162" y="31"/>
                    <a:pt x="162" y="31"/>
                  </a:cubicBezTo>
                  <a:cubicBezTo>
                    <a:pt x="162" y="18"/>
                    <a:pt x="162" y="18"/>
                    <a:pt x="162" y="18"/>
                  </a:cubicBezTo>
                  <a:cubicBezTo>
                    <a:pt x="156" y="18"/>
                    <a:pt x="156" y="18"/>
                    <a:pt x="156" y="18"/>
                  </a:cubicBezTo>
                  <a:cubicBezTo>
                    <a:pt x="156" y="14"/>
                    <a:pt x="156" y="14"/>
                    <a:pt x="156" y="14"/>
                  </a:cubicBezTo>
                  <a:cubicBezTo>
                    <a:pt x="165" y="14"/>
                    <a:pt x="165" y="14"/>
                    <a:pt x="165" y="14"/>
                  </a:cubicBezTo>
                  <a:cubicBezTo>
                    <a:pt x="166" y="14"/>
                    <a:pt x="167" y="15"/>
                    <a:pt x="167" y="16"/>
                  </a:cubicBezTo>
                  <a:cubicBezTo>
                    <a:pt x="167" y="34"/>
                    <a:pt x="167" y="34"/>
                    <a:pt x="167" y="34"/>
                  </a:cubicBezTo>
                  <a:cubicBezTo>
                    <a:pt x="167" y="35"/>
                    <a:pt x="166" y="36"/>
                    <a:pt x="165" y="36"/>
                  </a:cubicBezTo>
                  <a:lnTo>
                    <a:pt x="156" y="36"/>
                  </a:lnTo>
                  <a:close/>
                  <a:moveTo>
                    <a:pt x="143" y="94"/>
                  </a:moveTo>
                  <a:cubicBezTo>
                    <a:pt x="156" y="94"/>
                    <a:pt x="156" y="94"/>
                    <a:pt x="156" y="94"/>
                  </a:cubicBezTo>
                  <a:cubicBezTo>
                    <a:pt x="156" y="99"/>
                    <a:pt x="156" y="99"/>
                    <a:pt x="156" y="99"/>
                  </a:cubicBezTo>
                  <a:cubicBezTo>
                    <a:pt x="143" y="99"/>
                    <a:pt x="143" y="99"/>
                    <a:pt x="143" y="99"/>
                  </a:cubicBezTo>
                  <a:cubicBezTo>
                    <a:pt x="143" y="94"/>
                    <a:pt x="143" y="94"/>
                    <a:pt x="143" y="94"/>
                  </a:cubicBezTo>
                  <a:close/>
                  <a:moveTo>
                    <a:pt x="156" y="5"/>
                  </a:moveTo>
                  <a:cubicBezTo>
                    <a:pt x="143" y="5"/>
                    <a:pt x="143" y="5"/>
                    <a:pt x="143" y="5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5"/>
                    <a:pt x="156" y="5"/>
                    <a:pt x="156" y="5"/>
                  </a:cubicBezTo>
                  <a:close/>
                  <a:moveTo>
                    <a:pt x="156" y="14"/>
                  </a:moveTo>
                  <a:cubicBezTo>
                    <a:pt x="156" y="18"/>
                    <a:pt x="156" y="18"/>
                    <a:pt x="156" y="18"/>
                  </a:cubicBezTo>
                  <a:cubicBezTo>
                    <a:pt x="150" y="18"/>
                    <a:pt x="150" y="18"/>
                    <a:pt x="150" y="18"/>
                  </a:cubicBezTo>
                  <a:cubicBezTo>
                    <a:pt x="150" y="31"/>
                    <a:pt x="150" y="31"/>
                    <a:pt x="150" y="31"/>
                  </a:cubicBezTo>
                  <a:cubicBezTo>
                    <a:pt x="156" y="31"/>
                    <a:pt x="156" y="31"/>
                    <a:pt x="156" y="31"/>
                  </a:cubicBezTo>
                  <a:cubicBezTo>
                    <a:pt x="156" y="36"/>
                    <a:pt x="156" y="36"/>
                    <a:pt x="156" y="36"/>
                  </a:cubicBezTo>
                  <a:cubicBezTo>
                    <a:pt x="147" y="36"/>
                    <a:pt x="147" y="36"/>
                    <a:pt x="147" y="36"/>
                  </a:cubicBezTo>
                  <a:cubicBezTo>
                    <a:pt x="146" y="36"/>
                    <a:pt x="145" y="35"/>
                    <a:pt x="145" y="34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5"/>
                    <a:pt x="146" y="14"/>
                    <a:pt x="147" y="14"/>
                  </a:cubicBezTo>
                  <a:cubicBezTo>
                    <a:pt x="156" y="14"/>
                    <a:pt x="156" y="14"/>
                    <a:pt x="156" y="14"/>
                  </a:cubicBezTo>
                  <a:close/>
                  <a:moveTo>
                    <a:pt x="156" y="68"/>
                  </a:moveTo>
                  <a:cubicBezTo>
                    <a:pt x="156" y="72"/>
                    <a:pt x="156" y="72"/>
                    <a:pt x="156" y="72"/>
                  </a:cubicBezTo>
                  <a:cubicBezTo>
                    <a:pt x="143" y="72"/>
                    <a:pt x="143" y="72"/>
                    <a:pt x="143" y="72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56" y="68"/>
                    <a:pt x="156" y="68"/>
                    <a:pt x="156" y="68"/>
                  </a:cubicBezTo>
                  <a:close/>
                  <a:moveTo>
                    <a:pt x="156" y="85"/>
                  </a:moveTo>
                  <a:cubicBezTo>
                    <a:pt x="156" y="90"/>
                    <a:pt x="156" y="90"/>
                    <a:pt x="156" y="90"/>
                  </a:cubicBezTo>
                  <a:cubicBezTo>
                    <a:pt x="143" y="90"/>
                    <a:pt x="143" y="90"/>
                    <a:pt x="143" y="90"/>
                  </a:cubicBezTo>
                  <a:cubicBezTo>
                    <a:pt x="143" y="85"/>
                    <a:pt x="143" y="85"/>
                    <a:pt x="143" y="85"/>
                  </a:cubicBezTo>
                  <a:cubicBezTo>
                    <a:pt x="156" y="85"/>
                    <a:pt x="156" y="85"/>
                    <a:pt x="156" y="85"/>
                  </a:cubicBezTo>
                  <a:close/>
                  <a:moveTo>
                    <a:pt x="143" y="63"/>
                  </a:moveTo>
                  <a:cubicBezTo>
                    <a:pt x="143" y="58"/>
                    <a:pt x="143" y="58"/>
                    <a:pt x="143" y="58"/>
                  </a:cubicBezTo>
                  <a:cubicBezTo>
                    <a:pt x="149" y="58"/>
                    <a:pt x="149" y="58"/>
                    <a:pt x="149" y="58"/>
                  </a:cubicBezTo>
                  <a:cubicBezTo>
                    <a:pt x="149" y="45"/>
                    <a:pt x="149" y="45"/>
                    <a:pt x="149" y="45"/>
                  </a:cubicBezTo>
                  <a:cubicBezTo>
                    <a:pt x="143" y="45"/>
                    <a:pt x="143" y="45"/>
                    <a:pt x="143" y="45"/>
                  </a:cubicBezTo>
                  <a:cubicBezTo>
                    <a:pt x="143" y="40"/>
                    <a:pt x="143" y="40"/>
                    <a:pt x="143" y="40"/>
                  </a:cubicBezTo>
                  <a:cubicBezTo>
                    <a:pt x="152" y="40"/>
                    <a:pt x="152" y="40"/>
                    <a:pt x="152" y="40"/>
                  </a:cubicBezTo>
                  <a:cubicBezTo>
                    <a:pt x="153" y="40"/>
                    <a:pt x="154" y="41"/>
                    <a:pt x="154" y="42"/>
                  </a:cubicBezTo>
                  <a:cubicBezTo>
                    <a:pt x="154" y="60"/>
                    <a:pt x="154" y="60"/>
                    <a:pt x="154" y="60"/>
                  </a:cubicBezTo>
                  <a:cubicBezTo>
                    <a:pt x="154" y="61"/>
                    <a:pt x="153" y="63"/>
                    <a:pt x="152" y="63"/>
                  </a:cubicBezTo>
                  <a:lnTo>
                    <a:pt x="143" y="63"/>
                  </a:lnTo>
                  <a:close/>
                  <a:moveTo>
                    <a:pt x="129" y="94"/>
                  </a:moveTo>
                  <a:cubicBezTo>
                    <a:pt x="143" y="94"/>
                    <a:pt x="143" y="94"/>
                    <a:pt x="143" y="94"/>
                  </a:cubicBezTo>
                  <a:cubicBezTo>
                    <a:pt x="143" y="99"/>
                    <a:pt x="143" y="99"/>
                    <a:pt x="143" y="99"/>
                  </a:cubicBezTo>
                  <a:cubicBezTo>
                    <a:pt x="129" y="99"/>
                    <a:pt x="129" y="99"/>
                    <a:pt x="129" y="99"/>
                  </a:cubicBezTo>
                  <a:cubicBezTo>
                    <a:pt x="129" y="94"/>
                    <a:pt x="129" y="94"/>
                    <a:pt x="129" y="94"/>
                  </a:cubicBezTo>
                  <a:close/>
                  <a:moveTo>
                    <a:pt x="143" y="5"/>
                  </a:moveTo>
                  <a:cubicBezTo>
                    <a:pt x="129" y="5"/>
                    <a:pt x="129" y="5"/>
                    <a:pt x="129" y="5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3" y="5"/>
                    <a:pt x="143" y="5"/>
                    <a:pt x="143" y="5"/>
                  </a:cubicBezTo>
                  <a:close/>
                  <a:moveTo>
                    <a:pt x="143" y="40"/>
                  </a:moveTo>
                  <a:cubicBezTo>
                    <a:pt x="143" y="45"/>
                    <a:pt x="143" y="45"/>
                    <a:pt x="143" y="45"/>
                  </a:cubicBezTo>
                  <a:cubicBezTo>
                    <a:pt x="136" y="45"/>
                    <a:pt x="136" y="45"/>
                    <a:pt x="136" y="45"/>
                  </a:cubicBezTo>
                  <a:cubicBezTo>
                    <a:pt x="136" y="58"/>
                    <a:pt x="136" y="58"/>
                    <a:pt x="136" y="58"/>
                  </a:cubicBezTo>
                  <a:cubicBezTo>
                    <a:pt x="143" y="58"/>
                    <a:pt x="143" y="58"/>
                    <a:pt x="143" y="58"/>
                  </a:cubicBezTo>
                  <a:cubicBezTo>
                    <a:pt x="143" y="63"/>
                    <a:pt x="143" y="63"/>
                    <a:pt x="143" y="63"/>
                  </a:cubicBezTo>
                  <a:cubicBezTo>
                    <a:pt x="134" y="63"/>
                    <a:pt x="134" y="63"/>
                    <a:pt x="134" y="63"/>
                  </a:cubicBezTo>
                  <a:cubicBezTo>
                    <a:pt x="133" y="63"/>
                    <a:pt x="132" y="61"/>
                    <a:pt x="132" y="60"/>
                  </a:cubicBezTo>
                  <a:cubicBezTo>
                    <a:pt x="132" y="42"/>
                    <a:pt x="132" y="42"/>
                    <a:pt x="132" y="42"/>
                  </a:cubicBezTo>
                  <a:cubicBezTo>
                    <a:pt x="132" y="41"/>
                    <a:pt x="133" y="40"/>
                    <a:pt x="134" y="40"/>
                  </a:cubicBezTo>
                  <a:cubicBezTo>
                    <a:pt x="143" y="40"/>
                    <a:pt x="143" y="40"/>
                    <a:pt x="143" y="40"/>
                  </a:cubicBezTo>
                  <a:close/>
                  <a:moveTo>
                    <a:pt x="143" y="68"/>
                  </a:moveTo>
                  <a:cubicBezTo>
                    <a:pt x="143" y="72"/>
                    <a:pt x="143" y="72"/>
                    <a:pt x="143" y="72"/>
                  </a:cubicBezTo>
                  <a:cubicBezTo>
                    <a:pt x="129" y="72"/>
                    <a:pt x="129" y="72"/>
                    <a:pt x="129" y="72"/>
                  </a:cubicBezTo>
                  <a:cubicBezTo>
                    <a:pt x="129" y="68"/>
                    <a:pt x="129" y="68"/>
                    <a:pt x="129" y="68"/>
                  </a:cubicBezTo>
                  <a:cubicBezTo>
                    <a:pt x="143" y="68"/>
                    <a:pt x="143" y="68"/>
                    <a:pt x="143" y="68"/>
                  </a:cubicBezTo>
                  <a:close/>
                  <a:moveTo>
                    <a:pt x="143" y="85"/>
                  </a:moveTo>
                  <a:cubicBezTo>
                    <a:pt x="143" y="90"/>
                    <a:pt x="143" y="90"/>
                    <a:pt x="143" y="90"/>
                  </a:cubicBezTo>
                  <a:cubicBezTo>
                    <a:pt x="129" y="90"/>
                    <a:pt x="129" y="90"/>
                    <a:pt x="129" y="90"/>
                  </a:cubicBezTo>
                  <a:cubicBezTo>
                    <a:pt x="129" y="85"/>
                    <a:pt x="129" y="85"/>
                    <a:pt x="129" y="85"/>
                  </a:cubicBezTo>
                  <a:cubicBezTo>
                    <a:pt x="143" y="85"/>
                    <a:pt x="143" y="85"/>
                    <a:pt x="143" y="85"/>
                  </a:cubicBezTo>
                  <a:close/>
                  <a:moveTo>
                    <a:pt x="129" y="36"/>
                  </a:moveTo>
                  <a:cubicBezTo>
                    <a:pt x="129" y="31"/>
                    <a:pt x="129" y="31"/>
                    <a:pt x="129" y="31"/>
                  </a:cubicBezTo>
                  <a:cubicBezTo>
                    <a:pt x="136" y="31"/>
                    <a:pt x="136" y="31"/>
                    <a:pt x="136" y="31"/>
                  </a:cubicBezTo>
                  <a:cubicBezTo>
                    <a:pt x="136" y="18"/>
                    <a:pt x="136" y="18"/>
                    <a:pt x="136" y="18"/>
                  </a:cubicBezTo>
                  <a:cubicBezTo>
                    <a:pt x="129" y="18"/>
                    <a:pt x="129" y="18"/>
                    <a:pt x="129" y="18"/>
                  </a:cubicBezTo>
                  <a:cubicBezTo>
                    <a:pt x="129" y="14"/>
                    <a:pt x="129" y="14"/>
                    <a:pt x="129" y="14"/>
                  </a:cubicBezTo>
                  <a:cubicBezTo>
                    <a:pt x="138" y="14"/>
                    <a:pt x="138" y="14"/>
                    <a:pt x="138" y="14"/>
                  </a:cubicBezTo>
                  <a:cubicBezTo>
                    <a:pt x="140" y="14"/>
                    <a:pt x="141" y="15"/>
                    <a:pt x="141" y="16"/>
                  </a:cubicBezTo>
                  <a:cubicBezTo>
                    <a:pt x="141" y="34"/>
                    <a:pt x="141" y="34"/>
                    <a:pt x="141" y="34"/>
                  </a:cubicBezTo>
                  <a:cubicBezTo>
                    <a:pt x="141" y="35"/>
                    <a:pt x="140" y="36"/>
                    <a:pt x="138" y="36"/>
                  </a:cubicBezTo>
                  <a:lnTo>
                    <a:pt x="129" y="36"/>
                  </a:lnTo>
                  <a:close/>
                  <a:moveTo>
                    <a:pt x="116" y="94"/>
                  </a:moveTo>
                  <a:cubicBezTo>
                    <a:pt x="129" y="94"/>
                    <a:pt x="129" y="94"/>
                    <a:pt x="129" y="94"/>
                  </a:cubicBezTo>
                  <a:cubicBezTo>
                    <a:pt x="129" y="99"/>
                    <a:pt x="129" y="99"/>
                    <a:pt x="129" y="99"/>
                  </a:cubicBezTo>
                  <a:cubicBezTo>
                    <a:pt x="116" y="99"/>
                    <a:pt x="116" y="99"/>
                    <a:pt x="116" y="99"/>
                  </a:cubicBezTo>
                  <a:cubicBezTo>
                    <a:pt x="116" y="94"/>
                    <a:pt x="116" y="94"/>
                    <a:pt x="116" y="94"/>
                  </a:cubicBezTo>
                  <a:close/>
                  <a:moveTo>
                    <a:pt x="129" y="5"/>
                  </a:moveTo>
                  <a:cubicBezTo>
                    <a:pt x="116" y="5"/>
                    <a:pt x="116" y="5"/>
                    <a:pt x="116" y="5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29" y="0"/>
                    <a:pt x="129" y="0"/>
                    <a:pt x="129" y="0"/>
                  </a:cubicBezTo>
                  <a:cubicBezTo>
                    <a:pt x="129" y="5"/>
                    <a:pt x="129" y="5"/>
                    <a:pt x="129" y="5"/>
                  </a:cubicBezTo>
                  <a:close/>
                  <a:moveTo>
                    <a:pt x="129" y="14"/>
                  </a:moveTo>
                  <a:cubicBezTo>
                    <a:pt x="129" y="18"/>
                    <a:pt x="129" y="18"/>
                    <a:pt x="129" y="18"/>
                  </a:cubicBezTo>
                  <a:cubicBezTo>
                    <a:pt x="123" y="18"/>
                    <a:pt x="123" y="18"/>
                    <a:pt x="123" y="18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9" y="31"/>
                    <a:pt x="129" y="31"/>
                    <a:pt x="129" y="31"/>
                  </a:cubicBezTo>
                  <a:cubicBezTo>
                    <a:pt x="129" y="36"/>
                    <a:pt x="129" y="36"/>
                    <a:pt x="129" y="36"/>
                  </a:cubicBezTo>
                  <a:cubicBezTo>
                    <a:pt x="121" y="36"/>
                    <a:pt x="121" y="36"/>
                    <a:pt x="121" y="36"/>
                  </a:cubicBezTo>
                  <a:cubicBezTo>
                    <a:pt x="119" y="36"/>
                    <a:pt x="118" y="35"/>
                    <a:pt x="118" y="34"/>
                  </a:cubicBezTo>
                  <a:cubicBezTo>
                    <a:pt x="118" y="16"/>
                    <a:pt x="118" y="16"/>
                    <a:pt x="118" y="16"/>
                  </a:cubicBezTo>
                  <a:cubicBezTo>
                    <a:pt x="118" y="15"/>
                    <a:pt x="119" y="14"/>
                    <a:pt x="121" y="14"/>
                  </a:cubicBezTo>
                  <a:cubicBezTo>
                    <a:pt x="129" y="14"/>
                    <a:pt x="129" y="14"/>
                    <a:pt x="129" y="14"/>
                  </a:cubicBezTo>
                  <a:close/>
                  <a:moveTo>
                    <a:pt x="129" y="68"/>
                  </a:moveTo>
                  <a:cubicBezTo>
                    <a:pt x="129" y="72"/>
                    <a:pt x="129" y="72"/>
                    <a:pt x="129" y="72"/>
                  </a:cubicBezTo>
                  <a:cubicBezTo>
                    <a:pt x="116" y="72"/>
                    <a:pt x="116" y="72"/>
                    <a:pt x="116" y="72"/>
                  </a:cubicBezTo>
                  <a:cubicBezTo>
                    <a:pt x="116" y="68"/>
                    <a:pt x="116" y="68"/>
                    <a:pt x="116" y="68"/>
                  </a:cubicBezTo>
                  <a:cubicBezTo>
                    <a:pt x="129" y="68"/>
                    <a:pt x="129" y="68"/>
                    <a:pt x="129" y="68"/>
                  </a:cubicBezTo>
                  <a:close/>
                  <a:moveTo>
                    <a:pt x="129" y="85"/>
                  </a:moveTo>
                  <a:cubicBezTo>
                    <a:pt x="129" y="90"/>
                    <a:pt x="129" y="90"/>
                    <a:pt x="129" y="90"/>
                  </a:cubicBezTo>
                  <a:cubicBezTo>
                    <a:pt x="116" y="90"/>
                    <a:pt x="116" y="90"/>
                    <a:pt x="116" y="90"/>
                  </a:cubicBezTo>
                  <a:cubicBezTo>
                    <a:pt x="116" y="85"/>
                    <a:pt x="116" y="85"/>
                    <a:pt x="116" y="85"/>
                  </a:cubicBezTo>
                  <a:cubicBezTo>
                    <a:pt x="129" y="85"/>
                    <a:pt x="129" y="85"/>
                    <a:pt x="129" y="85"/>
                  </a:cubicBezTo>
                  <a:close/>
                  <a:moveTo>
                    <a:pt x="116" y="63"/>
                  </a:moveTo>
                  <a:cubicBezTo>
                    <a:pt x="116" y="58"/>
                    <a:pt x="116" y="58"/>
                    <a:pt x="116" y="58"/>
                  </a:cubicBezTo>
                  <a:cubicBezTo>
                    <a:pt x="123" y="58"/>
                    <a:pt x="123" y="58"/>
                    <a:pt x="123" y="58"/>
                  </a:cubicBezTo>
                  <a:cubicBezTo>
                    <a:pt x="123" y="45"/>
                    <a:pt x="123" y="45"/>
                    <a:pt x="123" y="45"/>
                  </a:cubicBezTo>
                  <a:cubicBezTo>
                    <a:pt x="116" y="45"/>
                    <a:pt x="116" y="45"/>
                    <a:pt x="116" y="45"/>
                  </a:cubicBezTo>
                  <a:cubicBezTo>
                    <a:pt x="116" y="40"/>
                    <a:pt x="116" y="40"/>
                    <a:pt x="116" y="40"/>
                  </a:cubicBezTo>
                  <a:cubicBezTo>
                    <a:pt x="125" y="40"/>
                    <a:pt x="125" y="40"/>
                    <a:pt x="125" y="40"/>
                  </a:cubicBezTo>
                  <a:cubicBezTo>
                    <a:pt x="126" y="40"/>
                    <a:pt x="127" y="41"/>
                    <a:pt x="127" y="42"/>
                  </a:cubicBezTo>
                  <a:cubicBezTo>
                    <a:pt x="127" y="60"/>
                    <a:pt x="127" y="60"/>
                    <a:pt x="127" y="60"/>
                  </a:cubicBezTo>
                  <a:cubicBezTo>
                    <a:pt x="127" y="61"/>
                    <a:pt x="126" y="63"/>
                    <a:pt x="125" y="63"/>
                  </a:cubicBezTo>
                  <a:lnTo>
                    <a:pt x="116" y="63"/>
                  </a:lnTo>
                  <a:close/>
                  <a:moveTo>
                    <a:pt x="104" y="94"/>
                  </a:moveTo>
                  <a:cubicBezTo>
                    <a:pt x="116" y="94"/>
                    <a:pt x="116" y="94"/>
                    <a:pt x="116" y="94"/>
                  </a:cubicBezTo>
                  <a:cubicBezTo>
                    <a:pt x="116" y="99"/>
                    <a:pt x="116" y="99"/>
                    <a:pt x="116" y="99"/>
                  </a:cubicBezTo>
                  <a:cubicBezTo>
                    <a:pt x="104" y="99"/>
                    <a:pt x="104" y="99"/>
                    <a:pt x="104" y="99"/>
                  </a:cubicBezTo>
                  <a:cubicBezTo>
                    <a:pt x="104" y="94"/>
                    <a:pt x="104" y="94"/>
                    <a:pt x="104" y="94"/>
                  </a:cubicBezTo>
                  <a:close/>
                  <a:moveTo>
                    <a:pt x="116" y="5"/>
                  </a:moveTo>
                  <a:cubicBezTo>
                    <a:pt x="104" y="5"/>
                    <a:pt x="104" y="5"/>
                    <a:pt x="104" y="5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6" y="5"/>
                    <a:pt x="116" y="5"/>
                    <a:pt x="116" y="5"/>
                  </a:cubicBezTo>
                  <a:close/>
                  <a:moveTo>
                    <a:pt x="116" y="40"/>
                  </a:moveTo>
                  <a:cubicBezTo>
                    <a:pt x="116" y="45"/>
                    <a:pt x="116" y="45"/>
                    <a:pt x="116" y="45"/>
                  </a:cubicBezTo>
                  <a:cubicBezTo>
                    <a:pt x="110" y="45"/>
                    <a:pt x="110" y="45"/>
                    <a:pt x="110" y="45"/>
                  </a:cubicBezTo>
                  <a:cubicBezTo>
                    <a:pt x="110" y="58"/>
                    <a:pt x="110" y="58"/>
                    <a:pt x="110" y="58"/>
                  </a:cubicBezTo>
                  <a:cubicBezTo>
                    <a:pt x="116" y="58"/>
                    <a:pt x="116" y="58"/>
                    <a:pt x="116" y="58"/>
                  </a:cubicBezTo>
                  <a:cubicBezTo>
                    <a:pt x="116" y="63"/>
                    <a:pt x="116" y="63"/>
                    <a:pt x="116" y="63"/>
                  </a:cubicBezTo>
                  <a:cubicBezTo>
                    <a:pt x="107" y="63"/>
                    <a:pt x="107" y="63"/>
                    <a:pt x="107" y="63"/>
                  </a:cubicBezTo>
                  <a:cubicBezTo>
                    <a:pt x="106" y="63"/>
                    <a:pt x="105" y="61"/>
                    <a:pt x="105" y="60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105" y="41"/>
                    <a:pt x="106" y="40"/>
                    <a:pt x="107" y="40"/>
                  </a:cubicBezTo>
                  <a:cubicBezTo>
                    <a:pt x="116" y="40"/>
                    <a:pt x="116" y="40"/>
                    <a:pt x="116" y="40"/>
                  </a:cubicBezTo>
                  <a:close/>
                  <a:moveTo>
                    <a:pt x="116" y="68"/>
                  </a:moveTo>
                  <a:cubicBezTo>
                    <a:pt x="116" y="72"/>
                    <a:pt x="116" y="72"/>
                    <a:pt x="116" y="72"/>
                  </a:cubicBezTo>
                  <a:cubicBezTo>
                    <a:pt x="104" y="72"/>
                    <a:pt x="104" y="72"/>
                    <a:pt x="104" y="72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16" y="68"/>
                    <a:pt x="116" y="68"/>
                    <a:pt x="116" y="68"/>
                  </a:cubicBezTo>
                  <a:close/>
                  <a:moveTo>
                    <a:pt x="116" y="85"/>
                  </a:moveTo>
                  <a:cubicBezTo>
                    <a:pt x="116" y="90"/>
                    <a:pt x="116" y="90"/>
                    <a:pt x="116" y="90"/>
                  </a:cubicBezTo>
                  <a:cubicBezTo>
                    <a:pt x="104" y="90"/>
                    <a:pt x="104" y="90"/>
                    <a:pt x="104" y="90"/>
                  </a:cubicBezTo>
                  <a:cubicBezTo>
                    <a:pt x="104" y="85"/>
                    <a:pt x="104" y="85"/>
                    <a:pt x="104" y="85"/>
                  </a:cubicBezTo>
                  <a:cubicBezTo>
                    <a:pt x="116" y="85"/>
                    <a:pt x="116" y="85"/>
                    <a:pt x="116" y="85"/>
                  </a:cubicBezTo>
                  <a:close/>
                  <a:moveTo>
                    <a:pt x="104" y="36"/>
                  </a:moveTo>
                  <a:cubicBezTo>
                    <a:pt x="104" y="31"/>
                    <a:pt x="104" y="31"/>
                    <a:pt x="104" y="31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9" y="18"/>
                    <a:pt x="109" y="18"/>
                    <a:pt x="109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4"/>
                    <a:pt x="104" y="14"/>
                    <a:pt x="104" y="14"/>
                  </a:cubicBezTo>
                  <a:cubicBezTo>
                    <a:pt x="112" y="14"/>
                    <a:pt x="112" y="14"/>
                    <a:pt x="112" y="14"/>
                  </a:cubicBezTo>
                  <a:cubicBezTo>
                    <a:pt x="113" y="14"/>
                    <a:pt x="114" y="15"/>
                    <a:pt x="114" y="16"/>
                  </a:cubicBezTo>
                  <a:cubicBezTo>
                    <a:pt x="114" y="34"/>
                    <a:pt x="114" y="34"/>
                    <a:pt x="114" y="34"/>
                  </a:cubicBezTo>
                  <a:cubicBezTo>
                    <a:pt x="114" y="35"/>
                    <a:pt x="113" y="36"/>
                    <a:pt x="112" y="36"/>
                  </a:cubicBezTo>
                  <a:lnTo>
                    <a:pt x="104" y="36"/>
                  </a:lnTo>
                  <a:close/>
                  <a:moveTo>
                    <a:pt x="90" y="94"/>
                  </a:moveTo>
                  <a:cubicBezTo>
                    <a:pt x="104" y="94"/>
                    <a:pt x="104" y="94"/>
                    <a:pt x="104" y="94"/>
                  </a:cubicBezTo>
                  <a:cubicBezTo>
                    <a:pt x="104" y="99"/>
                    <a:pt x="104" y="99"/>
                    <a:pt x="104" y="99"/>
                  </a:cubicBezTo>
                  <a:cubicBezTo>
                    <a:pt x="90" y="99"/>
                    <a:pt x="90" y="99"/>
                    <a:pt x="90" y="99"/>
                  </a:cubicBezTo>
                  <a:cubicBezTo>
                    <a:pt x="90" y="94"/>
                    <a:pt x="90" y="94"/>
                    <a:pt x="90" y="94"/>
                  </a:cubicBezTo>
                  <a:close/>
                  <a:moveTo>
                    <a:pt x="104" y="5"/>
                  </a:moveTo>
                  <a:cubicBezTo>
                    <a:pt x="90" y="5"/>
                    <a:pt x="90" y="5"/>
                    <a:pt x="90" y="5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4" y="5"/>
                    <a:pt x="104" y="5"/>
                    <a:pt x="104" y="5"/>
                  </a:cubicBezTo>
                  <a:close/>
                  <a:moveTo>
                    <a:pt x="104" y="14"/>
                  </a:moveTo>
                  <a:cubicBezTo>
                    <a:pt x="104" y="18"/>
                    <a:pt x="104" y="18"/>
                    <a:pt x="104" y="18"/>
                  </a:cubicBezTo>
                  <a:cubicBezTo>
                    <a:pt x="97" y="18"/>
                    <a:pt x="97" y="18"/>
                    <a:pt x="97" y="18"/>
                  </a:cubicBezTo>
                  <a:cubicBezTo>
                    <a:pt x="97" y="31"/>
                    <a:pt x="97" y="31"/>
                    <a:pt x="97" y="31"/>
                  </a:cubicBezTo>
                  <a:cubicBezTo>
                    <a:pt x="104" y="31"/>
                    <a:pt x="104" y="31"/>
                    <a:pt x="104" y="31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94" y="36"/>
                    <a:pt x="94" y="36"/>
                    <a:pt x="94" y="36"/>
                  </a:cubicBezTo>
                  <a:cubicBezTo>
                    <a:pt x="93" y="36"/>
                    <a:pt x="92" y="35"/>
                    <a:pt x="92" y="34"/>
                  </a:cubicBezTo>
                  <a:cubicBezTo>
                    <a:pt x="92" y="16"/>
                    <a:pt x="92" y="16"/>
                    <a:pt x="92" y="16"/>
                  </a:cubicBezTo>
                  <a:cubicBezTo>
                    <a:pt x="92" y="15"/>
                    <a:pt x="93" y="14"/>
                    <a:pt x="94" y="14"/>
                  </a:cubicBezTo>
                  <a:cubicBezTo>
                    <a:pt x="104" y="14"/>
                    <a:pt x="104" y="14"/>
                    <a:pt x="104" y="14"/>
                  </a:cubicBezTo>
                  <a:close/>
                  <a:moveTo>
                    <a:pt x="104" y="68"/>
                  </a:moveTo>
                  <a:cubicBezTo>
                    <a:pt x="104" y="72"/>
                    <a:pt x="104" y="72"/>
                    <a:pt x="104" y="72"/>
                  </a:cubicBezTo>
                  <a:cubicBezTo>
                    <a:pt x="90" y="72"/>
                    <a:pt x="90" y="72"/>
                    <a:pt x="90" y="72"/>
                  </a:cubicBezTo>
                  <a:cubicBezTo>
                    <a:pt x="90" y="68"/>
                    <a:pt x="90" y="68"/>
                    <a:pt x="90" y="68"/>
                  </a:cubicBezTo>
                  <a:cubicBezTo>
                    <a:pt x="104" y="68"/>
                    <a:pt x="104" y="68"/>
                    <a:pt x="104" y="68"/>
                  </a:cubicBezTo>
                  <a:close/>
                  <a:moveTo>
                    <a:pt x="104" y="85"/>
                  </a:moveTo>
                  <a:cubicBezTo>
                    <a:pt x="104" y="90"/>
                    <a:pt x="104" y="90"/>
                    <a:pt x="104" y="90"/>
                  </a:cubicBezTo>
                  <a:cubicBezTo>
                    <a:pt x="90" y="90"/>
                    <a:pt x="90" y="90"/>
                    <a:pt x="90" y="90"/>
                  </a:cubicBezTo>
                  <a:cubicBezTo>
                    <a:pt x="90" y="85"/>
                    <a:pt x="90" y="85"/>
                    <a:pt x="90" y="85"/>
                  </a:cubicBezTo>
                  <a:cubicBezTo>
                    <a:pt x="104" y="85"/>
                    <a:pt x="104" y="85"/>
                    <a:pt x="104" y="85"/>
                  </a:cubicBezTo>
                  <a:close/>
                  <a:moveTo>
                    <a:pt x="90" y="63"/>
                  </a:moveTo>
                  <a:cubicBezTo>
                    <a:pt x="90" y="58"/>
                    <a:pt x="90" y="58"/>
                    <a:pt x="90" y="58"/>
                  </a:cubicBezTo>
                  <a:cubicBezTo>
                    <a:pt x="96" y="58"/>
                    <a:pt x="96" y="58"/>
                    <a:pt x="96" y="58"/>
                  </a:cubicBezTo>
                  <a:cubicBezTo>
                    <a:pt x="96" y="45"/>
                    <a:pt x="96" y="45"/>
                    <a:pt x="96" y="45"/>
                  </a:cubicBezTo>
                  <a:cubicBezTo>
                    <a:pt x="90" y="45"/>
                    <a:pt x="90" y="45"/>
                    <a:pt x="90" y="45"/>
                  </a:cubicBezTo>
                  <a:cubicBezTo>
                    <a:pt x="90" y="40"/>
                    <a:pt x="90" y="40"/>
                    <a:pt x="9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100" y="40"/>
                    <a:pt x="101" y="41"/>
                    <a:pt x="101" y="42"/>
                  </a:cubicBezTo>
                  <a:cubicBezTo>
                    <a:pt x="101" y="60"/>
                    <a:pt x="101" y="60"/>
                    <a:pt x="101" y="60"/>
                  </a:cubicBezTo>
                  <a:cubicBezTo>
                    <a:pt x="101" y="61"/>
                    <a:pt x="100" y="63"/>
                    <a:pt x="99" y="63"/>
                  </a:cubicBezTo>
                  <a:lnTo>
                    <a:pt x="90" y="63"/>
                  </a:lnTo>
                  <a:close/>
                  <a:moveTo>
                    <a:pt x="76" y="94"/>
                  </a:moveTo>
                  <a:cubicBezTo>
                    <a:pt x="90" y="94"/>
                    <a:pt x="90" y="94"/>
                    <a:pt x="90" y="94"/>
                  </a:cubicBezTo>
                  <a:cubicBezTo>
                    <a:pt x="90" y="99"/>
                    <a:pt x="90" y="99"/>
                    <a:pt x="90" y="99"/>
                  </a:cubicBezTo>
                  <a:cubicBezTo>
                    <a:pt x="76" y="99"/>
                    <a:pt x="76" y="99"/>
                    <a:pt x="76" y="99"/>
                  </a:cubicBezTo>
                  <a:cubicBezTo>
                    <a:pt x="76" y="94"/>
                    <a:pt x="76" y="94"/>
                    <a:pt x="76" y="94"/>
                  </a:cubicBezTo>
                  <a:close/>
                  <a:moveTo>
                    <a:pt x="90" y="5"/>
                  </a:moveTo>
                  <a:cubicBezTo>
                    <a:pt x="76" y="5"/>
                    <a:pt x="76" y="5"/>
                    <a:pt x="76" y="5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5"/>
                    <a:pt x="90" y="5"/>
                    <a:pt x="90" y="5"/>
                  </a:cubicBezTo>
                  <a:close/>
                  <a:moveTo>
                    <a:pt x="90" y="40"/>
                  </a:moveTo>
                  <a:cubicBezTo>
                    <a:pt x="90" y="45"/>
                    <a:pt x="90" y="45"/>
                    <a:pt x="90" y="45"/>
                  </a:cubicBezTo>
                  <a:cubicBezTo>
                    <a:pt x="83" y="45"/>
                    <a:pt x="83" y="45"/>
                    <a:pt x="83" y="45"/>
                  </a:cubicBezTo>
                  <a:cubicBezTo>
                    <a:pt x="83" y="58"/>
                    <a:pt x="83" y="58"/>
                    <a:pt x="83" y="58"/>
                  </a:cubicBezTo>
                  <a:cubicBezTo>
                    <a:pt x="90" y="58"/>
                    <a:pt x="90" y="58"/>
                    <a:pt x="90" y="58"/>
                  </a:cubicBezTo>
                  <a:cubicBezTo>
                    <a:pt x="90" y="63"/>
                    <a:pt x="90" y="63"/>
                    <a:pt x="90" y="63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80" y="63"/>
                    <a:pt x="78" y="61"/>
                    <a:pt x="78" y="60"/>
                  </a:cubicBezTo>
                  <a:cubicBezTo>
                    <a:pt x="78" y="42"/>
                    <a:pt x="78" y="42"/>
                    <a:pt x="78" y="42"/>
                  </a:cubicBezTo>
                  <a:cubicBezTo>
                    <a:pt x="78" y="41"/>
                    <a:pt x="80" y="40"/>
                    <a:pt x="81" y="40"/>
                  </a:cubicBezTo>
                  <a:cubicBezTo>
                    <a:pt x="90" y="40"/>
                    <a:pt x="90" y="40"/>
                    <a:pt x="90" y="40"/>
                  </a:cubicBezTo>
                  <a:close/>
                  <a:moveTo>
                    <a:pt x="90" y="68"/>
                  </a:moveTo>
                  <a:cubicBezTo>
                    <a:pt x="90" y="72"/>
                    <a:pt x="90" y="72"/>
                    <a:pt x="90" y="72"/>
                  </a:cubicBezTo>
                  <a:cubicBezTo>
                    <a:pt x="76" y="72"/>
                    <a:pt x="76" y="72"/>
                    <a:pt x="76" y="72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90" y="68"/>
                    <a:pt x="90" y="68"/>
                    <a:pt x="90" y="68"/>
                  </a:cubicBezTo>
                  <a:close/>
                  <a:moveTo>
                    <a:pt x="90" y="85"/>
                  </a:moveTo>
                  <a:cubicBezTo>
                    <a:pt x="90" y="90"/>
                    <a:pt x="90" y="90"/>
                    <a:pt x="90" y="90"/>
                  </a:cubicBezTo>
                  <a:cubicBezTo>
                    <a:pt x="76" y="90"/>
                    <a:pt x="76" y="90"/>
                    <a:pt x="76" y="90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90" y="85"/>
                    <a:pt x="90" y="85"/>
                    <a:pt x="90" y="85"/>
                  </a:cubicBezTo>
                  <a:close/>
                  <a:moveTo>
                    <a:pt x="76" y="36"/>
                  </a:moveTo>
                  <a:cubicBezTo>
                    <a:pt x="76" y="31"/>
                    <a:pt x="76" y="31"/>
                    <a:pt x="76" y="31"/>
                  </a:cubicBezTo>
                  <a:cubicBezTo>
                    <a:pt x="83" y="31"/>
                    <a:pt x="83" y="31"/>
                    <a:pt x="83" y="31"/>
                  </a:cubicBezTo>
                  <a:cubicBezTo>
                    <a:pt x="83" y="18"/>
                    <a:pt x="83" y="18"/>
                    <a:pt x="83" y="18"/>
                  </a:cubicBezTo>
                  <a:cubicBezTo>
                    <a:pt x="76" y="18"/>
                    <a:pt x="76" y="18"/>
                    <a:pt x="76" y="18"/>
                  </a:cubicBezTo>
                  <a:cubicBezTo>
                    <a:pt x="76" y="14"/>
                    <a:pt x="76" y="14"/>
                    <a:pt x="76" y="14"/>
                  </a:cubicBezTo>
                  <a:cubicBezTo>
                    <a:pt x="85" y="14"/>
                    <a:pt x="85" y="14"/>
                    <a:pt x="85" y="14"/>
                  </a:cubicBezTo>
                  <a:cubicBezTo>
                    <a:pt x="87" y="14"/>
                    <a:pt x="88" y="15"/>
                    <a:pt x="88" y="16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88" y="35"/>
                    <a:pt x="87" y="36"/>
                    <a:pt x="85" y="36"/>
                  </a:cubicBezTo>
                  <a:lnTo>
                    <a:pt x="76" y="36"/>
                  </a:lnTo>
                  <a:close/>
                  <a:moveTo>
                    <a:pt x="63" y="94"/>
                  </a:moveTo>
                  <a:cubicBezTo>
                    <a:pt x="76" y="94"/>
                    <a:pt x="76" y="94"/>
                    <a:pt x="76" y="94"/>
                  </a:cubicBezTo>
                  <a:cubicBezTo>
                    <a:pt x="76" y="99"/>
                    <a:pt x="76" y="99"/>
                    <a:pt x="76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4"/>
                    <a:pt x="63" y="94"/>
                    <a:pt x="63" y="94"/>
                  </a:cubicBezTo>
                  <a:close/>
                  <a:moveTo>
                    <a:pt x="76" y="5"/>
                  </a:moveTo>
                  <a:cubicBezTo>
                    <a:pt x="63" y="5"/>
                    <a:pt x="63" y="5"/>
                    <a:pt x="63" y="5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76" y="5"/>
                    <a:pt x="76" y="5"/>
                    <a:pt x="76" y="5"/>
                  </a:cubicBezTo>
                  <a:close/>
                  <a:moveTo>
                    <a:pt x="76" y="14"/>
                  </a:moveTo>
                  <a:cubicBezTo>
                    <a:pt x="76" y="18"/>
                    <a:pt x="76" y="18"/>
                    <a:pt x="76" y="18"/>
                  </a:cubicBezTo>
                  <a:cubicBezTo>
                    <a:pt x="70" y="18"/>
                    <a:pt x="70" y="18"/>
                    <a:pt x="70" y="18"/>
                  </a:cubicBezTo>
                  <a:cubicBezTo>
                    <a:pt x="70" y="31"/>
                    <a:pt x="70" y="31"/>
                    <a:pt x="70" y="31"/>
                  </a:cubicBezTo>
                  <a:cubicBezTo>
                    <a:pt x="76" y="31"/>
                    <a:pt x="76" y="31"/>
                    <a:pt x="76" y="31"/>
                  </a:cubicBezTo>
                  <a:cubicBezTo>
                    <a:pt x="76" y="36"/>
                    <a:pt x="76" y="36"/>
                    <a:pt x="76" y="36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6" y="36"/>
                    <a:pt x="65" y="35"/>
                    <a:pt x="65" y="34"/>
                  </a:cubicBezTo>
                  <a:cubicBezTo>
                    <a:pt x="65" y="16"/>
                    <a:pt x="65" y="16"/>
                    <a:pt x="65" y="16"/>
                  </a:cubicBezTo>
                  <a:cubicBezTo>
                    <a:pt x="65" y="15"/>
                    <a:pt x="66" y="14"/>
                    <a:pt x="68" y="14"/>
                  </a:cubicBezTo>
                  <a:cubicBezTo>
                    <a:pt x="76" y="14"/>
                    <a:pt x="76" y="14"/>
                    <a:pt x="76" y="14"/>
                  </a:cubicBezTo>
                  <a:close/>
                  <a:moveTo>
                    <a:pt x="76" y="68"/>
                  </a:moveTo>
                  <a:cubicBezTo>
                    <a:pt x="76" y="72"/>
                    <a:pt x="76" y="72"/>
                    <a:pt x="76" y="72"/>
                  </a:cubicBezTo>
                  <a:cubicBezTo>
                    <a:pt x="63" y="72"/>
                    <a:pt x="63" y="72"/>
                    <a:pt x="63" y="72"/>
                  </a:cubicBezTo>
                  <a:cubicBezTo>
                    <a:pt x="63" y="68"/>
                    <a:pt x="63" y="68"/>
                    <a:pt x="63" y="68"/>
                  </a:cubicBezTo>
                  <a:cubicBezTo>
                    <a:pt x="76" y="68"/>
                    <a:pt x="76" y="68"/>
                    <a:pt x="76" y="68"/>
                  </a:cubicBezTo>
                  <a:close/>
                  <a:moveTo>
                    <a:pt x="76" y="85"/>
                  </a:moveTo>
                  <a:cubicBezTo>
                    <a:pt x="76" y="90"/>
                    <a:pt x="76" y="90"/>
                    <a:pt x="76" y="90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63" y="85"/>
                    <a:pt x="63" y="85"/>
                    <a:pt x="63" y="85"/>
                  </a:cubicBezTo>
                  <a:cubicBezTo>
                    <a:pt x="76" y="85"/>
                    <a:pt x="76" y="85"/>
                    <a:pt x="76" y="85"/>
                  </a:cubicBezTo>
                  <a:close/>
                  <a:moveTo>
                    <a:pt x="63" y="63"/>
                  </a:moveTo>
                  <a:cubicBezTo>
                    <a:pt x="63" y="58"/>
                    <a:pt x="63" y="58"/>
                    <a:pt x="63" y="58"/>
                  </a:cubicBezTo>
                  <a:cubicBezTo>
                    <a:pt x="70" y="58"/>
                    <a:pt x="70" y="58"/>
                    <a:pt x="70" y="58"/>
                  </a:cubicBezTo>
                  <a:cubicBezTo>
                    <a:pt x="70" y="45"/>
                    <a:pt x="70" y="45"/>
                    <a:pt x="70" y="45"/>
                  </a:cubicBezTo>
                  <a:cubicBezTo>
                    <a:pt x="63" y="45"/>
                    <a:pt x="63" y="45"/>
                    <a:pt x="63" y="45"/>
                  </a:cubicBezTo>
                  <a:cubicBezTo>
                    <a:pt x="63" y="40"/>
                    <a:pt x="63" y="40"/>
                    <a:pt x="63" y="40"/>
                  </a:cubicBezTo>
                  <a:cubicBezTo>
                    <a:pt x="72" y="40"/>
                    <a:pt x="72" y="40"/>
                    <a:pt x="72" y="40"/>
                  </a:cubicBezTo>
                  <a:cubicBezTo>
                    <a:pt x="73" y="40"/>
                    <a:pt x="74" y="41"/>
                    <a:pt x="74" y="42"/>
                  </a:cubicBezTo>
                  <a:cubicBezTo>
                    <a:pt x="74" y="60"/>
                    <a:pt x="74" y="60"/>
                    <a:pt x="74" y="60"/>
                  </a:cubicBezTo>
                  <a:cubicBezTo>
                    <a:pt x="74" y="61"/>
                    <a:pt x="73" y="63"/>
                    <a:pt x="72" y="63"/>
                  </a:cubicBezTo>
                  <a:lnTo>
                    <a:pt x="63" y="63"/>
                  </a:lnTo>
                  <a:close/>
                  <a:moveTo>
                    <a:pt x="50" y="94"/>
                  </a:moveTo>
                  <a:cubicBezTo>
                    <a:pt x="63" y="94"/>
                    <a:pt x="63" y="94"/>
                    <a:pt x="63" y="94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0" y="94"/>
                    <a:pt x="50" y="94"/>
                    <a:pt x="50" y="94"/>
                  </a:cubicBezTo>
                  <a:close/>
                  <a:moveTo>
                    <a:pt x="63" y="5"/>
                  </a:moveTo>
                  <a:cubicBezTo>
                    <a:pt x="50" y="5"/>
                    <a:pt x="50" y="5"/>
                    <a:pt x="50" y="5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3" y="5"/>
                    <a:pt x="63" y="5"/>
                    <a:pt x="63" y="5"/>
                  </a:cubicBezTo>
                  <a:close/>
                  <a:moveTo>
                    <a:pt x="63" y="40"/>
                  </a:moveTo>
                  <a:cubicBezTo>
                    <a:pt x="63" y="45"/>
                    <a:pt x="63" y="45"/>
                    <a:pt x="63" y="45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63" y="63"/>
                    <a:pt x="63" y="63"/>
                    <a:pt x="63" y="6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3" y="63"/>
                    <a:pt x="52" y="61"/>
                    <a:pt x="52" y="60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1"/>
                    <a:pt x="53" y="40"/>
                    <a:pt x="54" y="40"/>
                  </a:cubicBezTo>
                  <a:cubicBezTo>
                    <a:pt x="63" y="40"/>
                    <a:pt x="63" y="40"/>
                    <a:pt x="63" y="40"/>
                  </a:cubicBezTo>
                  <a:close/>
                  <a:moveTo>
                    <a:pt x="63" y="68"/>
                  </a:moveTo>
                  <a:cubicBezTo>
                    <a:pt x="63" y="72"/>
                    <a:pt x="63" y="72"/>
                    <a:pt x="63" y="72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50" y="68"/>
                    <a:pt x="50" y="68"/>
                    <a:pt x="50" y="68"/>
                  </a:cubicBezTo>
                  <a:cubicBezTo>
                    <a:pt x="63" y="68"/>
                    <a:pt x="63" y="68"/>
                    <a:pt x="63" y="68"/>
                  </a:cubicBezTo>
                  <a:close/>
                  <a:moveTo>
                    <a:pt x="63" y="85"/>
                  </a:moveTo>
                  <a:cubicBezTo>
                    <a:pt x="63" y="90"/>
                    <a:pt x="63" y="90"/>
                    <a:pt x="63" y="90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63" y="85"/>
                    <a:pt x="63" y="85"/>
                    <a:pt x="63" y="85"/>
                  </a:cubicBezTo>
                  <a:close/>
                  <a:moveTo>
                    <a:pt x="50" y="36"/>
                  </a:moveTo>
                  <a:cubicBezTo>
                    <a:pt x="50" y="31"/>
                    <a:pt x="50" y="31"/>
                    <a:pt x="50" y="3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18"/>
                    <a:pt x="56" y="18"/>
                    <a:pt x="56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60" y="14"/>
                    <a:pt x="61" y="15"/>
                    <a:pt x="61" y="16"/>
                  </a:cubicBezTo>
                  <a:cubicBezTo>
                    <a:pt x="61" y="34"/>
                    <a:pt x="61" y="34"/>
                    <a:pt x="61" y="34"/>
                  </a:cubicBezTo>
                  <a:cubicBezTo>
                    <a:pt x="61" y="35"/>
                    <a:pt x="60" y="36"/>
                    <a:pt x="59" y="36"/>
                  </a:cubicBezTo>
                  <a:lnTo>
                    <a:pt x="50" y="36"/>
                  </a:lnTo>
                  <a:close/>
                  <a:moveTo>
                    <a:pt x="37" y="94"/>
                  </a:moveTo>
                  <a:cubicBezTo>
                    <a:pt x="50" y="94"/>
                    <a:pt x="50" y="94"/>
                    <a:pt x="50" y="94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37" y="99"/>
                    <a:pt x="37" y="99"/>
                    <a:pt x="37" y="99"/>
                  </a:cubicBezTo>
                  <a:cubicBezTo>
                    <a:pt x="37" y="94"/>
                    <a:pt x="37" y="94"/>
                    <a:pt x="37" y="94"/>
                  </a:cubicBezTo>
                  <a:close/>
                  <a:moveTo>
                    <a:pt x="50" y="5"/>
                  </a:moveTo>
                  <a:cubicBezTo>
                    <a:pt x="37" y="5"/>
                    <a:pt x="37" y="5"/>
                    <a:pt x="37" y="5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0" y="5"/>
                    <a:pt x="50" y="5"/>
                    <a:pt x="50" y="5"/>
                  </a:cubicBezTo>
                  <a:close/>
                  <a:moveTo>
                    <a:pt x="50" y="14"/>
                  </a:moveTo>
                  <a:cubicBezTo>
                    <a:pt x="50" y="18"/>
                    <a:pt x="50" y="18"/>
                    <a:pt x="50" y="18"/>
                  </a:cubicBezTo>
                  <a:cubicBezTo>
                    <a:pt x="44" y="18"/>
                    <a:pt x="44" y="18"/>
                    <a:pt x="44" y="18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50" y="31"/>
                    <a:pt x="50" y="31"/>
                    <a:pt x="50" y="31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41" y="36"/>
                    <a:pt x="41" y="36"/>
                    <a:pt x="41" y="36"/>
                  </a:cubicBezTo>
                  <a:cubicBezTo>
                    <a:pt x="40" y="36"/>
                    <a:pt x="39" y="35"/>
                    <a:pt x="39" y="34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39" y="15"/>
                    <a:pt x="40" y="14"/>
                    <a:pt x="41" y="14"/>
                  </a:cubicBezTo>
                  <a:cubicBezTo>
                    <a:pt x="50" y="14"/>
                    <a:pt x="50" y="14"/>
                    <a:pt x="50" y="14"/>
                  </a:cubicBezTo>
                  <a:close/>
                  <a:moveTo>
                    <a:pt x="50" y="68"/>
                  </a:moveTo>
                  <a:cubicBezTo>
                    <a:pt x="50" y="72"/>
                    <a:pt x="50" y="72"/>
                    <a:pt x="50" y="72"/>
                  </a:cubicBezTo>
                  <a:cubicBezTo>
                    <a:pt x="39" y="72"/>
                    <a:pt x="39" y="72"/>
                    <a:pt x="39" y="72"/>
                  </a:cubicBezTo>
                  <a:cubicBezTo>
                    <a:pt x="39" y="85"/>
                    <a:pt x="39" y="85"/>
                    <a:pt x="39" y="85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37" y="90"/>
                    <a:pt x="37" y="90"/>
                    <a:pt x="37" y="90"/>
                  </a:cubicBezTo>
                  <a:cubicBezTo>
                    <a:pt x="37" y="68"/>
                    <a:pt x="37" y="68"/>
                    <a:pt x="37" y="68"/>
                  </a:cubicBezTo>
                  <a:cubicBezTo>
                    <a:pt x="50" y="68"/>
                    <a:pt x="50" y="68"/>
                    <a:pt x="50" y="68"/>
                  </a:cubicBezTo>
                  <a:close/>
                  <a:moveTo>
                    <a:pt x="37" y="63"/>
                  </a:moveTo>
                  <a:cubicBezTo>
                    <a:pt x="37" y="58"/>
                    <a:pt x="37" y="58"/>
                    <a:pt x="37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3" y="45"/>
                    <a:pt x="43" y="45"/>
                    <a:pt x="43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0"/>
                    <a:pt x="37" y="40"/>
                    <a:pt x="37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7" y="40"/>
                    <a:pt x="48" y="41"/>
                    <a:pt x="48" y="42"/>
                  </a:cubicBezTo>
                  <a:cubicBezTo>
                    <a:pt x="48" y="60"/>
                    <a:pt x="48" y="60"/>
                    <a:pt x="48" y="60"/>
                  </a:cubicBezTo>
                  <a:cubicBezTo>
                    <a:pt x="48" y="61"/>
                    <a:pt x="47" y="63"/>
                    <a:pt x="46" y="63"/>
                  </a:cubicBezTo>
                  <a:lnTo>
                    <a:pt x="37" y="63"/>
                  </a:lnTo>
                  <a:close/>
                  <a:moveTo>
                    <a:pt x="23" y="94"/>
                  </a:moveTo>
                  <a:cubicBezTo>
                    <a:pt x="37" y="94"/>
                    <a:pt x="37" y="94"/>
                    <a:pt x="37" y="94"/>
                  </a:cubicBezTo>
                  <a:cubicBezTo>
                    <a:pt x="37" y="99"/>
                    <a:pt x="37" y="99"/>
                    <a:pt x="37" y="99"/>
                  </a:cubicBezTo>
                  <a:cubicBezTo>
                    <a:pt x="23" y="99"/>
                    <a:pt x="23" y="99"/>
                    <a:pt x="23" y="99"/>
                  </a:cubicBezTo>
                  <a:cubicBezTo>
                    <a:pt x="23" y="94"/>
                    <a:pt x="23" y="94"/>
                    <a:pt x="23" y="94"/>
                  </a:cubicBezTo>
                  <a:close/>
                  <a:moveTo>
                    <a:pt x="37" y="5"/>
                  </a:moveTo>
                  <a:cubicBezTo>
                    <a:pt x="23" y="5"/>
                    <a:pt x="23" y="5"/>
                    <a:pt x="23" y="5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5"/>
                    <a:pt x="37" y="5"/>
                    <a:pt x="37" y="5"/>
                  </a:cubicBezTo>
                  <a:close/>
                  <a:moveTo>
                    <a:pt x="37" y="40"/>
                  </a:moveTo>
                  <a:cubicBezTo>
                    <a:pt x="37" y="45"/>
                    <a:pt x="37" y="45"/>
                    <a:pt x="37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63"/>
                    <a:pt x="37" y="63"/>
                    <a:pt x="37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7" y="63"/>
                    <a:pt x="25" y="61"/>
                    <a:pt x="25" y="60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5" y="41"/>
                    <a:pt x="27" y="40"/>
                    <a:pt x="28" y="40"/>
                  </a:cubicBezTo>
                  <a:cubicBezTo>
                    <a:pt x="37" y="40"/>
                    <a:pt x="37" y="40"/>
                    <a:pt x="37" y="40"/>
                  </a:cubicBezTo>
                  <a:close/>
                  <a:moveTo>
                    <a:pt x="37" y="68"/>
                  </a:moveTo>
                  <a:cubicBezTo>
                    <a:pt x="37" y="90"/>
                    <a:pt x="37" y="90"/>
                    <a:pt x="37" y="90"/>
                  </a:cubicBezTo>
                  <a:cubicBezTo>
                    <a:pt x="37" y="90"/>
                    <a:pt x="37" y="90"/>
                    <a:pt x="37" y="90"/>
                  </a:cubicBezTo>
                  <a:cubicBezTo>
                    <a:pt x="35" y="90"/>
                    <a:pt x="34" y="89"/>
                    <a:pt x="34" y="88"/>
                  </a:cubicBezTo>
                  <a:cubicBezTo>
                    <a:pt x="34" y="70"/>
                    <a:pt x="34" y="70"/>
                    <a:pt x="34" y="70"/>
                  </a:cubicBezTo>
                  <a:cubicBezTo>
                    <a:pt x="34" y="69"/>
                    <a:pt x="35" y="68"/>
                    <a:pt x="37" y="68"/>
                  </a:cubicBezTo>
                  <a:cubicBezTo>
                    <a:pt x="37" y="68"/>
                    <a:pt x="37" y="68"/>
                    <a:pt x="37" y="68"/>
                  </a:cubicBezTo>
                  <a:close/>
                  <a:moveTo>
                    <a:pt x="23" y="36"/>
                  </a:moveTo>
                  <a:cubicBezTo>
                    <a:pt x="23" y="31"/>
                    <a:pt x="23" y="31"/>
                    <a:pt x="23" y="31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0" y="18"/>
                    <a:pt x="30" y="18"/>
                    <a:pt x="30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4" y="14"/>
                    <a:pt x="35" y="15"/>
                    <a:pt x="35" y="16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5"/>
                    <a:pt x="34" y="36"/>
                    <a:pt x="32" y="36"/>
                  </a:cubicBezTo>
                  <a:lnTo>
                    <a:pt x="23" y="36"/>
                  </a:lnTo>
                  <a:close/>
                  <a:moveTo>
                    <a:pt x="5" y="94"/>
                  </a:moveTo>
                  <a:cubicBezTo>
                    <a:pt x="23" y="94"/>
                    <a:pt x="23" y="94"/>
                    <a:pt x="23" y="94"/>
                  </a:cubicBezTo>
                  <a:cubicBezTo>
                    <a:pt x="23" y="99"/>
                    <a:pt x="23" y="99"/>
                    <a:pt x="23" y="99"/>
                  </a:cubicBezTo>
                  <a:cubicBezTo>
                    <a:pt x="2" y="99"/>
                    <a:pt x="2" y="99"/>
                    <a:pt x="2" y="99"/>
                  </a:cubicBezTo>
                  <a:cubicBezTo>
                    <a:pt x="1" y="99"/>
                    <a:pt x="0" y="98"/>
                    <a:pt x="0" y="9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94"/>
                    <a:pt x="5" y="94"/>
                    <a:pt x="5" y="94"/>
                  </a:cubicBezTo>
                  <a:close/>
                  <a:moveTo>
                    <a:pt x="23" y="14"/>
                  </a:moveTo>
                  <a:cubicBezTo>
                    <a:pt x="15" y="14"/>
                    <a:pt x="15" y="14"/>
                    <a:pt x="15" y="14"/>
                  </a:cubicBezTo>
                  <a:cubicBezTo>
                    <a:pt x="13" y="14"/>
                    <a:pt x="12" y="15"/>
                    <a:pt x="12" y="16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2" y="35"/>
                    <a:pt x="13" y="36"/>
                    <a:pt x="15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23" y="18"/>
                    <a:pt x="23" y="18"/>
                    <a:pt x="23" y="18"/>
                  </a:cubicBezTo>
                  <a:lnTo>
                    <a:pt x="23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20" name="Freeform 105"/>
            <p:cNvSpPr>
              <a:spLocks noEditPoints="1"/>
            </p:cNvSpPr>
            <p:nvPr/>
          </p:nvSpPr>
          <p:spPr bwMode="auto">
            <a:xfrm>
              <a:off x="5736136" y="4517962"/>
              <a:ext cx="141685" cy="309563"/>
            </a:xfrm>
            <a:custGeom>
              <a:avLst/>
              <a:gdLst>
                <a:gd name="T0" fmla="*/ 75 w 84"/>
                <a:gd name="T1" fmla="*/ 31 h 183"/>
                <a:gd name="T2" fmla="*/ 55 w 84"/>
                <a:gd name="T3" fmla="*/ 28 h 183"/>
                <a:gd name="T4" fmla="*/ 57 w 84"/>
                <a:gd name="T5" fmla="*/ 18 h 183"/>
                <a:gd name="T6" fmla="*/ 78 w 84"/>
                <a:gd name="T7" fmla="*/ 12 h 183"/>
                <a:gd name="T8" fmla="*/ 77 w 84"/>
                <a:gd name="T9" fmla="*/ 6 h 183"/>
                <a:gd name="T10" fmla="*/ 51 w 84"/>
                <a:gd name="T11" fmla="*/ 10 h 183"/>
                <a:gd name="T12" fmla="*/ 72 w 84"/>
                <a:gd name="T13" fmla="*/ 1 h 183"/>
                <a:gd name="T14" fmla="*/ 83 w 84"/>
                <a:gd name="T15" fmla="*/ 8 h 183"/>
                <a:gd name="T16" fmla="*/ 76 w 84"/>
                <a:gd name="T17" fmla="*/ 19 h 183"/>
                <a:gd name="T18" fmla="*/ 78 w 84"/>
                <a:gd name="T19" fmla="*/ 26 h 183"/>
                <a:gd name="T20" fmla="*/ 78 w 84"/>
                <a:gd name="T21" fmla="*/ 183 h 183"/>
                <a:gd name="T22" fmla="*/ 51 w 84"/>
                <a:gd name="T23" fmla="*/ 167 h 183"/>
                <a:gd name="T24" fmla="*/ 65 w 84"/>
                <a:gd name="T25" fmla="*/ 60 h 183"/>
                <a:gd name="T26" fmla="*/ 57 w 84"/>
                <a:gd name="T27" fmla="*/ 58 h 183"/>
                <a:gd name="T28" fmla="*/ 55 w 84"/>
                <a:gd name="T29" fmla="*/ 95 h 183"/>
                <a:gd name="T30" fmla="*/ 51 w 84"/>
                <a:gd name="T31" fmla="*/ 99 h 183"/>
                <a:gd name="T32" fmla="*/ 51 w 84"/>
                <a:gd name="T33" fmla="*/ 99 h 183"/>
                <a:gd name="T34" fmla="*/ 52 w 84"/>
                <a:gd name="T35" fmla="*/ 104 h 183"/>
                <a:gd name="T36" fmla="*/ 60 w 84"/>
                <a:gd name="T37" fmla="*/ 95 h 183"/>
                <a:gd name="T38" fmla="*/ 60 w 84"/>
                <a:gd name="T39" fmla="*/ 63 h 183"/>
                <a:gd name="T40" fmla="*/ 51 w 84"/>
                <a:gd name="T41" fmla="*/ 167 h 183"/>
                <a:gd name="T42" fmla="*/ 46 w 84"/>
                <a:gd name="T43" fmla="*/ 17 h 183"/>
                <a:gd name="T44" fmla="*/ 44 w 84"/>
                <a:gd name="T45" fmla="*/ 31 h 183"/>
                <a:gd name="T46" fmla="*/ 42 w 84"/>
                <a:gd name="T47" fmla="*/ 12 h 183"/>
                <a:gd name="T48" fmla="*/ 50 w 84"/>
                <a:gd name="T49" fmla="*/ 6 h 183"/>
                <a:gd name="T50" fmla="*/ 51 w 84"/>
                <a:gd name="T51" fmla="*/ 11 h 183"/>
                <a:gd name="T52" fmla="*/ 42 w 84"/>
                <a:gd name="T53" fmla="*/ 178 h 183"/>
                <a:gd name="T54" fmla="*/ 42 w 84"/>
                <a:gd name="T55" fmla="*/ 183 h 183"/>
                <a:gd name="T56" fmla="*/ 51 w 84"/>
                <a:gd name="T57" fmla="*/ 99 h 183"/>
                <a:gd name="T58" fmla="*/ 51 w 84"/>
                <a:gd name="T59" fmla="*/ 104 h 183"/>
                <a:gd name="T60" fmla="*/ 44 w 84"/>
                <a:gd name="T61" fmla="*/ 102 h 183"/>
                <a:gd name="T62" fmla="*/ 44 w 84"/>
                <a:gd name="T63" fmla="*/ 58 h 183"/>
                <a:gd name="T64" fmla="*/ 46 w 84"/>
                <a:gd name="T65" fmla="*/ 84 h 183"/>
                <a:gd name="T66" fmla="*/ 47 w 84"/>
                <a:gd name="T67" fmla="*/ 98 h 183"/>
                <a:gd name="T68" fmla="*/ 51 w 84"/>
                <a:gd name="T69" fmla="*/ 99 h 183"/>
                <a:gd name="T70" fmla="*/ 51 w 84"/>
                <a:gd name="T71" fmla="*/ 162 h 183"/>
                <a:gd name="T72" fmla="*/ 42 w 84"/>
                <a:gd name="T73" fmla="*/ 162 h 183"/>
                <a:gd name="T74" fmla="*/ 5 w 84"/>
                <a:gd name="T75" fmla="*/ 31 h 183"/>
                <a:gd name="T76" fmla="*/ 42 w 84"/>
                <a:gd name="T77" fmla="*/ 183 h 183"/>
                <a:gd name="T78" fmla="*/ 0 w 84"/>
                <a:gd name="T79" fmla="*/ 29 h 183"/>
                <a:gd name="T80" fmla="*/ 41 w 84"/>
                <a:gd name="T81" fmla="*/ 17 h 183"/>
                <a:gd name="T82" fmla="*/ 42 w 84"/>
                <a:gd name="T83" fmla="*/ 12 h 183"/>
                <a:gd name="T84" fmla="*/ 18 w 84"/>
                <a:gd name="T85" fmla="*/ 58 h 183"/>
                <a:gd name="T86" fmla="*/ 18 w 84"/>
                <a:gd name="T87" fmla="*/ 167 h 183"/>
                <a:gd name="T88" fmla="*/ 20 w 84"/>
                <a:gd name="T89" fmla="*/ 162 h 183"/>
                <a:gd name="T90" fmla="*/ 41 w 84"/>
                <a:gd name="T91" fmla="*/ 84 h 183"/>
                <a:gd name="T92" fmla="*/ 42 w 84"/>
                <a:gd name="T93" fmla="*/ 58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4" h="183">
                  <a:moveTo>
                    <a:pt x="51" y="178"/>
                  </a:moveTo>
                  <a:cubicBezTo>
                    <a:pt x="75" y="178"/>
                    <a:pt x="75" y="178"/>
                    <a:pt x="75" y="178"/>
                  </a:cubicBezTo>
                  <a:cubicBezTo>
                    <a:pt x="75" y="31"/>
                    <a:pt x="75" y="31"/>
                    <a:pt x="75" y="31"/>
                  </a:cubicBezTo>
                  <a:cubicBezTo>
                    <a:pt x="57" y="31"/>
                    <a:pt x="57" y="31"/>
                    <a:pt x="57" y="31"/>
                  </a:cubicBezTo>
                  <a:cubicBezTo>
                    <a:pt x="56" y="31"/>
                    <a:pt x="55" y="30"/>
                    <a:pt x="55" y="29"/>
                  </a:cubicBezTo>
                  <a:cubicBezTo>
                    <a:pt x="55" y="28"/>
                    <a:pt x="55" y="28"/>
                    <a:pt x="55" y="28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0"/>
                    <a:pt x="56" y="19"/>
                    <a:pt x="57" y="18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75" y="14"/>
                    <a:pt x="75" y="14"/>
                    <a:pt x="75" y="14"/>
                  </a:cubicBezTo>
                  <a:cubicBezTo>
                    <a:pt x="75" y="14"/>
                    <a:pt x="75" y="14"/>
                    <a:pt x="75" y="14"/>
                  </a:cubicBezTo>
                  <a:cubicBezTo>
                    <a:pt x="76" y="14"/>
                    <a:pt x="77" y="13"/>
                    <a:pt x="78" y="12"/>
                  </a:cubicBezTo>
                  <a:cubicBezTo>
                    <a:pt x="79" y="11"/>
                    <a:pt x="79" y="10"/>
                    <a:pt x="79" y="9"/>
                  </a:cubicBezTo>
                  <a:cubicBezTo>
                    <a:pt x="79" y="9"/>
                    <a:pt x="79" y="9"/>
                    <a:pt x="79" y="9"/>
                  </a:cubicBezTo>
                  <a:cubicBezTo>
                    <a:pt x="78" y="8"/>
                    <a:pt x="78" y="7"/>
                    <a:pt x="77" y="6"/>
                  </a:cubicBezTo>
                  <a:cubicBezTo>
                    <a:pt x="76" y="5"/>
                    <a:pt x="74" y="5"/>
                    <a:pt x="73" y="5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51" y="5"/>
                    <a:pt x="51" y="5"/>
                    <a:pt x="51" y="5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75" y="0"/>
                    <a:pt x="77" y="1"/>
                    <a:pt x="79" y="2"/>
                  </a:cubicBezTo>
                  <a:cubicBezTo>
                    <a:pt x="81" y="3"/>
                    <a:pt x="83" y="5"/>
                    <a:pt x="83" y="8"/>
                  </a:cubicBezTo>
                  <a:cubicBezTo>
                    <a:pt x="83" y="8"/>
                    <a:pt x="83" y="8"/>
                    <a:pt x="83" y="8"/>
                  </a:cubicBezTo>
                  <a:cubicBezTo>
                    <a:pt x="84" y="10"/>
                    <a:pt x="83" y="13"/>
                    <a:pt x="82" y="15"/>
                  </a:cubicBezTo>
                  <a:cubicBezTo>
                    <a:pt x="81" y="17"/>
                    <a:pt x="79" y="18"/>
                    <a:pt x="76" y="19"/>
                  </a:cubicBezTo>
                  <a:cubicBezTo>
                    <a:pt x="76" y="19"/>
                    <a:pt x="76" y="19"/>
                    <a:pt x="76" y="19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0" y="26"/>
                    <a:pt x="60" y="26"/>
                    <a:pt x="60" y="26"/>
                  </a:cubicBezTo>
                  <a:cubicBezTo>
                    <a:pt x="78" y="26"/>
                    <a:pt x="78" y="26"/>
                    <a:pt x="78" y="26"/>
                  </a:cubicBezTo>
                  <a:cubicBezTo>
                    <a:pt x="79" y="26"/>
                    <a:pt x="80" y="27"/>
                    <a:pt x="80" y="29"/>
                  </a:cubicBezTo>
                  <a:cubicBezTo>
                    <a:pt x="80" y="180"/>
                    <a:pt x="80" y="180"/>
                    <a:pt x="80" y="180"/>
                  </a:cubicBezTo>
                  <a:cubicBezTo>
                    <a:pt x="80" y="182"/>
                    <a:pt x="79" y="183"/>
                    <a:pt x="78" y="183"/>
                  </a:cubicBezTo>
                  <a:cubicBezTo>
                    <a:pt x="51" y="183"/>
                    <a:pt x="51" y="183"/>
                    <a:pt x="51" y="183"/>
                  </a:cubicBezTo>
                  <a:cubicBezTo>
                    <a:pt x="51" y="178"/>
                    <a:pt x="51" y="178"/>
                    <a:pt x="51" y="178"/>
                  </a:cubicBezTo>
                  <a:close/>
                  <a:moveTo>
                    <a:pt x="51" y="167"/>
                  </a:moveTo>
                  <a:cubicBezTo>
                    <a:pt x="62" y="167"/>
                    <a:pt x="62" y="167"/>
                    <a:pt x="62" y="167"/>
                  </a:cubicBezTo>
                  <a:cubicBezTo>
                    <a:pt x="64" y="167"/>
                    <a:pt x="65" y="166"/>
                    <a:pt x="65" y="164"/>
                  </a:cubicBezTo>
                  <a:cubicBezTo>
                    <a:pt x="65" y="60"/>
                    <a:pt x="65" y="60"/>
                    <a:pt x="65" y="60"/>
                  </a:cubicBezTo>
                  <a:cubicBezTo>
                    <a:pt x="65" y="59"/>
                    <a:pt x="64" y="58"/>
                    <a:pt x="62" y="58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57" y="58"/>
                    <a:pt x="57" y="58"/>
                    <a:pt x="57" y="58"/>
                  </a:cubicBezTo>
                  <a:cubicBezTo>
                    <a:pt x="56" y="58"/>
                    <a:pt x="55" y="59"/>
                    <a:pt x="55" y="60"/>
                  </a:cubicBezTo>
                  <a:cubicBezTo>
                    <a:pt x="55" y="95"/>
                    <a:pt x="55" y="95"/>
                    <a:pt x="55" y="95"/>
                  </a:cubicBezTo>
                  <a:cubicBezTo>
                    <a:pt x="55" y="95"/>
                    <a:pt x="55" y="95"/>
                    <a:pt x="55" y="95"/>
                  </a:cubicBezTo>
                  <a:cubicBezTo>
                    <a:pt x="55" y="96"/>
                    <a:pt x="55" y="97"/>
                    <a:pt x="54" y="98"/>
                  </a:cubicBezTo>
                  <a:cubicBezTo>
                    <a:pt x="53" y="99"/>
                    <a:pt x="53" y="99"/>
                    <a:pt x="52" y="99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1" y="99"/>
                    <a:pt x="51" y="99"/>
                    <a:pt x="52" y="99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52" y="104"/>
                    <a:pt x="52" y="104"/>
                    <a:pt x="52" y="104"/>
                  </a:cubicBezTo>
                  <a:cubicBezTo>
                    <a:pt x="52" y="104"/>
                    <a:pt x="52" y="104"/>
                    <a:pt x="52" y="104"/>
                  </a:cubicBezTo>
                  <a:cubicBezTo>
                    <a:pt x="52" y="104"/>
                    <a:pt x="52" y="104"/>
                    <a:pt x="53" y="104"/>
                  </a:cubicBezTo>
                  <a:cubicBezTo>
                    <a:pt x="55" y="104"/>
                    <a:pt x="57" y="102"/>
                    <a:pt x="58" y="101"/>
                  </a:cubicBezTo>
                  <a:cubicBezTo>
                    <a:pt x="59" y="99"/>
                    <a:pt x="60" y="97"/>
                    <a:pt x="60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63"/>
                    <a:pt x="60" y="63"/>
                    <a:pt x="60" y="63"/>
                  </a:cubicBezTo>
                  <a:cubicBezTo>
                    <a:pt x="60" y="63"/>
                    <a:pt x="60" y="63"/>
                    <a:pt x="60" y="63"/>
                  </a:cubicBezTo>
                  <a:cubicBezTo>
                    <a:pt x="60" y="162"/>
                    <a:pt x="60" y="162"/>
                    <a:pt x="60" y="162"/>
                  </a:cubicBezTo>
                  <a:cubicBezTo>
                    <a:pt x="51" y="162"/>
                    <a:pt x="51" y="162"/>
                    <a:pt x="51" y="162"/>
                  </a:cubicBezTo>
                  <a:lnTo>
                    <a:pt x="51" y="167"/>
                  </a:lnTo>
                  <a:close/>
                  <a:moveTo>
                    <a:pt x="47" y="12"/>
                  </a:moveTo>
                  <a:cubicBezTo>
                    <a:pt x="46" y="14"/>
                    <a:pt x="46" y="15"/>
                    <a:pt x="46" y="17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30"/>
                    <a:pt x="45" y="31"/>
                    <a:pt x="44" y="31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1"/>
                    <a:pt x="43" y="10"/>
                    <a:pt x="43" y="9"/>
                  </a:cubicBezTo>
                  <a:cubicBezTo>
                    <a:pt x="44" y="8"/>
                    <a:pt x="45" y="7"/>
                    <a:pt x="46" y="7"/>
                  </a:cubicBezTo>
                  <a:cubicBezTo>
                    <a:pt x="47" y="6"/>
                    <a:pt x="49" y="6"/>
                    <a:pt x="50" y="6"/>
                  </a:cubicBezTo>
                  <a:cubicBezTo>
                    <a:pt x="51" y="5"/>
                    <a:pt x="51" y="5"/>
                    <a:pt x="51" y="5"/>
                  </a:cubicBezTo>
                  <a:cubicBezTo>
                    <a:pt x="51" y="10"/>
                    <a:pt x="51" y="10"/>
                    <a:pt x="51" y="10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0" y="11"/>
                    <a:pt x="49" y="11"/>
                    <a:pt x="48" y="11"/>
                  </a:cubicBezTo>
                  <a:cubicBezTo>
                    <a:pt x="48" y="12"/>
                    <a:pt x="47" y="12"/>
                    <a:pt x="47" y="12"/>
                  </a:cubicBezTo>
                  <a:close/>
                  <a:moveTo>
                    <a:pt x="42" y="178"/>
                  </a:moveTo>
                  <a:cubicBezTo>
                    <a:pt x="51" y="178"/>
                    <a:pt x="51" y="178"/>
                    <a:pt x="51" y="178"/>
                  </a:cubicBezTo>
                  <a:cubicBezTo>
                    <a:pt x="51" y="183"/>
                    <a:pt x="51" y="183"/>
                    <a:pt x="51" y="183"/>
                  </a:cubicBezTo>
                  <a:cubicBezTo>
                    <a:pt x="42" y="183"/>
                    <a:pt x="42" y="183"/>
                    <a:pt x="42" y="183"/>
                  </a:cubicBezTo>
                  <a:cubicBezTo>
                    <a:pt x="42" y="178"/>
                    <a:pt x="42" y="178"/>
                    <a:pt x="42" y="178"/>
                  </a:cubicBezTo>
                  <a:close/>
                  <a:moveTo>
                    <a:pt x="51" y="99"/>
                  </a:moveTo>
                  <a:cubicBezTo>
                    <a:pt x="51" y="99"/>
                    <a:pt x="51" y="99"/>
                    <a:pt x="51" y="99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8" y="104"/>
                    <a:pt x="46" y="103"/>
                    <a:pt x="44" y="102"/>
                  </a:cubicBezTo>
                  <a:cubicBezTo>
                    <a:pt x="44" y="102"/>
                    <a:pt x="44" y="102"/>
                    <a:pt x="44" y="102"/>
                  </a:cubicBezTo>
                  <a:cubicBezTo>
                    <a:pt x="43" y="101"/>
                    <a:pt x="42" y="100"/>
                    <a:pt x="42" y="98"/>
                  </a:cubicBezTo>
                  <a:cubicBezTo>
                    <a:pt x="42" y="58"/>
                    <a:pt x="42" y="58"/>
                    <a:pt x="42" y="58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5" y="58"/>
                    <a:pt x="46" y="59"/>
                    <a:pt x="46" y="60"/>
                  </a:cubicBezTo>
                  <a:cubicBezTo>
                    <a:pt x="46" y="60"/>
                    <a:pt x="46" y="60"/>
                    <a:pt x="46" y="60"/>
                  </a:cubicBezTo>
                  <a:cubicBezTo>
                    <a:pt x="46" y="84"/>
                    <a:pt x="46" y="84"/>
                    <a:pt x="46" y="84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6" y="96"/>
                    <a:pt x="46" y="97"/>
                    <a:pt x="47" y="98"/>
                  </a:cubicBezTo>
                  <a:cubicBezTo>
                    <a:pt x="47" y="98"/>
                    <a:pt x="47" y="98"/>
                    <a:pt x="47" y="98"/>
                  </a:cubicBezTo>
                  <a:cubicBezTo>
                    <a:pt x="47" y="98"/>
                    <a:pt x="47" y="98"/>
                    <a:pt x="47" y="98"/>
                  </a:cubicBezTo>
                  <a:cubicBezTo>
                    <a:pt x="48" y="99"/>
                    <a:pt x="49" y="99"/>
                    <a:pt x="51" y="99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1" y="99"/>
                    <a:pt x="51" y="99"/>
                    <a:pt x="51" y="99"/>
                  </a:cubicBezTo>
                  <a:cubicBezTo>
                    <a:pt x="51" y="99"/>
                    <a:pt x="51" y="99"/>
                    <a:pt x="51" y="99"/>
                  </a:cubicBezTo>
                  <a:close/>
                  <a:moveTo>
                    <a:pt x="51" y="162"/>
                  </a:moveTo>
                  <a:cubicBezTo>
                    <a:pt x="51" y="167"/>
                    <a:pt x="51" y="167"/>
                    <a:pt x="51" y="167"/>
                  </a:cubicBezTo>
                  <a:cubicBezTo>
                    <a:pt x="42" y="167"/>
                    <a:pt x="42" y="167"/>
                    <a:pt x="42" y="167"/>
                  </a:cubicBezTo>
                  <a:cubicBezTo>
                    <a:pt x="42" y="162"/>
                    <a:pt x="42" y="162"/>
                    <a:pt x="42" y="162"/>
                  </a:cubicBezTo>
                  <a:lnTo>
                    <a:pt x="51" y="162"/>
                  </a:lnTo>
                  <a:close/>
                  <a:moveTo>
                    <a:pt x="42" y="31"/>
                  </a:moveTo>
                  <a:cubicBezTo>
                    <a:pt x="5" y="31"/>
                    <a:pt x="5" y="31"/>
                    <a:pt x="5" y="31"/>
                  </a:cubicBezTo>
                  <a:cubicBezTo>
                    <a:pt x="5" y="178"/>
                    <a:pt x="5" y="178"/>
                    <a:pt x="5" y="178"/>
                  </a:cubicBezTo>
                  <a:cubicBezTo>
                    <a:pt x="42" y="178"/>
                    <a:pt x="42" y="178"/>
                    <a:pt x="42" y="178"/>
                  </a:cubicBezTo>
                  <a:cubicBezTo>
                    <a:pt x="42" y="183"/>
                    <a:pt x="42" y="183"/>
                    <a:pt x="42" y="183"/>
                  </a:cubicBezTo>
                  <a:cubicBezTo>
                    <a:pt x="3" y="183"/>
                    <a:pt x="3" y="183"/>
                    <a:pt x="3" y="183"/>
                  </a:cubicBezTo>
                  <a:cubicBezTo>
                    <a:pt x="1" y="183"/>
                    <a:pt x="0" y="182"/>
                    <a:pt x="0" y="180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7"/>
                    <a:pt x="1" y="26"/>
                    <a:pt x="3" y="26"/>
                  </a:cubicBezTo>
                  <a:cubicBezTo>
                    <a:pt x="41" y="26"/>
                    <a:pt x="41" y="26"/>
                    <a:pt x="41" y="26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1" y="15"/>
                    <a:pt x="41" y="14"/>
                    <a:pt x="42" y="12"/>
                  </a:cubicBezTo>
                  <a:cubicBezTo>
                    <a:pt x="42" y="31"/>
                    <a:pt x="42" y="31"/>
                    <a:pt x="42" y="31"/>
                  </a:cubicBezTo>
                  <a:close/>
                  <a:moveTo>
                    <a:pt x="42" y="58"/>
                  </a:moveTo>
                  <a:cubicBezTo>
                    <a:pt x="18" y="58"/>
                    <a:pt x="18" y="58"/>
                    <a:pt x="18" y="58"/>
                  </a:cubicBezTo>
                  <a:cubicBezTo>
                    <a:pt x="17" y="58"/>
                    <a:pt x="16" y="59"/>
                    <a:pt x="16" y="60"/>
                  </a:cubicBezTo>
                  <a:cubicBezTo>
                    <a:pt x="16" y="164"/>
                    <a:pt x="16" y="164"/>
                    <a:pt x="16" y="164"/>
                  </a:cubicBezTo>
                  <a:cubicBezTo>
                    <a:pt x="16" y="166"/>
                    <a:pt x="17" y="167"/>
                    <a:pt x="18" y="167"/>
                  </a:cubicBezTo>
                  <a:cubicBezTo>
                    <a:pt x="42" y="167"/>
                    <a:pt x="42" y="167"/>
                    <a:pt x="42" y="167"/>
                  </a:cubicBezTo>
                  <a:cubicBezTo>
                    <a:pt x="42" y="162"/>
                    <a:pt x="42" y="162"/>
                    <a:pt x="42" y="162"/>
                  </a:cubicBezTo>
                  <a:cubicBezTo>
                    <a:pt x="20" y="162"/>
                    <a:pt x="20" y="162"/>
                    <a:pt x="20" y="162"/>
                  </a:cubicBezTo>
                  <a:cubicBezTo>
                    <a:pt x="20" y="63"/>
                    <a:pt x="20" y="63"/>
                    <a:pt x="20" y="63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41" y="84"/>
                    <a:pt x="41" y="84"/>
                    <a:pt x="41" y="84"/>
                  </a:cubicBezTo>
                  <a:cubicBezTo>
                    <a:pt x="41" y="95"/>
                    <a:pt x="41" y="95"/>
                    <a:pt x="41" y="95"/>
                  </a:cubicBezTo>
                  <a:cubicBezTo>
                    <a:pt x="41" y="96"/>
                    <a:pt x="41" y="97"/>
                    <a:pt x="42" y="98"/>
                  </a:cubicBezTo>
                  <a:lnTo>
                    <a:pt x="42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21" name="Freeform 150"/>
            <p:cNvSpPr>
              <a:spLocks noEditPoints="1"/>
            </p:cNvSpPr>
            <p:nvPr/>
          </p:nvSpPr>
          <p:spPr bwMode="auto">
            <a:xfrm>
              <a:off x="4831261" y="3900028"/>
              <a:ext cx="245269" cy="64294"/>
            </a:xfrm>
            <a:custGeom>
              <a:avLst/>
              <a:gdLst>
                <a:gd name="T0" fmla="*/ 130 w 145"/>
                <a:gd name="T1" fmla="*/ 25 h 38"/>
                <a:gd name="T2" fmla="*/ 73 w 145"/>
                <a:gd name="T3" fmla="*/ 25 h 38"/>
                <a:gd name="T4" fmla="*/ 73 w 145"/>
                <a:gd name="T5" fmla="*/ 20 h 38"/>
                <a:gd name="T6" fmla="*/ 128 w 145"/>
                <a:gd name="T7" fmla="*/ 20 h 38"/>
                <a:gd name="T8" fmla="*/ 128 w 145"/>
                <a:gd name="T9" fmla="*/ 2 h 38"/>
                <a:gd name="T10" fmla="*/ 130 w 145"/>
                <a:gd name="T11" fmla="*/ 0 h 38"/>
                <a:gd name="T12" fmla="*/ 143 w 145"/>
                <a:gd name="T13" fmla="*/ 0 h 38"/>
                <a:gd name="T14" fmla="*/ 145 w 145"/>
                <a:gd name="T15" fmla="*/ 2 h 38"/>
                <a:gd name="T16" fmla="*/ 145 w 145"/>
                <a:gd name="T17" fmla="*/ 36 h 38"/>
                <a:gd name="T18" fmla="*/ 143 w 145"/>
                <a:gd name="T19" fmla="*/ 38 h 38"/>
                <a:gd name="T20" fmla="*/ 73 w 145"/>
                <a:gd name="T21" fmla="*/ 38 h 38"/>
                <a:gd name="T22" fmla="*/ 73 w 145"/>
                <a:gd name="T23" fmla="*/ 33 h 38"/>
                <a:gd name="T24" fmla="*/ 141 w 145"/>
                <a:gd name="T25" fmla="*/ 33 h 38"/>
                <a:gd name="T26" fmla="*/ 141 w 145"/>
                <a:gd name="T27" fmla="*/ 4 h 38"/>
                <a:gd name="T28" fmla="*/ 132 w 145"/>
                <a:gd name="T29" fmla="*/ 4 h 38"/>
                <a:gd name="T30" fmla="*/ 132 w 145"/>
                <a:gd name="T31" fmla="*/ 23 h 38"/>
                <a:gd name="T32" fmla="*/ 130 w 145"/>
                <a:gd name="T33" fmla="*/ 25 h 38"/>
                <a:gd name="T34" fmla="*/ 73 w 145"/>
                <a:gd name="T35" fmla="*/ 25 h 38"/>
                <a:gd name="T36" fmla="*/ 15 w 145"/>
                <a:gd name="T37" fmla="*/ 25 h 38"/>
                <a:gd name="T38" fmla="*/ 13 w 145"/>
                <a:gd name="T39" fmla="*/ 23 h 38"/>
                <a:gd name="T40" fmla="*/ 13 w 145"/>
                <a:gd name="T41" fmla="*/ 5 h 38"/>
                <a:gd name="T42" fmla="*/ 4 w 145"/>
                <a:gd name="T43" fmla="*/ 5 h 38"/>
                <a:gd name="T44" fmla="*/ 4 w 145"/>
                <a:gd name="T45" fmla="*/ 33 h 38"/>
                <a:gd name="T46" fmla="*/ 73 w 145"/>
                <a:gd name="T47" fmla="*/ 33 h 38"/>
                <a:gd name="T48" fmla="*/ 73 w 145"/>
                <a:gd name="T49" fmla="*/ 38 h 38"/>
                <a:gd name="T50" fmla="*/ 2 w 145"/>
                <a:gd name="T51" fmla="*/ 38 h 38"/>
                <a:gd name="T52" fmla="*/ 0 w 145"/>
                <a:gd name="T53" fmla="*/ 36 h 38"/>
                <a:gd name="T54" fmla="*/ 0 w 145"/>
                <a:gd name="T55" fmla="*/ 2 h 38"/>
                <a:gd name="T56" fmla="*/ 2 w 145"/>
                <a:gd name="T57" fmla="*/ 0 h 38"/>
                <a:gd name="T58" fmla="*/ 15 w 145"/>
                <a:gd name="T59" fmla="*/ 0 h 38"/>
                <a:gd name="T60" fmla="*/ 17 w 145"/>
                <a:gd name="T61" fmla="*/ 2 h 38"/>
                <a:gd name="T62" fmla="*/ 17 w 145"/>
                <a:gd name="T63" fmla="*/ 20 h 38"/>
                <a:gd name="T64" fmla="*/ 73 w 145"/>
                <a:gd name="T65" fmla="*/ 20 h 38"/>
                <a:gd name="T66" fmla="*/ 73 w 145"/>
                <a:gd name="T67" fmla="*/ 2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5" h="38">
                  <a:moveTo>
                    <a:pt x="130" y="25"/>
                  </a:moveTo>
                  <a:cubicBezTo>
                    <a:pt x="73" y="25"/>
                    <a:pt x="73" y="25"/>
                    <a:pt x="73" y="25"/>
                  </a:cubicBezTo>
                  <a:cubicBezTo>
                    <a:pt x="73" y="20"/>
                    <a:pt x="73" y="20"/>
                    <a:pt x="73" y="20"/>
                  </a:cubicBezTo>
                  <a:cubicBezTo>
                    <a:pt x="128" y="20"/>
                    <a:pt x="128" y="20"/>
                    <a:pt x="128" y="20"/>
                  </a:cubicBezTo>
                  <a:cubicBezTo>
                    <a:pt x="128" y="2"/>
                    <a:pt x="128" y="2"/>
                    <a:pt x="128" y="2"/>
                  </a:cubicBezTo>
                  <a:cubicBezTo>
                    <a:pt x="128" y="1"/>
                    <a:pt x="129" y="0"/>
                    <a:pt x="130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4" y="0"/>
                    <a:pt x="145" y="1"/>
                    <a:pt x="145" y="2"/>
                  </a:cubicBezTo>
                  <a:cubicBezTo>
                    <a:pt x="145" y="36"/>
                    <a:pt x="145" y="36"/>
                    <a:pt x="145" y="36"/>
                  </a:cubicBezTo>
                  <a:cubicBezTo>
                    <a:pt x="145" y="37"/>
                    <a:pt x="144" y="38"/>
                    <a:pt x="143" y="38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141" y="33"/>
                    <a:pt x="141" y="33"/>
                    <a:pt x="141" y="33"/>
                  </a:cubicBezTo>
                  <a:cubicBezTo>
                    <a:pt x="141" y="4"/>
                    <a:pt x="141" y="4"/>
                    <a:pt x="141" y="4"/>
                  </a:cubicBezTo>
                  <a:cubicBezTo>
                    <a:pt x="132" y="4"/>
                    <a:pt x="132" y="4"/>
                    <a:pt x="132" y="4"/>
                  </a:cubicBezTo>
                  <a:cubicBezTo>
                    <a:pt x="132" y="23"/>
                    <a:pt x="132" y="23"/>
                    <a:pt x="132" y="23"/>
                  </a:cubicBezTo>
                  <a:cubicBezTo>
                    <a:pt x="132" y="24"/>
                    <a:pt x="131" y="25"/>
                    <a:pt x="130" y="25"/>
                  </a:cubicBezTo>
                  <a:close/>
                  <a:moveTo>
                    <a:pt x="73" y="25"/>
                  </a:moveTo>
                  <a:cubicBezTo>
                    <a:pt x="15" y="25"/>
                    <a:pt x="15" y="25"/>
                    <a:pt x="15" y="25"/>
                  </a:cubicBezTo>
                  <a:cubicBezTo>
                    <a:pt x="14" y="25"/>
                    <a:pt x="13" y="24"/>
                    <a:pt x="13" y="23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38"/>
                    <a:pt x="73" y="38"/>
                    <a:pt x="73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1" y="38"/>
                    <a:pt x="0" y="37"/>
                    <a:pt x="0" y="3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7" y="1"/>
                    <a:pt x="17" y="2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73" y="20"/>
                    <a:pt x="73" y="20"/>
                    <a:pt x="73" y="20"/>
                  </a:cubicBezTo>
                  <a:lnTo>
                    <a:pt x="73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22" name="Freeform 151"/>
            <p:cNvSpPr>
              <a:spLocks noEditPoints="1"/>
            </p:cNvSpPr>
            <p:nvPr/>
          </p:nvSpPr>
          <p:spPr bwMode="auto">
            <a:xfrm>
              <a:off x="4863408" y="3730960"/>
              <a:ext cx="184547" cy="196454"/>
            </a:xfrm>
            <a:custGeom>
              <a:avLst/>
              <a:gdLst>
                <a:gd name="T0" fmla="*/ 55 w 109"/>
                <a:gd name="T1" fmla="*/ 111 h 116"/>
                <a:gd name="T2" fmla="*/ 86 w 109"/>
                <a:gd name="T3" fmla="*/ 111 h 116"/>
                <a:gd name="T4" fmla="*/ 86 w 109"/>
                <a:gd name="T5" fmla="*/ 67 h 116"/>
                <a:gd name="T6" fmla="*/ 89 w 109"/>
                <a:gd name="T7" fmla="*/ 64 h 116"/>
                <a:gd name="T8" fmla="*/ 102 w 109"/>
                <a:gd name="T9" fmla="*/ 64 h 116"/>
                <a:gd name="T10" fmla="*/ 55 w 109"/>
                <a:gd name="T11" fmla="*/ 6 h 116"/>
                <a:gd name="T12" fmla="*/ 55 w 109"/>
                <a:gd name="T13" fmla="*/ 6 h 116"/>
                <a:gd name="T14" fmla="*/ 55 w 109"/>
                <a:gd name="T15" fmla="*/ 0 h 116"/>
                <a:gd name="T16" fmla="*/ 57 w 109"/>
                <a:gd name="T17" fmla="*/ 1 h 116"/>
                <a:gd name="T18" fmla="*/ 109 w 109"/>
                <a:gd name="T19" fmla="*/ 65 h 116"/>
                <a:gd name="T20" fmla="*/ 109 w 109"/>
                <a:gd name="T21" fmla="*/ 67 h 116"/>
                <a:gd name="T22" fmla="*/ 107 w 109"/>
                <a:gd name="T23" fmla="*/ 69 h 116"/>
                <a:gd name="T24" fmla="*/ 91 w 109"/>
                <a:gd name="T25" fmla="*/ 69 h 116"/>
                <a:gd name="T26" fmla="*/ 91 w 109"/>
                <a:gd name="T27" fmla="*/ 113 h 116"/>
                <a:gd name="T28" fmla="*/ 89 w 109"/>
                <a:gd name="T29" fmla="*/ 116 h 116"/>
                <a:gd name="T30" fmla="*/ 55 w 109"/>
                <a:gd name="T31" fmla="*/ 116 h 116"/>
                <a:gd name="T32" fmla="*/ 55 w 109"/>
                <a:gd name="T33" fmla="*/ 111 h 116"/>
                <a:gd name="T34" fmla="*/ 23 w 109"/>
                <a:gd name="T35" fmla="*/ 67 h 116"/>
                <a:gd name="T36" fmla="*/ 23 w 109"/>
                <a:gd name="T37" fmla="*/ 111 h 116"/>
                <a:gd name="T38" fmla="*/ 55 w 109"/>
                <a:gd name="T39" fmla="*/ 111 h 116"/>
                <a:gd name="T40" fmla="*/ 55 w 109"/>
                <a:gd name="T41" fmla="*/ 116 h 116"/>
                <a:gd name="T42" fmla="*/ 21 w 109"/>
                <a:gd name="T43" fmla="*/ 116 h 116"/>
                <a:gd name="T44" fmla="*/ 19 w 109"/>
                <a:gd name="T45" fmla="*/ 113 h 116"/>
                <a:gd name="T46" fmla="*/ 19 w 109"/>
                <a:gd name="T47" fmla="*/ 69 h 116"/>
                <a:gd name="T48" fmla="*/ 3 w 109"/>
                <a:gd name="T49" fmla="*/ 69 h 116"/>
                <a:gd name="T50" fmla="*/ 3 w 109"/>
                <a:gd name="T51" fmla="*/ 69 h 116"/>
                <a:gd name="T52" fmla="*/ 1 w 109"/>
                <a:gd name="T53" fmla="*/ 69 h 116"/>
                <a:gd name="T54" fmla="*/ 1 w 109"/>
                <a:gd name="T55" fmla="*/ 65 h 116"/>
                <a:gd name="T56" fmla="*/ 53 w 109"/>
                <a:gd name="T57" fmla="*/ 1 h 116"/>
                <a:gd name="T58" fmla="*/ 53 w 109"/>
                <a:gd name="T59" fmla="*/ 0 h 116"/>
                <a:gd name="T60" fmla="*/ 55 w 109"/>
                <a:gd name="T61" fmla="*/ 0 h 116"/>
                <a:gd name="T62" fmla="*/ 55 w 109"/>
                <a:gd name="T63" fmla="*/ 6 h 116"/>
                <a:gd name="T64" fmla="*/ 8 w 109"/>
                <a:gd name="T65" fmla="*/ 64 h 116"/>
                <a:gd name="T66" fmla="*/ 21 w 109"/>
                <a:gd name="T67" fmla="*/ 64 h 116"/>
                <a:gd name="T68" fmla="*/ 23 w 109"/>
                <a:gd name="T69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9" h="116">
                  <a:moveTo>
                    <a:pt x="55" y="111"/>
                  </a:moveTo>
                  <a:cubicBezTo>
                    <a:pt x="86" y="111"/>
                    <a:pt x="86" y="111"/>
                    <a:pt x="86" y="111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6" y="65"/>
                    <a:pt x="88" y="64"/>
                    <a:pt x="89" y="64"/>
                  </a:cubicBezTo>
                  <a:cubicBezTo>
                    <a:pt x="102" y="64"/>
                    <a:pt x="102" y="64"/>
                    <a:pt x="102" y="64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6" y="0"/>
                    <a:pt x="56" y="0"/>
                    <a:pt x="57" y="1"/>
                  </a:cubicBezTo>
                  <a:cubicBezTo>
                    <a:pt x="109" y="65"/>
                    <a:pt x="109" y="65"/>
                    <a:pt x="109" y="65"/>
                  </a:cubicBezTo>
                  <a:cubicBezTo>
                    <a:pt x="109" y="65"/>
                    <a:pt x="109" y="66"/>
                    <a:pt x="109" y="67"/>
                  </a:cubicBezTo>
                  <a:cubicBezTo>
                    <a:pt x="109" y="68"/>
                    <a:pt x="108" y="69"/>
                    <a:pt x="107" y="69"/>
                  </a:cubicBezTo>
                  <a:cubicBezTo>
                    <a:pt x="91" y="69"/>
                    <a:pt x="91" y="69"/>
                    <a:pt x="91" y="69"/>
                  </a:cubicBezTo>
                  <a:cubicBezTo>
                    <a:pt x="91" y="113"/>
                    <a:pt x="91" y="113"/>
                    <a:pt x="91" y="113"/>
                  </a:cubicBezTo>
                  <a:cubicBezTo>
                    <a:pt x="91" y="115"/>
                    <a:pt x="90" y="116"/>
                    <a:pt x="89" y="116"/>
                  </a:cubicBezTo>
                  <a:cubicBezTo>
                    <a:pt x="55" y="116"/>
                    <a:pt x="55" y="116"/>
                    <a:pt x="55" y="116"/>
                  </a:cubicBezTo>
                  <a:lnTo>
                    <a:pt x="55" y="111"/>
                  </a:lnTo>
                  <a:close/>
                  <a:moveTo>
                    <a:pt x="23" y="67"/>
                  </a:moveTo>
                  <a:cubicBezTo>
                    <a:pt x="23" y="111"/>
                    <a:pt x="23" y="111"/>
                    <a:pt x="23" y="111"/>
                  </a:cubicBezTo>
                  <a:cubicBezTo>
                    <a:pt x="55" y="111"/>
                    <a:pt x="55" y="111"/>
                    <a:pt x="55" y="111"/>
                  </a:cubicBezTo>
                  <a:cubicBezTo>
                    <a:pt x="55" y="116"/>
                    <a:pt x="55" y="116"/>
                    <a:pt x="55" y="116"/>
                  </a:cubicBezTo>
                  <a:cubicBezTo>
                    <a:pt x="21" y="116"/>
                    <a:pt x="21" y="116"/>
                    <a:pt x="21" y="116"/>
                  </a:cubicBezTo>
                  <a:cubicBezTo>
                    <a:pt x="20" y="116"/>
                    <a:pt x="19" y="115"/>
                    <a:pt x="19" y="113"/>
                  </a:cubicBezTo>
                  <a:cubicBezTo>
                    <a:pt x="19" y="69"/>
                    <a:pt x="19" y="69"/>
                    <a:pt x="19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2" y="69"/>
                    <a:pt x="2" y="69"/>
                    <a:pt x="1" y="69"/>
                  </a:cubicBezTo>
                  <a:cubicBezTo>
                    <a:pt x="0" y="68"/>
                    <a:pt x="0" y="66"/>
                    <a:pt x="1" y="65"/>
                  </a:cubicBezTo>
                  <a:cubicBezTo>
                    <a:pt x="53" y="1"/>
                    <a:pt x="53" y="1"/>
                    <a:pt x="53" y="1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4" y="0"/>
                    <a:pt x="54" y="0"/>
                    <a:pt x="55" y="0"/>
                  </a:cubicBezTo>
                  <a:cubicBezTo>
                    <a:pt x="55" y="6"/>
                    <a:pt x="55" y="6"/>
                    <a:pt x="55" y="6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21" y="64"/>
                    <a:pt x="21" y="64"/>
                    <a:pt x="21" y="64"/>
                  </a:cubicBezTo>
                  <a:cubicBezTo>
                    <a:pt x="22" y="64"/>
                    <a:pt x="23" y="65"/>
                    <a:pt x="23" y="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23" name="Freeform 162"/>
            <p:cNvSpPr>
              <a:spLocks noEditPoints="1"/>
            </p:cNvSpPr>
            <p:nvPr/>
          </p:nvSpPr>
          <p:spPr bwMode="auto">
            <a:xfrm>
              <a:off x="5457530" y="3638091"/>
              <a:ext cx="159544" cy="447675"/>
            </a:xfrm>
            <a:custGeom>
              <a:avLst/>
              <a:gdLst>
                <a:gd name="T0" fmla="*/ 57 w 94"/>
                <a:gd name="T1" fmla="*/ 260 h 264"/>
                <a:gd name="T2" fmla="*/ 58 w 94"/>
                <a:gd name="T3" fmla="*/ 119 h 264"/>
                <a:gd name="T4" fmla="*/ 82 w 94"/>
                <a:gd name="T5" fmla="*/ 91 h 264"/>
                <a:gd name="T6" fmla="*/ 88 w 94"/>
                <a:gd name="T7" fmla="*/ 79 h 264"/>
                <a:gd name="T8" fmla="*/ 81 w 94"/>
                <a:gd name="T9" fmla="*/ 38 h 264"/>
                <a:gd name="T10" fmla="*/ 78 w 94"/>
                <a:gd name="T11" fmla="*/ 31 h 264"/>
                <a:gd name="T12" fmla="*/ 71 w 94"/>
                <a:gd name="T13" fmla="*/ 63 h 264"/>
                <a:gd name="T14" fmla="*/ 68 w 94"/>
                <a:gd name="T15" fmla="*/ 66 h 264"/>
                <a:gd name="T16" fmla="*/ 60 w 94"/>
                <a:gd name="T17" fmla="*/ 66 h 264"/>
                <a:gd name="T18" fmla="*/ 51 w 94"/>
                <a:gd name="T19" fmla="*/ 5 h 264"/>
                <a:gd name="T20" fmla="*/ 47 w 94"/>
                <a:gd name="T21" fmla="*/ 0 h 264"/>
                <a:gd name="T22" fmla="*/ 53 w 94"/>
                <a:gd name="T23" fmla="*/ 0 h 264"/>
                <a:gd name="T24" fmla="*/ 62 w 94"/>
                <a:gd name="T25" fmla="*/ 61 h 264"/>
                <a:gd name="T26" fmla="*/ 59 w 94"/>
                <a:gd name="T27" fmla="*/ 3 h 264"/>
                <a:gd name="T28" fmla="*/ 62 w 94"/>
                <a:gd name="T29" fmla="*/ 0 h 264"/>
                <a:gd name="T30" fmla="*/ 84 w 94"/>
                <a:gd name="T31" fmla="*/ 32 h 264"/>
                <a:gd name="T32" fmla="*/ 93 w 94"/>
                <a:gd name="T33" fmla="*/ 65 h 264"/>
                <a:gd name="T34" fmla="*/ 87 w 94"/>
                <a:gd name="T35" fmla="*/ 94 h 264"/>
                <a:gd name="T36" fmla="*/ 74 w 94"/>
                <a:gd name="T37" fmla="*/ 112 h 264"/>
                <a:gd name="T38" fmla="*/ 62 w 94"/>
                <a:gd name="T39" fmla="*/ 262 h 264"/>
                <a:gd name="T40" fmla="*/ 47 w 94"/>
                <a:gd name="T41" fmla="*/ 264 h 264"/>
                <a:gd name="T42" fmla="*/ 15 w 94"/>
                <a:gd name="T43" fmla="*/ 34 h 264"/>
                <a:gd name="T44" fmla="*/ 6 w 94"/>
                <a:gd name="T45" fmla="*/ 66 h 264"/>
                <a:gd name="T46" fmla="*/ 12 w 94"/>
                <a:gd name="T47" fmla="*/ 91 h 264"/>
                <a:gd name="T48" fmla="*/ 36 w 94"/>
                <a:gd name="T49" fmla="*/ 119 h 264"/>
                <a:gd name="T50" fmla="*/ 37 w 94"/>
                <a:gd name="T51" fmla="*/ 121 h 264"/>
                <a:gd name="T52" fmla="*/ 47 w 94"/>
                <a:gd name="T53" fmla="*/ 260 h 264"/>
                <a:gd name="T54" fmla="*/ 35 w 94"/>
                <a:gd name="T55" fmla="*/ 264 h 264"/>
                <a:gd name="T56" fmla="*/ 32 w 94"/>
                <a:gd name="T57" fmla="*/ 122 h 264"/>
                <a:gd name="T58" fmla="*/ 7 w 94"/>
                <a:gd name="T59" fmla="*/ 94 h 264"/>
                <a:gd name="T60" fmla="*/ 1 w 94"/>
                <a:gd name="T61" fmla="*/ 65 h 264"/>
                <a:gd name="T62" fmla="*/ 10 w 94"/>
                <a:gd name="T63" fmla="*/ 32 h 264"/>
                <a:gd name="T64" fmla="*/ 32 w 94"/>
                <a:gd name="T65" fmla="*/ 0 h 264"/>
                <a:gd name="T66" fmla="*/ 33 w 94"/>
                <a:gd name="T67" fmla="*/ 0 h 264"/>
                <a:gd name="T68" fmla="*/ 29 w 94"/>
                <a:gd name="T69" fmla="*/ 61 h 264"/>
                <a:gd name="T70" fmla="*/ 38 w 94"/>
                <a:gd name="T71" fmla="*/ 2 h 264"/>
                <a:gd name="T72" fmla="*/ 47 w 94"/>
                <a:gd name="T73" fmla="*/ 0 h 264"/>
                <a:gd name="T74" fmla="*/ 47 w 94"/>
                <a:gd name="T75" fmla="*/ 5 h 264"/>
                <a:gd name="T76" fmla="*/ 43 w 94"/>
                <a:gd name="T77" fmla="*/ 5 h 264"/>
                <a:gd name="T78" fmla="*/ 34 w 94"/>
                <a:gd name="T79" fmla="*/ 66 h 264"/>
                <a:gd name="T80" fmla="*/ 26 w 94"/>
                <a:gd name="T81" fmla="*/ 66 h 264"/>
                <a:gd name="T82" fmla="*/ 24 w 94"/>
                <a:gd name="T83" fmla="*/ 63 h 264"/>
                <a:gd name="T84" fmla="*/ 16 w 94"/>
                <a:gd name="T85" fmla="*/ 31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94" h="264">
                  <a:moveTo>
                    <a:pt x="47" y="260"/>
                  </a:moveTo>
                  <a:cubicBezTo>
                    <a:pt x="57" y="260"/>
                    <a:pt x="57" y="260"/>
                    <a:pt x="57" y="260"/>
                  </a:cubicBezTo>
                  <a:cubicBezTo>
                    <a:pt x="57" y="121"/>
                    <a:pt x="57" y="121"/>
                    <a:pt x="57" y="121"/>
                  </a:cubicBezTo>
                  <a:cubicBezTo>
                    <a:pt x="57" y="120"/>
                    <a:pt x="57" y="119"/>
                    <a:pt x="58" y="119"/>
                  </a:cubicBezTo>
                  <a:cubicBezTo>
                    <a:pt x="62" y="116"/>
                    <a:pt x="67" y="113"/>
                    <a:pt x="70" y="109"/>
                  </a:cubicBezTo>
                  <a:cubicBezTo>
                    <a:pt x="75" y="103"/>
                    <a:pt x="79" y="96"/>
                    <a:pt x="82" y="91"/>
                  </a:cubicBezTo>
                  <a:cubicBezTo>
                    <a:pt x="82" y="91"/>
                    <a:pt x="82" y="91"/>
                    <a:pt x="82" y="91"/>
                  </a:cubicBezTo>
                  <a:cubicBezTo>
                    <a:pt x="85" y="87"/>
                    <a:pt x="87" y="83"/>
                    <a:pt x="88" y="79"/>
                  </a:cubicBezTo>
                  <a:cubicBezTo>
                    <a:pt x="89" y="75"/>
                    <a:pt x="89" y="71"/>
                    <a:pt x="88" y="66"/>
                  </a:cubicBezTo>
                  <a:cubicBezTo>
                    <a:pt x="87" y="56"/>
                    <a:pt x="84" y="47"/>
                    <a:pt x="81" y="38"/>
                  </a:cubicBezTo>
                  <a:cubicBezTo>
                    <a:pt x="80" y="37"/>
                    <a:pt x="80" y="36"/>
                    <a:pt x="79" y="34"/>
                  </a:cubicBezTo>
                  <a:cubicBezTo>
                    <a:pt x="79" y="32"/>
                    <a:pt x="78" y="32"/>
                    <a:pt x="78" y="31"/>
                  </a:cubicBezTo>
                  <a:cubicBezTo>
                    <a:pt x="76" y="23"/>
                    <a:pt x="71" y="10"/>
                    <a:pt x="64" y="6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71" y="64"/>
                    <a:pt x="70" y="66"/>
                    <a:pt x="68" y="66"/>
                  </a:cubicBezTo>
                  <a:cubicBezTo>
                    <a:pt x="68" y="66"/>
                    <a:pt x="68" y="66"/>
                    <a:pt x="68" y="66"/>
                  </a:cubicBezTo>
                  <a:cubicBezTo>
                    <a:pt x="68" y="66"/>
                    <a:pt x="68" y="66"/>
                    <a:pt x="68" y="66"/>
                  </a:cubicBezTo>
                  <a:cubicBezTo>
                    <a:pt x="60" y="66"/>
                    <a:pt x="60" y="66"/>
                    <a:pt x="60" y="66"/>
                  </a:cubicBezTo>
                  <a:cubicBezTo>
                    <a:pt x="59" y="66"/>
                    <a:pt x="58" y="65"/>
                    <a:pt x="58" y="63"/>
                  </a:cubicBezTo>
                  <a:cubicBezTo>
                    <a:pt x="51" y="5"/>
                    <a:pt x="51" y="5"/>
                    <a:pt x="51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5" y="0"/>
                    <a:pt x="56" y="1"/>
                    <a:pt x="56" y="2"/>
                  </a:cubicBezTo>
                  <a:cubicBezTo>
                    <a:pt x="62" y="61"/>
                    <a:pt x="62" y="61"/>
                    <a:pt x="62" y="61"/>
                  </a:cubicBezTo>
                  <a:cubicBezTo>
                    <a:pt x="65" y="61"/>
                    <a:pt x="65" y="61"/>
                    <a:pt x="65" y="61"/>
                  </a:cubicBezTo>
                  <a:cubicBezTo>
                    <a:pt x="59" y="3"/>
                    <a:pt x="59" y="3"/>
                    <a:pt x="59" y="3"/>
                  </a:cubicBezTo>
                  <a:cubicBezTo>
                    <a:pt x="59" y="3"/>
                    <a:pt x="59" y="3"/>
                    <a:pt x="59" y="3"/>
                  </a:cubicBezTo>
                  <a:cubicBezTo>
                    <a:pt x="59" y="1"/>
                    <a:pt x="61" y="0"/>
                    <a:pt x="62" y="0"/>
                  </a:cubicBezTo>
                  <a:cubicBezTo>
                    <a:pt x="73" y="2"/>
                    <a:pt x="79" y="20"/>
                    <a:pt x="83" y="29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5" y="36"/>
                    <a:pt x="85" y="36"/>
                    <a:pt x="85" y="36"/>
                  </a:cubicBezTo>
                  <a:cubicBezTo>
                    <a:pt x="89" y="45"/>
                    <a:pt x="92" y="55"/>
                    <a:pt x="93" y="65"/>
                  </a:cubicBezTo>
                  <a:cubicBezTo>
                    <a:pt x="94" y="71"/>
                    <a:pt x="94" y="75"/>
                    <a:pt x="92" y="80"/>
                  </a:cubicBezTo>
                  <a:cubicBezTo>
                    <a:pt x="91" y="85"/>
                    <a:pt x="89" y="89"/>
                    <a:pt x="87" y="94"/>
                  </a:cubicBezTo>
                  <a:cubicBezTo>
                    <a:pt x="87" y="94"/>
                    <a:pt x="87" y="94"/>
                    <a:pt x="87" y="94"/>
                  </a:cubicBezTo>
                  <a:cubicBezTo>
                    <a:pt x="84" y="99"/>
                    <a:pt x="79" y="106"/>
                    <a:pt x="74" y="112"/>
                  </a:cubicBezTo>
                  <a:cubicBezTo>
                    <a:pt x="70" y="116"/>
                    <a:pt x="66" y="120"/>
                    <a:pt x="62" y="122"/>
                  </a:cubicBezTo>
                  <a:cubicBezTo>
                    <a:pt x="62" y="262"/>
                    <a:pt x="62" y="262"/>
                    <a:pt x="62" y="262"/>
                  </a:cubicBezTo>
                  <a:cubicBezTo>
                    <a:pt x="62" y="263"/>
                    <a:pt x="60" y="264"/>
                    <a:pt x="59" y="264"/>
                  </a:cubicBezTo>
                  <a:cubicBezTo>
                    <a:pt x="47" y="264"/>
                    <a:pt x="47" y="264"/>
                    <a:pt x="47" y="264"/>
                  </a:cubicBezTo>
                  <a:lnTo>
                    <a:pt x="47" y="260"/>
                  </a:lnTo>
                  <a:close/>
                  <a:moveTo>
                    <a:pt x="15" y="34"/>
                  </a:moveTo>
                  <a:cubicBezTo>
                    <a:pt x="14" y="36"/>
                    <a:pt x="14" y="37"/>
                    <a:pt x="13" y="38"/>
                  </a:cubicBezTo>
                  <a:cubicBezTo>
                    <a:pt x="10" y="47"/>
                    <a:pt x="7" y="56"/>
                    <a:pt x="6" y="66"/>
                  </a:cubicBezTo>
                  <a:cubicBezTo>
                    <a:pt x="5" y="71"/>
                    <a:pt x="5" y="75"/>
                    <a:pt x="6" y="79"/>
                  </a:cubicBezTo>
                  <a:cubicBezTo>
                    <a:pt x="7" y="83"/>
                    <a:pt x="9" y="87"/>
                    <a:pt x="12" y="91"/>
                  </a:cubicBezTo>
                  <a:cubicBezTo>
                    <a:pt x="15" y="96"/>
                    <a:pt x="19" y="103"/>
                    <a:pt x="24" y="108"/>
                  </a:cubicBezTo>
                  <a:cubicBezTo>
                    <a:pt x="27" y="113"/>
                    <a:pt x="31" y="116"/>
                    <a:pt x="36" y="119"/>
                  </a:cubicBezTo>
                  <a:cubicBezTo>
                    <a:pt x="37" y="119"/>
                    <a:pt x="37" y="120"/>
                    <a:pt x="37" y="121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37" y="260"/>
                    <a:pt x="37" y="260"/>
                    <a:pt x="37" y="260"/>
                  </a:cubicBezTo>
                  <a:cubicBezTo>
                    <a:pt x="47" y="260"/>
                    <a:pt x="47" y="260"/>
                    <a:pt x="47" y="260"/>
                  </a:cubicBezTo>
                  <a:cubicBezTo>
                    <a:pt x="47" y="264"/>
                    <a:pt x="47" y="264"/>
                    <a:pt x="47" y="264"/>
                  </a:cubicBezTo>
                  <a:cubicBezTo>
                    <a:pt x="35" y="264"/>
                    <a:pt x="35" y="264"/>
                    <a:pt x="35" y="264"/>
                  </a:cubicBezTo>
                  <a:cubicBezTo>
                    <a:pt x="33" y="264"/>
                    <a:pt x="32" y="263"/>
                    <a:pt x="32" y="262"/>
                  </a:cubicBezTo>
                  <a:cubicBezTo>
                    <a:pt x="32" y="122"/>
                    <a:pt x="32" y="122"/>
                    <a:pt x="32" y="122"/>
                  </a:cubicBezTo>
                  <a:cubicBezTo>
                    <a:pt x="28" y="119"/>
                    <a:pt x="24" y="116"/>
                    <a:pt x="20" y="112"/>
                  </a:cubicBezTo>
                  <a:cubicBezTo>
                    <a:pt x="15" y="106"/>
                    <a:pt x="10" y="99"/>
                    <a:pt x="7" y="94"/>
                  </a:cubicBezTo>
                  <a:cubicBezTo>
                    <a:pt x="5" y="89"/>
                    <a:pt x="3" y="85"/>
                    <a:pt x="2" y="80"/>
                  </a:cubicBezTo>
                  <a:cubicBezTo>
                    <a:pt x="0" y="75"/>
                    <a:pt x="0" y="71"/>
                    <a:pt x="1" y="65"/>
                  </a:cubicBezTo>
                  <a:cubicBezTo>
                    <a:pt x="2" y="55"/>
                    <a:pt x="5" y="45"/>
                    <a:pt x="9" y="36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5" y="20"/>
                    <a:pt x="21" y="2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2" y="0"/>
                    <a:pt x="33" y="0"/>
                  </a:cubicBezTo>
                  <a:cubicBezTo>
                    <a:pt x="34" y="1"/>
                    <a:pt x="35" y="2"/>
                    <a:pt x="35" y="3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2" y="61"/>
                    <a:pt x="32" y="61"/>
                    <a:pt x="32" y="61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38" y="1"/>
                    <a:pt x="39" y="0"/>
                    <a:pt x="41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36" y="64"/>
                    <a:pt x="36" y="64"/>
                    <a:pt x="36" y="64"/>
                  </a:cubicBezTo>
                  <a:cubicBezTo>
                    <a:pt x="36" y="65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5" y="66"/>
                    <a:pt x="23" y="65"/>
                    <a:pt x="23" y="63"/>
                  </a:cubicBezTo>
                  <a:cubicBezTo>
                    <a:pt x="23" y="63"/>
                    <a:pt x="23" y="63"/>
                    <a:pt x="24" y="63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23" y="10"/>
                    <a:pt x="18" y="23"/>
                    <a:pt x="16" y="31"/>
                  </a:cubicBezTo>
                  <a:cubicBezTo>
                    <a:pt x="16" y="32"/>
                    <a:pt x="15" y="32"/>
                    <a:pt x="15" y="3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24" name="Freeform 193"/>
            <p:cNvSpPr>
              <a:spLocks noEditPoints="1"/>
            </p:cNvSpPr>
            <p:nvPr/>
          </p:nvSpPr>
          <p:spPr bwMode="auto">
            <a:xfrm>
              <a:off x="5459911" y="4744181"/>
              <a:ext cx="253604" cy="261938"/>
            </a:xfrm>
            <a:custGeom>
              <a:avLst/>
              <a:gdLst>
                <a:gd name="T0" fmla="*/ 115 w 150"/>
                <a:gd name="T1" fmla="*/ 79 h 154"/>
                <a:gd name="T2" fmla="*/ 111 w 150"/>
                <a:gd name="T3" fmla="*/ 76 h 154"/>
                <a:gd name="T4" fmla="*/ 96 w 150"/>
                <a:gd name="T5" fmla="*/ 54 h 154"/>
                <a:gd name="T6" fmla="*/ 75 w 150"/>
                <a:gd name="T7" fmla="*/ 36 h 154"/>
                <a:gd name="T8" fmla="*/ 84 w 150"/>
                <a:gd name="T9" fmla="*/ 37 h 154"/>
                <a:gd name="T10" fmla="*/ 114 w 150"/>
                <a:gd name="T11" fmla="*/ 73 h 154"/>
                <a:gd name="T12" fmla="*/ 118 w 150"/>
                <a:gd name="T13" fmla="*/ 76 h 154"/>
                <a:gd name="T14" fmla="*/ 148 w 150"/>
                <a:gd name="T15" fmla="*/ 105 h 154"/>
                <a:gd name="T16" fmla="*/ 148 w 150"/>
                <a:gd name="T17" fmla="*/ 118 h 154"/>
                <a:gd name="T18" fmla="*/ 114 w 150"/>
                <a:gd name="T19" fmla="*/ 152 h 154"/>
                <a:gd name="T20" fmla="*/ 114 w 150"/>
                <a:gd name="T21" fmla="*/ 152 h 154"/>
                <a:gd name="T22" fmla="*/ 108 w 150"/>
                <a:gd name="T23" fmla="*/ 154 h 154"/>
                <a:gd name="T24" fmla="*/ 101 w 150"/>
                <a:gd name="T25" fmla="*/ 152 h 154"/>
                <a:gd name="T26" fmla="*/ 101 w 150"/>
                <a:gd name="T27" fmla="*/ 152 h 154"/>
                <a:gd name="T28" fmla="*/ 99 w 150"/>
                <a:gd name="T29" fmla="*/ 149 h 154"/>
                <a:gd name="T30" fmla="*/ 94 w 150"/>
                <a:gd name="T31" fmla="*/ 146 h 154"/>
                <a:gd name="T32" fmla="*/ 75 w 150"/>
                <a:gd name="T33" fmla="*/ 145 h 154"/>
                <a:gd name="T34" fmla="*/ 89 w 150"/>
                <a:gd name="T35" fmla="*/ 140 h 154"/>
                <a:gd name="T36" fmla="*/ 96 w 150"/>
                <a:gd name="T37" fmla="*/ 142 h 154"/>
                <a:gd name="T38" fmla="*/ 102 w 150"/>
                <a:gd name="T39" fmla="*/ 146 h 154"/>
                <a:gd name="T40" fmla="*/ 105 w 150"/>
                <a:gd name="T41" fmla="*/ 148 h 154"/>
                <a:gd name="T42" fmla="*/ 105 w 150"/>
                <a:gd name="T43" fmla="*/ 148 h 154"/>
                <a:gd name="T44" fmla="*/ 108 w 150"/>
                <a:gd name="T45" fmla="*/ 150 h 154"/>
                <a:gd name="T46" fmla="*/ 111 w 150"/>
                <a:gd name="T47" fmla="*/ 148 h 154"/>
                <a:gd name="T48" fmla="*/ 111 w 150"/>
                <a:gd name="T49" fmla="*/ 148 h 154"/>
                <a:gd name="T50" fmla="*/ 145 w 150"/>
                <a:gd name="T51" fmla="*/ 112 h 154"/>
                <a:gd name="T52" fmla="*/ 75 w 150"/>
                <a:gd name="T53" fmla="*/ 36 h 154"/>
                <a:gd name="T54" fmla="*/ 67 w 150"/>
                <a:gd name="T55" fmla="*/ 10 h 154"/>
                <a:gd name="T56" fmla="*/ 64 w 150"/>
                <a:gd name="T57" fmla="*/ 5 h 154"/>
                <a:gd name="T58" fmla="*/ 55 w 150"/>
                <a:gd name="T59" fmla="*/ 10 h 154"/>
                <a:gd name="T60" fmla="*/ 51 w 150"/>
                <a:gd name="T61" fmla="*/ 21 h 154"/>
                <a:gd name="T62" fmla="*/ 59 w 150"/>
                <a:gd name="T63" fmla="*/ 42 h 154"/>
                <a:gd name="T64" fmla="*/ 62 w 150"/>
                <a:gd name="T65" fmla="*/ 50 h 154"/>
                <a:gd name="T66" fmla="*/ 58 w 150"/>
                <a:gd name="T67" fmla="*/ 60 h 154"/>
                <a:gd name="T68" fmla="*/ 14 w 150"/>
                <a:gd name="T69" fmla="*/ 60 h 154"/>
                <a:gd name="T70" fmla="*/ 6 w 150"/>
                <a:gd name="T71" fmla="*/ 64 h 154"/>
                <a:gd name="T72" fmla="*/ 5 w 150"/>
                <a:gd name="T73" fmla="*/ 72 h 154"/>
                <a:gd name="T74" fmla="*/ 31 w 150"/>
                <a:gd name="T75" fmla="*/ 139 h 154"/>
                <a:gd name="T76" fmla="*/ 75 w 150"/>
                <a:gd name="T77" fmla="*/ 140 h 154"/>
                <a:gd name="T78" fmla="*/ 35 w 150"/>
                <a:gd name="T79" fmla="*/ 145 h 154"/>
                <a:gd name="T80" fmla="*/ 24 w 150"/>
                <a:gd name="T81" fmla="*/ 137 h 154"/>
                <a:gd name="T82" fmla="*/ 0 w 150"/>
                <a:gd name="T83" fmla="*/ 68 h 154"/>
                <a:gd name="T84" fmla="*/ 8 w 150"/>
                <a:gd name="T85" fmla="*/ 57 h 154"/>
                <a:gd name="T86" fmla="*/ 56 w 150"/>
                <a:gd name="T87" fmla="*/ 56 h 154"/>
                <a:gd name="T88" fmla="*/ 55 w 150"/>
                <a:gd name="T89" fmla="*/ 45 h 154"/>
                <a:gd name="T90" fmla="*/ 54 w 150"/>
                <a:gd name="T91" fmla="*/ 43 h 154"/>
                <a:gd name="T92" fmla="*/ 48 w 150"/>
                <a:gd name="T93" fmla="*/ 14 h 154"/>
                <a:gd name="T94" fmla="*/ 60 w 150"/>
                <a:gd name="T95" fmla="*/ 1 h 154"/>
                <a:gd name="T96" fmla="*/ 70 w 150"/>
                <a:gd name="T97" fmla="*/ 4 h 154"/>
                <a:gd name="T98" fmla="*/ 72 w 150"/>
                <a:gd name="T99" fmla="*/ 15 h 154"/>
                <a:gd name="T100" fmla="*/ 75 w 150"/>
                <a:gd name="T101" fmla="*/ 3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4">
                  <a:moveTo>
                    <a:pt x="144" y="109"/>
                  </a:moveTo>
                  <a:cubicBezTo>
                    <a:pt x="115" y="79"/>
                    <a:pt x="115" y="79"/>
                    <a:pt x="115" y="79"/>
                  </a:cubicBezTo>
                  <a:cubicBezTo>
                    <a:pt x="115" y="79"/>
                    <a:pt x="115" y="79"/>
                    <a:pt x="115" y="79"/>
                  </a:cubicBezTo>
                  <a:cubicBezTo>
                    <a:pt x="113" y="78"/>
                    <a:pt x="112" y="77"/>
                    <a:pt x="111" y="76"/>
                  </a:cubicBezTo>
                  <a:cubicBezTo>
                    <a:pt x="110" y="74"/>
                    <a:pt x="109" y="73"/>
                    <a:pt x="109" y="73"/>
                  </a:cubicBezTo>
                  <a:cubicBezTo>
                    <a:pt x="109" y="73"/>
                    <a:pt x="104" y="64"/>
                    <a:pt x="96" y="54"/>
                  </a:cubicBezTo>
                  <a:cubicBezTo>
                    <a:pt x="92" y="49"/>
                    <a:pt x="87" y="44"/>
                    <a:pt x="81" y="41"/>
                  </a:cubicBezTo>
                  <a:cubicBezTo>
                    <a:pt x="79" y="39"/>
                    <a:pt x="77" y="38"/>
                    <a:pt x="75" y="36"/>
                  </a:cubicBezTo>
                  <a:cubicBezTo>
                    <a:pt x="75" y="29"/>
                    <a:pt x="75" y="29"/>
                    <a:pt x="75" y="29"/>
                  </a:cubicBezTo>
                  <a:cubicBezTo>
                    <a:pt x="77" y="32"/>
                    <a:pt x="80" y="34"/>
                    <a:pt x="84" y="37"/>
                  </a:cubicBezTo>
                  <a:cubicBezTo>
                    <a:pt x="90" y="41"/>
                    <a:pt x="95" y="46"/>
                    <a:pt x="99" y="51"/>
                  </a:cubicBezTo>
                  <a:cubicBezTo>
                    <a:pt x="108" y="61"/>
                    <a:pt x="114" y="73"/>
                    <a:pt x="114" y="73"/>
                  </a:cubicBezTo>
                  <a:cubicBezTo>
                    <a:pt x="114" y="73"/>
                    <a:pt x="114" y="72"/>
                    <a:pt x="115" y="72"/>
                  </a:cubicBezTo>
                  <a:cubicBezTo>
                    <a:pt x="116" y="73"/>
                    <a:pt x="117" y="74"/>
                    <a:pt x="118" y="76"/>
                  </a:cubicBezTo>
                  <a:cubicBezTo>
                    <a:pt x="118" y="76"/>
                    <a:pt x="118" y="76"/>
                    <a:pt x="118" y="76"/>
                  </a:cubicBezTo>
                  <a:cubicBezTo>
                    <a:pt x="148" y="105"/>
                    <a:pt x="148" y="105"/>
                    <a:pt x="148" y="105"/>
                  </a:cubicBezTo>
                  <a:cubicBezTo>
                    <a:pt x="149" y="107"/>
                    <a:pt x="150" y="109"/>
                    <a:pt x="150" y="112"/>
                  </a:cubicBezTo>
                  <a:cubicBezTo>
                    <a:pt x="150" y="114"/>
                    <a:pt x="149" y="117"/>
                    <a:pt x="148" y="118"/>
                  </a:cubicBezTo>
                  <a:cubicBezTo>
                    <a:pt x="114" y="152"/>
                    <a:pt x="114" y="152"/>
                    <a:pt x="114" y="152"/>
                  </a:cubicBezTo>
                  <a:cubicBezTo>
                    <a:pt x="114" y="152"/>
                    <a:pt x="114" y="152"/>
                    <a:pt x="114" y="152"/>
                  </a:cubicBezTo>
                  <a:cubicBezTo>
                    <a:pt x="114" y="152"/>
                    <a:pt x="114" y="152"/>
                    <a:pt x="114" y="152"/>
                  </a:cubicBezTo>
                  <a:cubicBezTo>
                    <a:pt x="114" y="152"/>
                    <a:pt x="114" y="152"/>
                    <a:pt x="114" y="152"/>
                  </a:cubicBezTo>
                  <a:cubicBezTo>
                    <a:pt x="112" y="153"/>
                    <a:pt x="110" y="154"/>
                    <a:pt x="108" y="154"/>
                  </a:cubicBezTo>
                  <a:cubicBezTo>
                    <a:pt x="108" y="154"/>
                    <a:pt x="108" y="154"/>
                    <a:pt x="108" y="154"/>
                  </a:cubicBezTo>
                  <a:cubicBezTo>
                    <a:pt x="105" y="154"/>
                    <a:pt x="103" y="153"/>
                    <a:pt x="101" y="152"/>
                  </a:cubicBezTo>
                  <a:cubicBezTo>
                    <a:pt x="101" y="152"/>
                    <a:pt x="101" y="152"/>
                    <a:pt x="101" y="152"/>
                  </a:cubicBezTo>
                  <a:cubicBezTo>
                    <a:pt x="101" y="152"/>
                    <a:pt x="101" y="152"/>
                    <a:pt x="101" y="152"/>
                  </a:cubicBezTo>
                  <a:cubicBezTo>
                    <a:pt x="101" y="152"/>
                    <a:pt x="101" y="152"/>
                    <a:pt x="101" y="152"/>
                  </a:cubicBezTo>
                  <a:cubicBezTo>
                    <a:pt x="99" y="149"/>
                    <a:pt x="99" y="149"/>
                    <a:pt x="99" y="149"/>
                  </a:cubicBezTo>
                  <a:cubicBezTo>
                    <a:pt x="99" y="149"/>
                    <a:pt x="99" y="149"/>
                    <a:pt x="99" y="149"/>
                  </a:cubicBezTo>
                  <a:cubicBezTo>
                    <a:pt x="98" y="148"/>
                    <a:pt x="96" y="147"/>
                    <a:pt x="94" y="146"/>
                  </a:cubicBezTo>
                  <a:cubicBezTo>
                    <a:pt x="94" y="146"/>
                    <a:pt x="94" y="146"/>
                    <a:pt x="94" y="146"/>
                  </a:cubicBezTo>
                  <a:cubicBezTo>
                    <a:pt x="92" y="145"/>
                    <a:pt x="90" y="145"/>
                    <a:pt x="89" y="145"/>
                  </a:cubicBezTo>
                  <a:cubicBezTo>
                    <a:pt x="75" y="145"/>
                    <a:pt x="75" y="145"/>
                    <a:pt x="75" y="145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89" y="140"/>
                    <a:pt x="89" y="140"/>
                    <a:pt x="89" y="140"/>
                  </a:cubicBezTo>
                  <a:cubicBezTo>
                    <a:pt x="91" y="140"/>
                    <a:pt x="93" y="141"/>
                    <a:pt x="96" y="142"/>
                  </a:cubicBezTo>
                  <a:cubicBezTo>
                    <a:pt x="96" y="142"/>
                    <a:pt x="96" y="142"/>
                    <a:pt x="96" y="142"/>
                  </a:cubicBezTo>
                  <a:cubicBezTo>
                    <a:pt x="96" y="142"/>
                    <a:pt x="96" y="142"/>
                    <a:pt x="96" y="142"/>
                  </a:cubicBezTo>
                  <a:cubicBezTo>
                    <a:pt x="98" y="143"/>
                    <a:pt x="100" y="144"/>
                    <a:pt x="102" y="146"/>
                  </a:cubicBezTo>
                  <a:cubicBezTo>
                    <a:pt x="105" y="148"/>
                    <a:pt x="105" y="148"/>
                    <a:pt x="105" y="148"/>
                  </a:cubicBezTo>
                  <a:cubicBezTo>
                    <a:pt x="105" y="148"/>
                    <a:pt x="105" y="148"/>
                    <a:pt x="105" y="148"/>
                  </a:cubicBezTo>
                  <a:cubicBezTo>
                    <a:pt x="105" y="148"/>
                    <a:pt x="105" y="148"/>
                    <a:pt x="105" y="148"/>
                  </a:cubicBezTo>
                  <a:cubicBezTo>
                    <a:pt x="105" y="148"/>
                    <a:pt x="105" y="148"/>
                    <a:pt x="105" y="148"/>
                  </a:cubicBezTo>
                  <a:cubicBezTo>
                    <a:pt x="105" y="148"/>
                    <a:pt x="105" y="148"/>
                    <a:pt x="105" y="148"/>
                  </a:cubicBezTo>
                  <a:cubicBezTo>
                    <a:pt x="105" y="149"/>
                    <a:pt x="107" y="150"/>
                    <a:pt x="108" y="150"/>
                  </a:cubicBezTo>
                  <a:cubicBezTo>
                    <a:pt x="108" y="150"/>
                    <a:pt x="108" y="150"/>
                    <a:pt x="108" y="150"/>
                  </a:cubicBezTo>
                  <a:cubicBezTo>
                    <a:pt x="109" y="150"/>
                    <a:pt x="110" y="149"/>
                    <a:pt x="111" y="148"/>
                  </a:cubicBezTo>
                  <a:cubicBezTo>
                    <a:pt x="111" y="148"/>
                    <a:pt x="111" y="148"/>
                    <a:pt x="111" y="148"/>
                  </a:cubicBezTo>
                  <a:cubicBezTo>
                    <a:pt x="111" y="148"/>
                    <a:pt x="111" y="148"/>
                    <a:pt x="111" y="148"/>
                  </a:cubicBezTo>
                  <a:cubicBezTo>
                    <a:pt x="144" y="115"/>
                    <a:pt x="144" y="115"/>
                    <a:pt x="144" y="115"/>
                  </a:cubicBezTo>
                  <a:cubicBezTo>
                    <a:pt x="145" y="114"/>
                    <a:pt x="145" y="113"/>
                    <a:pt x="145" y="112"/>
                  </a:cubicBezTo>
                  <a:cubicBezTo>
                    <a:pt x="145" y="111"/>
                    <a:pt x="145" y="110"/>
                    <a:pt x="144" y="109"/>
                  </a:cubicBezTo>
                  <a:close/>
                  <a:moveTo>
                    <a:pt x="75" y="36"/>
                  </a:moveTo>
                  <a:cubicBezTo>
                    <a:pt x="66" y="28"/>
                    <a:pt x="66" y="21"/>
                    <a:pt x="67" y="14"/>
                  </a:cubicBezTo>
                  <a:cubicBezTo>
                    <a:pt x="67" y="13"/>
                    <a:pt x="67" y="11"/>
                    <a:pt x="67" y="10"/>
                  </a:cubicBezTo>
                  <a:cubicBezTo>
                    <a:pt x="67" y="8"/>
                    <a:pt x="67" y="7"/>
                    <a:pt x="66" y="7"/>
                  </a:cubicBezTo>
                  <a:cubicBezTo>
                    <a:pt x="66" y="6"/>
                    <a:pt x="65" y="6"/>
                    <a:pt x="64" y="5"/>
                  </a:cubicBezTo>
                  <a:cubicBezTo>
                    <a:pt x="63" y="5"/>
                    <a:pt x="62" y="5"/>
                    <a:pt x="61" y="6"/>
                  </a:cubicBezTo>
                  <a:cubicBezTo>
                    <a:pt x="59" y="6"/>
                    <a:pt x="57" y="8"/>
                    <a:pt x="55" y="10"/>
                  </a:cubicBezTo>
                  <a:cubicBezTo>
                    <a:pt x="54" y="11"/>
                    <a:pt x="53" y="13"/>
                    <a:pt x="53" y="15"/>
                  </a:cubicBezTo>
                  <a:cubicBezTo>
                    <a:pt x="52" y="18"/>
                    <a:pt x="51" y="20"/>
                    <a:pt x="51" y="21"/>
                  </a:cubicBezTo>
                  <a:cubicBezTo>
                    <a:pt x="50" y="30"/>
                    <a:pt x="54" y="36"/>
                    <a:pt x="57" y="40"/>
                  </a:cubicBezTo>
                  <a:cubicBezTo>
                    <a:pt x="58" y="41"/>
                    <a:pt x="59" y="42"/>
                    <a:pt x="59" y="42"/>
                  </a:cubicBezTo>
                  <a:cubicBezTo>
                    <a:pt x="59" y="42"/>
                    <a:pt x="59" y="42"/>
                    <a:pt x="59" y="42"/>
                  </a:cubicBezTo>
                  <a:cubicBezTo>
                    <a:pt x="61" y="44"/>
                    <a:pt x="61" y="47"/>
                    <a:pt x="62" y="50"/>
                  </a:cubicBezTo>
                  <a:cubicBezTo>
                    <a:pt x="62" y="53"/>
                    <a:pt x="62" y="56"/>
                    <a:pt x="61" y="59"/>
                  </a:cubicBezTo>
                  <a:cubicBezTo>
                    <a:pt x="60" y="60"/>
                    <a:pt x="59" y="60"/>
                    <a:pt x="58" y="60"/>
                  </a:cubicBezTo>
                  <a:cubicBezTo>
                    <a:pt x="58" y="60"/>
                    <a:pt x="58" y="60"/>
                    <a:pt x="58" y="60"/>
                  </a:cubicBezTo>
                  <a:cubicBezTo>
                    <a:pt x="14" y="60"/>
                    <a:pt x="14" y="60"/>
                    <a:pt x="14" y="60"/>
                  </a:cubicBezTo>
                  <a:cubicBezTo>
                    <a:pt x="12" y="60"/>
                    <a:pt x="11" y="61"/>
                    <a:pt x="10" y="61"/>
                  </a:cubicBezTo>
                  <a:cubicBezTo>
                    <a:pt x="8" y="62"/>
                    <a:pt x="7" y="63"/>
                    <a:pt x="6" y="64"/>
                  </a:cubicBezTo>
                  <a:cubicBezTo>
                    <a:pt x="5" y="65"/>
                    <a:pt x="5" y="67"/>
                    <a:pt x="5" y="68"/>
                  </a:cubicBezTo>
                  <a:cubicBezTo>
                    <a:pt x="5" y="70"/>
                    <a:pt x="5" y="71"/>
                    <a:pt x="5" y="72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29" y="137"/>
                    <a:pt x="30" y="138"/>
                    <a:pt x="31" y="139"/>
                  </a:cubicBezTo>
                  <a:cubicBezTo>
                    <a:pt x="32" y="140"/>
                    <a:pt x="34" y="140"/>
                    <a:pt x="35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5" y="145"/>
                    <a:pt x="75" y="145"/>
                    <a:pt x="75" y="145"/>
                  </a:cubicBezTo>
                  <a:cubicBezTo>
                    <a:pt x="35" y="145"/>
                    <a:pt x="35" y="145"/>
                    <a:pt x="35" y="145"/>
                  </a:cubicBezTo>
                  <a:cubicBezTo>
                    <a:pt x="33" y="145"/>
                    <a:pt x="30" y="144"/>
                    <a:pt x="28" y="143"/>
                  </a:cubicBezTo>
                  <a:cubicBezTo>
                    <a:pt x="26" y="141"/>
                    <a:pt x="24" y="139"/>
                    <a:pt x="24" y="137"/>
                  </a:cubicBezTo>
                  <a:cubicBezTo>
                    <a:pt x="1" y="74"/>
                    <a:pt x="1" y="74"/>
                    <a:pt x="1" y="74"/>
                  </a:cubicBezTo>
                  <a:cubicBezTo>
                    <a:pt x="0" y="72"/>
                    <a:pt x="0" y="70"/>
                    <a:pt x="0" y="68"/>
                  </a:cubicBezTo>
                  <a:cubicBezTo>
                    <a:pt x="0" y="66"/>
                    <a:pt x="1" y="63"/>
                    <a:pt x="2" y="61"/>
                  </a:cubicBezTo>
                  <a:cubicBezTo>
                    <a:pt x="3" y="59"/>
                    <a:pt x="6" y="58"/>
                    <a:pt x="8" y="57"/>
                  </a:cubicBezTo>
                  <a:cubicBezTo>
                    <a:pt x="10" y="56"/>
                    <a:pt x="12" y="56"/>
                    <a:pt x="14" y="56"/>
                  </a:cubicBezTo>
                  <a:cubicBezTo>
                    <a:pt x="56" y="56"/>
                    <a:pt x="56" y="56"/>
                    <a:pt x="56" y="56"/>
                  </a:cubicBezTo>
                  <a:cubicBezTo>
                    <a:pt x="57" y="54"/>
                    <a:pt x="57" y="52"/>
                    <a:pt x="57" y="50"/>
                  </a:cubicBezTo>
                  <a:cubicBezTo>
                    <a:pt x="57" y="48"/>
                    <a:pt x="56" y="46"/>
                    <a:pt x="55" y="45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55" y="44"/>
                    <a:pt x="54" y="43"/>
                    <a:pt x="54" y="43"/>
                  </a:cubicBezTo>
                  <a:cubicBezTo>
                    <a:pt x="50" y="38"/>
                    <a:pt x="45" y="31"/>
                    <a:pt x="46" y="21"/>
                  </a:cubicBezTo>
                  <a:cubicBezTo>
                    <a:pt x="46" y="19"/>
                    <a:pt x="47" y="16"/>
                    <a:pt x="48" y="14"/>
                  </a:cubicBezTo>
                  <a:cubicBezTo>
                    <a:pt x="49" y="11"/>
                    <a:pt x="50" y="9"/>
                    <a:pt x="52" y="7"/>
                  </a:cubicBezTo>
                  <a:cubicBezTo>
                    <a:pt x="54" y="4"/>
                    <a:pt x="57" y="2"/>
                    <a:pt x="60" y="1"/>
                  </a:cubicBezTo>
                  <a:cubicBezTo>
                    <a:pt x="62" y="0"/>
                    <a:pt x="64" y="0"/>
                    <a:pt x="66" y="1"/>
                  </a:cubicBezTo>
                  <a:cubicBezTo>
                    <a:pt x="68" y="1"/>
                    <a:pt x="69" y="2"/>
                    <a:pt x="70" y="4"/>
                  </a:cubicBezTo>
                  <a:cubicBezTo>
                    <a:pt x="71" y="5"/>
                    <a:pt x="72" y="7"/>
                    <a:pt x="72" y="10"/>
                  </a:cubicBezTo>
                  <a:cubicBezTo>
                    <a:pt x="72" y="11"/>
                    <a:pt x="72" y="13"/>
                    <a:pt x="72" y="15"/>
                  </a:cubicBezTo>
                  <a:cubicBezTo>
                    <a:pt x="71" y="19"/>
                    <a:pt x="71" y="24"/>
                    <a:pt x="75" y="29"/>
                  </a:cubicBezTo>
                  <a:lnTo>
                    <a:pt x="75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25" name="Freeform 204"/>
            <p:cNvSpPr>
              <a:spLocks noEditPoints="1"/>
            </p:cNvSpPr>
            <p:nvPr/>
          </p:nvSpPr>
          <p:spPr bwMode="auto">
            <a:xfrm>
              <a:off x="5263458" y="3871453"/>
              <a:ext cx="178594" cy="107156"/>
            </a:xfrm>
            <a:custGeom>
              <a:avLst/>
              <a:gdLst>
                <a:gd name="T0" fmla="*/ 53 w 106"/>
                <a:gd name="T1" fmla="*/ 5 h 63"/>
                <a:gd name="T2" fmla="*/ 81 w 106"/>
                <a:gd name="T3" fmla="*/ 0 h 63"/>
                <a:gd name="T4" fmla="*/ 103 w 106"/>
                <a:gd name="T5" fmla="*/ 0 h 63"/>
                <a:gd name="T6" fmla="*/ 106 w 106"/>
                <a:gd name="T7" fmla="*/ 60 h 63"/>
                <a:gd name="T8" fmla="*/ 53 w 106"/>
                <a:gd name="T9" fmla="*/ 63 h 63"/>
                <a:gd name="T10" fmla="*/ 101 w 106"/>
                <a:gd name="T11" fmla="*/ 58 h 63"/>
                <a:gd name="T12" fmla="*/ 93 w 106"/>
                <a:gd name="T13" fmla="*/ 5 h 63"/>
                <a:gd name="T14" fmla="*/ 53 w 106"/>
                <a:gd name="T15" fmla="*/ 52 h 63"/>
                <a:gd name="T16" fmla="*/ 59 w 106"/>
                <a:gd name="T17" fmla="*/ 49 h 63"/>
                <a:gd name="T18" fmla="*/ 63 w 106"/>
                <a:gd name="T19" fmla="*/ 33 h 63"/>
                <a:gd name="T20" fmla="*/ 61 w 106"/>
                <a:gd name="T21" fmla="*/ 19 h 63"/>
                <a:gd name="T22" fmla="*/ 53 w 106"/>
                <a:gd name="T23" fmla="*/ 21 h 63"/>
                <a:gd name="T24" fmla="*/ 60 w 106"/>
                <a:gd name="T25" fmla="*/ 27 h 63"/>
                <a:gd name="T26" fmla="*/ 56 w 106"/>
                <a:gd name="T27" fmla="*/ 33 h 63"/>
                <a:gd name="T28" fmla="*/ 55 w 106"/>
                <a:gd name="T29" fmla="*/ 36 h 63"/>
                <a:gd name="T30" fmla="*/ 53 w 106"/>
                <a:gd name="T31" fmla="*/ 47 h 63"/>
                <a:gd name="T32" fmla="*/ 53 w 106"/>
                <a:gd name="T33" fmla="*/ 5 h 63"/>
                <a:gd name="T34" fmla="*/ 5 w 106"/>
                <a:gd name="T35" fmla="*/ 58 h 63"/>
                <a:gd name="T36" fmla="*/ 53 w 106"/>
                <a:gd name="T37" fmla="*/ 63 h 63"/>
                <a:gd name="T38" fmla="*/ 0 w 106"/>
                <a:gd name="T39" fmla="*/ 60 h 63"/>
                <a:gd name="T40" fmla="*/ 3 w 106"/>
                <a:gd name="T41" fmla="*/ 0 h 63"/>
                <a:gd name="T42" fmla="*/ 53 w 106"/>
                <a:gd name="T43" fmla="*/ 5 h 63"/>
                <a:gd name="T44" fmla="*/ 53 w 106"/>
                <a:gd name="T45" fmla="*/ 16 h 63"/>
                <a:gd name="T46" fmla="*/ 42 w 106"/>
                <a:gd name="T47" fmla="*/ 27 h 63"/>
                <a:gd name="T48" fmla="*/ 43 w 106"/>
                <a:gd name="T49" fmla="*/ 33 h 63"/>
                <a:gd name="T50" fmla="*/ 47 w 106"/>
                <a:gd name="T51" fmla="*/ 37 h 63"/>
                <a:gd name="T52" fmla="*/ 49 w 106"/>
                <a:gd name="T53" fmla="*/ 52 h 63"/>
                <a:gd name="T54" fmla="*/ 53 w 106"/>
                <a:gd name="T55" fmla="*/ 47 h 63"/>
                <a:gd name="T56" fmla="*/ 52 w 106"/>
                <a:gd name="T57" fmla="*/ 36 h 63"/>
                <a:gd name="T58" fmla="*/ 47 w 106"/>
                <a:gd name="T59" fmla="*/ 31 h 63"/>
                <a:gd name="T60" fmla="*/ 46 w 106"/>
                <a:gd name="T61" fmla="*/ 27 h 63"/>
                <a:gd name="T62" fmla="*/ 53 w 106"/>
                <a:gd name="T63" fmla="*/ 21 h 63"/>
                <a:gd name="T64" fmla="*/ 53 w 106"/>
                <a:gd name="T65" fmla="*/ 16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6" h="63">
                  <a:moveTo>
                    <a:pt x="81" y="5"/>
                  </a:moveTo>
                  <a:cubicBezTo>
                    <a:pt x="53" y="5"/>
                    <a:pt x="53" y="5"/>
                    <a:pt x="53" y="5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05" y="0"/>
                    <a:pt x="106" y="1"/>
                    <a:pt x="106" y="2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6" y="61"/>
                    <a:pt x="105" y="63"/>
                    <a:pt x="103" y="63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53" y="58"/>
                    <a:pt x="53" y="58"/>
                    <a:pt x="53" y="58"/>
                  </a:cubicBezTo>
                  <a:cubicBezTo>
                    <a:pt x="101" y="58"/>
                    <a:pt x="101" y="58"/>
                    <a:pt x="101" y="58"/>
                  </a:cubicBezTo>
                  <a:cubicBezTo>
                    <a:pt x="101" y="5"/>
                    <a:pt x="101" y="5"/>
                    <a:pt x="101" y="5"/>
                  </a:cubicBezTo>
                  <a:cubicBezTo>
                    <a:pt x="93" y="5"/>
                    <a:pt x="93" y="5"/>
                    <a:pt x="93" y="5"/>
                  </a:cubicBezTo>
                  <a:cubicBezTo>
                    <a:pt x="81" y="5"/>
                    <a:pt x="81" y="5"/>
                    <a:pt x="81" y="5"/>
                  </a:cubicBezTo>
                  <a:close/>
                  <a:moveTo>
                    <a:pt x="53" y="52"/>
                  </a:moveTo>
                  <a:cubicBezTo>
                    <a:pt x="57" y="52"/>
                    <a:pt x="57" y="52"/>
                    <a:pt x="57" y="52"/>
                  </a:cubicBezTo>
                  <a:cubicBezTo>
                    <a:pt x="58" y="52"/>
                    <a:pt x="59" y="51"/>
                    <a:pt x="59" y="49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61" y="36"/>
                    <a:pt x="62" y="35"/>
                    <a:pt x="63" y="33"/>
                  </a:cubicBezTo>
                  <a:cubicBezTo>
                    <a:pt x="64" y="32"/>
                    <a:pt x="65" y="30"/>
                    <a:pt x="65" y="27"/>
                  </a:cubicBezTo>
                  <a:cubicBezTo>
                    <a:pt x="65" y="24"/>
                    <a:pt x="63" y="21"/>
                    <a:pt x="61" y="19"/>
                  </a:cubicBezTo>
                  <a:cubicBezTo>
                    <a:pt x="59" y="17"/>
                    <a:pt x="56" y="16"/>
                    <a:pt x="53" y="16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5" y="21"/>
                    <a:pt x="57" y="21"/>
                    <a:pt x="58" y="23"/>
                  </a:cubicBezTo>
                  <a:cubicBezTo>
                    <a:pt x="59" y="24"/>
                    <a:pt x="60" y="25"/>
                    <a:pt x="60" y="27"/>
                  </a:cubicBezTo>
                  <a:cubicBezTo>
                    <a:pt x="60" y="29"/>
                    <a:pt x="59" y="30"/>
                    <a:pt x="59" y="31"/>
                  </a:cubicBezTo>
                  <a:cubicBezTo>
                    <a:pt x="58" y="32"/>
                    <a:pt x="57" y="33"/>
                    <a:pt x="56" y="33"/>
                  </a:cubicBezTo>
                  <a:cubicBezTo>
                    <a:pt x="55" y="34"/>
                    <a:pt x="55" y="35"/>
                    <a:pt x="55" y="3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53" y="47"/>
                    <a:pt x="53" y="47"/>
                    <a:pt x="53" y="47"/>
                  </a:cubicBezTo>
                  <a:lnTo>
                    <a:pt x="53" y="52"/>
                  </a:lnTo>
                  <a:close/>
                  <a:moveTo>
                    <a:pt x="53" y="5"/>
                  </a:moveTo>
                  <a:cubicBezTo>
                    <a:pt x="5" y="5"/>
                    <a:pt x="5" y="5"/>
                    <a:pt x="5" y="5"/>
                  </a:cubicBezTo>
                  <a:cubicBezTo>
                    <a:pt x="5" y="58"/>
                    <a:pt x="5" y="58"/>
                    <a:pt x="5" y="58"/>
                  </a:cubicBezTo>
                  <a:cubicBezTo>
                    <a:pt x="53" y="58"/>
                    <a:pt x="53" y="58"/>
                    <a:pt x="53" y="58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3" y="63"/>
                    <a:pt x="3" y="63"/>
                    <a:pt x="3" y="63"/>
                  </a:cubicBezTo>
                  <a:cubicBezTo>
                    <a:pt x="1" y="63"/>
                    <a:pt x="0" y="61"/>
                    <a:pt x="0" y="6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5"/>
                    <a:pt x="53" y="5"/>
                    <a:pt x="53" y="5"/>
                  </a:cubicBezTo>
                  <a:close/>
                  <a:moveTo>
                    <a:pt x="53" y="16"/>
                  </a:moveTo>
                  <a:cubicBezTo>
                    <a:pt x="53" y="16"/>
                    <a:pt x="53" y="16"/>
                    <a:pt x="53" y="16"/>
                  </a:cubicBezTo>
                  <a:cubicBezTo>
                    <a:pt x="50" y="16"/>
                    <a:pt x="47" y="17"/>
                    <a:pt x="45" y="19"/>
                  </a:cubicBezTo>
                  <a:cubicBezTo>
                    <a:pt x="43" y="21"/>
                    <a:pt x="42" y="24"/>
                    <a:pt x="42" y="27"/>
                  </a:cubicBezTo>
                  <a:cubicBezTo>
                    <a:pt x="42" y="30"/>
                    <a:pt x="42" y="32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4" y="35"/>
                    <a:pt x="45" y="36"/>
                    <a:pt x="47" y="37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7" y="51"/>
                    <a:pt x="48" y="52"/>
                    <a:pt x="49" y="52"/>
                  </a:cubicBezTo>
                  <a:cubicBezTo>
                    <a:pt x="53" y="52"/>
                    <a:pt x="53" y="52"/>
                    <a:pt x="53" y="52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52" y="47"/>
                    <a:pt x="52" y="47"/>
                    <a:pt x="52" y="47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5"/>
                    <a:pt x="51" y="34"/>
                    <a:pt x="50" y="33"/>
                  </a:cubicBezTo>
                  <a:cubicBezTo>
                    <a:pt x="49" y="33"/>
                    <a:pt x="48" y="32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0"/>
                    <a:pt x="46" y="29"/>
                    <a:pt x="46" y="27"/>
                  </a:cubicBezTo>
                  <a:cubicBezTo>
                    <a:pt x="46" y="25"/>
                    <a:pt x="47" y="24"/>
                    <a:pt x="48" y="23"/>
                  </a:cubicBezTo>
                  <a:cubicBezTo>
                    <a:pt x="50" y="21"/>
                    <a:pt x="51" y="21"/>
                    <a:pt x="53" y="21"/>
                  </a:cubicBezTo>
                  <a:cubicBezTo>
                    <a:pt x="53" y="21"/>
                    <a:pt x="53" y="21"/>
                    <a:pt x="53" y="21"/>
                  </a:cubicBezTo>
                  <a:lnTo>
                    <a:pt x="53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26" name="Freeform 267"/>
            <p:cNvSpPr>
              <a:spLocks noEditPoints="1"/>
            </p:cNvSpPr>
            <p:nvPr/>
          </p:nvSpPr>
          <p:spPr bwMode="auto">
            <a:xfrm>
              <a:off x="6661252" y="4567969"/>
              <a:ext cx="40481" cy="90488"/>
            </a:xfrm>
            <a:custGeom>
              <a:avLst/>
              <a:gdLst>
                <a:gd name="T0" fmla="*/ 17 w 24"/>
                <a:gd name="T1" fmla="*/ 42 h 53"/>
                <a:gd name="T2" fmla="*/ 14 w 24"/>
                <a:gd name="T3" fmla="*/ 24 h 53"/>
                <a:gd name="T4" fmla="*/ 12 w 24"/>
                <a:gd name="T5" fmla="*/ 19 h 53"/>
                <a:gd name="T6" fmla="*/ 13 w 24"/>
                <a:gd name="T7" fmla="*/ 10 h 53"/>
                <a:gd name="T8" fmla="*/ 14 w 24"/>
                <a:gd name="T9" fmla="*/ 6 h 53"/>
                <a:gd name="T10" fmla="*/ 13 w 24"/>
                <a:gd name="T11" fmla="*/ 5 h 53"/>
                <a:gd name="T12" fmla="*/ 12 w 24"/>
                <a:gd name="T13" fmla="*/ 0 h 53"/>
                <a:gd name="T14" fmla="*/ 18 w 24"/>
                <a:gd name="T15" fmla="*/ 3 h 53"/>
                <a:gd name="T16" fmla="*/ 20 w 24"/>
                <a:gd name="T17" fmla="*/ 6 h 53"/>
                <a:gd name="T18" fmla="*/ 16 w 24"/>
                <a:gd name="T19" fmla="*/ 16 h 53"/>
                <a:gd name="T20" fmla="*/ 18 w 24"/>
                <a:gd name="T21" fmla="*/ 22 h 53"/>
                <a:gd name="T22" fmla="*/ 21 w 24"/>
                <a:gd name="T23" fmla="*/ 44 h 53"/>
                <a:gd name="T24" fmla="*/ 12 w 24"/>
                <a:gd name="T25" fmla="*/ 52 h 53"/>
                <a:gd name="T26" fmla="*/ 12 w 24"/>
                <a:gd name="T27" fmla="*/ 40 h 53"/>
                <a:gd name="T28" fmla="*/ 12 w 24"/>
                <a:gd name="T29" fmla="*/ 32 h 53"/>
                <a:gd name="T30" fmla="*/ 9 w 24"/>
                <a:gd name="T31" fmla="*/ 41 h 53"/>
                <a:gd name="T32" fmla="*/ 8 w 24"/>
                <a:gd name="T33" fmla="*/ 45 h 53"/>
                <a:gd name="T34" fmla="*/ 8 w 24"/>
                <a:gd name="T35" fmla="*/ 47 h 53"/>
                <a:gd name="T36" fmla="*/ 12 w 24"/>
                <a:gd name="T37" fmla="*/ 47 h 53"/>
                <a:gd name="T38" fmla="*/ 5 w 24"/>
                <a:gd name="T39" fmla="*/ 50 h 53"/>
                <a:gd name="T40" fmla="*/ 3 w 24"/>
                <a:gd name="T41" fmla="*/ 47 h 53"/>
                <a:gd name="T42" fmla="*/ 8 w 24"/>
                <a:gd name="T43" fmla="*/ 37 h 53"/>
                <a:gd name="T44" fmla="*/ 3 w 24"/>
                <a:gd name="T45" fmla="*/ 26 h 53"/>
                <a:gd name="T46" fmla="*/ 1 w 24"/>
                <a:gd name="T47" fmla="*/ 22 h 53"/>
                <a:gd name="T48" fmla="*/ 8 w 24"/>
                <a:gd name="T49" fmla="*/ 1 h 53"/>
                <a:gd name="T50" fmla="*/ 12 w 24"/>
                <a:gd name="T51" fmla="*/ 5 h 53"/>
                <a:gd name="T52" fmla="*/ 6 w 24"/>
                <a:gd name="T53" fmla="*/ 11 h 53"/>
                <a:gd name="T54" fmla="*/ 6 w 24"/>
                <a:gd name="T55" fmla="*/ 21 h 53"/>
                <a:gd name="T56" fmla="*/ 12 w 24"/>
                <a:gd name="T57" fmla="*/ 19 h 53"/>
                <a:gd name="T58" fmla="*/ 11 w 24"/>
                <a:gd name="T59" fmla="*/ 17 h 53"/>
                <a:gd name="T60" fmla="*/ 12 w 24"/>
                <a:gd name="T61" fmla="*/ 32 h 53"/>
                <a:gd name="T62" fmla="*/ 9 w 24"/>
                <a:gd name="T63" fmla="*/ 41 h 53"/>
                <a:gd name="T64" fmla="*/ 12 w 24"/>
                <a:gd name="T65" fmla="*/ 3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" h="53">
                  <a:moveTo>
                    <a:pt x="12" y="47"/>
                  </a:moveTo>
                  <a:cubicBezTo>
                    <a:pt x="14" y="46"/>
                    <a:pt x="16" y="44"/>
                    <a:pt x="17" y="42"/>
                  </a:cubicBezTo>
                  <a:cubicBezTo>
                    <a:pt x="18" y="39"/>
                    <a:pt x="19" y="35"/>
                    <a:pt x="18" y="32"/>
                  </a:cubicBezTo>
                  <a:cubicBezTo>
                    <a:pt x="17" y="29"/>
                    <a:pt x="16" y="27"/>
                    <a:pt x="14" y="24"/>
                  </a:cubicBezTo>
                  <a:cubicBezTo>
                    <a:pt x="14" y="23"/>
                    <a:pt x="13" y="22"/>
                    <a:pt x="13" y="22"/>
                  </a:cubicBezTo>
                  <a:cubicBezTo>
                    <a:pt x="13" y="21"/>
                    <a:pt x="12" y="20"/>
                    <a:pt x="12" y="19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1"/>
                    <a:pt x="13" y="11"/>
                    <a:pt x="13" y="10"/>
                  </a:cubicBezTo>
                  <a:cubicBezTo>
                    <a:pt x="15" y="10"/>
                    <a:pt x="15" y="8"/>
                    <a:pt x="15" y="7"/>
                  </a:cubicBezTo>
                  <a:cubicBezTo>
                    <a:pt x="15" y="7"/>
                    <a:pt x="15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5"/>
                    <a:pt x="13" y="5"/>
                  </a:cubicBezTo>
                  <a:cubicBezTo>
                    <a:pt x="13" y="5"/>
                    <a:pt x="12" y="4"/>
                    <a:pt x="12" y="5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5" y="0"/>
                    <a:pt x="16" y="1"/>
                  </a:cubicBezTo>
                  <a:cubicBezTo>
                    <a:pt x="17" y="2"/>
                    <a:pt x="18" y="3"/>
                    <a:pt x="18" y="3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9" y="4"/>
                    <a:pt x="19" y="5"/>
                    <a:pt x="20" y="6"/>
                  </a:cubicBezTo>
                  <a:cubicBezTo>
                    <a:pt x="20" y="9"/>
                    <a:pt x="19" y="12"/>
                    <a:pt x="16" y="14"/>
                  </a:cubicBezTo>
                  <a:cubicBezTo>
                    <a:pt x="16" y="15"/>
                    <a:pt x="16" y="15"/>
                    <a:pt x="16" y="16"/>
                  </a:cubicBezTo>
                  <a:cubicBezTo>
                    <a:pt x="16" y="17"/>
                    <a:pt x="17" y="18"/>
                    <a:pt x="17" y="19"/>
                  </a:cubicBezTo>
                  <a:cubicBezTo>
                    <a:pt x="18" y="20"/>
                    <a:pt x="18" y="21"/>
                    <a:pt x="18" y="22"/>
                  </a:cubicBezTo>
                  <a:cubicBezTo>
                    <a:pt x="20" y="24"/>
                    <a:pt x="22" y="27"/>
                    <a:pt x="22" y="31"/>
                  </a:cubicBezTo>
                  <a:cubicBezTo>
                    <a:pt x="24" y="35"/>
                    <a:pt x="23" y="40"/>
                    <a:pt x="21" y="44"/>
                  </a:cubicBezTo>
                  <a:cubicBezTo>
                    <a:pt x="20" y="47"/>
                    <a:pt x="17" y="50"/>
                    <a:pt x="12" y="52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12" y="47"/>
                    <a:pt x="12" y="47"/>
                    <a:pt x="12" y="47"/>
                  </a:cubicBezTo>
                  <a:close/>
                  <a:moveTo>
                    <a:pt x="12" y="40"/>
                  </a:moveTo>
                  <a:cubicBezTo>
                    <a:pt x="13" y="38"/>
                    <a:pt x="13" y="35"/>
                    <a:pt x="12" y="32"/>
                  </a:cubicBezTo>
                  <a:cubicBezTo>
                    <a:pt x="12" y="32"/>
                    <a:pt x="12" y="32"/>
                    <a:pt x="12" y="32"/>
                  </a:cubicBezTo>
                  <a:lnTo>
                    <a:pt x="12" y="40"/>
                  </a:lnTo>
                  <a:close/>
                  <a:moveTo>
                    <a:pt x="9" y="41"/>
                  </a:moveTo>
                  <a:cubicBezTo>
                    <a:pt x="8" y="42"/>
                    <a:pt x="7" y="43"/>
                    <a:pt x="7" y="44"/>
                  </a:cubicBezTo>
                  <a:cubicBezTo>
                    <a:pt x="7" y="44"/>
                    <a:pt x="7" y="45"/>
                    <a:pt x="8" y="45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9" y="47"/>
                    <a:pt x="10" y="47"/>
                    <a:pt x="11" y="47"/>
                  </a:cubicBezTo>
                  <a:cubicBezTo>
                    <a:pt x="11" y="47"/>
                    <a:pt x="11" y="47"/>
                    <a:pt x="12" y="47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9" y="53"/>
                    <a:pt x="6" y="52"/>
                    <a:pt x="5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4" y="49"/>
                    <a:pt x="3" y="48"/>
                    <a:pt x="3" y="47"/>
                  </a:cubicBezTo>
                  <a:cubicBezTo>
                    <a:pt x="3" y="46"/>
                    <a:pt x="3" y="45"/>
                    <a:pt x="3" y="44"/>
                  </a:cubicBezTo>
                  <a:cubicBezTo>
                    <a:pt x="3" y="41"/>
                    <a:pt x="4" y="38"/>
                    <a:pt x="8" y="37"/>
                  </a:cubicBezTo>
                  <a:cubicBezTo>
                    <a:pt x="8" y="37"/>
                    <a:pt x="8" y="35"/>
                    <a:pt x="7" y="34"/>
                  </a:cubicBezTo>
                  <a:cubicBezTo>
                    <a:pt x="6" y="31"/>
                    <a:pt x="5" y="28"/>
                    <a:pt x="3" y="26"/>
                  </a:cubicBezTo>
                  <a:cubicBezTo>
                    <a:pt x="2" y="24"/>
                    <a:pt x="2" y="23"/>
                    <a:pt x="2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18"/>
                    <a:pt x="0" y="14"/>
                    <a:pt x="1" y="10"/>
                  </a:cubicBezTo>
                  <a:cubicBezTo>
                    <a:pt x="2" y="6"/>
                    <a:pt x="4" y="3"/>
                    <a:pt x="8" y="1"/>
                  </a:cubicBezTo>
                  <a:cubicBezTo>
                    <a:pt x="9" y="0"/>
                    <a:pt x="10" y="0"/>
                    <a:pt x="12" y="0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7"/>
                    <a:pt x="6" y="9"/>
                    <a:pt x="6" y="11"/>
                  </a:cubicBezTo>
                  <a:cubicBezTo>
                    <a:pt x="5" y="14"/>
                    <a:pt x="5" y="18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9" y="41"/>
                    <a:pt x="9" y="41"/>
                    <a:pt x="9" y="41"/>
                  </a:cubicBezTo>
                  <a:close/>
                  <a:moveTo>
                    <a:pt x="12" y="19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11" y="13"/>
                    <a:pt x="11" y="15"/>
                    <a:pt x="11" y="17"/>
                  </a:cubicBezTo>
                  <a:cubicBezTo>
                    <a:pt x="11" y="17"/>
                    <a:pt x="11" y="18"/>
                    <a:pt x="12" y="19"/>
                  </a:cubicBezTo>
                  <a:close/>
                  <a:moveTo>
                    <a:pt x="12" y="32"/>
                  </a:moveTo>
                  <a:cubicBezTo>
                    <a:pt x="11" y="29"/>
                    <a:pt x="9" y="26"/>
                    <a:pt x="7" y="23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10" y="41"/>
                    <a:pt x="11" y="40"/>
                    <a:pt x="12" y="40"/>
                  </a:cubicBezTo>
                  <a:lnTo>
                    <a:pt x="12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27" name="Freeform 285"/>
            <p:cNvSpPr>
              <a:spLocks noEditPoints="1"/>
            </p:cNvSpPr>
            <p:nvPr/>
          </p:nvSpPr>
          <p:spPr bwMode="auto">
            <a:xfrm>
              <a:off x="5861151" y="4891820"/>
              <a:ext cx="64294" cy="164306"/>
            </a:xfrm>
            <a:custGeom>
              <a:avLst/>
              <a:gdLst>
                <a:gd name="T0" fmla="*/ 21 w 38"/>
                <a:gd name="T1" fmla="*/ 92 h 97"/>
                <a:gd name="T2" fmla="*/ 21 w 38"/>
                <a:gd name="T3" fmla="*/ 47 h 97"/>
                <a:gd name="T4" fmla="*/ 23 w 38"/>
                <a:gd name="T5" fmla="*/ 44 h 97"/>
                <a:gd name="T6" fmla="*/ 30 w 38"/>
                <a:gd name="T7" fmla="*/ 38 h 97"/>
                <a:gd name="T8" fmla="*/ 33 w 38"/>
                <a:gd name="T9" fmla="*/ 27 h 97"/>
                <a:gd name="T10" fmla="*/ 28 w 38"/>
                <a:gd name="T11" fmla="*/ 11 h 97"/>
                <a:gd name="T12" fmla="*/ 19 w 38"/>
                <a:gd name="T13" fmla="*/ 5 h 97"/>
                <a:gd name="T14" fmla="*/ 19 w 38"/>
                <a:gd name="T15" fmla="*/ 0 h 97"/>
                <a:gd name="T16" fmla="*/ 32 w 38"/>
                <a:gd name="T17" fmla="*/ 9 h 97"/>
                <a:gd name="T18" fmla="*/ 38 w 38"/>
                <a:gd name="T19" fmla="*/ 27 h 97"/>
                <a:gd name="T20" fmla="*/ 34 w 38"/>
                <a:gd name="T21" fmla="*/ 41 h 97"/>
                <a:gd name="T22" fmla="*/ 26 w 38"/>
                <a:gd name="T23" fmla="*/ 48 h 97"/>
                <a:gd name="T24" fmla="*/ 26 w 38"/>
                <a:gd name="T25" fmla="*/ 95 h 97"/>
                <a:gd name="T26" fmla="*/ 23 w 38"/>
                <a:gd name="T27" fmla="*/ 97 h 97"/>
                <a:gd name="T28" fmla="*/ 19 w 38"/>
                <a:gd name="T29" fmla="*/ 97 h 97"/>
                <a:gd name="T30" fmla="*/ 19 w 38"/>
                <a:gd name="T31" fmla="*/ 92 h 97"/>
                <a:gd name="T32" fmla="*/ 21 w 38"/>
                <a:gd name="T33" fmla="*/ 92 h 97"/>
                <a:gd name="T34" fmla="*/ 19 w 38"/>
                <a:gd name="T35" fmla="*/ 5 h 97"/>
                <a:gd name="T36" fmla="*/ 10 w 38"/>
                <a:gd name="T37" fmla="*/ 11 h 97"/>
                <a:gd name="T38" fmla="*/ 5 w 38"/>
                <a:gd name="T39" fmla="*/ 27 h 97"/>
                <a:gd name="T40" fmla="*/ 8 w 38"/>
                <a:gd name="T41" fmla="*/ 38 h 97"/>
                <a:gd name="T42" fmla="*/ 16 w 38"/>
                <a:gd name="T43" fmla="*/ 44 h 97"/>
                <a:gd name="T44" fmla="*/ 17 w 38"/>
                <a:gd name="T45" fmla="*/ 47 h 97"/>
                <a:gd name="T46" fmla="*/ 17 w 38"/>
                <a:gd name="T47" fmla="*/ 47 h 97"/>
                <a:gd name="T48" fmla="*/ 17 w 38"/>
                <a:gd name="T49" fmla="*/ 92 h 97"/>
                <a:gd name="T50" fmla="*/ 19 w 38"/>
                <a:gd name="T51" fmla="*/ 92 h 97"/>
                <a:gd name="T52" fmla="*/ 19 w 38"/>
                <a:gd name="T53" fmla="*/ 97 h 97"/>
                <a:gd name="T54" fmla="*/ 15 w 38"/>
                <a:gd name="T55" fmla="*/ 97 h 97"/>
                <a:gd name="T56" fmla="*/ 12 w 38"/>
                <a:gd name="T57" fmla="*/ 95 h 97"/>
                <a:gd name="T58" fmla="*/ 12 w 38"/>
                <a:gd name="T59" fmla="*/ 48 h 97"/>
                <a:gd name="T60" fmla="*/ 4 w 38"/>
                <a:gd name="T61" fmla="*/ 41 h 97"/>
                <a:gd name="T62" fmla="*/ 0 w 38"/>
                <a:gd name="T63" fmla="*/ 27 h 97"/>
                <a:gd name="T64" fmla="*/ 6 w 38"/>
                <a:gd name="T65" fmla="*/ 9 h 97"/>
                <a:gd name="T66" fmla="*/ 19 w 38"/>
                <a:gd name="T67" fmla="*/ 0 h 97"/>
                <a:gd name="T68" fmla="*/ 19 w 38"/>
                <a:gd name="T69" fmla="*/ 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8" h="97">
                  <a:moveTo>
                    <a:pt x="21" y="92"/>
                  </a:moveTo>
                  <a:cubicBezTo>
                    <a:pt x="21" y="47"/>
                    <a:pt x="21" y="47"/>
                    <a:pt x="21" y="47"/>
                  </a:cubicBezTo>
                  <a:cubicBezTo>
                    <a:pt x="21" y="45"/>
                    <a:pt x="22" y="44"/>
                    <a:pt x="23" y="44"/>
                  </a:cubicBezTo>
                  <a:cubicBezTo>
                    <a:pt x="26" y="43"/>
                    <a:pt x="28" y="41"/>
                    <a:pt x="30" y="38"/>
                  </a:cubicBezTo>
                  <a:cubicBezTo>
                    <a:pt x="32" y="35"/>
                    <a:pt x="33" y="31"/>
                    <a:pt x="33" y="27"/>
                  </a:cubicBezTo>
                  <a:cubicBezTo>
                    <a:pt x="33" y="22"/>
                    <a:pt x="31" y="16"/>
                    <a:pt x="28" y="11"/>
                  </a:cubicBezTo>
                  <a:cubicBezTo>
                    <a:pt x="26" y="8"/>
                    <a:pt x="23" y="5"/>
                    <a:pt x="19" y="5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9" y="4"/>
                    <a:pt x="32" y="9"/>
                  </a:cubicBezTo>
                  <a:cubicBezTo>
                    <a:pt x="36" y="14"/>
                    <a:pt x="38" y="21"/>
                    <a:pt x="38" y="27"/>
                  </a:cubicBezTo>
                  <a:cubicBezTo>
                    <a:pt x="38" y="32"/>
                    <a:pt x="37" y="37"/>
                    <a:pt x="34" y="41"/>
                  </a:cubicBezTo>
                  <a:cubicBezTo>
                    <a:pt x="32" y="44"/>
                    <a:pt x="29" y="47"/>
                    <a:pt x="26" y="48"/>
                  </a:cubicBezTo>
                  <a:cubicBezTo>
                    <a:pt x="26" y="95"/>
                    <a:pt x="26" y="95"/>
                    <a:pt x="26" y="95"/>
                  </a:cubicBezTo>
                  <a:cubicBezTo>
                    <a:pt x="26" y="96"/>
                    <a:pt x="25" y="97"/>
                    <a:pt x="23" y="97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9" y="92"/>
                    <a:pt x="19" y="92"/>
                    <a:pt x="19" y="92"/>
                  </a:cubicBezTo>
                  <a:lnTo>
                    <a:pt x="21" y="92"/>
                  </a:lnTo>
                  <a:close/>
                  <a:moveTo>
                    <a:pt x="19" y="5"/>
                  </a:moveTo>
                  <a:cubicBezTo>
                    <a:pt x="16" y="5"/>
                    <a:pt x="12" y="8"/>
                    <a:pt x="10" y="11"/>
                  </a:cubicBezTo>
                  <a:cubicBezTo>
                    <a:pt x="7" y="16"/>
                    <a:pt x="5" y="22"/>
                    <a:pt x="5" y="27"/>
                  </a:cubicBezTo>
                  <a:cubicBezTo>
                    <a:pt x="5" y="31"/>
                    <a:pt x="6" y="35"/>
                    <a:pt x="8" y="38"/>
                  </a:cubicBezTo>
                  <a:cubicBezTo>
                    <a:pt x="10" y="41"/>
                    <a:pt x="13" y="43"/>
                    <a:pt x="16" y="44"/>
                  </a:cubicBezTo>
                  <a:cubicBezTo>
                    <a:pt x="17" y="45"/>
                    <a:pt x="17" y="46"/>
                    <a:pt x="17" y="47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17" y="92"/>
                    <a:pt x="17" y="92"/>
                    <a:pt x="17" y="92"/>
                  </a:cubicBezTo>
                  <a:cubicBezTo>
                    <a:pt x="19" y="92"/>
                    <a:pt x="19" y="92"/>
                    <a:pt x="19" y="92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4" y="97"/>
                    <a:pt x="12" y="96"/>
                    <a:pt x="12" y="95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9" y="47"/>
                    <a:pt x="6" y="44"/>
                    <a:pt x="4" y="41"/>
                  </a:cubicBezTo>
                  <a:cubicBezTo>
                    <a:pt x="2" y="37"/>
                    <a:pt x="0" y="32"/>
                    <a:pt x="0" y="27"/>
                  </a:cubicBezTo>
                  <a:cubicBezTo>
                    <a:pt x="0" y="21"/>
                    <a:pt x="2" y="14"/>
                    <a:pt x="6" y="9"/>
                  </a:cubicBezTo>
                  <a:cubicBezTo>
                    <a:pt x="9" y="4"/>
                    <a:pt x="14" y="0"/>
                    <a:pt x="19" y="0"/>
                  </a:cubicBezTo>
                  <a:lnTo>
                    <a:pt x="19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28" name="Freeform 289"/>
            <p:cNvSpPr>
              <a:spLocks noEditPoints="1"/>
            </p:cNvSpPr>
            <p:nvPr/>
          </p:nvSpPr>
          <p:spPr bwMode="auto">
            <a:xfrm>
              <a:off x="7358959" y="3551175"/>
              <a:ext cx="195263" cy="195263"/>
            </a:xfrm>
            <a:custGeom>
              <a:avLst/>
              <a:gdLst>
                <a:gd name="T0" fmla="*/ 58 w 115"/>
                <a:gd name="T1" fmla="*/ 110 h 115"/>
                <a:gd name="T2" fmla="*/ 95 w 115"/>
                <a:gd name="T3" fmla="*/ 95 h 115"/>
                <a:gd name="T4" fmla="*/ 111 w 115"/>
                <a:gd name="T5" fmla="*/ 57 h 115"/>
                <a:gd name="T6" fmla="*/ 95 w 115"/>
                <a:gd name="T7" fmla="*/ 20 h 115"/>
                <a:gd name="T8" fmla="*/ 58 w 115"/>
                <a:gd name="T9" fmla="*/ 4 h 115"/>
                <a:gd name="T10" fmla="*/ 58 w 115"/>
                <a:gd name="T11" fmla="*/ 4 h 115"/>
                <a:gd name="T12" fmla="*/ 58 w 115"/>
                <a:gd name="T13" fmla="*/ 0 h 115"/>
                <a:gd name="T14" fmla="*/ 58 w 115"/>
                <a:gd name="T15" fmla="*/ 0 h 115"/>
                <a:gd name="T16" fmla="*/ 98 w 115"/>
                <a:gd name="T17" fmla="*/ 17 h 115"/>
                <a:gd name="T18" fmla="*/ 115 w 115"/>
                <a:gd name="T19" fmla="*/ 57 h 115"/>
                <a:gd name="T20" fmla="*/ 98 w 115"/>
                <a:gd name="T21" fmla="*/ 98 h 115"/>
                <a:gd name="T22" fmla="*/ 58 w 115"/>
                <a:gd name="T23" fmla="*/ 115 h 115"/>
                <a:gd name="T24" fmla="*/ 58 w 115"/>
                <a:gd name="T25" fmla="*/ 115 h 115"/>
                <a:gd name="T26" fmla="*/ 58 w 115"/>
                <a:gd name="T27" fmla="*/ 110 h 115"/>
                <a:gd name="T28" fmla="*/ 58 w 115"/>
                <a:gd name="T29" fmla="*/ 110 h 115"/>
                <a:gd name="T30" fmla="*/ 58 w 115"/>
                <a:gd name="T31" fmla="*/ 76 h 115"/>
                <a:gd name="T32" fmla="*/ 70 w 115"/>
                <a:gd name="T33" fmla="*/ 71 h 115"/>
                <a:gd name="T34" fmla="*/ 71 w 115"/>
                <a:gd name="T35" fmla="*/ 69 h 115"/>
                <a:gd name="T36" fmla="*/ 88 w 115"/>
                <a:gd name="T37" fmla="*/ 30 h 115"/>
                <a:gd name="T38" fmla="*/ 88 w 115"/>
                <a:gd name="T39" fmla="*/ 30 h 115"/>
                <a:gd name="T40" fmla="*/ 88 w 115"/>
                <a:gd name="T41" fmla="*/ 30 h 115"/>
                <a:gd name="T42" fmla="*/ 88 w 115"/>
                <a:gd name="T43" fmla="*/ 28 h 115"/>
                <a:gd name="T44" fmla="*/ 85 w 115"/>
                <a:gd name="T45" fmla="*/ 27 h 115"/>
                <a:gd name="T46" fmla="*/ 58 w 115"/>
                <a:gd name="T47" fmla="*/ 39 h 115"/>
                <a:gd name="T48" fmla="*/ 58 w 115"/>
                <a:gd name="T49" fmla="*/ 44 h 115"/>
                <a:gd name="T50" fmla="*/ 81 w 115"/>
                <a:gd name="T51" fmla="*/ 34 h 115"/>
                <a:gd name="T52" fmla="*/ 67 w 115"/>
                <a:gd name="T53" fmla="*/ 67 h 115"/>
                <a:gd name="T54" fmla="*/ 58 w 115"/>
                <a:gd name="T55" fmla="*/ 71 h 115"/>
                <a:gd name="T56" fmla="*/ 58 w 115"/>
                <a:gd name="T57" fmla="*/ 76 h 115"/>
                <a:gd name="T58" fmla="*/ 58 w 115"/>
                <a:gd name="T59" fmla="*/ 4 h 115"/>
                <a:gd name="T60" fmla="*/ 20 w 115"/>
                <a:gd name="T61" fmla="*/ 20 h 115"/>
                <a:gd name="T62" fmla="*/ 5 w 115"/>
                <a:gd name="T63" fmla="*/ 57 h 115"/>
                <a:gd name="T64" fmla="*/ 20 w 115"/>
                <a:gd name="T65" fmla="*/ 95 h 115"/>
                <a:gd name="T66" fmla="*/ 58 w 115"/>
                <a:gd name="T67" fmla="*/ 110 h 115"/>
                <a:gd name="T68" fmla="*/ 58 w 115"/>
                <a:gd name="T69" fmla="*/ 115 h 115"/>
                <a:gd name="T70" fmla="*/ 17 w 115"/>
                <a:gd name="T71" fmla="*/ 98 h 115"/>
                <a:gd name="T72" fmla="*/ 0 w 115"/>
                <a:gd name="T73" fmla="*/ 57 h 115"/>
                <a:gd name="T74" fmla="*/ 17 w 115"/>
                <a:gd name="T75" fmla="*/ 17 h 115"/>
                <a:gd name="T76" fmla="*/ 58 w 115"/>
                <a:gd name="T77" fmla="*/ 0 h 115"/>
                <a:gd name="T78" fmla="*/ 58 w 115"/>
                <a:gd name="T79" fmla="*/ 4 h 115"/>
                <a:gd name="T80" fmla="*/ 58 w 115"/>
                <a:gd name="T81" fmla="*/ 39 h 115"/>
                <a:gd name="T82" fmla="*/ 46 w 115"/>
                <a:gd name="T83" fmla="*/ 44 h 115"/>
                <a:gd name="T84" fmla="*/ 44 w 115"/>
                <a:gd name="T85" fmla="*/ 45 h 115"/>
                <a:gd name="T86" fmla="*/ 27 w 115"/>
                <a:gd name="T87" fmla="*/ 85 h 115"/>
                <a:gd name="T88" fmla="*/ 27 w 115"/>
                <a:gd name="T89" fmla="*/ 85 h 115"/>
                <a:gd name="T90" fmla="*/ 27 w 115"/>
                <a:gd name="T91" fmla="*/ 85 h 115"/>
                <a:gd name="T92" fmla="*/ 27 w 115"/>
                <a:gd name="T93" fmla="*/ 87 h 115"/>
                <a:gd name="T94" fmla="*/ 30 w 115"/>
                <a:gd name="T95" fmla="*/ 88 h 115"/>
                <a:gd name="T96" fmla="*/ 58 w 115"/>
                <a:gd name="T97" fmla="*/ 76 h 115"/>
                <a:gd name="T98" fmla="*/ 58 w 115"/>
                <a:gd name="T99" fmla="*/ 71 h 115"/>
                <a:gd name="T100" fmla="*/ 34 w 115"/>
                <a:gd name="T101" fmla="*/ 81 h 115"/>
                <a:gd name="T102" fmla="*/ 48 w 115"/>
                <a:gd name="T103" fmla="*/ 48 h 115"/>
                <a:gd name="T104" fmla="*/ 58 w 115"/>
                <a:gd name="T105" fmla="*/ 44 h 115"/>
                <a:gd name="T106" fmla="*/ 58 w 115"/>
                <a:gd name="T107" fmla="*/ 39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15">
                  <a:moveTo>
                    <a:pt x="58" y="110"/>
                  </a:moveTo>
                  <a:cubicBezTo>
                    <a:pt x="72" y="110"/>
                    <a:pt x="85" y="104"/>
                    <a:pt x="95" y="95"/>
                  </a:cubicBezTo>
                  <a:cubicBezTo>
                    <a:pt x="105" y="85"/>
                    <a:pt x="111" y="72"/>
                    <a:pt x="111" y="57"/>
                  </a:cubicBezTo>
                  <a:cubicBezTo>
                    <a:pt x="111" y="43"/>
                    <a:pt x="105" y="30"/>
                    <a:pt x="95" y="20"/>
                  </a:cubicBezTo>
                  <a:cubicBezTo>
                    <a:pt x="85" y="10"/>
                    <a:pt x="72" y="4"/>
                    <a:pt x="58" y="4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74" y="0"/>
                    <a:pt x="88" y="6"/>
                    <a:pt x="98" y="17"/>
                  </a:cubicBezTo>
                  <a:cubicBezTo>
                    <a:pt x="109" y="27"/>
                    <a:pt x="115" y="41"/>
                    <a:pt x="115" y="57"/>
                  </a:cubicBezTo>
                  <a:cubicBezTo>
                    <a:pt x="115" y="73"/>
                    <a:pt x="109" y="88"/>
                    <a:pt x="98" y="98"/>
                  </a:cubicBezTo>
                  <a:cubicBezTo>
                    <a:pt x="88" y="109"/>
                    <a:pt x="74" y="115"/>
                    <a:pt x="58" y="115"/>
                  </a:cubicBezTo>
                  <a:cubicBezTo>
                    <a:pt x="58" y="115"/>
                    <a:pt x="58" y="115"/>
                    <a:pt x="58" y="115"/>
                  </a:cubicBezTo>
                  <a:cubicBezTo>
                    <a:pt x="58" y="110"/>
                    <a:pt x="58" y="110"/>
                    <a:pt x="58" y="110"/>
                  </a:cubicBezTo>
                  <a:cubicBezTo>
                    <a:pt x="58" y="110"/>
                    <a:pt x="58" y="110"/>
                    <a:pt x="58" y="110"/>
                  </a:cubicBezTo>
                  <a:close/>
                  <a:moveTo>
                    <a:pt x="58" y="76"/>
                  </a:moveTo>
                  <a:cubicBezTo>
                    <a:pt x="70" y="71"/>
                    <a:pt x="70" y="71"/>
                    <a:pt x="70" y="71"/>
                  </a:cubicBezTo>
                  <a:cubicBezTo>
                    <a:pt x="70" y="70"/>
                    <a:pt x="71" y="70"/>
                    <a:pt x="71" y="69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30"/>
                    <a:pt x="88" y="30"/>
                    <a:pt x="88" y="30"/>
                  </a:cubicBezTo>
                  <a:cubicBezTo>
                    <a:pt x="88" y="29"/>
                    <a:pt x="88" y="29"/>
                    <a:pt x="88" y="28"/>
                  </a:cubicBezTo>
                  <a:cubicBezTo>
                    <a:pt x="88" y="27"/>
                    <a:pt x="86" y="26"/>
                    <a:pt x="85" y="27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8" y="44"/>
                    <a:pt x="58" y="44"/>
                    <a:pt x="58" y="44"/>
                  </a:cubicBezTo>
                  <a:cubicBezTo>
                    <a:pt x="81" y="34"/>
                    <a:pt x="81" y="34"/>
                    <a:pt x="81" y="34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58" y="71"/>
                    <a:pt x="58" y="71"/>
                    <a:pt x="58" y="71"/>
                  </a:cubicBezTo>
                  <a:lnTo>
                    <a:pt x="58" y="76"/>
                  </a:lnTo>
                  <a:close/>
                  <a:moveTo>
                    <a:pt x="58" y="4"/>
                  </a:moveTo>
                  <a:cubicBezTo>
                    <a:pt x="43" y="4"/>
                    <a:pt x="30" y="10"/>
                    <a:pt x="20" y="20"/>
                  </a:cubicBezTo>
                  <a:cubicBezTo>
                    <a:pt x="11" y="30"/>
                    <a:pt x="5" y="43"/>
                    <a:pt x="5" y="57"/>
                  </a:cubicBezTo>
                  <a:cubicBezTo>
                    <a:pt x="5" y="72"/>
                    <a:pt x="11" y="85"/>
                    <a:pt x="20" y="95"/>
                  </a:cubicBezTo>
                  <a:cubicBezTo>
                    <a:pt x="30" y="104"/>
                    <a:pt x="43" y="110"/>
                    <a:pt x="58" y="110"/>
                  </a:cubicBezTo>
                  <a:cubicBezTo>
                    <a:pt x="58" y="115"/>
                    <a:pt x="58" y="115"/>
                    <a:pt x="58" y="115"/>
                  </a:cubicBezTo>
                  <a:cubicBezTo>
                    <a:pt x="42" y="115"/>
                    <a:pt x="27" y="109"/>
                    <a:pt x="17" y="98"/>
                  </a:cubicBezTo>
                  <a:cubicBezTo>
                    <a:pt x="6" y="88"/>
                    <a:pt x="0" y="73"/>
                    <a:pt x="0" y="57"/>
                  </a:cubicBezTo>
                  <a:cubicBezTo>
                    <a:pt x="0" y="41"/>
                    <a:pt x="6" y="27"/>
                    <a:pt x="17" y="17"/>
                  </a:cubicBezTo>
                  <a:cubicBezTo>
                    <a:pt x="27" y="6"/>
                    <a:pt x="42" y="0"/>
                    <a:pt x="58" y="0"/>
                  </a:cubicBezTo>
                  <a:cubicBezTo>
                    <a:pt x="58" y="4"/>
                    <a:pt x="58" y="4"/>
                    <a:pt x="58" y="4"/>
                  </a:cubicBezTo>
                  <a:close/>
                  <a:moveTo>
                    <a:pt x="58" y="39"/>
                  </a:moveTo>
                  <a:cubicBezTo>
                    <a:pt x="46" y="44"/>
                    <a:pt x="46" y="44"/>
                    <a:pt x="46" y="44"/>
                  </a:cubicBezTo>
                  <a:cubicBezTo>
                    <a:pt x="45" y="44"/>
                    <a:pt x="45" y="45"/>
                    <a:pt x="44" y="4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7" y="85"/>
                    <a:pt x="27" y="86"/>
                    <a:pt x="27" y="87"/>
                  </a:cubicBezTo>
                  <a:cubicBezTo>
                    <a:pt x="28" y="88"/>
                    <a:pt x="29" y="88"/>
                    <a:pt x="30" y="88"/>
                  </a:cubicBezTo>
                  <a:cubicBezTo>
                    <a:pt x="58" y="76"/>
                    <a:pt x="58" y="76"/>
                    <a:pt x="58" y="76"/>
                  </a:cubicBezTo>
                  <a:cubicBezTo>
                    <a:pt x="58" y="71"/>
                    <a:pt x="58" y="71"/>
                    <a:pt x="58" y="7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58" y="44"/>
                    <a:pt x="58" y="44"/>
                    <a:pt x="58" y="44"/>
                  </a:cubicBezTo>
                  <a:lnTo>
                    <a:pt x="58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29" name="Freeform 327"/>
            <p:cNvSpPr>
              <a:spLocks noEditPoints="1"/>
            </p:cNvSpPr>
            <p:nvPr/>
          </p:nvSpPr>
          <p:spPr bwMode="auto">
            <a:xfrm>
              <a:off x="6149284" y="4535823"/>
              <a:ext cx="167879" cy="127397"/>
            </a:xfrm>
            <a:custGeom>
              <a:avLst/>
              <a:gdLst>
                <a:gd name="T0" fmla="*/ 49 w 99"/>
                <a:gd name="T1" fmla="*/ 7 h 75"/>
                <a:gd name="T2" fmla="*/ 79 w 99"/>
                <a:gd name="T3" fmla="*/ 20 h 75"/>
                <a:gd name="T4" fmla="*/ 91 w 99"/>
                <a:gd name="T5" fmla="*/ 49 h 75"/>
                <a:gd name="T6" fmla="*/ 91 w 99"/>
                <a:gd name="T7" fmla="*/ 51 h 75"/>
                <a:gd name="T8" fmla="*/ 91 w 99"/>
                <a:gd name="T9" fmla="*/ 51 h 75"/>
                <a:gd name="T10" fmla="*/ 91 w 99"/>
                <a:gd name="T11" fmla="*/ 53 h 75"/>
                <a:gd name="T12" fmla="*/ 92 w 99"/>
                <a:gd name="T13" fmla="*/ 55 h 75"/>
                <a:gd name="T14" fmla="*/ 93 w 99"/>
                <a:gd name="T15" fmla="*/ 59 h 75"/>
                <a:gd name="T16" fmla="*/ 93 w 99"/>
                <a:gd name="T17" fmla="*/ 60 h 75"/>
                <a:gd name="T18" fmla="*/ 94 w 99"/>
                <a:gd name="T19" fmla="*/ 49 h 75"/>
                <a:gd name="T20" fmla="*/ 81 w 99"/>
                <a:gd name="T21" fmla="*/ 18 h 75"/>
                <a:gd name="T22" fmla="*/ 49 w 99"/>
                <a:gd name="T23" fmla="*/ 4 h 75"/>
                <a:gd name="T24" fmla="*/ 49 w 99"/>
                <a:gd name="T25" fmla="*/ 0 h 75"/>
                <a:gd name="T26" fmla="*/ 84 w 99"/>
                <a:gd name="T27" fmla="*/ 14 h 75"/>
                <a:gd name="T28" fmla="*/ 99 w 99"/>
                <a:gd name="T29" fmla="*/ 49 h 75"/>
                <a:gd name="T30" fmla="*/ 97 w 99"/>
                <a:gd name="T31" fmla="*/ 62 h 75"/>
                <a:gd name="T32" fmla="*/ 92 w 99"/>
                <a:gd name="T33" fmla="*/ 73 h 75"/>
                <a:gd name="T34" fmla="*/ 90 w 99"/>
                <a:gd name="T35" fmla="*/ 75 h 75"/>
                <a:gd name="T36" fmla="*/ 88 w 99"/>
                <a:gd name="T37" fmla="*/ 72 h 75"/>
                <a:gd name="T38" fmla="*/ 88 w 99"/>
                <a:gd name="T39" fmla="*/ 59 h 75"/>
                <a:gd name="T40" fmla="*/ 87 w 99"/>
                <a:gd name="T41" fmla="*/ 57 h 75"/>
                <a:gd name="T42" fmla="*/ 86 w 99"/>
                <a:gd name="T43" fmla="*/ 55 h 75"/>
                <a:gd name="T44" fmla="*/ 86 w 99"/>
                <a:gd name="T45" fmla="*/ 55 h 75"/>
                <a:gd name="T46" fmla="*/ 86 w 99"/>
                <a:gd name="T47" fmla="*/ 53 h 75"/>
                <a:gd name="T48" fmla="*/ 86 w 99"/>
                <a:gd name="T49" fmla="*/ 51 h 75"/>
                <a:gd name="T50" fmla="*/ 86 w 99"/>
                <a:gd name="T51" fmla="*/ 51 h 75"/>
                <a:gd name="T52" fmla="*/ 86 w 99"/>
                <a:gd name="T53" fmla="*/ 49 h 75"/>
                <a:gd name="T54" fmla="*/ 75 w 99"/>
                <a:gd name="T55" fmla="*/ 23 h 75"/>
                <a:gd name="T56" fmla="*/ 49 w 99"/>
                <a:gd name="T57" fmla="*/ 12 h 75"/>
                <a:gd name="T58" fmla="*/ 49 w 99"/>
                <a:gd name="T59" fmla="*/ 7 h 75"/>
                <a:gd name="T60" fmla="*/ 49 w 99"/>
                <a:gd name="T61" fmla="*/ 4 h 75"/>
                <a:gd name="T62" fmla="*/ 18 w 99"/>
                <a:gd name="T63" fmla="*/ 18 h 75"/>
                <a:gd name="T64" fmla="*/ 5 w 99"/>
                <a:gd name="T65" fmla="*/ 49 h 75"/>
                <a:gd name="T66" fmla="*/ 6 w 99"/>
                <a:gd name="T67" fmla="*/ 58 h 75"/>
                <a:gd name="T68" fmla="*/ 6 w 99"/>
                <a:gd name="T69" fmla="*/ 55 h 75"/>
                <a:gd name="T70" fmla="*/ 8 w 99"/>
                <a:gd name="T71" fmla="*/ 52 h 75"/>
                <a:gd name="T72" fmla="*/ 8 w 99"/>
                <a:gd name="T73" fmla="*/ 51 h 75"/>
                <a:gd name="T74" fmla="*/ 8 w 99"/>
                <a:gd name="T75" fmla="*/ 49 h 75"/>
                <a:gd name="T76" fmla="*/ 20 w 99"/>
                <a:gd name="T77" fmla="*/ 20 h 75"/>
                <a:gd name="T78" fmla="*/ 49 w 99"/>
                <a:gd name="T79" fmla="*/ 7 h 75"/>
                <a:gd name="T80" fmla="*/ 49 w 99"/>
                <a:gd name="T81" fmla="*/ 7 h 75"/>
                <a:gd name="T82" fmla="*/ 49 w 99"/>
                <a:gd name="T83" fmla="*/ 7 h 75"/>
                <a:gd name="T84" fmla="*/ 49 w 99"/>
                <a:gd name="T85" fmla="*/ 12 h 75"/>
                <a:gd name="T86" fmla="*/ 49 w 99"/>
                <a:gd name="T87" fmla="*/ 12 h 75"/>
                <a:gd name="T88" fmla="*/ 23 w 99"/>
                <a:gd name="T89" fmla="*/ 23 h 75"/>
                <a:gd name="T90" fmla="*/ 13 w 99"/>
                <a:gd name="T91" fmla="*/ 49 h 75"/>
                <a:gd name="T92" fmla="*/ 13 w 99"/>
                <a:gd name="T93" fmla="*/ 51 h 75"/>
                <a:gd name="T94" fmla="*/ 13 w 99"/>
                <a:gd name="T95" fmla="*/ 52 h 75"/>
                <a:gd name="T96" fmla="*/ 12 w 99"/>
                <a:gd name="T97" fmla="*/ 54 h 75"/>
                <a:gd name="T98" fmla="*/ 11 w 99"/>
                <a:gd name="T99" fmla="*/ 57 h 75"/>
                <a:gd name="T100" fmla="*/ 10 w 99"/>
                <a:gd name="T101" fmla="*/ 59 h 75"/>
                <a:gd name="T102" fmla="*/ 10 w 99"/>
                <a:gd name="T103" fmla="*/ 72 h 75"/>
                <a:gd name="T104" fmla="*/ 10 w 99"/>
                <a:gd name="T105" fmla="*/ 72 h 75"/>
                <a:gd name="T106" fmla="*/ 9 w 99"/>
                <a:gd name="T107" fmla="*/ 74 h 75"/>
                <a:gd name="T108" fmla="*/ 6 w 99"/>
                <a:gd name="T109" fmla="*/ 73 h 75"/>
                <a:gd name="T110" fmla="*/ 2 w 99"/>
                <a:gd name="T111" fmla="*/ 61 h 75"/>
                <a:gd name="T112" fmla="*/ 0 w 99"/>
                <a:gd name="T113" fmla="*/ 49 h 75"/>
                <a:gd name="T114" fmla="*/ 14 w 99"/>
                <a:gd name="T115" fmla="*/ 14 h 75"/>
                <a:gd name="T116" fmla="*/ 49 w 99"/>
                <a:gd name="T117" fmla="*/ 0 h 75"/>
                <a:gd name="T118" fmla="*/ 49 w 99"/>
                <a:gd name="T119" fmla="*/ 0 h 75"/>
                <a:gd name="T120" fmla="*/ 49 w 99"/>
                <a:gd name="T121" fmla="*/ 0 h 75"/>
                <a:gd name="T122" fmla="*/ 49 w 99"/>
                <a:gd name="T123" fmla="*/ 4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9" h="75">
                  <a:moveTo>
                    <a:pt x="49" y="7"/>
                  </a:moveTo>
                  <a:cubicBezTo>
                    <a:pt x="61" y="7"/>
                    <a:pt x="71" y="12"/>
                    <a:pt x="79" y="20"/>
                  </a:cubicBezTo>
                  <a:cubicBezTo>
                    <a:pt x="86" y="27"/>
                    <a:pt x="91" y="38"/>
                    <a:pt x="91" y="49"/>
                  </a:cubicBezTo>
                  <a:cubicBezTo>
                    <a:pt x="91" y="50"/>
                    <a:pt x="91" y="51"/>
                    <a:pt x="91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91" y="52"/>
                    <a:pt x="91" y="52"/>
                    <a:pt x="91" y="53"/>
                  </a:cubicBezTo>
                  <a:cubicBezTo>
                    <a:pt x="91" y="53"/>
                    <a:pt x="92" y="54"/>
                    <a:pt x="92" y="55"/>
                  </a:cubicBezTo>
                  <a:cubicBezTo>
                    <a:pt x="92" y="57"/>
                    <a:pt x="93" y="58"/>
                    <a:pt x="93" y="59"/>
                  </a:cubicBezTo>
                  <a:cubicBezTo>
                    <a:pt x="93" y="60"/>
                    <a:pt x="93" y="60"/>
                    <a:pt x="93" y="60"/>
                  </a:cubicBezTo>
                  <a:cubicBezTo>
                    <a:pt x="93" y="56"/>
                    <a:pt x="94" y="53"/>
                    <a:pt x="94" y="49"/>
                  </a:cubicBezTo>
                  <a:cubicBezTo>
                    <a:pt x="94" y="37"/>
                    <a:pt x="89" y="26"/>
                    <a:pt x="81" y="18"/>
                  </a:cubicBezTo>
                  <a:cubicBezTo>
                    <a:pt x="73" y="10"/>
                    <a:pt x="62" y="4"/>
                    <a:pt x="49" y="4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63" y="0"/>
                    <a:pt x="75" y="5"/>
                    <a:pt x="84" y="14"/>
                  </a:cubicBezTo>
                  <a:cubicBezTo>
                    <a:pt x="93" y="23"/>
                    <a:pt x="99" y="36"/>
                    <a:pt x="99" y="49"/>
                  </a:cubicBezTo>
                  <a:cubicBezTo>
                    <a:pt x="99" y="53"/>
                    <a:pt x="98" y="58"/>
                    <a:pt x="97" y="62"/>
                  </a:cubicBezTo>
                  <a:cubicBezTo>
                    <a:pt x="96" y="66"/>
                    <a:pt x="94" y="70"/>
                    <a:pt x="92" y="73"/>
                  </a:cubicBezTo>
                  <a:cubicBezTo>
                    <a:pt x="92" y="74"/>
                    <a:pt x="91" y="75"/>
                    <a:pt x="90" y="75"/>
                  </a:cubicBezTo>
                  <a:cubicBezTo>
                    <a:pt x="89" y="75"/>
                    <a:pt x="88" y="73"/>
                    <a:pt x="88" y="72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8" y="58"/>
                    <a:pt x="88" y="58"/>
                    <a:pt x="87" y="57"/>
                  </a:cubicBezTo>
                  <a:cubicBezTo>
                    <a:pt x="87" y="56"/>
                    <a:pt x="87" y="55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4"/>
                    <a:pt x="86" y="54"/>
                    <a:pt x="86" y="53"/>
                  </a:cubicBezTo>
                  <a:cubicBezTo>
                    <a:pt x="86" y="52"/>
                    <a:pt x="86" y="52"/>
                    <a:pt x="86" y="51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86" y="50"/>
                    <a:pt x="86" y="50"/>
                    <a:pt x="86" y="49"/>
                  </a:cubicBezTo>
                  <a:cubicBezTo>
                    <a:pt x="86" y="39"/>
                    <a:pt x="82" y="30"/>
                    <a:pt x="75" y="23"/>
                  </a:cubicBezTo>
                  <a:cubicBezTo>
                    <a:pt x="69" y="16"/>
                    <a:pt x="59" y="12"/>
                    <a:pt x="49" y="12"/>
                  </a:cubicBezTo>
                  <a:lnTo>
                    <a:pt x="49" y="7"/>
                  </a:lnTo>
                  <a:close/>
                  <a:moveTo>
                    <a:pt x="49" y="4"/>
                  </a:moveTo>
                  <a:cubicBezTo>
                    <a:pt x="37" y="4"/>
                    <a:pt x="26" y="10"/>
                    <a:pt x="18" y="18"/>
                  </a:cubicBezTo>
                  <a:cubicBezTo>
                    <a:pt x="10" y="26"/>
                    <a:pt x="5" y="37"/>
                    <a:pt x="5" y="49"/>
                  </a:cubicBezTo>
                  <a:cubicBezTo>
                    <a:pt x="5" y="52"/>
                    <a:pt x="5" y="55"/>
                    <a:pt x="6" y="58"/>
                  </a:cubicBezTo>
                  <a:cubicBezTo>
                    <a:pt x="6" y="57"/>
                    <a:pt x="6" y="56"/>
                    <a:pt x="6" y="55"/>
                  </a:cubicBezTo>
                  <a:cubicBezTo>
                    <a:pt x="7" y="54"/>
                    <a:pt x="7" y="53"/>
                    <a:pt x="8" y="52"/>
                  </a:cubicBezTo>
                  <a:cubicBezTo>
                    <a:pt x="8" y="52"/>
                    <a:pt x="8" y="51"/>
                    <a:pt x="8" y="51"/>
                  </a:cubicBezTo>
                  <a:cubicBezTo>
                    <a:pt x="8" y="50"/>
                    <a:pt x="8" y="50"/>
                    <a:pt x="8" y="49"/>
                  </a:cubicBezTo>
                  <a:cubicBezTo>
                    <a:pt x="8" y="38"/>
                    <a:pt x="12" y="27"/>
                    <a:pt x="20" y="20"/>
                  </a:cubicBezTo>
                  <a:cubicBezTo>
                    <a:pt x="27" y="12"/>
                    <a:pt x="38" y="7"/>
                    <a:pt x="49" y="7"/>
                  </a:cubicBezTo>
                  <a:cubicBezTo>
                    <a:pt x="49" y="7"/>
                    <a:pt x="49" y="7"/>
                    <a:pt x="49" y="7"/>
                  </a:cubicBezTo>
                  <a:cubicBezTo>
                    <a:pt x="49" y="7"/>
                    <a:pt x="49" y="7"/>
                    <a:pt x="49" y="7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39" y="12"/>
                    <a:pt x="30" y="16"/>
                    <a:pt x="23" y="23"/>
                  </a:cubicBezTo>
                  <a:cubicBezTo>
                    <a:pt x="17" y="30"/>
                    <a:pt x="13" y="39"/>
                    <a:pt x="13" y="49"/>
                  </a:cubicBezTo>
                  <a:cubicBezTo>
                    <a:pt x="13" y="50"/>
                    <a:pt x="13" y="50"/>
                    <a:pt x="13" y="51"/>
                  </a:cubicBezTo>
                  <a:cubicBezTo>
                    <a:pt x="13" y="51"/>
                    <a:pt x="13" y="52"/>
                    <a:pt x="13" y="52"/>
                  </a:cubicBezTo>
                  <a:cubicBezTo>
                    <a:pt x="13" y="53"/>
                    <a:pt x="13" y="54"/>
                    <a:pt x="12" y="54"/>
                  </a:cubicBezTo>
                  <a:cubicBezTo>
                    <a:pt x="12" y="55"/>
                    <a:pt x="11" y="56"/>
                    <a:pt x="11" y="57"/>
                  </a:cubicBezTo>
                  <a:cubicBezTo>
                    <a:pt x="11" y="57"/>
                    <a:pt x="10" y="58"/>
                    <a:pt x="10" y="59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0" y="72"/>
                    <a:pt x="10" y="72"/>
                    <a:pt x="10" y="72"/>
                  </a:cubicBezTo>
                  <a:cubicBezTo>
                    <a:pt x="10" y="72"/>
                    <a:pt x="10" y="73"/>
                    <a:pt x="9" y="74"/>
                  </a:cubicBezTo>
                  <a:cubicBezTo>
                    <a:pt x="8" y="74"/>
                    <a:pt x="7" y="74"/>
                    <a:pt x="6" y="73"/>
                  </a:cubicBezTo>
                  <a:cubicBezTo>
                    <a:pt x="4" y="69"/>
                    <a:pt x="3" y="65"/>
                    <a:pt x="2" y="61"/>
                  </a:cubicBezTo>
                  <a:cubicBezTo>
                    <a:pt x="1" y="57"/>
                    <a:pt x="0" y="53"/>
                    <a:pt x="0" y="49"/>
                  </a:cubicBezTo>
                  <a:cubicBezTo>
                    <a:pt x="0" y="36"/>
                    <a:pt x="6" y="23"/>
                    <a:pt x="14" y="14"/>
                  </a:cubicBezTo>
                  <a:cubicBezTo>
                    <a:pt x="23" y="5"/>
                    <a:pt x="36" y="0"/>
                    <a:pt x="49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4"/>
                    <a:pt x="49" y="4"/>
                    <a:pt x="49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30" name="Freeform 13"/>
            <p:cNvSpPr>
              <a:spLocks noEditPoints="1"/>
            </p:cNvSpPr>
            <p:nvPr/>
          </p:nvSpPr>
          <p:spPr bwMode="auto">
            <a:xfrm>
              <a:off x="6981532" y="3455925"/>
              <a:ext cx="300038" cy="227410"/>
            </a:xfrm>
            <a:custGeom>
              <a:avLst/>
              <a:gdLst>
                <a:gd name="T0" fmla="*/ 141 w 177"/>
                <a:gd name="T1" fmla="*/ 36 h 134"/>
                <a:gd name="T2" fmla="*/ 163 w 177"/>
                <a:gd name="T3" fmla="*/ 93 h 134"/>
                <a:gd name="T4" fmla="*/ 163 w 177"/>
                <a:gd name="T5" fmla="*/ 96 h 134"/>
                <a:gd name="T6" fmla="*/ 166 w 177"/>
                <a:gd name="T7" fmla="*/ 108 h 134"/>
                <a:gd name="T8" fmla="*/ 172 w 177"/>
                <a:gd name="T9" fmla="*/ 90 h 134"/>
                <a:gd name="T10" fmla="*/ 129 w 177"/>
                <a:gd name="T11" fmla="*/ 16 h 134"/>
                <a:gd name="T12" fmla="*/ 89 w 177"/>
                <a:gd name="T13" fmla="*/ 0 h 134"/>
                <a:gd name="T14" fmla="*/ 165 w 177"/>
                <a:gd name="T15" fmla="*/ 45 h 134"/>
                <a:gd name="T16" fmla="*/ 166 w 177"/>
                <a:gd name="T17" fmla="*/ 133 h 134"/>
                <a:gd name="T18" fmla="*/ 161 w 177"/>
                <a:gd name="T19" fmla="*/ 132 h 134"/>
                <a:gd name="T20" fmla="*/ 160 w 177"/>
                <a:gd name="T21" fmla="*/ 103 h 134"/>
                <a:gd name="T22" fmla="*/ 157 w 177"/>
                <a:gd name="T23" fmla="*/ 97 h 134"/>
                <a:gd name="T24" fmla="*/ 157 w 177"/>
                <a:gd name="T25" fmla="*/ 93 h 134"/>
                <a:gd name="T26" fmla="*/ 137 w 177"/>
                <a:gd name="T27" fmla="*/ 40 h 134"/>
                <a:gd name="T28" fmla="*/ 89 w 177"/>
                <a:gd name="T29" fmla="*/ 14 h 134"/>
                <a:gd name="T30" fmla="*/ 49 w 177"/>
                <a:gd name="T31" fmla="*/ 16 h 134"/>
                <a:gd name="T32" fmla="*/ 5 w 177"/>
                <a:gd name="T33" fmla="*/ 90 h 134"/>
                <a:gd name="T34" fmla="*/ 10 w 177"/>
                <a:gd name="T35" fmla="*/ 108 h 134"/>
                <a:gd name="T36" fmla="*/ 14 w 177"/>
                <a:gd name="T37" fmla="*/ 95 h 134"/>
                <a:gd name="T38" fmla="*/ 14 w 177"/>
                <a:gd name="T39" fmla="*/ 89 h 134"/>
                <a:gd name="T40" fmla="*/ 88 w 177"/>
                <a:gd name="T41" fmla="*/ 14 h 134"/>
                <a:gd name="T42" fmla="*/ 89 w 177"/>
                <a:gd name="T43" fmla="*/ 14 h 134"/>
                <a:gd name="T44" fmla="*/ 88 w 177"/>
                <a:gd name="T45" fmla="*/ 20 h 134"/>
                <a:gd name="T46" fmla="*/ 20 w 177"/>
                <a:gd name="T47" fmla="*/ 89 h 134"/>
                <a:gd name="T48" fmla="*/ 20 w 177"/>
                <a:gd name="T49" fmla="*/ 96 h 134"/>
                <a:gd name="T50" fmla="*/ 19 w 177"/>
                <a:gd name="T51" fmla="*/ 98 h 134"/>
                <a:gd name="T52" fmla="*/ 16 w 177"/>
                <a:gd name="T53" fmla="*/ 108 h 134"/>
                <a:gd name="T54" fmla="*/ 16 w 177"/>
                <a:gd name="T55" fmla="*/ 130 h 134"/>
                <a:gd name="T56" fmla="*/ 10 w 177"/>
                <a:gd name="T57" fmla="*/ 132 h 134"/>
                <a:gd name="T58" fmla="*/ 12 w 177"/>
                <a:gd name="T59" fmla="*/ 44 h 134"/>
                <a:gd name="T60" fmla="*/ 88 w 177"/>
                <a:gd name="T61" fmla="*/ 0 h 134"/>
                <a:gd name="T62" fmla="*/ 89 w 177"/>
                <a:gd name="T63" fmla="*/ 0 h 134"/>
                <a:gd name="T64" fmla="*/ 88 w 177"/>
                <a:gd name="T65" fmla="*/ 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7" h="134">
                  <a:moveTo>
                    <a:pt x="89" y="14"/>
                  </a:moveTo>
                  <a:cubicBezTo>
                    <a:pt x="109" y="14"/>
                    <a:pt x="128" y="23"/>
                    <a:pt x="141" y="36"/>
                  </a:cubicBezTo>
                  <a:cubicBezTo>
                    <a:pt x="155" y="50"/>
                    <a:pt x="163" y="69"/>
                    <a:pt x="163" y="89"/>
                  </a:cubicBezTo>
                  <a:cubicBezTo>
                    <a:pt x="163" y="90"/>
                    <a:pt x="163" y="92"/>
                    <a:pt x="163" y="93"/>
                  </a:cubicBezTo>
                  <a:cubicBezTo>
                    <a:pt x="163" y="93"/>
                    <a:pt x="163" y="93"/>
                    <a:pt x="163" y="93"/>
                  </a:cubicBezTo>
                  <a:cubicBezTo>
                    <a:pt x="163" y="94"/>
                    <a:pt x="163" y="95"/>
                    <a:pt x="163" y="96"/>
                  </a:cubicBezTo>
                  <a:cubicBezTo>
                    <a:pt x="164" y="98"/>
                    <a:pt x="165" y="99"/>
                    <a:pt x="165" y="101"/>
                  </a:cubicBezTo>
                  <a:cubicBezTo>
                    <a:pt x="166" y="103"/>
                    <a:pt x="166" y="105"/>
                    <a:pt x="166" y="108"/>
                  </a:cubicBezTo>
                  <a:cubicBezTo>
                    <a:pt x="166" y="119"/>
                    <a:pt x="166" y="119"/>
                    <a:pt x="166" y="119"/>
                  </a:cubicBezTo>
                  <a:cubicBezTo>
                    <a:pt x="170" y="109"/>
                    <a:pt x="172" y="100"/>
                    <a:pt x="172" y="90"/>
                  </a:cubicBezTo>
                  <a:cubicBezTo>
                    <a:pt x="172" y="75"/>
                    <a:pt x="168" y="60"/>
                    <a:pt x="160" y="47"/>
                  </a:cubicBezTo>
                  <a:cubicBezTo>
                    <a:pt x="153" y="35"/>
                    <a:pt x="142" y="24"/>
                    <a:pt x="129" y="16"/>
                  </a:cubicBezTo>
                  <a:cubicBezTo>
                    <a:pt x="117" y="10"/>
                    <a:pt x="104" y="6"/>
                    <a:pt x="89" y="6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105" y="0"/>
                    <a:pt x="119" y="4"/>
                    <a:pt x="132" y="11"/>
                  </a:cubicBezTo>
                  <a:cubicBezTo>
                    <a:pt x="146" y="19"/>
                    <a:pt x="157" y="31"/>
                    <a:pt x="165" y="45"/>
                  </a:cubicBezTo>
                  <a:cubicBezTo>
                    <a:pt x="173" y="58"/>
                    <a:pt x="177" y="74"/>
                    <a:pt x="177" y="90"/>
                  </a:cubicBezTo>
                  <a:cubicBezTo>
                    <a:pt x="177" y="104"/>
                    <a:pt x="174" y="119"/>
                    <a:pt x="166" y="133"/>
                  </a:cubicBezTo>
                  <a:cubicBezTo>
                    <a:pt x="166" y="134"/>
                    <a:pt x="165" y="134"/>
                    <a:pt x="163" y="134"/>
                  </a:cubicBezTo>
                  <a:cubicBezTo>
                    <a:pt x="162" y="134"/>
                    <a:pt x="161" y="133"/>
                    <a:pt x="161" y="132"/>
                  </a:cubicBezTo>
                  <a:cubicBezTo>
                    <a:pt x="161" y="108"/>
                    <a:pt x="161" y="108"/>
                    <a:pt x="161" y="108"/>
                  </a:cubicBezTo>
                  <a:cubicBezTo>
                    <a:pt x="161" y="106"/>
                    <a:pt x="160" y="104"/>
                    <a:pt x="160" y="103"/>
                  </a:cubicBezTo>
                  <a:cubicBezTo>
                    <a:pt x="159" y="101"/>
                    <a:pt x="159" y="100"/>
                    <a:pt x="158" y="99"/>
                  </a:cubicBezTo>
                  <a:cubicBezTo>
                    <a:pt x="157" y="98"/>
                    <a:pt x="157" y="97"/>
                    <a:pt x="157" y="97"/>
                  </a:cubicBezTo>
                  <a:cubicBezTo>
                    <a:pt x="157" y="95"/>
                    <a:pt x="157" y="94"/>
                    <a:pt x="157" y="93"/>
                  </a:cubicBezTo>
                  <a:cubicBezTo>
                    <a:pt x="157" y="93"/>
                    <a:pt x="157" y="93"/>
                    <a:pt x="157" y="93"/>
                  </a:cubicBezTo>
                  <a:cubicBezTo>
                    <a:pt x="157" y="92"/>
                    <a:pt x="157" y="91"/>
                    <a:pt x="157" y="89"/>
                  </a:cubicBezTo>
                  <a:cubicBezTo>
                    <a:pt x="157" y="70"/>
                    <a:pt x="150" y="53"/>
                    <a:pt x="137" y="40"/>
                  </a:cubicBezTo>
                  <a:cubicBezTo>
                    <a:pt x="125" y="28"/>
                    <a:pt x="108" y="20"/>
                    <a:pt x="89" y="20"/>
                  </a:cubicBezTo>
                  <a:lnTo>
                    <a:pt x="89" y="14"/>
                  </a:lnTo>
                  <a:close/>
                  <a:moveTo>
                    <a:pt x="88" y="6"/>
                  </a:moveTo>
                  <a:cubicBezTo>
                    <a:pt x="74" y="6"/>
                    <a:pt x="61" y="9"/>
                    <a:pt x="49" y="16"/>
                  </a:cubicBezTo>
                  <a:cubicBezTo>
                    <a:pt x="36" y="23"/>
                    <a:pt x="25" y="34"/>
                    <a:pt x="17" y="47"/>
                  </a:cubicBezTo>
                  <a:cubicBezTo>
                    <a:pt x="9" y="60"/>
                    <a:pt x="5" y="75"/>
                    <a:pt x="5" y="90"/>
                  </a:cubicBezTo>
                  <a:cubicBezTo>
                    <a:pt x="5" y="99"/>
                    <a:pt x="7" y="108"/>
                    <a:pt x="10" y="117"/>
                  </a:cubicBezTo>
                  <a:cubicBezTo>
                    <a:pt x="10" y="108"/>
                    <a:pt x="10" y="108"/>
                    <a:pt x="10" y="108"/>
                  </a:cubicBezTo>
                  <a:cubicBezTo>
                    <a:pt x="10" y="105"/>
                    <a:pt x="11" y="103"/>
                    <a:pt x="11" y="101"/>
                  </a:cubicBezTo>
                  <a:cubicBezTo>
                    <a:pt x="12" y="99"/>
                    <a:pt x="13" y="97"/>
                    <a:pt x="14" y="95"/>
                  </a:cubicBezTo>
                  <a:cubicBezTo>
                    <a:pt x="14" y="94"/>
                    <a:pt x="14" y="94"/>
                    <a:pt x="14" y="93"/>
                  </a:cubicBezTo>
                  <a:cubicBezTo>
                    <a:pt x="14" y="92"/>
                    <a:pt x="14" y="90"/>
                    <a:pt x="14" y="89"/>
                  </a:cubicBezTo>
                  <a:cubicBezTo>
                    <a:pt x="14" y="69"/>
                    <a:pt x="22" y="50"/>
                    <a:pt x="36" y="36"/>
                  </a:cubicBezTo>
                  <a:cubicBezTo>
                    <a:pt x="49" y="23"/>
                    <a:pt x="68" y="14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88" y="20"/>
                    <a:pt x="88" y="20"/>
                    <a:pt x="88" y="20"/>
                  </a:cubicBezTo>
                  <a:cubicBezTo>
                    <a:pt x="70" y="20"/>
                    <a:pt x="52" y="28"/>
                    <a:pt x="40" y="40"/>
                  </a:cubicBezTo>
                  <a:cubicBezTo>
                    <a:pt x="27" y="53"/>
                    <a:pt x="20" y="70"/>
                    <a:pt x="20" y="89"/>
                  </a:cubicBezTo>
                  <a:cubicBezTo>
                    <a:pt x="20" y="90"/>
                    <a:pt x="20" y="92"/>
                    <a:pt x="20" y="93"/>
                  </a:cubicBezTo>
                  <a:cubicBezTo>
                    <a:pt x="20" y="94"/>
                    <a:pt x="20" y="95"/>
                    <a:pt x="20" y="96"/>
                  </a:cubicBezTo>
                  <a:cubicBezTo>
                    <a:pt x="20" y="96"/>
                    <a:pt x="20" y="96"/>
                    <a:pt x="20" y="96"/>
                  </a:cubicBezTo>
                  <a:cubicBezTo>
                    <a:pt x="20" y="97"/>
                    <a:pt x="20" y="97"/>
                    <a:pt x="19" y="98"/>
                  </a:cubicBezTo>
                  <a:cubicBezTo>
                    <a:pt x="18" y="99"/>
                    <a:pt x="17" y="101"/>
                    <a:pt x="17" y="103"/>
                  </a:cubicBezTo>
                  <a:cubicBezTo>
                    <a:pt x="16" y="104"/>
                    <a:pt x="16" y="106"/>
                    <a:pt x="16" y="108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6" y="131"/>
                    <a:pt x="15" y="132"/>
                    <a:pt x="14" y="133"/>
                  </a:cubicBezTo>
                  <a:cubicBezTo>
                    <a:pt x="13" y="134"/>
                    <a:pt x="11" y="133"/>
                    <a:pt x="10" y="132"/>
                  </a:cubicBezTo>
                  <a:cubicBezTo>
                    <a:pt x="3" y="118"/>
                    <a:pt x="0" y="104"/>
                    <a:pt x="0" y="90"/>
                  </a:cubicBezTo>
                  <a:cubicBezTo>
                    <a:pt x="0" y="74"/>
                    <a:pt x="4" y="58"/>
                    <a:pt x="12" y="44"/>
                  </a:cubicBezTo>
                  <a:cubicBezTo>
                    <a:pt x="20" y="30"/>
                    <a:pt x="32" y="18"/>
                    <a:pt x="47" y="11"/>
                  </a:cubicBezTo>
                  <a:cubicBezTo>
                    <a:pt x="59" y="4"/>
                    <a:pt x="73" y="0"/>
                    <a:pt x="88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6"/>
                    <a:pt x="89" y="6"/>
                    <a:pt x="89" y="6"/>
                  </a:cubicBezTo>
                  <a:lnTo>
                    <a:pt x="88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31" name="Freeform 14"/>
            <p:cNvSpPr>
              <a:spLocks noEditPoints="1"/>
            </p:cNvSpPr>
            <p:nvPr/>
          </p:nvSpPr>
          <p:spPr bwMode="auto">
            <a:xfrm>
              <a:off x="7173222" y="3603562"/>
              <a:ext cx="72629" cy="125016"/>
            </a:xfrm>
            <a:custGeom>
              <a:avLst/>
              <a:gdLst>
                <a:gd name="T0" fmla="*/ 38 w 43"/>
                <a:gd name="T1" fmla="*/ 53 h 74"/>
                <a:gd name="T2" fmla="*/ 38 w 43"/>
                <a:gd name="T3" fmla="*/ 43 h 74"/>
                <a:gd name="T4" fmla="*/ 38 w 43"/>
                <a:gd name="T5" fmla="*/ 21 h 74"/>
                <a:gd name="T6" fmla="*/ 38 w 43"/>
                <a:gd name="T7" fmla="*/ 20 h 74"/>
                <a:gd name="T8" fmla="*/ 37 w 43"/>
                <a:gd name="T9" fmla="*/ 19 h 74"/>
                <a:gd name="T10" fmla="*/ 37 w 43"/>
                <a:gd name="T11" fmla="*/ 19 h 74"/>
                <a:gd name="T12" fmla="*/ 30 w 43"/>
                <a:gd name="T13" fmla="*/ 10 h 74"/>
                <a:gd name="T14" fmla="*/ 22 w 43"/>
                <a:gd name="T15" fmla="*/ 7 h 74"/>
                <a:gd name="T16" fmla="*/ 22 w 43"/>
                <a:gd name="T17" fmla="*/ 1 h 74"/>
                <a:gd name="T18" fmla="*/ 33 w 43"/>
                <a:gd name="T19" fmla="*/ 5 h 74"/>
                <a:gd name="T20" fmla="*/ 43 w 43"/>
                <a:gd name="T21" fmla="*/ 18 h 74"/>
                <a:gd name="T22" fmla="*/ 43 w 43"/>
                <a:gd name="T23" fmla="*/ 18 h 74"/>
                <a:gd name="T24" fmla="*/ 43 w 43"/>
                <a:gd name="T25" fmla="*/ 20 h 74"/>
                <a:gd name="T26" fmla="*/ 43 w 43"/>
                <a:gd name="T27" fmla="*/ 21 h 74"/>
                <a:gd name="T28" fmla="*/ 43 w 43"/>
                <a:gd name="T29" fmla="*/ 43 h 74"/>
                <a:gd name="T30" fmla="*/ 43 w 43"/>
                <a:gd name="T31" fmla="*/ 53 h 74"/>
                <a:gd name="T32" fmla="*/ 34 w 43"/>
                <a:gd name="T33" fmla="*/ 69 h 74"/>
                <a:gd name="T34" fmla="*/ 22 w 43"/>
                <a:gd name="T35" fmla="*/ 74 h 74"/>
                <a:gd name="T36" fmla="*/ 22 w 43"/>
                <a:gd name="T37" fmla="*/ 68 h 74"/>
                <a:gd name="T38" fmla="*/ 31 w 43"/>
                <a:gd name="T39" fmla="*/ 64 h 74"/>
                <a:gd name="T40" fmla="*/ 38 w 43"/>
                <a:gd name="T41" fmla="*/ 53 h 74"/>
                <a:gd name="T42" fmla="*/ 22 w 43"/>
                <a:gd name="T43" fmla="*/ 7 h 74"/>
                <a:gd name="T44" fmla="*/ 14 w 43"/>
                <a:gd name="T45" fmla="*/ 6 h 74"/>
                <a:gd name="T46" fmla="*/ 6 w 43"/>
                <a:gd name="T47" fmla="*/ 6 h 74"/>
                <a:gd name="T48" fmla="*/ 6 w 43"/>
                <a:gd name="T49" fmla="*/ 69 h 74"/>
                <a:gd name="T50" fmla="*/ 14 w 43"/>
                <a:gd name="T51" fmla="*/ 69 h 74"/>
                <a:gd name="T52" fmla="*/ 22 w 43"/>
                <a:gd name="T53" fmla="*/ 68 h 74"/>
                <a:gd name="T54" fmla="*/ 22 w 43"/>
                <a:gd name="T55" fmla="*/ 74 h 74"/>
                <a:gd name="T56" fmla="*/ 14 w 43"/>
                <a:gd name="T57" fmla="*/ 74 h 74"/>
                <a:gd name="T58" fmla="*/ 3 w 43"/>
                <a:gd name="T59" fmla="*/ 74 h 74"/>
                <a:gd name="T60" fmla="*/ 0 w 43"/>
                <a:gd name="T61" fmla="*/ 71 h 74"/>
                <a:gd name="T62" fmla="*/ 0 w 43"/>
                <a:gd name="T63" fmla="*/ 3 h 74"/>
                <a:gd name="T64" fmla="*/ 3 w 43"/>
                <a:gd name="T65" fmla="*/ 0 h 74"/>
                <a:gd name="T66" fmla="*/ 14 w 43"/>
                <a:gd name="T67" fmla="*/ 0 h 74"/>
                <a:gd name="T68" fmla="*/ 22 w 43"/>
                <a:gd name="T69" fmla="*/ 1 h 74"/>
                <a:gd name="T70" fmla="*/ 22 w 43"/>
                <a:gd name="T71" fmla="*/ 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3" h="74">
                  <a:moveTo>
                    <a:pt x="38" y="53"/>
                  </a:moveTo>
                  <a:cubicBezTo>
                    <a:pt x="38" y="43"/>
                    <a:pt x="38" y="43"/>
                    <a:pt x="38" y="43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38" y="21"/>
                    <a:pt x="38" y="21"/>
                    <a:pt x="38" y="20"/>
                  </a:cubicBezTo>
                  <a:cubicBezTo>
                    <a:pt x="37" y="20"/>
                    <a:pt x="37" y="20"/>
                    <a:pt x="37" y="19"/>
                  </a:cubicBezTo>
                  <a:cubicBezTo>
                    <a:pt x="37" y="19"/>
                    <a:pt x="37" y="19"/>
                    <a:pt x="37" y="19"/>
                  </a:cubicBezTo>
                  <a:cubicBezTo>
                    <a:pt x="37" y="16"/>
                    <a:pt x="34" y="12"/>
                    <a:pt x="30" y="10"/>
                  </a:cubicBezTo>
                  <a:cubicBezTo>
                    <a:pt x="28" y="9"/>
                    <a:pt x="25" y="8"/>
                    <a:pt x="22" y="7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26" y="2"/>
                    <a:pt x="30" y="3"/>
                    <a:pt x="33" y="5"/>
                  </a:cubicBezTo>
                  <a:cubicBezTo>
                    <a:pt x="38" y="8"/>
                    <a:pt x="42" y="13"/>
                    <a:pt x="43" y="18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3" y="19"/>
                    <a:pt x="43" y="19"/>
                    <a:pt x="43" y="20"/>
                  </a:cubicBezTo>
                  <a:cubicBezTo>
                    <a:pt x="43" y="20"/>
                    <a:pt x="43" y="21"/>
                    <a:pt x="43" y="21"/>
                  </a:cubicBezTo>
                  <a:cubicBezTo>
                    <a:pt x="43" y="43"/>
                    <a:pt x="43" y="43"/>
                    <a:pt x="43" y="43"/>
                  </a:cubicBezTo>
                  <a:cubicBezTo>
                    <a:pt x="43" y="53"/>
                    <a:pt x="43" y="53"/>
                    <a:pt x="43" y="53"/>
                  </a:cubicBezTo>
                  <a:cubicBezTo>
                    <a:pt x="43" y="59"/>
                    <a:pt x="40" y="65"/>
                    <a:pt x="34" y="69"/>
                  </a:cubicBezTo>
                  <a:cubicBezTo>
                    <a:pt x="31" y="71"/>
                    <a:pt x="26" y="73"/>
                    <a:pt x="22" y="74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5" y="67"/>
                    <a:pt x="28" y="66"/>
                    <a:pt x="31" y="64"/>
                  </a:cubicBezTo>
                  <a:cubicBezTo>
                    <a:pt x="35" y="61"/>
                    <a:pt x="38" y="57"/>
                    <a:pt x="38" y="53"/>
                  </a:cubicBezTo>
                  <a:close/>
                  <a:moveTo>
                    <a:pt x="22" y="7"/>
                  </a:moveTo>
                  <a:cubicBezTo>
                    <a:pt x="19" y="6"/>
                    <a:pt x="17" y="6"/>
                    <a:pt x="14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9"/>
                    <a:pt x="6" y="69"/>
                    <a:pt x="6" y="69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17" y="69"/>
                    <a:pt x="19" y="68"/>
                    <a:pt x="22" y="68"/>
                  </a:cubicBezTo>
                  <a:cubicBezTo>
                    <a:pt x="22" y="74"/>
                    <a:pt x="22" y="74"/>
                    <a:pt x="22" y="74"/>
                  </a:cubicBezTo>
                  <a:cubicBezTo>
                    <a:pt x="19" y="74"/>
                    <a:pt x="17" y="74"/>
                    <a:pt x="14" y="74"/>
                  </a:cubicBezTo>
                  <a:cubicBezTo>
                    <a:pt x="3" y="74"/>
                    <a:pt x="3" y="74"/>
                    <a:pt x="3" y="74"/>
                  </a:cubicBezTo>
                  <a:cubicBezTo>
                    <a:pt x="1" y="74"/>
                    <a:pt x="0" y="73"/>
                    <a:pt x="0" y="7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7" y="0"/>
                    <a:pt x="19" y="1"/>
                    <a:pt x="22" y="1"/>
                  </a:cubicBezTo>
                  <a:lnTo>
                    <a:pt x="22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32" name="Freeform 15"/>
            <p:cNvSpPr>
              <a:spLocks noEditPoints="1"/>
            </p:cNvSpPr>
            <p:nvPr/>
          </p:nvSpPr>
          <p:spPr bwMode="auto">
            <a:xfrm>
              <a:off x="7017250" y="3603562"/>
              <a:ext cx="72629" cy="125016"/>
            </a:xfrm>
            <a:custGeom>
              <a:avLst/>
              <a:gdLst>
                <a:gd name="T0" fmla="*/ 22 w 43"/>
                <a:gd name="T1" fmla="*/ 1 h 74"/>
                <a:gd name="T2" fmla="*/ 29 w 43"/>
                <a:gd name="T3" fmla="*/ 0 h 74"/>
                <a:gd name="T4" fmla="*/ 40 w 43"/>
                <a:gd name="T5" fmla="*/ 0 h 74"/>
                <a:gd name="T6" fmla="*/ 43 w 43"/>
                <a:gd name="T7" fmla="*/ 3 h 74"/>
                <a:gd name="T8" fmla="*/ 43 w 43"/>
                <a:gd name="T9" fmla="*/ 71 h 74"/>
                <a:gd name="T10" fmla="*/ 40 w 43"/>
                <a:gd name="T11" fmla="*/ 74 h 74"/>
                <a:gd name="T12" fmla="*/ 29 w 43"/>
                <a:gd name="T13" fmla="*/ 74 h 74"/>
                <a:gd name="T14" fmla="*/ 22 w 43"/>
                <a:gd name="T15" fmla="*/ 74 h 74"/>
                <a:gd name="T16" fmla="*/ 22 w 43"/>
                <a:gd name="T17" fmla="*/ 68 h 74"/>
                <a:gd name="T18" fmla="*/ 29 w 43"/>
                <a:gd name="T19" fmla="*/ 69 h 74"/>
                <a:gd name="T20" fmla="*/ 37 w 43"/>
                <a:gd name="T21" fmla="*/ 69 h 74"/>
                <a:gd name="T22" fmla="*/ 37 w 43"/>
                <a:gd name="T23" fmla="*/ 6 h 74"/>
                <a:gd name="T24" fmla="*/ 29 w 43"/>
                <a:gd name="T25" fmla="*/ 6 h 74"/>
                <a:gd name="T26" fmla="*/ 22 w 43"/>
                <a:gd name="T27" fmla="*/ 7 h 74"/>
                <a:gd name="T28" fmla="*/ 22 w 43"/>
                <a:gd name="T29" fmla="*/ 1 h 74"/>
                <a:gd name="T30" fmla="*/ 0 w 43"/>
                <a:gd name="T31" fmla="*/ 53 h 74"/>
                <a:gd name="T32" fmla="*/ 0 w 43"/>
                <a:gd name="T33" fmla="*/ 43 h 74"/>
                <a:gd name="T34" fmla="*/ 0 w 43"/>
                <a:gd name="T35" fmla="*/ 21 h 74"/>
                <a:gd name="T36" fmla="*/ 0 w 43"/>
                <a:gd name="T37" fmla="*/ 20 h 74"/>
                <a:gd name="T38" fmla="*/ 0 w 43"/>
                <a:gd name="T39" fmla="*/ 18 h 74"/>
                <a:gd name="T40" fmla="*/ 0 w 43"/>
                <a:gd name="T41" fmla="*/ 18 h 74"/>
                <a:gd name="T42" fmla="*/ 10 w 43"/>
                <a:gd name="T43" fmla="*/ 5 h 74"/>
                <a:gd name="T44" fmla="*/ 22 w 43"/>
                <a:gd name="T45" fmla="*/ 1 h 74"/>
                <a:gd name="T46" fmla="*/ 22 w 43"/>
                <a:gd name="T47" fmla="*/ 7 h 74"/>
                <a:gd name="T48" fmla="*/ 13 w 43"/>
                <a:gd name="T49" fmla="*/ 10 h 74"/>
                <a:gd name="T50" fmla="*/ 6 w 43"/>
                <a:gd name="T51" fmla="*/ 19 h 74"/>
                <a:gd name="T52" fmla="*/ 6 w 43"/>
                <a:gd name="T53" fmla="*/ 19 h 74"/>
                <a:gd name="T54" fmla="*/ 6 w 43"/>
                <a:gd name="T55" fmla="*/ 20 h 74"/>
                <a:gd name="T56" fmla="*/ 6 w 43"/>
                <a:gd name="T57" fmla="*/ 21 h 74"/>
                <a:gd name="T58" fmla="*/ 6 w 43"/>
                <a:gd name="T59" fmla="*/ 43 h 74"/>
                <a:gd name="T60" fmla="*/ 6 w 43"/>
                <a:gd name="T61" fmla="*/ 53 h 74"/>
                <a:gd name="T62" fmla="*/ 12 w 43"/>
                <a:gd name="T63" fmla="*/ 64 h 74"/>
                <a:gd name="T64" fmla="*/ 22 w 43"/>
                <a:gd name="T65" fmla="*/ 68 h 74"/>
                <a:gd name="T66" fmla="*/ 22 w 43"/>
                <a:gd name="T67" fmla="*/ 74 h 74"/>
                <a:gd name="T68" fmla="*/ 9 w 43"/>
                <a:gd name="T69" fmla="*/ 69 h 74"/>
                <a:gd name="T70" fmla="*/ 0 w 43"/>
                <a:gd name="T71" fmla="*/ 5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3" h="74">
                  <a:moveTo>
                    <a:pt x="22" y="1"/>
                  </a:moveTo>
                  <a:cubicBezTo>
                    <a:pt x="24" y="1"/>
                    <a:pt x="27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2" y="0"/>
                    <a:pt x="43" y="2"/>
                    <a:pt x="43" y="3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3"/>
                    <a:pt x="42" y="74"/>
                    <a:pt x="40" y="74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7" y="74"/>
                    <a:pt x="24" y="74"/>
                    <a:pt x="22" y="74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4" y="68"/>
                    <a:pt x="27" y="69"/>
                    <a:pt x="29" y="69"/>
                  </a:cubicBezTo>
                  <a:cubicBezTo>
                    <a:pt x="37" y="69"/>
                    <a:pt x="37" y="69"/>
                    <a:pt x="37" y="69"/>
                  </a:cubicBezTo>
                  <a:cubicBezTo>
                    <a:pt x="37" y="6"/>
                    <a:pt x="37" y="6"/>
                    <a:pt x="37" y="6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7" y="6"/>
                    <a:pt x="24" y="6"/>
                    <a:pt x="22" y="7"/>
                  </a:cubicBezTo>
                  <a:lnTo>
                    <a:pt x="22" y="1"/>
                  </a:lnTo>
                  <a:close/>
                  <a:moveTo>
                    <a:pt x="0" y="5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0"/>
                    <a:pt x="0" y="20"/>
                  </a:cubicBezTo>
                  <a:cubicBezTo>
                    <a:pt x="0" y="19"/>
                    <a:pt x="0" y="19"/>
                    <a:pt x="0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3"/>
                    <a:pt x="5" y="8"/>
                    <a:pt x="10" y="5"/>
                  </a:cubicBezTo>
                  <a:cubicBezTo>
                    <a:pt x="13" y="3"/>
                    <a:pt x="17" y="2"/>
                    <a:pt x="22" y="1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18" y="8"/>
                    <a:pt x="16" y="9"/>
                    <a:pt x="13" y="10"/>
                  </a:cubicBezTo>
                  <a:cubicBezTo>
                    <a:pt x="9" y="12"/>
                    <a:pt x="6" y="16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6" y="57"/>
                    <a:pt x="8" y="61"/>
                    <a:pt x="12" y="64"/>
                  </a:cubicBezTo>
                  <a:cubicBezTo>
                    <a:pt x="15" y="66"/>
                    <a:pt x="18" y="67"/>
                    <a:pt x="22" y="68"/>
                  </a:cubicBezTo>
                  <a:cubicBezTo>
                    <a:pt x="22" y="74"/>
                    <a:pt x="22" y="74"/>
                    <a:pt x="22" y="74"/>
                  </a:cubicBezTo>
                  <a:cubicBezTo>
                    <a:pt x="17" y="73"/>
                    <a:pt x="12" y="71"/>
                    <a:pt x="9" y="69"/>
                  </a:cubicBezTo>
                  <a:cubicBezTo>
                    <a:pt x="3" y="65"/>
                    <a:pt x="0" y="59"/>
                    <a:pt x="0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33" name="Freeform 16"/>
            <p:cNvSpPr>
              <a:spLocks noEditPoints="1"/>
            </p:cNvSpPr>
            <p:nvPr/>
          </p:nvSpPr>
          <p:spPr bwMode="auto">
            <a:xfrm>
              <a:off x="6337403" y="3502360"/>
              <a:ext cx="188119" cy="167879"/>
            </a:xfrm>
            <a:custGeom>
              <a:avLst/>
              <a:gdLst>
                <a:gd name="T0" fmla="*/ 56 w 111"/>
                <a:gd name="T1" fmla="*/ 89 h 99"/>
                <a:gd name="T2" fmla="*/ 65 w 111"/>
                <a:gd name="T3" fmla="*/ 91 h 99"/>
                <a:gd name="T4" fmla="*/ 72 w 111"/>
                <a:gd name="T5" fmla="*/ 93 h 99"/>
                <a:gd name="T6" fmla="*/ 77 w 111"/>
                <a:gd name="T7" fmla="*/ 94 h 99"/>
                <a:gd name="T8" fmla="*/ 83 w 111"/>
                <a:gd name="T9" fmla="*/ 92 h 99"/>
                <a:gd name="T10" fmla="*/ 90 w 111"/>
                <a:gd name="T11" fmla="*/ 84 h 99"/>
                <a:gd name="T12" fmla="*/ 91 w 111"/>
                <a:gd name="T13" fmla="*/ 83 h 99"/>
                <a:gd name="T14" fmla="*/ 106 w 111"/>
                <a:gd name="T15" fmla="*/ 46 h 99"/>
                <a:gd name="T16" fmla="*/ 106 w 111"/>
                <a:gd name="T17" fmla="*/ 37 h 99"/>
                <a:gd name="T18" fmla="*/ 106 w 111"/>
                <a:gd name="T19" fmla="*/ 35 h 99"/>
                <a:gd name="T20" fmla="*/ 95 w 111"/>
                <a:gd name="T21" fmla="*/ 12 h 99"/>
                <a:gd name="T22" fmla="*/ 94 w 111"/>
                <a:gd name="T23" fmla="*/ 11 h 99"/>
                <a:gd name="T24" fmla="*/ 65 w 111"/>
                <a:gd name="T25" fmla="*/ 7 h 99"/>
                <a:gd name="T26" fmla="*/ 55 w 111"/>
                <a:gd name="T27" fmla="*/ 5 h 99"/>
                <a:gd name="T28" fmla="*/ 72 w 111"/>
                <a:gd name="T29" fmla="*/ 0 h 99"/>
                <a:gd name="T30" fmla="*/ 98 w 111"/>
                <a:gd name="T31" fmla="*/ 8 h 99"/>
                <a:gd name="T32" fmla="*/ 106 w 111"/>
                <a:gd name="T33" fmla="*/ 19 h 99"/>
                <a:gd name="T34" fmla="*/ 111 w 111"/>
                <a:gd name="T35" fmla="*/ 36 h 99"/>
                <a:gd name="T36" fmla="*/ 111 w 111"/>
                <a:gd name="T37" fmla="*/ 36 h 99"/>
                <a:gd name="T38" fmla="*/ 111 w 111"/>
                <a:gd name="T39" fmla="*/ 43 h 99"/>
                <a:gd name="T40" fmla="*/ 109 w 111"/>
                <a:gd name="T41" fmla="*/ 56 h 99"/>
                <a:gd name="T42" fmla="*/ 94 w 111"/>
                <a:gd name="T43" fmla="*/ 86 h 99"/>
                <a:gd name="T44" fmla="*/ 91 w 111"/>
                <a:gd name="T45" fmla="*/ 91 h 99"/>
                <a:gd name="T46" fmla="*/ 78 w 111"/>
                <a:gd name="T47" fmla="*/ 99 h 99"/>
                <a:gd name="T48" fmla="*/ 71 w 111"/>
                <a:gd name="T49" fmla="*/ 98 h 99"/>
                <a:gd name="T50" fmla="*/ 62 w 111"/>
                <a:gd name="T51" fmla="*/ 95 h 99"/>
                <a:gd name="T52" fmla="*/ 56 w 111"/>
                <a:gd name="T53" fmla="*/ 94 h 99"/>
                <a:gd name="T54" fmla="*/ 29 w 111"/>
                <a:gd name="T55" fmla="*/ 92 h 99"/>
                <a:gd name="T56" fmla="*/ 39 w 111"/>
                <a:gd name="T57" fmla="*/ 93 h 99"/>
                <a:gd name="T58" fmla="*/ 42 w 111"/>
                <a:gd name="T59" fmla="*/ 93 h 99"/>
                <a:gd name="T60" fmla="*/ 48 w 111"/>
                <a:gd name="T61" fmla="*/ 90 h 99"/>
                <a:gd name="T62" fmla="*/ 55 w 111"/>
                <a:gd name="T63" fmla="*/ 94 h 99"/>
                <a:gd name="T64" fmla="*/ 46 w 111"/>
                <a:gd name="T65" fmla="*/ 96 h 99"/>
                <a:gd name="T66" fmla="*/ 40 w 111"/>
                <a:gd name="T67" fmla="*/ 98 h 99"/>
                <a:gd name="T68" fmla="*/ 55 w 111"/>
                <a:gd name="T69" fmla="*/ 10 h 99"/>
                <a:gd name="T70" fmla="*/ 55 w 111"/>
                <a:gd name="T71" fmla="*/ 10 h 99"/>
                <a:gd name="T72" fmla="*/ 46 w 111"/>
                <a:gd name="T73" fmla="*/ 7 h 99"/>
                <a:gd name="T74" fmla="*/ 29 w 111"/>
                <a:gd name="T75" fmla="*/ 1 h 99"/>
                <a:gd name="T76" fmla="*/ 52 w 111"/>
                <a:gd name="T77" fmla="*/ 4 h 99"/>
                <a:gd name="T78" fmla="*/ 29 w 111"/>
                <a:gd name="T79" fmla="*/ 92 h 99"/>
                <a:gd name="T80" fmla="*/ 5 w 111"/>
                <a:gd name="T81" fmla="*/ 35 h 99"/>
                <a:gd name="T82" fmla="*/ 5 w 111"/>
                <a:gd name="T83" fmla="*/ 37 h 99"/>
                <a:gd name="T84" fmla="*/ 5 w 111"/>
                <a:gd name="T85" fmla="*/ 46 h 99"/>
                <a:gd name="T86" fmla="*/ 20 w 111"/>
                <a:gd name="T87" fmla="*/ 83 h 99"/>
                <a:gd name="T88" fmla="*/ 24 w 111"/>
                <a:gd name="T89" fmla="*/ 88 h 99"/>
                <a:gd name="T90" fmla="*/ 29 w 111"/>
                <a:gd name="T91" fmla="*/ 92 h 99"/>
                <a:gd name="T92" fmla="*/ 24 w 111"/>
                <a:gd name="T93" fmla="*/ 95 h 99"/>
                <a:gd name="T94" fmla="*/ 17 w 111"/>
                <a:gd name="T95" fmla="*/ 87 h 99"/>
                <a:gd name="T96" fmla="*/ 5 w 111"/>
                <a:gd name="T97" fmla="*/ 64 h 99"/>
                <a:gd name="T98" fmla="*/ 0 w 111"/>
                <a:gd name="T99" fmla="*/ 43 h 99"/>
                <a:gd name="T100" fmla="*/ 0 w 111"/>
                <a:gd name="T101" fmla="*/ 37 h 99"/>
                <a:gd name="T102" fmla="*/ 1 w 111"/>
                <a:gd name="T103" fmla="*/ 30 h 99"/>
                <a:gd name="T104" fmla="*/ 13 w 111"/>
                <a:gd name="T105" fmla="*/ 8 h 99"/>
                <a:gd name="T106" fmla="*/ 29 w 111"/>
                <a:gd name="T107" fmla="*/ 1 h 99"/>
                <a:gd name="T108" fmla="*/ 17 w 111"/>
                <a:gd name="T109" fmla="*/ 11 h 99"/>
                <a:gd name="T110" fmla="*/ 29 w 111"/>
                <a:gd name="T111" fmla="*/ 92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1" h="99">
                  <a:moveTo>
                    <a:pt x="55" y="89"/>
                  </a:moveTo>
                  <a:cubicBezTo>
                    <a:pt x="55" y="89"/>
                    <a:pt x="55" y="89"/>
                    <a:pt x="55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7" y="89"/>
                    <a:pt x="58" y="89"/>
                    <a:pt x="59" y="89"/>
                  </a:cubicBezTo>
                  <a:cubicBezTo>
                    <a:pt x="61" y="90"/>
                    <a:pt x="62" y="90"/>
                    <a:pt x="63" y="90"/>
                  </a:cubicBezTo>
                  <a:cubicBezTo>
                    <a:pt x="63" y="90"/>
                    <a:pt x="63" y="90"/>
                    <a:pt x="63" y="90"/>
                  </a:cubicBezTo>
                  <a:cubicBezTo>
                    <a:pt x="64" y="90"/>
                    <a:pt x="64" y="91"/>
                    <a:pt x="65" y="91"/>
                  </a:cubicBezTo>
                  <a:cubicBezTo>
                    <a:pt x="65" y="91"/>
                    <a:pt x="66" y="91"/>
                    <a:pt x="67" y="92"/>
                  </a:cubicBezTo>
                  <a:cubicBezTo>
                    <a:pt x="68" y="92"/>
                    <a:pt x="68" y="92"/>
                    <a:pt x="69" y="93"/>
                  </a:cubicBezTo>
                  <a:cubicBezTo>
                    <a:pt x="70" y="93"/>
                    <a:pt x="71" y="93"/>
                    <a:pt x="72" y="93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4" y="94"/>
                    <a:pt x="76" y="94"/>
                    <a:pt x="77" y="94"/>
                  </a:cubicBezTo>
                  <a:cubicBezTo>
                    <a:pt x="79" y="94"/>
                    <a:pt x="80" y="93"/>
                    <a:pt x="82" y="92"/>
                  </a:cubicBezTo>
                  <a:cubicBezTo>
                    <a:pt x="82" y="92"/>
                    <a:pt x="82" y="92"/>
                    <a:pt x="82" y="92"/>
                  </a:cubicBezTo>
                  <a:cubicBezTo>
                    <a:pt x="82" y="92"/>
                    <a:pt x="82" y="92"/>
                    <a:pt x="82" y="92"/>
                  </a:cubicBezTo>
                  <a:cubicBezTo>
                    <a:pt x="82" y="92"/>
                    <a:pt x="82" y="92"/>
                    <a:pt x="83" y="92"/>
                  </a:cubicBezTo>
                  <a:cubicBezTo>
                    <a:pt x="83" y="91"/>
                    <a:pt x="83" y="91"/>
                    <a:pt x="84" y="91"/>
                  </a:cubicBezTo>
                  <a:cubicBezTo>
                    <a:pt x="85" y="90"/>
                    <a:pt x="86" y="89"/>
                    <a:pt x="87" y="88"/>
                  </a:cubicBezTo>
                  <a:cubicBezTo>
                    <a:pt x="87" y="88"/>
                    <a:pt x="87" y="88"/>
                    <a:pt x="87" y="88"/>
                  </a:cubicBezTo>
                  <a:cubicBezTo>
                    <a:pt x="88" y="86"/>
                    <a:pt x="89" y="85"/>
                    <a:pt x="90" y="84"/>
                  </a:cubicBezTo>
                  <a:cubicBezTo>
                    <a:pt x="90" y="84"/>
                    <a:pt x="90" y="84"/>
                    <a:pt x="90" y="84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3" y="80"/>
                    <a:pt x="95" y="77"/>
                    <a:pt x="97" y="74"/>
                  </a:cubicBezTo>
                  <a:cubicBezTo>
                    <a:pt x="99" y="70"/>
                    <a:pt x="100" y="67"/>
                    <a:pt x="102" y="63"/>
                  </a:cubicBezTo>
                  <a:cubicBezTo>
                    <a:pt x="103" y="60"/>
                    <a:pt x="103" y="57"/>
                    <a:pt x="104" y="55"/>
                  </a:cubicBezTo>
                  <a:cubicBezTo>
                    <a:pt x="105" y="52"/>
                    <a:pt x="105" y="49"/>
                    <a:pt x="106" y="46"/>
                  </a:cubicBezTo>
                  <a:cubicBezTo>
                    <a:pt x="106" y="46"/>
                    <a:pt x="106" y="46"/>
                    <a:pt x="106" y="46"/>
                  </a:cubicBezTo>
                  <a:cubicBezTo>
                    <a:pt x="106" y="44"/>
                    <a:pt x="106" y="44"/>
                    <a:pt x="106" y="44"/>
                  </a:cubicBezTo>
                  <a:cubicBezTo>
                    <a:pt x="106" y="42"/>
                    <a:pt x="106" y="42"/>
                    <a:pt x="106" y="42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6" y="37"/>
                    <a:pt x="106" y="37"/>
                    <a:pt x="106" y="37"/>
                  </a:cubicBezTo>
                  <a:cubicBezTo>
                    <a:pt x="106" y="36"/>
                    <a:pt x="106" y="35"/>
                    <a:pt x="106" y="35"/>
                  </a:cubicBezTo>
                  <a:cubicBezTo>
                    <a:pt x="106" y="34"/>
                    <a:pt x="105" y="32"/>
                    <a:pt x="105" y="31"/>
                  </a:cubicBezTo>
                  <a:cubicBezTo>
                    <a:pt x="105" y="28"/>
                    <a:pt x="104" y="24"/>
                    <a:pt x="102" y="21"/>
                  </a:cubicBezTo>
                  <a:cubicBezTo>
                    <a:pt x="100" y="18"/>
                    <a:pt x="99" y="15"/>
                    <a:pt x="96" y="13"/>
                  </a:cubicBezTo>
                  <a:cubicBezTo>
                    <a:pt x="96" y="13"/>
                    <a:pt x="95" y="12"/>
                    <a:pt x="95" y="12"/>
                  </a:cubicBezTo>
                  <a:cubicBezTo>
                    <a:pt x="95" y="12"/>
                    <a:pt x="95" y="12"/>
                    <a:pt x="95" y="12"/>
                  </a:cubicBezTo>
                  <a:cubicBezTo>
                    <a:pt x="95" y="12"/>
                    <a:pt x="94" y="11"/>
                    <a:pt x="94" y="11"/>
                  </a:cubicBezTo>
                  <a:cubicBezTo>
                    <a:pt x="94" y="11"/>
                    <a:pt x="94" y="11"/>
                    <a:pt x="94" y="11"/>
                  </a:cubicBezTo>
                  <a:cubicBezTo>
                    <a:pt x="94" y="11"/>
                    <a:pt x="94" y="11"/>
                    <a:pt x="94" y="11"/>
                  </a:cubicBezTo>
                  <a:cubicBezTo>
                    <a:pt x="92" y="9"/>
                    <a:pt x="90" y="8"/>
                    <a:pt x="87" y="7"/>
                  </a:cubicBezTo>
                  <a:cubicBezTo>
                    <a:pt x="85" y="6"/>
                    <a:pt x="83" y="6"/>
                    <a:pt x="80" y="5"/>
                  </a:cubicBezTo>
                  <a:cubicBezTo>
                    <a:pt x="77" y="5"/>
                    <a:pt x="75" y="5"/>
                    <a:pt x="72" y="5"/>
                  </a:cubicBezTo>
                  <a:cubicBezTo>
                    <a:pt x="70" y="6"/>
                    <a:pt x="67" y="6"/>
                    <a:pt x="65" y="7"/>
                  </a:cubicBezTo>
                  <a:cubicBezTo>
                    <a:pt x="64" y="8"/>
                    <a:pt x="62" y="8"/>
                    <a:pt x="61" y="9"/>
                  </a:cubicBezTo>
                  <a:cubicBezTo>
                    <a:pt x="59" y="9"/>
                    <a:pt x="56" y="10"/>
                    <a:pt x="56" y="10"/>
                  </a:cubicBezTo>
                  <a:cubicBezTo>
                    <a:pt x="56" y="10"/>
                    <a:pt x="56" y="10"/>
                    <a:pt x="55" y="10"/>
                  </a:cubicBezTo>
                  <a:cubicBezTo>
                    <a:pt x="55" y="5"/>
                    <a:pt x="55" y="5"/>
                    <a:pt x="55" y="5"/>
                  </a:cubicBezTo>
                  <a:cubicBezTo>
                    <a:pt x="55" y="5"/>
                    <a:pt x="55" y="5"/>
                    <a:pt x="55" y="5"/>
                  </a:cubicBezTo>
                  <a:cubicBezTo>
                    <a:pt x="59" y="4"/>
                    <a:pt x="59" y="4"/>
                    <a:pt x="59" y="4"/>
                  </a:cubicBezTo>
                  <a:cubicBezTo>
                    <a:pt x="61" y="3"/>
                    <a:pt x="62" y="3"/>
                    <a:pt x="63" y="3"/>
                  </a:cubicBezTo>
                  <a:cubicBezTo>
                    <a:pt x="66" y="2"/>
                    <a:pt x="69" y="1"/>
                    <a:pt x="72" y="0"/>
                  </a:cubicBezTo>
                  <a:cubicBezTo>
                    <a:pt x="75" y="0"/>
                    <a:pt x="78" y="0"/>
                    <a:pt x="81" y="0"/>
                  </a:cubicBezTo>
                  <a:cubicBezTo>
                    <a:pt x="84" y="1"/>
                    <a:pt x="87" y="2"/>
                    <a:pt x="89" y="3"/>
                  </a:cubicBezTo>
                  <a:cubicBezTo>
                    <a:pt x="92" y="4"/>
                    <a:pt x="95" y="5"/>
                    <a:pt x="97" y="7"/>
                  </a:cubicBezTo>
                  <a:cubicBezTo>
                    <a:pt x="97" y="8"/>
                    <a:pt x="98" y="8"/>
                    <a:pt x="98" y="8"/>
                  </a:cubicBezTo>
                  <a:cubicBezTo>
                    <a:pt x="98" y="8"/>
                    <a:pt x="98" y="8"/>
                    <a:pt x="98" y="8"/>
                  </a:cubicBezTo>
                  <a:cubicBezTo>
                    <a:pt x="98" y="8"/>
                    <a:pt x="98" y="8"/>
                    <a:pt x="98" y="8"/>
                  </a:cubicBezTo>
                  <a:cubicBezTo>
                    <a:pt x="99" y="9"/>
                    <a:pt x="99" y="9"/>
                    <a:pt x="99" y="9"/>
                  </a:cubicBezTo>
                  <a:cubicBezTo>
                    <a:pt x="102" y="12"/>
                    <a:pt x="105" y="16"/>
                    <a:pt x="106" y="19"/>
                  </a:cubicBezTo>
                  <a:cubicBezTo>
                    <a:pt x="108" y="23"/>
                    <a:pt x="109" y="26"/>
                    <a:pt x="110" y="30"/>
                  </a:cubicBezTo>
                  <a:cubicBezTo>
                    <a:pt x="110" y="32"/>
                    <a:pt x="110" y="33"/>
                    <a:pt x="110" y="34"/>
                  </a:cubicBezTo>
                  <a:cubicBezTo>
                    <a:pt x="110" y="35"/>
                    <a:pt x="111" y="35"/>
                    <a:pt x="111" y="36"/>
                  </a:cubicBezTo>
                  <a:cubicBezTo>
                    <a:pt x="111" y="36"/>
                    <a:pt x="111" y="36"/>
                    <a:pt x="111" y="36"/>
                  </a:cubicBezTo>
                  <a:cubicBezTo>
                    <a:pt x="111" y="36"/>
                    <a:pt x="111" y="36"/>
                    <a:pt x="111" y="36"/>
                  </a:cubicBezTo>
                  <a:cubicBezTo>
                    <a:pt x="111" y="36"/>
                    <a:pt x="111" y="36"/>
                    <a:pt x="111" y="36"/>
                  </a:cubicBezTo>
                  <a:cubicBezTo>
                    <a:pt x="111" y="36"/>
                    <a:pt x="111" y="36"/>
                    <a:pt x="111" y="36"/>
                  </a:cubicBezTo>
                  <a:cubicBezTo>
                    <a:pt x="111" y="36"/>
                    <a:pt x="111" y="36"/>
                    <a:pt x="111" y="36"/>
                  </a:cubicBezTo>
                  <a:cubicBezTo>
                    <a:pt x="111" y="37"/>
                    <a:pt x="111" y="37"/>
                    <a:pt x="111" y="37"/>
                  </a:cubicBezTo>
                  <a:cubicBezTo>
                    <a:pt x="111" y="42"/>
                    <a:pt x="111" y="42"/>
                    <a:pt x="111" y="42"/>
                  </a:cubicBezTo>
                  <a:cubicBezTo>
                    <a:pt x="111" y="42"/>
                    <a:pt x="111" y="42"/>
                    <a:pt x="111" y="42"/>
                  </a:cubicBezTo>
                  <a:cubicBezTo>
                    <a:pt x="111" y="43"/>
                    <a:pt x="111" y="43"/>
                    <a:pt x="111" y="43"/>
                  </a:cubicBezTo>
                  <a:cubicBezTo>
                    <a:pt x="111" y="45"/>
                    <a:pt x="111" y="45"/>
                    <a:pt x="111" y="45"/>
                  </a:cubicBezTo>
                  <a:cubicBezTo>
                    <a:pt x="110" y="46"/>
                    <a:pt x="110" y="46"/>
                    <a:pt x="110" y="46"/>
                  </a:cubicBezTo>
                  <a:cubicBezTo>
                    <a:pt x="110" y="47"/>
                    <a:pt x="110" y="47"/>
                    <a:pt x="110" y="47"/>
                  </a:cubicBezTo>
                  <a:cubicBezTo>
                    <a:pt x="110" y="50"/>
                    <a:pt x="110" y="53"/>
                    <a:pt x="109" y="56"/>
                  </a:cubicBezTo>
                  <a:cubicBezTo>
                    <a:pt x="108" y="59"/>
                    <a:pt x="107" y="62"/>
                    <a:pt x="106" y="64"/>
                  </a:cubicBezTo>
                  <a:cubicBezTo>
                    <a:pt x="105" y="68"/>
                    <a:pt x="103" y="72"/>
                    <a:pt x="101" y="76"/>
                  </a:cubicBezTo>
                  <a:cubicBezTo>
                    <a:pt x="99" y="79"/>
                    <a:pt x="97" y="83"/>
                    <a:pt x="94" y="86"/>
                  </a:cubicBezTo>
                  <a:cubicBezTo>
                    <a:pt x="94" y="86"/>
                    <a:pt x="94" y="86"/>
                    <a:pt x="94" y="86"/>
                  </a:cubicBezTo>
                  <a:cubicBezTo>
                    <a:pt x="94" y="87"/>
                    <a:pt x="94" y="87"/>
                    <a:pt x="94" y="87"/>
                  </a:cubicBezTo>
                  <a:cubicBezTo>
                    <a:pt x="94" y="87"/>
                    <a:pt x="94" y="87"/>
                    <a:pt x="94" y="87"/>
                  </a:cubicBezTo>
                  <a:cubicBezTo>
                    <a:pt x="93" y="88"/>
                    <a:pt x="92" y="89"/>
                    <a:pt x="91" y="91"/>
                  </a:cubicBezTo>
                  <a:cubicBezTo>
                    <a:pt x="91" y="91"/>
                    <a:pt x="91" y="91"/>
                    <a:pt x="91" y="91"/>
                  </a:cubicBezTo>
                  <a:cubicBezTo>
                    <a:pt x="89" y="92"/>
                    <a:pt x="88" y="94"/>
                    <a:pt x="87" y="95"/>
                  </a:cubicBezTo>
                  <a:cubicBezTo>
                    <a:pt x="86" y="95"/>
                    <a:pt x="86" y="95"/>
                    <a:pt x="85" y="96"/>
                  </a:cubicBezTo>
                  <a:cubicBezTo>
                    <a:pt x="85" y="96"/>
                    <a:pt x="85" y="96"/>
                    <a:pt x="84" y="96"/>
                  </a:cubicBezTo>
                  <a:cubicBezTo>
                    <a:pt x="82" y="98"/>
                    <a:pt x="80" y="98"/>
                    <a:pt x="78" y="99"/>
                  </a:cubicBezTo>
                  <a:cubicBezTo>
                    <a:pt x="76" y="99"/>
                    <a:pt x="73" y="99"/>
                    <a:pt x="71" y="98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0" y="98"/>
                    <a:pt x="69" y="97"/>
                    <a:pt x="68" y="97"/>
                  </a:cubicBezTo>
                  <a:cubicBezTo>
                    <a:pt x="67" y="97"/>
                    <a:pt x="66" y="96"/>
                    <a:pt x="65" y="96"/>
                  </a:cubicBezTo>
                  <a:cubicBezTo>
                    <a:pt x="64" y="96"/>
                    <a:pt x="64" y="96"/>
                    <a:pt x="63" y="95"/>
                  </a:cubicBezTo>
                  <a:cubicBezTo>
                    <a:pt x="63" y="95"/>
                    <a:pt x="62" y="95"/>
                    <a:pt x="62" y="95"/>
                  </a:cubicBezTo>
                  <a:cubicBezTo>
                    <a:pt x="62" y="95"/>
                    <a:pt x="62" y="95"/>
                    <a:pt x="62" y="95"/>
                  </a:cubicBezTo>
                  <a:cubicBezTo>
                    <a:pt x="61" y="94"/>
                    <a:pt x="60" y="94"/>
                    <a:pt x="59" y="94"/>
                  </a:cubicBezTo>
                  <a:cubicBezTo>
                    <a:pt x="58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4"/>
                    <a:pt x="55" y="94"/>
                    <a:pt x="55" y="94"/>
                  </a:cubicBezTo>
                  <a:lnTo>
                    <a:pt x="55" y="89"/>
                  </a:lnTo>
                  <a:close/>
                  <a:moveTo>
                    <a:pt x="29" y="92"/>
                  </a:moveTo>
                  <a:cubicBezTo>
                    <a:pt x="29" y="92"/>
                    <a:pt x="29" y="92"/>
                    <a:pt x="29" y="92"/>
                  </a:cubicBezTo>
                  <a:cubicBezTo>
                    <a:pt x="31" y="93"/>
                    <a:pt x="32" y="94"/>
                    <a:pt x="34" y="94"/>
                  </a:cubicBezTo>
                  <a:cubicBezTo>
                    <a:pt x="35" y="94"/>
                    <a:pt x="37" y="94"/>
                    <a:pt x="39" y="93"/>
                  </a:cubicBezTo>
                  <a:cubicBezTo>
                    <a:pt x="39" y="93"/>
                    <a:pt x="39" y="93"/>
                    <a:pt x="39" y="93"/>
                  </a:cubicBezTo>
                  <a:cubicBezTo>
                    <a:pt x="39" y="93"/>
                    <a:pt x="39" y="93"/>
                    <a:pt x="39" y="93"/>
                  </a:cubicBezTo>
                  <a:cubicBezTo>
                    <a:pt x="39" y="93"/>
                    <a:pt x="39" y="93"/>
                    <a:pt x="39" y="93"/>
                  </a:cubicBezTo>
                  <a:cubicBezTo>
                    <a:pt x="39" y="93"/>
                    <a:pt x="39" y="93"/>
                    <a:pt x="39" y="93"/>
                  </a:cubicBezTo>
                  <a:cubicBezTo>
                    <a:pt x="40" y="93"/>
                    <a:pt x="41" y="93"/>
                    <a:pt x="42" y="93"/>
                  </a:cubicBezTo>
                  <a:cubicBezTo>
                    <a:pt x="42" y="92"/>
                    <a:pt x="43" y="92"/>
                    <a:pt x="44" y="92"/>
                  </a:cubicBezTo>
                  <a:cubicBezTo>
                    <a:pt x="45" y="91"/>
                    <a:pt x="46" y="91"/>
                    <a:pt x="46" y="91"/>
                  </a:cubicBezTo>
                  <a:cubicBezTo>
                    <a:pt x="47" y="91"/>
                    <a:pt x="47" y="90"/>
                    <a:pt x="48" y="90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9" y="90"/>
                    <a:pt x="50" y="90"/>
                    <a:pt x="51" y="90"/>
                  </a:cubicBezTo>
                  <a:cubicBezTo>
                    <a:pt x="53" y="89"/>
                    <a:pt x="55" y="89"/>
                    <a:pt x="55" y="89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4"/>
                    <a:pt x="54" y="94"/>
                    <a:pt x="52" y="94"/>
                  </a:cubicBezTo>
                  <a:cubicBezTo>
                    <a:pt x="51" y="94"/>
                    <a:pt x="50" y="95"/>
                    <a:pt x="49" y="95"/>
                  </a:cubicBezTo>
                  <a:cubicBezTo>
                    <a:pt x="49" y="95"/>
                    <a:pt x="48" y="95"/>
                    <a:pt x="48" y="95"/>
                  </a:cubicBezTo>
                  <a:cubicBezTo>
                    <a:pt x="47" y="96"/>
                    <a:pt x="47" y="96"/>
                    <a:pt x="46" y="96"/>
                  </a:cubicBezTo>
                  <a:cubicBezTo>
                    <a:pt x="45" y="96"/>
                    <a:pt x="44" y="97"/>
                    <a:pt x="43" y="97"/>
                  </a:cubicBezTo>
                  <a:cubicBezTo>
                    <a:pt x="42" y="97"/>
                    <a:pt x="41" y="98"/>
                    <a:pt x="40" y="98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38" y="99"/>
                    <a:pt x="35" y="99"/>
                    <a:pt x="33" y="99"/>
                  </a:cubicBezTo>
                  <a:cubicBezTo>
                    <a:pt x="32" y="99"/>
                    <a:pt x="30" y="98"/>
                    <a:pt x="29" y="98"/>
                  </a:cubicBezTo>
                  <a:cubicBezTo>
                    <a:pt x="29" y="92"/>
                    <a:pt x="29" y="92"/>
                    <a:pt x="29" y="92"/>
                  </a:cubicBezTo>
                  <a:close/>
                  <a:moveTo>
                    <a:pt x="55" y="10"/>
                  </a:moveTo>
                  <a:cubicBezTo>
                    <a:pt x="55" y="10"/>
                    <a:pt x="55" y="10"/>
                    <a:pt x="55" y="10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5" y="10"/>
                    <a:pt x="55" y="10"/>
                    <a:pt x="55" y="10"/>
                  </a:cubicBezTo>
                  <a:cubicBezTo>
                    <a:pt x="54" y="10"/>
                    <a:pt x="52" y="9"/>
                    <a:pt x="50" y="9"/>
                  </a:cubicBezTo>
                  <a:cubicBezTo>
                    <a:pt x="49" y="8"/>
                    <a:pt x="47" y="8"/>
                    <a:pt x="46" y="7"/>
                  </a:cubicBezTo>
                  <a:cubicBezTo>
                    <a:pt x="44" y="6"/>
                    <a:pt x="41" y="6"/>
                    <a:pt x="39" y="5"/>
                  </a:cubicBezTo>
                  <a:cubicBezTo>
                    <a:pt x="36" y="5"/>
                    <a:pt x="34" y="5"/>
                    <a:pt x="31" y="5"/>
                  </a:cubicBezTo>
                  <a:cubicBezTo>
                    <a:pt x="30" y="5"/>
                    <a:pt x="30" y="5"/>
                    <a:pt x="29" y="5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0"/>
                    <a:pt x="36" y="0"/>
                    <a:pt x="39" y="0"/>
                  </a:cubicBezTo>
                  <a:cubicBezTo>
                    <a:pt x="42" y="1"/>
                    <a:pt x="45" y="2"/>
                    <a:pt x="48" y="3"/>
                  </a:cubicBezTo>
                  <a:cubicBezTo>
                    <a:pt x="49" y="3"/>
                    <a:pt x="50" y="3"/>
                    <a:pt x="52" y="4"/>
                  </a:cubicBezTo>
                  <a:cubicBezTo>
                    <a:pt x="55" y="5"/>
                    <a:pt x="55" y="5"/>
                    <a:pt x="55" y="5"/>
                  </a:cubicBezTo>
                  <a:cubicBezTo>
                    <a:pt x="55" y="10"/>
                    <a:pt x="55" y="10"/>
                    <a:pt x="55" y="10"/>
                  </a:cubicBezTo>
                  <a:close/>
                  <a:moveTo>
                    <a:pt x="29" y="92"/>
                  </a:moveTo>
                  <a:cubicBezTo>
                    <a:pt x="29" y="92"/>
                    <a:pt x="29" y="92"/>
                    <a:pt x="29" y="92"/>
                  </a:cubicBezTo>
                  <a:close/>
                  <a:moveTo>
                    <a:pt x="15" y="13"/>
                  </a:moveTo>
                  <a:cubicBezTo>
                    <a:pt x="12" y="15"/>
                    <a:pt x="10" y="18"/>
                    <a:pt x="9" y="21"/>
                  </a:cubicBezTo>
                  <a:cubicBezTo>
                    <a:pt x="7" y="24"/>
                    <a:pt x="6" y="28"/>
                    <a:pt x="6" y="31"/>
                  </a:cubicBezTo>
                  <a:cubicBezTo>
                    <a:pt x="6" y="32"/>
                    <a:pt x="5" y="34"/>
                    <a:pt x="5" y="35"/>
                  </a:cubicBezTo>
                  <a:cubicBezTo>
                    <a:pt x="5" y="36"/>
                    <a:pt x="5" y="36"/>
                    <a:pt x="5" y="37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5" y="42"/>
                    <a:pt x="5" y="42"/>
                    <a:pt x="5" y="42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5"/>
                    <a:pt x="5" y="45"/>
                    <a:pt x="5" y="46"/>
                  </a:cubicBezTo>
                  <a:cubicBezTo>
                    <a:pt x="6" y="49"/>
                    <a:pt x="6" y="52"/>
                    <a:pt x="7" y="55"/>
                  </a:cubicBezTo>
                  <a:cubicBezTo>
                    <a:pt x="7" y="57"/>
                    <a:pt x="8" y="60"/>
                    <a:pt x="9" y="63"/>
                  </a:cubicBezTo>
                  <a:cubicBezTo>
                    <a:pt x="11" y="67"/>
                    <a:pt x="12" y="70"/>
                    <a:pt x="14" y="74"/>
                  </a:cubicBezTo>
                  <a:cubicBezTo>
                    <a:pt x="16" y="77"/>
                    <a:pt x="18" y="80"/>
                    <a:pt x="20" y="83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1" y="84"/>
                    <a:pt x="21" y="84"/>
                    <a:pt x="21" y="84"/>
                  </a:cubicBezTo>
                  <a:cubicBezTo>
                    <a:pt x="21" y="84"/>
                    <a:pt x="21" y="84"/>
                    <a:pt x="21" y="84"/>
                  </a:cubicBezTo>
                  <a:cubicBezTo>
                    <a:pt x="22" y="85"/>
                    <a:pt x="23" y="87"/>
                    <a:pt x="24" y="88"/>
                  </a:cubicBezTo>
                  <a:cubicBezTo>
                    <a:pt x="25" y="89"/>
                    <a:pt x="26" y="90"/>
                    <a:pt x="27" y="91"/>
                  </a:cubicBezTo>
                  <a:cubicBezTo>
                    <a:pt x="28" y="91"/>
                    <a:pt x="28" y="91"/>
                    <a:pt x="28" y="92"/>
                  </a:cubicBezTo>
                  <a:cubicBezTo>
                    <a:pt x="28" y="92"/>
                    <a:pt x="29" y="92"/>
                    <a:pt x="29" y="92"/>
                  </a:cubicBezTo>
                  <a:cubicBezTo>
                    <a:pt x="29" y="92"/>
                    <a:pt x="29" y="92"/>
                    <a:pt x="29" y="92"/>
                  </a:cubicBezTo>
                  <a:cubicBezTo>
                    <a:pt x="29" y="98"/>
                    <a:pt x="29" y="98"/>
                    <a:pt x="29" y="98"/>
                  </a:cubicBezTo>
                  <a:cubicBezTo>
                    <a:pt x="28" y="97"/>
                    <a:pt x="27" y="97"/>
                    <a:pt x="27" y="96"/>
                  </a:cubicBezTo>
                  <a:cubicBezTo>
                    <a:pt x="26" y="96"/>
                    <a:pt x="26" y="96"/>
                    <a:pt x="25" y="96"/>
                  </a:cubicBezTo>
                  <a:cubicBezTo>
                    <a:pt x="25" y="95"/>
                    <a:pt x="25" y="95"/>
                    <a:pt x="24" y="95"/>
                  </a:cubicBezTo>
                  <a:cubicBezTo>
                    <a:pt x="23" y="94"/>
                    <a:pt x="22" y="92"/>
                    <a:pt x="20" y="91"/>
                  </a:cubicBezTo>
                  <a:cubicBezTo>
                    <a:pt x="19" y="90"/>
                    <a:pt x="18" y="88"/>
                    <a:pt x="17" y="87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7" y="87"/>
                    <a:pt x="17" y="87"/>
                    <a:pt x="17" y="87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7" y="86"/>
                    <a:pt x="17" y="86"/>
                    <a:pt x="17" y="86"/>
                  </a:cubicBezTo>
                  <a:cubicBezTo>
                    <a:pt x="14" y="83"/>
                    <a:pt x="12" y="79"/>
                    <a:pt x="10" y="76"/>
                  </a:cubicBezTo>
                  <a:cubicBezTo>
                    <a:pt x="8" y="72"/>
                    <a:pt x="6" y="68"/>
                    <a:pt x="5" y="64"/>
                  </a:cubicBezTo>
                  <a:cubicBezTo>
                    <a:pt x="4" y="62"/>
                    <a:pt x="3" y="59"/>
                    <a:pt x="2" y="56"/>
                  </a:cubicBezTo>
                  <a:cubicBezTo>
                    <a:pt x="1" y="53"/>
                    <a:pt x="1" y="50"/>
                    <a:pt x="1" y="47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3"/>
                    <a:pt x="0" y="42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5"/>
                    <a:pt x="0" y="35"/>
                    <a:pt x="1" y="34"/>
                  </a:cubicBezTo>
                  <a:cubicBezTo>
                    <a:pt x="1" y="33"/>
                    <a:pt x="1" y="32"/>
                    <a:pt x="1" y="30"/>
                  </a:cubicBezTo>
                  <a:cubicBezTo>
                    <a:pt x="2" y="26"/>
                    <a:pt x="3" y="23"/>
                    <a:pt x="5" y="19"/>
                  </a:cubicBezTo>
                  <a:cubicBezTo>
                    <a:pt x="6" y="16"/>
                    <a:pt x="9" y="12"/>
                    <a:pt x="12" y="9"/>
                  </a:cubicBezTo>
                  <a:cubicBezTo>
                    <a:pt x="12" y="9"/>
                    <a:pt x="12" y="9"/>
                    <a:pt x="13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3" y="8"/>
                    <a:pt x="14" y="8"/>
                    <a:pt x="1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6" y="5"/>
                    <a:pt x="19" y="4"/>
                    <a:pt x="22" y="3"/>
                  </a:cubicBezTo>
                  <a:cubicBezTo>
                    <a:pt x="24" y="2"/>
                    <a:pt x="27" y="1"/>
                    <a:pt x="29" y="1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7" y="6"/>
                    <a:pt x="25" y="6"/>
                    <a:pt x="24" y="7"/>
                  </a:cubicBezTo>
                  <a:cubicBezTo>
                    <a:pt x="21" y="8"/>
                    <a:pt x="19" y="9"/>
                    <a:pt x="1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1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5" y="13"/>
                    <a:pt x="15" y="13"/>
                  </a:cubicBezTo>
                  <a:close/>
                  <a:moveTo>
                    <a:pt x="29" y="92"/>
                  </a:moveTo>
                  <a:cubicBezTo>
                    <a:pt x="29" y="92"/>
                    <a:pt x="29" y="92"/>
                    <a:pt x="29" y="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34" name="Freeform 19"/>
            <p:cNvSpPr>
              <a:spLocks noEditPoints="1"/>
            </p:cNvSpPr>
            <p:nvPr/>
          </p:nvSpPr>
          <p:spPr bwMode="auto">
            <a:xfrm>
              <a:off x="5944496" y="4120294"/>
              <a:ext cx="241697" cy="65485"/>
            </a:xfrm>
            <a:custGeom>
              <a:avLst/>
              <a:gdLst>
                <a:gd name="T0" fmla="*/ 139 w 143"/>
                <a:gd name="T1" fmla="*/ 5 h 38"/>
                <a:gd name="T2" fmla="*/ 131 w 143"/>
                <a:gd name="T3" fmla="*/ 5 h 38"/>
                <a:gd name="T4" fmla="*/ 131 w 143"/>
                <a:gd name="T5" fmla="*/ 23 h 38"/>
                <a:gd name="T6" fmla="*/ 128 w 143"/>
                <a:gd name="T7" fmla="*/ 25 h 38"/>
                <a:gd name="T8" fmla="*/ 71 w 143"/>
                <a:gd name="T9" fmla="*/ 25 h 38"/>
                <a:gd name="T10" fmla="*/ 71 w 143"/>
                <a:gd name="T11" fmla="*/ 21 h 38"/>
                <a:gd name="T12" fmla="*/ 126 w 143"/>
                <a:gd name="T13" fmla="*/ 21 h 38"/>
                <a:gd name="T14" fmla="*/ 126 w 143"/>
                <a:gd name="T15" fmla="*/ 2 h 38"/>
                <a:gd name="T16" fmla="*/ 128 w 143"/>
                <a:gd name="T17" fmla="*/ 0 h 38"/>
                <a:gd name="T18" fmla="*/ 141 w 143"/>
                <a:gd name="T19" fmla="*/ 0 h 38"/>
                <a:gd name="T20" fmla="*/ 143 w 143"/>
                <a:gd name="T21" fmla="*/ 2 h 38"/>
                <a:gd name="T22" fmla="*/ 143 w 143"/>
                <a:gd name="T23" fmla="*/ 36 h 38"/>
                <a:gd name="T24" fmla="*/ 141 w 143"/>
                <a:gd name="T25" fmla="*/ 38 h 38"/>
                <a:gd name="T26" fmla="*/ 71 w 143"/>
                <a:gd name="T27" fmla="*/ 38 h 38"/>
                <a:gd name="T28" fmla="*/ 71 w 143"/>
                <a:gd name="T29" fmla="*/ 33 h 38"/>
                <a:gd name="T30" fmla="*/ 139 w 143"/>
                <a:gd name="T31" fmla="*/ 33 h 38"/>
                <a:gd name="T32" fmla="*/ 139 w 143"/>
                <a:gd name="T33" fmla="*/ 5 h 38"/>
                <a:gd name="T34" fmla="*/ 71 w 143"/>
                <a:gd name="T35" fmla="*/ 25 h 38"/>
                <a:gd name="T36" fmla="*/ 15 w 143"/>
                <a:gd name="T37" fmla="*/ 25 h 38"/>
                <a:gd name="T38" fmla="*/ 12 w 143"/>
                <a:gd name="T39" fmla="*/ 23 h 38"/>
                <a:gd name="T40" fmla="*/ 12 w 143"/>
                <a:gd name="T41" fmla="*/ 5 h 38"/>
                <a:gd name="T42" fmla="*/ 4 w 143"/>
                <a:gd name="T43" fmla="*/ 5 h 38"/>
                <a:gd name="T44" fmla="*/ 4 w 143"/>
                <a:gd name="T45" fmla="*/ 33 h 38"/>
                <a:gd name="T46" fmla="*/ 71 w 143"/>
                <a:gd name="T47" fmla="*/ 33 h 38"/>
                <a:gd name="T48" fmla="*/ 71 w 143"/>
                <a:gd name="T49" fmla="*/ 38 h 38"/>
                <a:gd name="T50" fmla="*/ 2 w 143"/>
                <a:gd name="T51" fmla="*/ 38 h 38"/>
                <a:gd name="T52" fmla="*/ 0 w 143"/>
                <a:gd name="T53" fmla="*/ 36 h 38"/>
                <a:gd name="T54" fmla="*/ 0 w 143"/>
                <a:gd name="T55" fmla="*/ 3 h 38"/>
                <a:gd name="T56" fmla="*/ 2 w 143"/>
                <a:gd name="T57" fmla="*/ 1 h 38"/>
                <a:gd name="T58" fmla="*/ 15 w 143"/>
                <a:gd name="T59" fmla="*/ 1 h 38"/>
                <a:gd name="T60" fmla="*/ 17 w 143"/>
                <a:gd name="T61" fmla="*/ 3 h 38"/>
                <a:gd name="T62" fmla="*/ 17 w 143"/>
                <a:gd name="T63" fmla="*/ 21 h 38"/>
                <a:gd name="T64" fmla="*/ 71 w 143"/>
                <a:gd name="T65" fmla="*/ 21 h 38"/>
                <a:gd name="T66" fmla="*/ 71 w 143"/>
                <a:gd name="T67" fmla="*/ 2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3" h="38">
                  <a:moveTo>
                    <a:pt x="139" y="5"/>
                  </a:moveTo>
                  <a:cubicBezTo>
                    <a:pt x="131" y="5"/>
                    <a:pt x="131" y="5"/>
                    <a:pt x="131" y="5"/>
                  </a:cubicBezTo>
                  <a:cubicBezTo>
                    <a:pt x="131" y="23"/>
                    <a:pt x="131" y="23"/>
                    <a:pt x="131" y="23"/>
                  </a:cubicBezTo>
                  <a:cubicBezTo>
                    <a:pt x="131" y="24"/>
                    <a:pt x="129" y="25"/>
                    <a:pt x="128" y="25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21"/>
                    <a:pt x="71" y="21"/>
                    <a:pt x="71" y="21"/>
                  </a:cubicBezTo>
                  <a:cubicBezTo>
                    <a:pt x="126" y="21"/>
                    <a:pt x="126" y="21"/>
                    <a:pt x="126" y="2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1"/>
                    <a:pt x="127" y="0"/>
                    <a:pt x="128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42" y="0"/>
                    <a:pt x="143" y="1"/>
                    <a:pt x="143" y="2"/>
                  </a:cubicBezTo>
                  <a:cubicBezTo>
                    <a:pt x="143" y="36"/>
                    <a:pt x="143" y="36"/>
                    <a:pt x="143" y="36"/>
                  </a:cubicBezTo>
                  <a:cubicBezTo>
                    <a:pt x="143" y="37"/>
                    <a:pt x="142" y="38"/>
                    <a:pt x="141" y="38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139" y="33"/>
                    <a:pt x="139" y="33"/>
                    <a:pt x="139" y="33"/>
                  </a:cubicBezTo>
                  <a:lnTo>
                    <a:pt x="139" y="5"/>
                  </a:lnTo>
                  <a:close/>
                  <a:moveTo>
                    <a:pt x="71" y="25"/>
                  </a:moveTo>
                  <a:cubicBezTo>
                    <a:pt x="15" y="25"/>
                    <a:pt x="15" y="25"/>
                    <a:pt x="15" y="25"/>
                  </a:cubicBezTo>
                  <a:cubicBezTo>
                    <a:pt x="13" y="25"/>
                    <a:pt x="12" y="24"/>
                    <a:pt x="12" y="23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71" y="38"/>
                    <a:pt x="71" y="38"/>
                    <a:pt x="71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1" y="38"/>
                    <a:pt x="0" y="37"/>
                    <a:pt x="0" y="3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1"/>
                    <a:pt x="2" y="1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6" y="1"/>
                    <a:pt x="17" y="2"/>
                    <a:pt x="17" y="3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71" y="21"/>
                    <a:pt x="71" y="21"/>
                    <a:pt x="71" y="21"/>
                  </a:cubicBezTo>
                  <a:lnTo>
                    <a:pt x="71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35" name="Freeform 22"/>
            <p:cNvSpPr>
              <a:spLocks noEditPoints="1"/>
            </p:cNvSpPr>
            <p:nvPr/>
          </p:nvSpPr>
          <p:spPr bwMode="auto">
            <a:xfrm>
              <a:off x="6288588" y="3955987"/>
              <a:ext cx="215504" cy="130969"/>
            </a:xfrm>
            <a:custGeom>
              <a:avLst/>
              <a:gdLst>
                <a:gd name="T0" fmla="*/ 73 w 127"/>
                <a:gd name="T1" fmla="*/ 7 h 77"/>
                <a:gd name="T2" fmla="*/ 73 w 127"/>
                <a:gd name="T3" fmla="*/ 15 h 77"/>
                <a:gd name="T4" fmla="*/ 71 w 127"/>
                <a:gd name="T5" fmla="*/ 17 h 77"/>
                <a:gd name="T6" fmla="*/ 63 w 127"/>
                <a:gd name="T7" fmla="*/ 17 h 77"/>
                <a:gd name="T8" fmla="*/ 63 w 127"/>
                <a:gd name="T9" fmla="*/ 13 h 77"/>
                <a:gd name="T10" fmla="*/ 69 w 127"/>
                <a:gd name="T11" fmla="*/ 12 h 77"/>
                <a:gd name="T12" fmla="*/ 69 w 127"/>
                <a:gd name="T13" fmla="*/ 2 h 77"/>
                <a:gd name="T14" fmla="*/ 69 w 127"/>
                <a:gd name="T15" fmla="*/ 2 h 77"/>
                <a:gd name="T16" fmla="*/ 69 w 127"/>
                <a:gd name="T17" fmla="*/ 1 h 77"/>
                <a:gd name="T18" fmla="*/ 72 w 127"/>
                <a:gd name="T19" fmla="*/ 0 h 77"/>
                <a:gd name="T20" fmla="*/ 126 w 127"/>
                <a:gd name="T21" fmla="*/ 36 h 77"/>
                <a:gd name="T22" fmla="*/ 127 w 127"/>
                <a:gd name="T23" fmla="*/ 36 h 77"/>
                <a:gd name="T24" fmla="*/ 126 w 127"/>
                <a:gd name="T25" fmla="*/ 40 h 77"/>
                <a:gd name="T26" fmla="*/ 73 w 127"/>
                <a:gd name="T27" fmla="*/ 75 h 77"/>
                <a:gd name="T28" fmla="*/ 71 w 127"/>
                <a:gd name="T29" fmla="*/ 75 h 77"/>
                <a:gd name="T30" fmla="*/ 69 w 127"/>
                <a:gd name="T31" fmla="*/ 73 h 77"/>
                <a:gd name="T32" fmla="*/ 69 w 127"/>
                <a:gd name="T33" fmla="*/ 63 h 77"/>
                <a:gd name="T34" fmla="*/ 63 w 127"/>
                <a:gd name="T35" fmla="*/ 63 h 77"/>
                <a:gd name="T36" fmla="*/ 63 w 127"/>
                <a:gd name="T37" fmla="*/ 58 h 77"/>
                <a:gd name="T38" fmla="*/ 71 w 127"/>
                <a:gd name="T39" fmla="*/ 58 h 77"/>
                <a:gd name="T40" fmla="*/ 73 w 127"/>
                <a:gd name="T41" fmla="*/ 61 h 77"/>
                <a:gd name="T42" fmla="*/ 73 w 127"/>
                <a:gd name="T43" fmla="*/ 68 h 77"/>
                <a:gd name="T44" fmla="*/ 120 w 127"/>
                <a:gd name="T45" fmla="*/ 38 h 77"/>
                <a:gd name="T46" fmla="*/ 73 w 127"/>
                <a:gd name="T47" fmla="*/ 7 h 77"/>
                <a:gd name="T48" fmla="*/ 63 w 127"/>
                <a:gd name="T49" fmla="*/ 17 h 77"/>
                <a:gd name="T50" fmla="*/ 5 w 127"/>
                <a:gd name="T51" fmla="*/ 70 h 77"/>
                <a:gd name="T52" fmla="*/ 63 w 127"/>
                <a:gd name="T53" fmla="*/ 58 h 77"/>
                <a:gd name="T54" fmla="*/ 63 w 127"/>
                <a:gd name="T55" fmla="*/ 63 h 77"/>
                <a:gd name="T56" fmla="*/ 4 w 127"/>
                <a:gd name="T57" fmla="*/ 76 h 77"/>
                <a:gd name="T58" fmla="*/ 2 w 127"/>
                <a:gd name="T59" fmla="*/ 77 h 77"/>
                <a:gd name="T60" fmla="*/ 0 w 127"/>
                <a:gd name="T61" fmla="*/ 74 h 77"/>
                <a:gd name="T62" fmla="*/ 63 w 127"/>
                <a:gd name="T63" fmla="*/ 13 h 77"/>
                <a:gd name="T64" fmla="*/ 63 w 127"/>
                <a:gd name="T65" fmla="*/ 1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7" h="77">
                  <a:moveTo>
                    <a:pt x="73" y="7"/>
                  </a:moveTo>
                  <a:cubicBezTo>
                    <a:pt x="73" y="15"/>
                    <a:pt x="73" y="15"/>
                    <a:pt x="73" y="15"/>
                  </a:cubicBezTo>
                  <a:cubicBezTo>
                    <a:pt x="73" y="16"/>
                    <a:pt x="72" y="17"/>
                    <a:pt x="71" y="17"/>
                  </a:cubicBezTo>
                  <a:cubicBezTo>
                    <a:pt x="68" y="17"/>
                    <a:pt x="65" y="17"/>
                    <a:pt x="63" y="17"/>
                  </a:cubicBezTo>
                  <a:cubicBezTo>
                    <a:pt x="63" y="13"/>
                    <a:pt x="63" y="13"/>
                    <a:pt x="63" y="13"/>
                  </a:cubicBezTo>
                  <a:cubicBezTo>
                    <a:pt x="65" y="12"/>
                    <a:pt x="67" y="12"/>
                    <a:pt x="69" y="1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2"/>
                    <a:pt x="69" y="1"/>
                    <a:pt x="69" y="1"/>
                  </a:cubicBezTo>
                  <a:cubicBezTo>
                    <a:pt x="70" y="0"/>
                    <a:pt x="71" y="0"/>
                    <a:pt x="72" y="0"/>
                  </a:cubicBezTo>
                  <a:cubicBezTo>
                    <a:pt x="126" y="36"/>
                    <a:pt x="126" y="36"/>
                    <a:pt x="126" y="36"/>
                  </a:cubicBezTo>
                  <a:cubicBezTo>
                    <a:pt x="126" y="36"/>
                    <a:pt x="126" y="36"/>
                    <a:pt x="127" y="36"/>
                  </a:cubicBezTo>
                  <a:cubicBezTo>
                    <a:pt x="127" y="37"/>
                    <a:pt x="127" y="39"/>
                    <a:pt x="126" y="40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2" y="75"/>
                    <a:pt x="72" y="75"/>
                    <a:pt x="71" y="75"/>
                  </a:cubicBezTo>
                  <a:cubicBezTo>
                    <a:pt x="70" y="75"/>
                    <a:pt x="69" y="74"/>
                    <a:pt x="69" y="73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67" y="63"/>
                    <a:pt x="65" y="63"/>
                    <a:pt x="63" y="63"/>
                  </a:cubicBezTo>
                  <a:cubicBezTo>
                    <a:pt x="63" y="58"/>
                    <a:pt x="63" y="58"/>
                    <a:pt x="63" y="58"/>
                  </a:cubicBezTo>
                  <a:cubicBezTo>
                    <a:pt x="65" y="58"/>
                    <a:pt x="68" y="58"/>
                    <a:pt x="71" y="58"/>
                  </a:cubicBezTo>
                  <a:cubicBezTo>
                    <a:pt x="72" y="58"/>
                    <a:pt x="73" y="59"/>
                    <a:pt x="73" y="61"/>
                  </a:cubicBezTo>
                  <a:cubicBezTo>
                    <a:pt x="73" y="68"/>
                    <a:pt x="73" y="68"/>
                    <a:pt x="73" y="68"/>
                  </a:cubicBezTo>
                  <a:cubicBezTo>
                    <a:pt x="120" y="38"/>
                    <a:pt x="120" y="38"/>
                    <a:pt x="120" y="38"/>
                  </a:cubicBezTo>
                  <a:lnTo>
                    <a:pt x="73" y="7"/>
                  </a:lnTo>
                  <a:close/>
                  <a:moveTo>
                    <a:pt x="63" y="17"/>
                  </a:moveTo>
                  <a:cubicBezTo>
                    <a:pt x="21" y="21"/>
                    <a:pt x="9" y="57"/>
                    <a:pt x="5" y="70"/>
                  </a:cubicBezTo>
                  <a:cubicBezTo>
                    <a:pt x="13" y="66"/>
                    <a:pt x="31" y="59"/>
                    <a:pt x="63" y="58"/>
                  </a:cubicBezTo>
                  <a:cubicBezTo>
                    <a:pt x="63" y="63"/>
                    <a:pt x="63" y="63"/>
                    <a:pt x="63" y="63"/>
                  </a:cubicBezTo>
                  <a:cubicBezTo>
                    <a:pt x="22" y="64"/>
                    <a:pt x="5" y="75"/>
                    <a:pt x="4" y="76"/>
                  </a:cubicBezTo>
                  <a:cubicBezTo>
                    <a:pt x="3" y="77"/>
                    <a:pt x="2" y="77"/>
                    <a:pt x="2" y="77"/>
                  </a:cubicBezTo>
                  <a:cubicBezTo>
                    <a:pt x="0" y="76"/>
                    <a:pt x="0" y="75"/>
                    <a:pt x="0" y="74"/>
                  </a:cubicBezTo>
                  <a:cubicBezTo>
                    <a:pt x="0" y="74"/>
                    <a:pt x="7" y="18"/>
                    <a:pt x="63" y="13"/>
                  </a:cubicBezTo>
                  <a:lnTo>
                    <a:pt x="63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36" name="Freeform 23"/>
            <p:cNvSpPr>
              <a:spLocks noEditPoints="1"/>
            </p:cNvSpPr>
            <p:nvPr/>
          </p:nvSpPr>
          <p:spPr bwMode="auto">
            <a:xfrm>
              <a:off x="6265966" y="4064335"/>
              <a:ext cx="215504" cy="130969"/>
            </a:xfrm>
            <a:custGeom>
              <a:avLst/>
              <a:gdLst>
                <a:gd name="T0" fmla="*/ 64 w 127"/>
                <a:gd name="T1" fmla="*/ 60 h 77"/>
                <a:gd name="T2" fmla="*/ 121 w 127"/>
                <a:gd name="T3" fmla="*/ 7 h 77"/>
                <a:gd name="T4" fmla="*/ 64 w 127"/>
                <a:gd name="T5" fmla="*/ 18 h 77"/>
                <a:gd name="T6" fmla="*/ 64 w 127"/>
                <a:gd name="T7" fmla="*/ 14 h 77"/>
                <a:gd name="T8" fmla="*/ 123 w 127"/>
                <a:gd name="T9" fmla="*/ 1 h 77"/>
                <a:gd name="T10" fmla="*/ 125 w 127"/>
                <a:gd name="T11" fmla="*/ 0 h 77"/>
                <a:gd name="T12" fmla="*/ 127 w 127"/>
                <a:gd name="T13" fmla="*/ 3 h 77"/>
                <a:gd name="T14" fmla="*/ 64 w 127"/>
                <a:gd name="T15" fmla="*/ 64 h 77"/>
                <a:gd name="T16" fmla="*/ 64 w 127"/>
                <a:gd name="T17" fmla="*/ 60 h 77"/>
                <a:gd name="T18" fmla="*/ 54 w 127"/>
                <a:gd name="T19" fmla="*/ 70 h 77"/>
                <a:gd name="T20" fmla="*/ 54 w 127"/>
                <a:gd name="T21" fmla="*/ 62 h 77"/>
                <a:gd name="T22" fmla="*/ 56 w 127"/>
                <a:gd name="T23" fmla="*/ 60 h 77"/>
                <a:gd name="T24" fmla="*/ 64 w 127"/>
                <a:gd name="T25" fmla="*/ 60 h 77"/>
                <a:gd name="T26" fmla="*/ 64 w 127"/>
                <a:gd name="T27" fmla="*/ 64 h 77"/>
                <a:gd name="T28" fmla="*/ 59 w 127"/>
                <a:gd name="T29" fmla="*/ 65 h 77"/>
                <a:gd name="T30" fmla="*/ 59 w 127"/>
                <a:gd name="T31" fmla="*/ 75 h 77"/>
                <a:gd name="T32" fmla="*/ 59 w 127"/>
                <a:gd name="T33" fmla="*/ 75 h 77"/>
                <a:gd name="T34" fmla="*/ 58 w 127"/>
                <a:gd name="T35" fmla="*/ 76 h 77"/>
                <a:gd name="T36" fmla="*/ 55 w 127"/>
                <a:gd name="T37" fmla="*/ 76 h 77"/>
                <a:gd name="T38" fmla="*/ 2 w 127"/>
                <a:gd name="T39" fmla="*/ 41 h 77"/>
                <a:gd name="T40" fmla="*/ 1 w 127"/>
                <a:gd name="T41" fmla="*/ 41 h 77"/>
                <a:gd name="T42" fmla="*/ 2 w 127"/>
                <a:gd name="T43" fmla="*/ 37 h 77"/>
                <a:gd name="T44" fmla="*/ 55 w 127"/>
                <a:gd name="T45" fmla="*/ 2 h 77"/>
                <a:gd name="T46" fmla="*/ 56 w 127"/>
                <a:gd name="T47" fmla="*/ 2 h 77"/>
                <a:gd name="T48" fmla="*/ 59 w 127"/>
                <a:gd name="T49" fmla="*/ 4 h 77"/>
                <a:gd name="T50" fmla="*/ 59 w 127"/>
                <a:gd name="T51" fmla="*/ 14 h 77"/>
                <a:gd name="T52" fmla="*/ 64 w 127"/>
                <a:gd name="T53" fmla="*/ 14 h 77"/>
                <a:gd name="T54" fmla="*/ 64 w 127"/>
                <a:gd name="T55" fmla="*/ 18 h 77"/>
                <a:gd name="T56" fmla="*/ 56 w 127"/>
                <a:gd name="T57" fmla="*/ 19 h 77"/>
                <a:gd name="T58" fmla="*/ 54 w 127"/>
                <a:gd name="T59" fmla="*/ 16 h 77"/>
                <a:gd name="T60" fmla="*/ 54 w 127"/>
                <a:gd name="T61" fmla="*/ 8 h 77"/>
                <a:gd name="T62" fmla="*/ 7 w 127"/>
                <a:gd name="T63" fmla="*/ 39 h 77"/>
                <a:gd name="T64" fmla="*/ 54 w 127"/>
                <a:gd name="T65" fmla="*/ 7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7" h="77">
                  <a:moveTo>
                    <a:pt x="64" y="60"/>
                  </a:moveTo>
                  <a:cubicBezTo>
                    <a:pt x="107" y="56"/>
                    <a:pt x="118" y="20"/>
                    <a:pt x="121" y="7"/>
                  </a:cubicBezTo>
                  <a:cubicBezTo>
                    <a:pt x="114" y="11"/>
                    <a:pt x="96" y="17"/>
                    <a:pt x="64" y="18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106" y="12"/>
                    <a:pt x="122" y="1"/>
                    <a:pt x="123" y="1"/>
                  </a:cubicBezTo>
                  <a:cubicBezTo>
                    <a:pt x="124" y="0"/>
                    <a:pt x="124" y="0"/>
                    <a:pt x="125" y="0"/>
                  </a:cubicBezTo>
                  <a:cubicBezTo>
                    <a:pt x="126" y="0"/>
                    <a:pt x="127" y="2"/>
                    <a:pt x="127" y="3"/>
                  </a:cubicBezTo>
                  <a:cubicBezTo>
                    <a:pt x="127" y="3"/>
                    <a:pt x="120" y="59"/>
                    <a:pt x="64" y="64"/>
                  </a:cubicBezTo>
                  <a:lnTo>
                    <a:pt x="64" y="60"/>
                  </a:lnTo>
                  <a:close/>
                  <a:moveTo>
                    <a:pt x="54" y="70"/>
                  </a:moveTo>
                  <a:cubicBezTo>
                    <a:pt x="54" y="62"/>
                    <a:pt x="54" y="62"/>
                    <a:pt x="54" y="62"/>
                  </a:cubicBezTo>
                  <a:cubicBezTo>
                    <a:pt x="54" y="61"/>
                    <a:pt x="55" y="60"/>
                    <a:pt x="56" y="60"/>
                  </a:cubicBezTo>
                  <a:cubicBezTo>
                    <a:pt x="59" y="60"/>
                    <a:pt x="62" y="60"/>
                    <a:pt x="64" y="60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63" y="64"/>
                    <a:pt x="61" y="65"/>
                    <a:pt x="59" y="65"/>
                  </a:cubicBezTo>
                  <a:cubicBezTo>
                    <a:pt x="59" y="75"/>
                    <a:pt x="59" y="75"/>
                    <a:pt x="59" y="75"/>
                  </a:cubicBezTo>
                  <a:cubicBezTo>
                    <a:pt x="59" y="75"/>
                    <a:pt x="59" y="75"/>
                    <a:pt x="59" y="75"/>
                  </a:cubicBezTo>
                  <a:cubicBezTo>
                    <a:pt x="59" y="75"/>
                    <a:pt x="59" y="75"/>
                    <a:pt x="58" y="76"/>
                  </a:cubicBezTo>
                  <a:cubicBezTo>
                    <a:pt x="58" y="77"/>
                    <a:pt x="56" y="77"/>
                    <a:pt x="55" y="76"/>
                  </a:cubicBezTo>
                  <a:cubicBezTo>
                    <a:pt x="2" y="41"/>
                    <a:pt x="2" y="41"/>
                    <a:pt x="2" y="41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39"/>
                    <a:pt x="1" y="38"/>
                    <a:pt x="2" y="37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56" y="2"/>
                    <a:pt x="56" y="2"/>
                  </a:cubicBezTo>
                  <a:cubicBezTo>
                    <a:pt x="58" y="2"/>
                    <a:pt x="59" y="3"/>
                    <a:pt x="59" y="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61" y="14"/>
                    <a:pt x="63" y="14"/>
                    <a:pt x="64" y="14"/>
                  </a:cubicBezTo>
                  <a:cubicBezTo>
                    <a:pt x="64" y="18"/>
                    <a:pt x="64" y="18"/>
                    <a:pt x="64" y="18"/>
                  </a:cubicBezTo>
                  <a:cubicBezTo>
                    <a:pt x="62" y="19"/>
                    <a:pt x="59" y="19"/>
                    <a:pt x="56" y="19"/>
                  </a:cubicBezTo>
                  <a:cubicBezTo>
                    <a:pt x="55" y="19"/>
                    <a:pt x="54" y="17"/>
                    <a:pt x="54" y="16"/>
                  </a:cubicBezTo>
                  <a:cubicBezTo>
                    <a:pt x="54" y="8"/>
                    <a:pt x="54" y="8"/>
                    <a:pt x="54" y="8"/>
                  </a:cubicBezTo>
                  <a:cubicBezTo>
                    <a:pt x="7" y="39"/>
                    <a:pt x="7" y="39"/>
                    <a:pt x="7" y="39"/>
                  </a:cubicBezTo>
                  <a:lnTo>
                    <a:pt x="54" y="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37" name="Freeform 29"/>
            <p:cNvSpPr>
              <a:spLocks noEditPoints="1"/>
            </p:cNvSpPr>
            <p:nvPr/>
          </p:nvSpPr>
          <p:spPr bwMode="auto">
            <a:xfrm>
              <a:off x="6396934" y="3719053"/>
              <a:ext cx="273844" cy="255985"/>
            </a:xfrm>
            <a:custGeom>
              <a:avLst/>
              <a:gdLst>
                <a:gd name="T0" fmla="*/ 103 w 162"/>
                <a:gd name="T1" fmla="*/ 56 h 151"/>
                <a:gd name="T2" fmla="*/ 125 w 162"/>
                <a:gd name="T3" fmla="*/ 50 h 151"/>
                <a:gd name="T4" fmla="*/ 139 w 162"/>
                <a:gd name="T5" fmla="*/ 55 h 151"/>
                <a:gd name="T6" fmla="*/ 150 w 162"/>
                <a:gd name="T7" fmla="*/ 60 h 151"/>
                <a:gd name="T8" fmla="*/ 155 w 162"/>
                <a:gd name="T9" fmla="*/ 59 h 151"/>
                <a:gd name="T10" fmla="*/ 154 w 162"/>
                <a:gd name="T11" fmla="*/ 37 h 151"/>
                <a:gd name="T12" fmla="*/ 154 w 162"/>
                <a:gd name="T13" fmla="*/ 37 h 151"/>
                <a:gd name="T14" fmla="*/ 137 w 162"/>
                <a:gd name="T15" fmla="*/ 12 h 151"/>
                <a:gd name="T16" fmla="*/ 108 w 162"/>
                <a:gd name="T17" fmla="*/ 7 h 151"/>
                <a:gd name="T18" fmla="*/ 107 w 162"/>
                <a:gd name="T19" fmla="*/ 7 h 151"/>
                <a:gd name="T20" fmla="*/ 89 w 162"/>
                <a:gd name="T21" fmla="*/ 16 h 151"/>
                <a:gd name="T22" fmla="*/ 81 w 162"/>
                <a:gd name="T23" fmla="*/ 19 h 151"/>
                <a:gd name="T24" fmla="*/ 86 w 162"/>
                <a:gd name="T25" fmla="*/ 13 h 151"/>
                <a:gd name="T26" fmla="*/ 106 w 162"/>
                <a:gd name="T27" fmla="*/ 2 h 151"/>
                <a:gd name="T28" fmla="*/ 106 w 162"/>
                <a:gd name="T29" fmla="*/ 2 h 151"/>
                <a:gd name="T30" fmla="*/ 106 w 162"/>
                <a:gd name="T31" fmla="*/ 2 h 151"/>
                <a:gd name="T32" fmla="*/ 140 w 162"/>
                <a:gd name="T33" fmla="*/ 8 h 151"/>
                <a:gd name="T34" fmla="*/ 159 w 162"/>
                <a:gd name="T35" fmla="*/ 36 h 151"/>
                <a:gd name="T36" fmla="*/ 159 w 162"/>
                <a:gd name="T37" fmla="*/ 36 h 151"/>
                <a:gd name="T38" fmla="*/ 160 w 162"/>
                <a:gd name="T39" fmla="*/ 61 h 151"/>
                <a:gd name="T40" fmla="*/ 160 w 162"/>
                <a:gd name="T41" fmla="*/ 61 h 151"/>
                <a:gd name="T42" fmla="*/ 152 w 162"/>
                <a:gd name="T43" fmla="*/ 65 h 151"/>
                <a:gd name="T44" fmla="*/ 147 w 162"/>
                <a:gd name="T45" fmla="*/ 67 h 151"/>
                <a:gd name="T46" fmla="*/ 147 w 162"/>
                <a:gd name="T47" fmla="*/ 67 h 151"/>
                <a:gd name="T48" fmla="*/ 137 w 162"/>
                <a:gd name="T49" fmla="*/ 59 h 151"/>
                <a:gd name="T50" fmla="*/ 125 w 162"/>
                <a:gd name="T51" fmla="*/ 54 h 151"/>
                <a:gd name="T52" fmla="*/ 106 w 162"/>
                <a:gd name="T53" fmla="*/ 60 h 151"/>
                <a:gd name="T54" fmla="*/ 97 w 162"/>
                <a:gd name="T55" fmla="*/ 74 h 151"/>
                <a:gd name="T56" fmla="*/ 100 w 162"/>
                <a:gd name="T57" fmla="*/ 103 h 151"/>
                <a:gd name="T58" fmla="*/ 120 w 162"/>
                <a:gd name="T59" fmla="*/ 132 h 151"/>
                <a:gd name="T60" fmla="*/ 112 w 162"/>
                <a:gd name="T61" fmla="*/ 143 h 151"/>
                <a:gd name="T62" fmla="*/ 103 w 162"/>
                <a:gd name="T63" fmla="*/ 150 h 151"/>
                <a:gd name="T64" fmla="*/ 81 w 162"/>
                <a:gd name="T65" fmla="*/ 144 h 151"/>
                <a:gd name="T66" fmla="*/ 101 w 162"/>
                <a:gd name="T67" fmla="*/ 146 h 151"/>
                <a:gd name="T68" fmla="*/ 115 w 162"/>
                <a:gd name="T69" fmla="*/ 133 h 151"/>
                <a:gd name="T70" fmla="*/ 92 w 162"/>
                <a:gd name="T71" fmla="*/ 73 h 151"/>
                <a:gd name="T72" fmla="*/ 78 w 162"/>
                <a:gd name="T73" fmla="*/ 34 h 151"/>
                <a:gd name="T74" fmla="*/ 74 w 162"/>
                <a:gd name="T75" fmla="*/ 34 h 151"/>
                <a:gd name="T76" fmla="*/ 37 w 162"/>
                <a:gd name="T77" fmla="*/ 23 h 151"/>
                <a:gd name="T78" fmla="*/ 7 w 162"/>
                <a:gd name="T79" fmla="*/ 69 h 151"/>
                <a:gd name="T80" fmla="*/ 7 w 162"/>
                <a:gd name="T81" fmla="*/ 70 h 151"/>
                <a:gd name="T82" fmla="*/ 81 w 162"/>
                <a:gd name="T83" fmla="*/ 144 h 151"/>
                <a:gd name="T84" fmla="*/ 8 w 162"/>
                <a:gd name="T85" fmla="*/ 37 h 151"/>
                <a:gd name="T86" fmla="*/ 59 w 162"/>
                <a:gd name="T87" fmla="*/ 19 h 151"/>
                <a:gd name="T88" fmla="*/ 81 w 162"/>
                <a:gd name="T89" fmla="*/ 19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2" h="151">
                  <a:moveTo>
                    <a:pt x="92" y="73"/>
                  </a:moveTo>
                  <a:cubicBezTo>
                    <a:pt x="94" y="66"/>
                    <a:pt x="98" y="60"/>
                    <a:pt x="103" y="56"/>
                  </a:cubicBezTo>
                  <a:cubicBezTo>
                    <a:pt x="108" y="52"/>
                    <a:pt x="115" y="49"/>
                    <a:pt x="122" y="49"/>
                  </a:cubicBezTo>
                  <a:cubicBezTo>
                    <a:pt x="123" y="49"/>
                    <a:pt x="124" y="49"/>
                    <a:pt x="125" y="50"/>
                  </a:cubicBezTo>
                  <a:cubicBezTo>
                    <a:pt x="126" y="50"/>
                    <a:pt x="127" y="50"/>
                    <a:pt x="128" y="50"/>
                  </a:cubicBezTo>
                  <a:cubicBezTo>
                    <a:pt x="132" y="51"/>
                    <a:pt x="136" y="53"/>
                    <a:pt x="139" y="55"/>
                  </a:cubicBezTo>
                  <a:cubicBezTo>
                    <a:pt x="142" y="57"/>
                    <a:pt x="144" y="59"/>
                    <a:pt x="146" y="62"/>
                  </a:cubicBezTo>
                  <a:cubicBezTo>
                    <a:pt x="148" y="61"/>
                    <a:pt x="149" y="61"/>
                    <a:pt x="150" y="60"/>
                  </a:cubicBezTo>
                  <a:cubicBezTo>
                    <a:pt x="150" y="60"/>
                    <a:pt x="150" y="60"/>
                    <a:pt x="150" y="60"/>
                  </a:cubicBezTo>
                  <a:cubicBezTo>
                    <a:pt x="152" y="60"/>
                    <a:pt x="153" y="59"/>
                    <a:pt x="155" y="59"/>
                  </a:cubicBezTo>
                  <a:cubicBezTo>
                    <a:pt x="157" y="45"/>
                    <a:pt x="154" y="37"/>
                    <a:pt x="154" y="37"/>
                  </a:cubicBezTo>
                  <a:cubicBezTo>
                    <a:pt x="154" y="37"/>
                    <a:pt x="154" y="37"/>
                    <a:pt x="154" y="37"/>
                  </a:cubicBezTo>
                  <a:cubicBezTo>
                    <a:pt x="154" y="37"/>
                    <a:pt x="154" y="37"/>
                    <a:pt x="154" y="37"/>
                  </a:cubicBezTo>
                  <a:cubicBezTo>
                    <a:pt x="154" y="37"/>
                    <a:pt x="154" y="37"/>
                    <a:pt x="154" y="37"/>
                  </a:cubicBezTo>
                  <a:cubicBezTo>
                    <a:pt x="154" y="37"/>
                    <a:pt x="154" y="37"/>
                    <a:pt x="154" y="37"/>
                  </a:cubicBezTo>
                  <a:cubicBezTo>
                    <a:pt x="152" y="26"/>
                    <a:pt x="145" y="18"/>
                    <a:pt x="137" y="12"/>
                  </a:cubicBezTo>
                  <a:cubicBezTo>
                    <a:pt x="129" y="7"/>
                    <a:pt x="118" y="5"/>
                    <a:pt x="108" y="7"/>
                  </a:cubicBezTo>
                  <a:cubicBezTo>
                    <a:pt x="108" y="7"/>
                    <a:pt x="108" y="7"/>
                    <a:pt x="108" y="7"/>
                  </a:cubicBezTo>
                  <a:cubicBezTo>
                    <a:pt x="108" y="7"/>
                    <a:pt x="108" y="7"/>
                    <a:pt x="108" y="7"/>
                  </a:cubicBezTo>
                  <a:cubicBezTo>
                    <a:pt x="107" y="7"/>
                    <a:pt x="107" y="7"/>
                    <a:pt x="107" y="7"/>
                  </a:cubicBezTo>
                  <a:cubicBezTo>
                    <a:pt x="100" y="9"/>
                    <a:pt x="94" y="12"/>
                    <a:pt x="89" y="16"/>
                  </a:cubicBezTo>
                  <a:cubicBezTo>
                    <a:pt x="89" y="16"/>
                    <a:pt x="89" y="16"/>
                    <a:pt x="89" y="16"/>
                  </a:cubicBezTo>
                  <a:cubicBezTo>
                    <a:pt x="86" y="20"/>
                    <a:pt x="83" y="23"/>
                    <a:pt x="81" y="28"/>
                  </a:cubicBezTo>
                  <a:cubicBezTo>
                    <a:pt x="81" y="19"/>
                    <a:pt x="81" y="19"/>
                    <a:pt x="81" y="19"/>
                  </a:cubicBezTo>
                  <a:cubicBezTo>
                    <a:pt x="82" y="17"/>
                    <a:pt x="84" y="15"/>
                    <a:pt x="86" y="13"/>
                  </a:cubicBezTo>
                  <a:cubicBezTo>
                    <a:pt x="86" y="13"/>
                    <a:pt x="86" y="13"/>
                    <a:pt x="86" y="13"/>
                  </a:cubicBezTo>
                  <a:cubicBezTo>
                    <a:pt x="86" y="13"/>
                    <a:pt x="86" y="13"/>
                    <a:pt x="86" y="13"/>
                  </a:cubicBezTo>
                  <a:cubicBezTo>
                    <a:pt x="92" y="8"/>
                    <a:pt x="98" y="4"/>
                    <a:pt x="106" y="2"/>
                  </a:cubicBezTo>
                  <a:cubicBezTo>
                    <a:pt x="106" y="2"/>
                    <a:pt x="106" y="2"/>
                    <a:pt x="106" y="2"/>
                  </a:cubicBezTo>
                  <a:cubicBezTo>
                    <a:pt x="106" y="2"/>
                    <a:pt x="106" y="2"/>
                    <a:pt x="106" y="2"/>
                  </a:cubicBezTo>
                  <a:cubicBezTo>
                    <a:pt x="106" y="2"/>
                    <a:pt x="106" y="2"/>
                    <a:pt x="106" y="2"/>
                  </a:cubicBezTo>
                  <a:cubicBezTo>
                    <a:pt x="106" y="2"/>
                    <a:pt x="106" y="2"/>
                    <a:pt x="106" y="2"/>
                  </a:cubicBezTo>
                  <a:cubicBezTo>
                    <a:pt x="106" y="2"/>
                    <a:pt x="106" y="2"/>
                    <a:pt x="106" y="2"/>
                  </a:cubicBezTo>
                  <a:cubicBezTo>
                    <a:pt x="118" y="0"/>
                    <a:pt x="130" y="2"/>
                    <a:pt x="140" y="8"/>
                  </a:cubicBezTo>
                  <a:cubicBezTo>
                    <a:pt x="149" y="14"/>
                    <a:pt x="156" y="24"/>
                    <a:pt x="159" y="36"/>
                  </a:cubicBezTo>
                  <a:cubicBezTo>
                    <a:pt x="159" y="36"/>
                    <a:pt x="159" y="36"/>
                    <a:pt x="159" y="36"/>
                  </a:cubicBezTo>
                  <a:cubicBezTo>
                    <a:pt x="159" y="36"/>
                    <a:pt x="159" y="36"/>
                    <a:pt x="159" y="36"/>
                  </a:cubicBezTo>
                  <a:cubicBezTo>
                    <a:pt x="159" y="36"/>
                    <a:pt x="159" y="36"/>
                    <a:pt x="159" y="36"/>
                  </a:cubicBezTo>
                  <a:cubicBezTo>
                    <a:pt x="159" y="36"/>
                    <a:pt x="159" y="36"/>
                    <a:pt x="159" y="36"/>
                  </a:cubicBezTo>
                  <a:cubicBezTo>
                    <a:pt x="159" y="37"/>
                    <a:pt x="162" y="46"/>
                    <a:pt x="160" y="61"/>
                  </a:cubicBezTo>
                  <a:cubicBezTo>
                    <a:pt x="160" y="61"/>
                    <a:pt x="160" y="61"/>
                    <a:pt x="160" y="61"/>
                  </a:cubicBezTo>
                  <a:cubicBezTo>
                    <a:pt x="160" y="61"/>
                    <a:pt x="160" y="61"/>
                    <a:pt x="160" y="61"/>
                  </a:cubicBezTo>
                  <a:cubicBezTo>
                    <a:pt x="159" y="62"/>
                    <a:pt x="159" y="63"/>
                    <a:pt x="158" y="63"/>
                  </a:cubicBezTo>
                  <a:cubicBezTo>
                    <a:pt x="156" y="64"/>
                    <a:pt x="154" y="64"/>
                    <a:pt x="152" y="65"/>
                  </a:cubicBezTo>
                  <a:cubicBezTo>
                    <a:pt x="152" y="65"/>
                    <a:pt x="152" y="65"/>
                    <a:pt x="152" y="65"/>
                  </a:cubicBezTo>
                  <a:cubicBezTo>
                    <a:pt x="150" y="65"/>
                    <a:pt x="148" y="66"/>
                    <a:pt x="147" y="67"/>
                  </a:cubicBezTo>
                  <a:cubicBezTo>
                    <a:pt x="147" y="67"/>
                    <a:pt x="147" y="67"/>
                    <a:pt x="147" y="67"/>
                  </a:cubicBezTo>
                  <a:cubicBezTo>
                    <a:pt x="147" y="67"/>
                    <a:pt x="147" y="67"/>
                    <a:pt x="147" y="67"/>
                  </a:cubicBezTo>
                  <a:cubicBezTo>
                    <a:pt x="146" y="68"/>
                    <a:pt x="144" y="68"/>
                    <a:pt x="143" y="66"/>
                  </a:cubicBezTo>
                  <a:cubicBezTo>
                    <a:pt x="142" y="64"/>
                    <a:pt x="139" y="61"/>
                    <a:pt x="137" y="59"/>
                  </a:cubicBezTo>
                  <a:cubicBezTo>
                    <a:pt x="134" y="57"/>
                    <a:pt x="131" y="56"/>
                    <a:pt x="127" y="55"/>
                  </a:cubicBezTo>
                  <a:cubicBezTo>
                    <a:pt x="126" y="55"/>
                    <a:pt x="125" y="54"/>
                    <a:pt x="125" y="54"/>
                  </a:cubicBezTo>
                  <a:cubicBezTo>
                    <a:pt x="124" y="54"/>
                    <a:pt x="123" y="54"/>
                    <a:pt x="122" y="54"/>
                  </a:cubicBezTo>
                  <a:cubicBezTo>
                    <a:pt x="116" y="54"/>
                    <a:pt x="110" y="56"/>
                    <a:pt x="106" y="60"/>
                  </a:cubicBezTo>
                  <a:cubicBezTo>
                    <a:pt x="101" y="63"/>
                    <a:pt x="98" y="68"/>
                    <a:pt x="97" y="74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97" y="74"/>
                    <a:pt x="97" y="74"/>
                    <a:pt x="97" y="74"/>
                  </a:cubicBezTo>
                  <a:cubicBezTo>
                    <a:pt x="96" y="76"/>
                    <a:pt x="94" y="87"/>
                    <a:pt x="100" y="103"/>
                  </a:cubicBezTo>
                  <a:cubicBezTo>
                    <a:pt x="104" y="111"/>
                    <a:pt x="110" y="121"/>
                    <a:pt x="120" y="131"/>
                  </a:cubicBezTo>
                  <a:cubicBezTo>
                    <a:pt x="120" y="132"/>
                    <a:pt x="120" y="132"/>
                    <a:pt x="120" y="132"/>
                  </a:cubicBezTo>
                  <a:cubicBezTo>
                    <a:pt x="121" y="132"/>
                    <a:pt x="121" y="134"/>
                    <a:pt x="120" y="135"/>
                  </a:cubicBezTo>
                  <a:cubicBezTo>
                    <a:pt x="117" y="137"/>
                    <a:pt x="115" y="140"/>
                    <a:pt x="112" y="143"/>
                  </a:cubicBezTo>
                  <a:cubicBezTo>
                    <a:pt x="109" y="145"/>
                    <a:pt x="106" y="148"/>
                    <a:pt x="103" y="150"/>
                  </a:cubicBezTo>
                  <a:cubicBezTo>
                    <a:pt x="103" y="150"/>
                    <a:pt x="103" y="150"/>
                    <a:pt x="103" y="150"/>
                  </a:cubicBezTo>
                  <a:cubicBezTo>
                    <a:pt x="103" y="151"/>
                    <a:pt x="102" y="151"/>
                    <a:pt x="101" y="151"/>
                  </a:cubicBezTo>
                  <a:cubicBezTo>
                    <a:pt x="94" y="149"/>
                    <a:pt x="87" y="147"/>
                    <a:pt x="81" y="144"/>
                  </a:cubicBezTo>
                  <a:cubicBezTo>
                    <a:pt x="81" y="139"/>
                    <a:pt x="81" y="139"/>
                    <a:pt x="81" y="139"/>
                  </a:cubicBezTo>
                  <a:cubicBezTo>
                    <a:pt x="87" y="142"/>
                    <a:pt x="94" y="144"/>
                    <a:pt x="101" y="146"/>
                  </a:cubicBezTo>
                  <a:cubicBezTo>
                    <a:pt x="104" y="143"/>
                    <a:pt x="106" y="141"/>
                    <a:pt x="109" y="139"/>
                  </a:cubicBezTo>
                  <a:cubicBezTo>
                    <a:pt x="111" y="137"/>
                    <a:pt x="113" y="135"/>
                    <a:pt x="115" y="133"/>
                  </a:cubicBezTo>
                  <a:cubicBezTo>
                    <a:pt x="105" y="123"/>
                    <a:pt x="99" y="113"/>
                    <a:pt x="96" y="105"/>
                  </a:cubicBezTo>
                  <a:cubicBezTo>
                    <a:pt x="89" y="87"/>
                    <a:pt x="92" y="75"/>
                    <a:pt x="92" y="73"/>
                  </a:cubicBezTo>
                  <a:close/>
                  <a:moveTo>
                    <a:pt x="81" y="28"/>
                  </a:moveTo>
                  <a:cubicBezTo>
                    <a:pt x="80" y="30"/>
                    <a:pt x="79" y="32"/>
                    <a:pt x="78" y="34"/>
                  </a:cubicBezTo>
                  <a:cubicBezTo>
                    <a:pt x="78" y="35"/>
                    <a:pt x="77" y="36"/>
                    <a:pt x="75" y="35"/>
                  </a:cubicBezTo>
                  <a:cubicBezTo>
                    <a:pt x="75" y="35"/>
                    <a:pt x="75" y="35"/>
                    <a:pt x="74" y="34"/>
                  </a:cubicBezTo>
                  <a:cubicBezTo>
                    <a:pt x="70" y="29"/>
                    <a:pt x="64" y="26"/>
                    <a:pt x="57" y="24"/>
                  </a:cubicBezTo>
                  <a:cubicBezTo>
                    <a:pt x="51" y="22"/>
                    <a:pt x="44" y="21"/>
                    <a:pt x="37" y="23"/>
                  </a:cubicBezTo>
                  <a:cubicBezTo>
                    <a:pt x="26" y="25"/>
                    <a:pt x="18" y="31"/>
                    <a:pt x="12" y="40"/>
                  </a:cubicBezTo>
                  <a:cubicBezTo>
                    <a:pt x="7" y="48"/>
                    <a:pt x="5" y="59"/>
                    <a:pt x="7" y="69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7" y="70"/>
                    <a:pt x="7" y="70"/>
                    <a:pt x="7" y="70"/>
                  </a:cubicBezTo>
                  <a:cubicBezTo>
                    <a:pt x="7" y="70"/>
                    <a:pt x="14" y="114"/>
                    <a:pt x="81" y="139"/>
                  </a:cubicBezTo>
                  <a:cubicBezTo>
                    <a:pt x="81" y="144"/>
                    <a:pt x="81" y="144"/>
                    <a:pt x="81" y="144"/>
                  </a:cubicBezTo>
                  <a:cubicBezTo>
                    <a:pt x="10" y="118"/>
                    <a:pt x="2" y="71"/>
                    <a:pt x="2" y="70"/>
                  </a:cubicBezTo>
                  <a:cubicBezTo>
                    <a:pt x="0" y="59"/>
                    <a:pt x="2" y="47"/>
                    <a:pt x="8" y="37"/>
                  </a:cubicBezTo>
                  <a:cubicBezTo>
                    <a:pt x="14" y="28"/>
                    <a:pt x="24" y="21"/>
                    <a:pt x="36" y="18"/>
                  </a:cubicBezTo>
                  <a:cubicBezTo>
                    <a:pt x="44" y="16"/>
                    <a:pt x="52" y="17"/>
                    <a:pt x="59" y="19"/>
                  </a:cubicBezTo>
                  <a:cubicBezTo>
                    <a:pt x="65" y="21"/>
                    <a:pt x="70" y="24"/>
                    <a:pt x="75" y="29"/>
                  </a:cubicBezTo>
                  <a:cubicBezTo>
                    <a:pt x="77" y="25"/>
                    <a:pt x="79" y="22"/>
                    <a:pt x="81" y="19"/>
                  </a:cubicBezTo>
                  <a:lnTo>
                    <a:pt x="81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38" name="Freeform 30"/>
            <p:cNvSpPr>
              <a:spLocks noEditPoints="1"/>
            </p:cNvSpPr>
            <p:nvPr/>
          </p:nvSpPr>
          <p:spPr bwMode="auto">
            <a:xfrm>
              <a:off x="6549334" y="3810731"/>
              <a:ext cx="164306" cy="144066"/>
            </a:xfrm>
            <a:custGeom>
              <a:avLst/>
              <a:gdLst>
                <a:gd name="T0" fmla="*/ 75 w 97"/>
                <a:gd name="T1" fmla="*/ 14 h 85"/>
                <a:gd name="T2" fmla="*/ 73 w 97"/>
                <a:gd name="T3" fmla="*/ 14 h 85"/>
                <a:gd name="T4" fmla="*/ 71 w 97"/>
                <a:gd name="T5" fmla="*/ 14 h 85"/>
                <a:gd name="T6" fmla="*/ 69 w 97"/>
                <a:gd name="T7" fmla="*/ 14 h 85"/>
                <a:gd name="T8" fmla="*/ 69 w 97"/>
                <a:gd name="T9" fmla="*/ 14 h 85"/>
                <a:gd name="T10" fmla="*/ 67 w 97"/>
                <a:gd name="T11" fmla="*/ 14 h 85"/>
                <a:gd name="T12" fmla="*/ 61 w 97"/>
                <a:gd name="T13" fmla="*/ 16 h 85"/>
                <a:gd name="T14" fmla="*/ 56 w 97"/>
                <a:gd name="T15" fmla="*/ 20 h 85"/>
                <a:gd name="T16" fmla="*/ 52 w 97"/>
                <a:gd name="T17" fmla="*/ 21 h 85"/>
                <a:gd name="T18" fmla="*/ 52 w 97"/>
                <a:gd name="T19" fmla="*/ 20 h 85"/>
                <a:gd name="T20" fmla="*/ 52 w 97"/>
                <a:gd name="T21" fmla="*/ 20 h 85"/>
                <a:gd name="T22" fmla="*/ 51 w 97"/>
                <a:gd name="T23" fmla="*/ 18 h 85"/>
                <a:gd name="T24" fmla="*/ 51 w 97"/>
                <a:gd name="T25" fmla="*/ 9 h 85"/>
                <a:gd name="T26" fmla="*/ 55 w 97"/>
                <a:gd name="T27" fmla="*/ 15 h 85"/>
                <a:gd name="T28" fmla="*/ 58 w 97"/>
                <a:gd name="T29" fmla="*/ 12 h 85"/>
                <a:gd name="T30" fmla="*/ 66 w 97"/>
                <a:gd name="T31" fmla="*/ 9 h 85"/>
                <a:gd name="T32" fmla="*/ 68 w 97"/>
                <a:gd name="T33" fmla="*/ 9 h 85"/>
                <a:gd name="T34" fmla="*/ 68 w 97"/>
                <a:gd name="T35" fmla="*/ 9 h 85"/>
                <a:gd name="T36" fmla="*/ 71 w 97"/>
                <a:gd name="T37" fmla="*/ 9 h 85"/>
                <a:gd name="T38" fmla="*/ 74 w 97"/>
                <a:gd name="T39" fmla="*/ 9 h 85"/>
                <a:gd name="T40" fmla="*/ 76 w 97"/>
                <a:gd name="T41" fmla="*/ 10 h 85"/>
                <a:gd name="T42" fmla="*/ 76 w 97"/>
                <a:gd name="T43" fmla="*/ 10 h 85"/>
                <a:gd name="T44" fmla="*/ 92 w 97"/>
                <a:gd name="T45" fmla="*/ 21 h 85"/>
                <a:gd name="T46" fmla="*/ 96 w 97"/>
                <a:gd name="T47" fmla="*/ 40 h 85"/>
                <a:gd name="T48" fmla="*/ 96 w 97"/>
                <a:gd name="T49" fmla="*/ 40 h 85"/>
                <a:gd name="T50" fmla="*/ 51 w 97"/>
                <a:gd name="T51" fmla="*/ 82 h 85"/>
                <a:gd name="T52" fmla="*/ 51 w 97"/>
                <a:gd name="T53" fmla="*/ 77 h 85"/>
                <a:gd name="T54" fmla="*/ 91 w 97"/>
                <a:gd name="T55" fmla="*/ 39 h 85"/>
                <a:gd name="T56" fmla="*/ 91 w 97"/>
                <a:gd name="T57" fmla="*/ 39 h 85"/>
                <a:gd name="T58" fmla="*/ 88 w 97"/>
                <a:gd name="T59" fmla="*/ 23 h 85"/>
                <a:gd name="T60" fmla="*/ 75 w 97"/>
                <a:gd name="T61" fmla="*/ 14 h 85"/>
                <a:gd name="T62" fmla="*/ 75 w 97"/>
                <a:gd name="T63" fmla="*/ 14 h 85"/>
                <a:gd name="T64" fmla="*/ 51 w 97"/>
                <a:gd name="T65" fmla="*/ 18 h 85"/>
                <a:gd name="T66" fmla="*/ 46 w 97"/>
                <a:gd name="T67" fmla="*/ 10 h 85"/>
                <a:gd name="T68" fmla="*/ 36 w 97"/>
                <a:gd name="T69" fmla="*/ 5 h 85"/>
                <a:gd name="T70" fmla="*/ 36 w 97"/>
                <a:gd name="T71" fmla="*/ 5 h 85"/>
                <a:gd name="T72" fmla="*/ 36 w 97"/>
                <a:gd name="T73" fmla="*/ 5 h 85"/>
                <a:gd name="T74" fmla="*/ 34 w 97"/>
                <a:gd name="T75" fmla="*/ 5 h 85"/>
                <a:gd name="T76" fmla="*/ 32 w 97"/>
                <a:gd name="T77" fmla="*/ 5 h 85"/>
                <a:gd name="T78" fmla="*/ 19 w 97"/>
                <a:gd name="T79" fmla="*/ 9 h 85"/>
                <a:gd name="T80" fmla="*/ 11 w 97"/>
                <a:gd name="T81" fmla="*/ 21 h 85"/>
                <a:gd name="T82" fmla="*/ 11 w 97"/>
                <a:gd name="T83" fmla="*/ 21 h 85"/>
                <a:gd name="T84" fmla="*/ 33 w 97"/>
                <a:gd name="T85" fmla="*/ 74 h 85"/>
                <a:gd name="T86" fmla="*/ 37 w 97"/>
                <a:gd name="T87" fmla="*/ 78 h 85"/>
                <a:gd name="T88" fmla="*/ 40 w 97"/>
                <a:gd name="T89" fmla="*/ 80 h 85"/>
                <a:gd name="T90" fmla="*/ 51 w 97"/>
                <a:gd name="T91" fmla="*/ 77 h 85"/>
                <a:gd name="T92" fmla="*/ 51 w 97"/>
                <a:gd name="T93" fmla="*/ 82 h 85"/>
                <a:gd name="T94" fmla="*/ 40 w 97"/>
                <a:gd name="T95" fmla="*/ 85 h 85"/>
                <a:gd name="T96" fmla="*/ 40 w 97"/>
                <a:gd name="T97" fmla="*/ 85 h 85"/>
                <a:gd name="T98" fmla="*/ 40 w 97"/>
                <a:gd name="T99" fmla="*/ 85 h 85"/>
                <a:gd name="T100" fmla="*/ 38 w 97"/>
                <a:gd name="T101" fmla="*/ 85 h 85"/>
                <a:gd name="T102" fmla="*/ 34 w 97"/>
                <a:gd name="T103" fmla="*/ 81 h 85"/>
                <a:gd name="T104" fmla="*/ 30 w 97"/>
                <a:gd name="T105" fmla="*/ 78 h 85"/>
                <a:gd name="T106" fmla="*/ 7 w 97"/>
                <a:gd name="T107" fmla="*/ 20 h 85"/>
                <a:gd name="T108" fmla="*/ 7 w 97"/>
                <a:gd name="T109" fmla="*/ 20 h 85"/>
                <a:gd name="T110" fmla="*/ 16 w 97"/>
                <a:gd name="T111" fmla="*/ 6 h 85"/>
                <a:gd name="T112" fmla="*/ 32 w 97"/>
                <a:gd name="T113" fmla="*/ 0 h 85"/>
                <a:gd name="T114" fmla="*/ 35 w 97"/>
                <a:gd name="T115" fmla="*/ 0 h 85"/>
                <a:gd name="T116" fmla="*/ 37 w 97"/>
                <a:gd name="T117" fmla="*/ 1 h 85"/>
                <a:gd name="T118" fmla="*/ 37 w 97"/>
                <a:gd name="T119" fmla="*/ 1 h 85"/>
                <a:gd name="T120" fmla="*/ 49 w 97"/>
                <a:gd name="T121" fmla="*/ 7 h 85"/>
                <a:gd name="T122" fmla="*/ 51 w 97"/>
                <a:gd name="T123" fmla="*/ 9 h 85"/>
                <a:gd name="T124" fmla="*/ 51 w 97"/>
                <a:gd name="T125" fmla="*/ 18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7" h="85">
                  <a:moveTo>
                    <a:pt x="75" y="14"/>
                  </a:moveTo>
                  <a:cubicBezTo>
                    <a:pt x="75" y="14"/>
                    <a:pt x="74" y="14"/>
                    <a:pt x="73" y="14"/>
                  </a:cubicBezTo>
                  <a:cubicBezTo>
                    <a:pt x="72" y="14"/>
                    <a:pt x="72" y="14"/>
                    <a:pt x="71" y="14"/>
                  </a:cubicBezTo>
                  <a:cubicBezTo>
                    <a:pt x="70" y="14"/>
                    <a:pt x="69" y="14"/>
                    <a:pt x="69" y="14"/>
                  </a:cubicBezTo>
                  <a:cubicBezTo>
                    <a:pt x="69" y="14"/>
                    <a:pt x="69" y="14"/>
                    <a:pt x="69" y="14"/>
                  </a:cubicBezTo>
                  <a:cubicBezTo>
                    <a:pt x="68" y="14"/>
                    <a:pt x="68" y="14"/>
                    <a:pt x="67" y="14"/>
                  </a:cubicBezTo>
                  <a:cubicBezTo>
                    <a:pt x="65" y="15"/>
                    <a:pt x="63" y="15"/>
                    <a:pt x="61" y="16"/>
                  </a:cubicBezTo>
                  <a:cubicBezTo>
                    <a:pt x="59" y="18"/>
                    <a:pt x="57" y="19"/>
                    <a:pt x="56" y="20"/>
                  </a:cubicBezTo>
                  <a:cubicBezTo>
                    <a:pt x="55" y="21"/>
                    <a:pt x="53" y="22"/>
                    <a:pt x="52" y="21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2" y="20"/>
                    <a:pt x="52" y="20"/>
                    <a:pt x="52" y="20"/>
                  </a:cubicBezTo>
                  <a:cubicBezTo>
                    <a:pt x="51" y="19"/>
                    <a:pt x="51" y="19"/>
                    <a:pt x="51" y="18"/>
                  </a:cubicBezTo>
                  <a:cubicBezTo>
                    <a:pt x="51" y="9"/>
                    <a:pt x="51" y="9"/>
                    <a:pt x="51" y="9"/>
                  </a:cubicBezTo>
                  <a:cubicBezTo>
                    <a:pt x="53" y="11"/>
                    <a:pt x="54" y="13"/>
                    <a:pt x="55" y="15"/>
                  </a:cubicBezTo>
                  <a:cubicBezTo>
                    <a:pt x="56" y="14"/>
                    <a:pt x="57" y="13"/>
                    <a:pt x="58" y="12"/>
                  </a:cubicBezTo>
                  <a:cubicBezTo>
                    <a:pt x="61" y="11"/>
                    <a:pt x="63" y="10"/>
                    <a:pt x="66" y="9"/>
                  </a:cubicBezTo>
                  <a:cubicBezTo>
                    <a:pt x="67" y="9"/>
                    <a:pt x="67" y="9"/>
                    <a:pt x="68" y="9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9" y="9"/>
                    <a:pt x="70" y="9"/>
                    <a:pt x="71" y="9"/>
                  </a:cubicBezTo>
                  <a:cubicBezTo>
                    <a:pt x="72" y="9"/>
                    <a:pt x="73" y="9"/>
                    <a:pt x="74" y="9"/>
                  </a:cubicBezTo>
                  <a:cubicBezTo>
                    <a:pt x="75" y="9"/>
                    <a:pt x="76" y="9"/>
                    <a:pt x="76" y="10"/>
                  </a:cubicBezTo>
                  <a:cubicBezTo>
                    <a:pt x="76" y="10"/>
                    <a:pt x="76" y="10"/>
                    <a:pt x="76" y="10"/>
                  </a:cubicBezTo>
                  <a:cubicBezTo>
                    <a:pt x="83" y="11"/>
                    <a:pt x="89" y="15"/>
                    <a:pt x="92" y="21"/>
                  </a:cubicBezTo>
                  <a:cubicBezTo>
                    <a:pt x="96" y="26"/>
                    <a:pt x="97" y="33"/>
                    <a:pt x="96" y="40"/>
                  </a:cubicBezTo>
                  <a:cubicBezTo>
                    <a:pt x="96" y="40"/>
                    <a:pt x="96" y="40"/>
                    <a:pt x="96" y="40"/>
                  </a:cubicBezTo>
                  <a:cubicBezTo>
                    <a:pt x="96" y="40"/>
                    <a:pt x="91" y="67"/>
                    <a:pt x="51" y="82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87" y="63"/>
                    <a:pt x="91" y="39"/>
                    <a:pt x="91" y="39"/>
                  </a:cubicBezTo>
                  <a:cubicBezTo>
                    <a:pt x="91" y="39"/>
                    <a:pt x="91" y="39"/>
                    <a:pt x="91" y="39"/>
                  </a:cubicBezTo>
                  <a:cubicBezTo>
                    <a:pt x="92" y="33"/>
                    <a:pt x="91" y="28"/>
                    <a:pt x="88" y="23"/>
                  </a:cubicBezTo>
                  <a:cubicBezTo>
                    <a:pt x="86" y="19"/>
                    <a:pt x="81" y="16"/>
                    <a:pt x="75" y="14"/>
                  </a:cubicBezTo>
                  <a:cubicBezTo>
                    <a:pt x="75" y="14"/>
                    <a:pt x="75" y="14"/>
                    <a:pt x="75" y="14"/>
                  </a:cubicBezTo>
                  <a:close/>
                  <a:moveTo>
                    <a:pt x="51" y="18"/>
                  </a:moveTo>
                  <a:cubicBezTo>
                    <a:pt x="50" y="15"/>
                    <a:pt x="48" y="13"/>
                    <a:pt x="46" y="10"/>
                  </a:cubicBezTo>
                  <a:cubicBezTo>
                    <a:pt x="43" y="8"/>
                    <a:pt x="40" y="6"/>
                    <a:pt x="36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5"/>
                    <a:pt x="35" y="5"/>
                    <a:pt x="34" y="5"/>
                  </a:cubicBezTo>
                  <a:cubicBezTo>
                    <a:pt x="33" y="5"/>
                    <a:pt x="32" y="5"/>
                    <a:pt x="32" y="5"/>
                  </a:cubicBezTo>
                  <a:cubicBezTo>
                    <a:pt x="27" y="5"/>
                    <a:pt x="22" y="7"/>
                    <a:pt x="19" y="9"/>
                  </a:cubicBezTo>
                  <a:cubicBezTo>
                    <a:pt x="15" y="12"/>
                    <a:pt x="13" y="16"/>
                    <a:pt x="11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1" y="23"/>
                    <a:pt x="5" y="47"/>
                    <a:pt x="33" y="74"/>
                  </a:cubicBezTo>
                  <a:cubicBezTo>
                    <a:pt x="34" y="75"/>
                    <a:pt x="36" y="76"/>
                    <a:pt x="37" y="78"/>
                  </a:cubicBezTo>
                  <a:cubicBezTo>
                    <a:pt x="38" y="79"/>
                    <a:pt x="39" y="79"/>
                    <a:pt x="40" y="80"/>
                  </a:cubicBezTo>
                  <a:cubicBezTo>
                    <a:pt x="44" y="79"/>
                    <a:pt x="48" y="78"/>
                    <a:pt x="51" y="77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48" y="83"/>
                    <a:pt x="44" y="84"/>
                    <a:pt x="40" y="85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40" y="85"/>
                    <a:pt x="40" y="85"/>
                    <a:pt x="40" y="85"/>
                  </a:cubicBezTo>
                  <a:cubicBezTo>
                    <a:pt x="39" y="85"/>
                    <a:pt x="38" y="85"/>
                    <a:pt x="38" y="85"/>
                  </a:cubicBezTo>
                  <a:cubicBezTo>
                    <a:pt x="36" y="83"/>
                    <a:pt x="35" y="82"/>
                    <a:pt x="34" y="81"/>
                  </a:cubicBezTo>
                  <a:cubicBezTo>
                    <a:pt x="32" y="80"/>
                    <a:pt x="31" y="79"/>
                    <a:pt x="30" y="78"/>
                  </a:cubicBezTo>
                  <a:cubicBezTo>
                    <a:pt x="0" y="48"/>
                    <a:pt x="6" y="22"/>
                    <a:pt x="7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8" y="14"/>
                    <a:pt x="11" y="9"/>
                    <a:pt x="16" y="6"/>
                  </a:cubicBezTo>
                  <a:cubicBezTo>
                    <a:pt x="20" y="2"/>
                    <a:pt x="26" y="0"/>
                    <a:pt x="32" y="0"/>
                  </a:cubicBezTo>
                  <a:cubicBezTo>
                    <a:pt x="33" y="0"/>
                    <a:pt x="34" y="0"/>
                    <a:pt x="35" y="0"/>
                  </a:cubicBezTo>
                  <a:cubicBezTo>
                    <a:pt x="35" y="0"/>
                    <a:pt x="36" y="1"/>
                    <a:pt x="37" y="1"/>
                  </a:cubicBezTo>
                  <a:cubicBezTo>
                    <a:pt x="37" y="1"/>
                    <a:pt x="37" y="1"/>
                    <a:pt x="37" y="1"/>
                  </a:cubicBezTo>
                  <a:cubicBezTo>
                    <a:pt x="42" y="2"/>
                    <a:pt x="46" y="4"/>
                    <a:pt x="49" y="7"/>
                  </a:cubicBezTo>
                  <a:cubicBezTo>
                    <a:pt x="50" y="8"/>
                    <a:pt x="50" y="8"/>
                    <a:pt x="51" y="9"/>
                  </a:cubicBezTo>
                  <a:lnTo>
                    <a:pt x="51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6621963" y="3516647"/>
              <a:ext cx="290513" cy="158354"/>
            </a:xfrm>
            <a:custGeom>
              <a:avLst/>
              <a:gdLst>
                <a:gd name="T0" fmla="*/ 137 w 171"/>
                <a:gd name="T1" fmla="*/ 4 h 93"/>
                <a:gd name="T2" fmla="*/ 128 w 171"/>
                <a:gd name="T3" fmla="*/ 50 h 93"/>
                <a:gd name="T4" fmla="*/ 86 w 171"/>
                <a:gd name="T5" fmla="*/ 48 h 93"/>
                <a:gd name="T6" fmla="*/ 127 w 171"/>
                <a:gd name="T7" fmla="*/ 3 h 93"/>
                <a:gd name="T8" fmla="*/ 158 w 171"/>
                <a:gd name="T9" fmla="*/ 0 h 93"/>
                <a:gd name="T10" fmla="*/ 171 w 171"/>
                <a:gd name="T11" fmla="*/ 68 h 93"/>
                <a:gd name="T12" fmla="*/ 168 w 171"/>
                <a:gd name="T13" fmla="*/ 81 h 93"/>
                <a:gd name="T14" fmla="*/ 154 w 171"/>
                <a:gd name="T15" fmla="*/ 88 h 93"/>
                <a:gd name="T16" fmla="*/ 146 w 171"/>
                <a:gd name="T17" fmla="*/ 93 h 93"/>
                <a:gd name="T18" fmla="*/ 136 w 171"/>
                <a:gd name="T19" fmla="*/ 90 h 93"/>
                <a:gd name="T20" fmla="*/ 134 w 171"/>
                <a:gd name="T21" fmla="*/ 86 h 93"/>
                <a:gd name="T22" fmla="*/ 136 w 171"/>
                <a:gd name="T23" fmla="*/ 81 h 93"/>
                <a:gd name="T24" fmla="*/ 139 w 171"/>
                <a:gd name="T25" fmla="*/ 85 h 93"/>
                <a:gd name="T26" fmla="*/ 139 w 171"/>
                <a:gd name="T27" fmla="*/ 86 h 93"/>
                <a:gd name="T28" fmla="*/ 140 w 171"/>
                <a:gd name="T29" fmla="*/ 87 h 93"/>
                <a:gd name="T30" fmla="*/ 146 w 171"/>
                <a:gd name="T31" fmla="*/ 88 h 93"/>
                <a:gd name="T32" fmla="*/ 150 w 171"/>
                <a:gd name="T33" fmla="*/ 86 h 93"/>
                <a:gd name="T34" fmla="*/ 151 w 171"/>
                <a:gd name="T35" fmla="*/ 85 h 93"/>
                <a:gd name="T36" fmla="*/ 153 w 171"/>
                <a:gd name="T37" fmla="*/ 81 h 93"/>
                <a:gd name="T38" fmla="*/ 164 w 171"/>
                <a:gd name="T39" fmla="*/ 78 h 93"/>
                <a:gd name="T40" fmla="*/ 165 w 171"/>
                <a:gd name="T41" fmla="*/ 6 h 93"/>
                <a:gd name="T42" fmla="*/ 46 w 171"/>
                <a:gd name="T43" fmla="*/ 53 h 93"/>
                <a:gd name="T44" fmla="*/ 41 w 171"/>
                <a:gd name="T45" fmla="*/ 6 h 93"/>
                <a:gd name="T46" fmla="*/ 25 w 171"/>
                <a:gd name="T47" fmla="*/ 4 h 93"/>
                <a:gd name="T48" fmla="*/ 7 w 171"/>
                <a:gd name="T49" fmla="*/ 6 h 93"/>
                <a:gd name="T50" fmla="*/ 9 w 171"/>
                <a:gd name="T51" fmla="*/ 77 h 93"/>
                <a:gd name="T52" fmla="*/ 21 w 171"/>
                <a:gd name="T53" fmla="*/ 84 h 93"/>
                <a:gd name="T54" fmla="*/ 21 w 171"/>
                <a:gd name="T55" fmla="*/ 86 h 93"/>
                <a:gd name="T56" fmla="*/ 25 w 171"/>
                <a:gd name="T57" fmla="*/ 88 h 93"/>
                <a:gd name="T58" fmla="*/ 32 w 171"/>
                <a:gd name="T59" fmla="*/ 87 h 93"/>
                <a:gd name="T60" fmla="*/ 33 w 171"/>
                <a:gd name="T61" fmla="*/ 85 h 93"/>
                <a:gd name="T62" fmla="*/ 33 w 171"/>
                <a:gd name="T63" fmla="*/ 84 h 93"/>
                <a:gd name="T64" fmla="*/ 35 w 171"/>
                <a:gd name="T65" fmla="*/ 81 h 93"/>
                <a:gd name="T66" fmla="*/ 37 w 171"/>
                <a:gd name="T67" fmla="*/ 86 h 93"/>
                <a:gd name="T68" fmla="*/ 35 w 171"/>
                <a:gd name="T69" fmla="*/ 90 h 93"/>
                <a:gd name="T70" fmla="*/ 25 w 171"/>
                <a:gd name="T71" fmla="*/ 93 h 93"/>
                <a:gd name="T72" fmla="*/ 17 w 171"/>
                <a:gd name="T73" fmla="*/ 88 h 93"/>
                <a:gd name="T74" fmla="*/ 16 w 171"/>
                <a:gd name="T75" fmla="*/ 86 h 93"/>
                <a:gd name="T76" fmla="*/ 0 w 171"/>
                <a:gd name="T77" fmla="*/ 12 h 93"/>
                <a:gd name="T78" fmla="*/ 14 w 171"/>
                <a:gd name="T79" fmla="*/ 0 h 93"/>
                <a:gd name="T80" fmla="*/ 45 w 171"/>
                <a:gd name="T81" fmla="*/ 3 h 93"/>
                <a:gd name="T82" fmla="*/ 48 w 171"/>
                <a:gd name="T83" fmla="*/ 48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1" h="93">
                  <a:moveTo>
                    <a:pt x="158" y="4"/>
                  </a:moveTo>
                  <a:cubicBezTo>
                    <a:pt x="147" y="4"/>
                    <a:pt x="147" y="4"/>
                    <a:pt x="147" y="4"/>
                  </a:cubicBezTo>
                  <a:cubicBezTo>
                    <a:pt x="137" y="4"/>
                    <a:pt x="137" y="4"/>
                    <a:pt x="137" y="4"/>
                  </a:cubicBezTo>
                  <a:cubicBezTo>
                    <a:pt x="134" y="4"/>
                    <a:pt x="132" y="5"/>
                    <a:pt x="130" y="6"/>
                  </a:cubicBezTo>
                  <a:cubicBezTo>
                    <a:pt x="129" y="8"/>
                    <a:pt x="128" y="10"/>
                    <a:pt x="128" y="12"/>
                  </a:cubicBezTo>
                  <a:cubicBezTo>
                    <a:pt x="128" y="50"/>
                    <a:pt x="128" y="50"/>
                    <a:pt x="128" y="50"/>
                  </a:cubicBezTo>
                  <a:cubicBezTo>
                    <a:pt x="128" y="52"/>
                    <a:pt x="127" y="53"/>
                    <a:pt x="126" y="53"/>
                  </a:cubicBezTo>
                  <a:cubicBezTo>
                    <a:pt x="86" y="53"/>
                    <a:pt x="86" y="53"/>
                    <a:pt x="86" y="53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123" y="48"/>
                    <a:pt x="123" y="48"/>
                    <a:pt x="123" y="48"/>
                  </a:cubicBezTo>
                  <a:cubicBezTo>
                    <a:pt x="123" y="12"/>
                    <a:pt x="123" y="12"/>
                    <a:pt x="123" y="12"/>
                  </a:cubicBezTo>
                  <a:cubicBezTo>
                    <a:pt x="123" y="8"/>
                    <a:pt x="125" y="5"/>
                    <a:pt x="127" y="3"/>
                  </a:cubicBezTo>
                  <a:cubicBezTo>
                    <a:pt x="129" y="1"/>
                    <a:pt x="133" y="0"/>
                    <a:pt x="137" y="0"/>
                  </a:cubicBezTo>
                  <a:cubicBezTo>
                    <a:pt x="147" y="0"/>
                    <a:pt x="147" y="0"/>
                    <a:pt x="147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63" y="0"/>
                    <a:pt x="166" y="1"/>
                    <a:pt x="168" y="3"/>
                  </a:cubicBezTo>
                  <a:cubicBezTo>
                    <a:pt x="170" y="5"/>
                    <a:pt x="171" y="8"/>
                    <a:pt x="171" y="12"/>
                  </a:cubicBezTo>
                  <a:cubicBezTo>
                    <a:pt x="171" y="68"/>
                    <a:pt x="171" y="68"/>
                    <a:pt x="171" y="68"/>
                  </a:cubicBezTo>
                  <a:cubicBezTo>
                    <a:pt x="171" y="72"/>
                    <a:pt x="170" y="77"/>
                    <a:pt x="168" y="81"/>
                  </a:cubicBezTo>
                  <a:cubicBezTo>
                    <a:pt x="168" y="81"/>
                    <a:pt x="168" y="81"/>
                    <a:pt x="168" y="81"/>
                  </a:cubicBezTo>
                  <a:cubicBezTo>
                    <a:pt x="168" y="81"/>
                    <a:pt x="168" y="81"/>
                    <a:pt x="168" y="81"/>
                  </a:cubicBezTo>
                  <a:cubicBezTo>
                    <a:pt x="166" y="84"/>
                    <a:pt x="163" y="86"/>
                    <a:pt x="158" y="86"/>
                  </a:cubicBezTo>
                  <a:cubicBezTo>
                    <a:pt x="155" y="86"/>
                    <a:pt x="155" y="86"/>
                    <a:pt x="155" y="86"/>
                  </a:cubicBezTo>
                  <a:cubicBezTo>
                    <a:pt x="155" y="87"/>
                    <a:pt x="155" y="87"/>
                    <a:pt x="154" y="88"/>
                  </a:cubicBezTo>
                  <a:cubicBezTo>
                    <a:pt x="154" y="89"/>
                    <a:pt x="154" y="89"/>
                    <a:pt x="153" y="90"/>
                  </a:cubicBezTo>
                  <a:cubicBezTo>
                    <a:pt x="153" y="91"/>
                    <a:pt x="151" y="92"/>
                    <a:pt x="150" y="92"/>
                  </a:cubicBezTo>
                  <a:cubicBezTo>
                    <a:pt x="149" y="93"/>
                    <a:pt x="147" y="93"/>
                    <a:pt x="146" y="93"/>
                  </a:cubicBezTo>
                  <a:cubicBezTo>
                    <a:pt x="143" y="93"/>
                    <a:pt x="143" y="93"/>
                    <a:pt x="143" y="93"/>
                  </a:cubicBezTo>
                  <a:cubicBezTo>
                    <a:pt x="142" y="93"/>
                    <a:pt x="141" y="93"/>
                    <a:pt x="139" y="92"/>
                  </a:cubicBezTo>
                  <a:cubicBezTo>
                    <a:pt x="138" y="92"/>
                    <a:pt x="137" y="91"/>
                    <a:pt x="136" y="90"/>
                  </a:cubicBezTo>
                  <a:cubicBezTo>
                    <a:pt x="136" y="89"/>
                    <a:pt x="135" y="89"/>
                    <a:pt x="135" y="88"/>
                  </a:cubicBezTo>
                  <a:cubicBezTo>
                    <a:pt x="135" y="88"/>
                    <a:pt x="135" y="88"/>
                    <a:pt x="135" y="88"/>
                  </a:cubicBezTo>
                  <a:cubicBezTo>
                    <a:pt x="135" y="87"/>
                    <a:pt x="134" y="87"/>
                    <a:pt x="134" y="86"/>
                  </a:cubicBezTo>
                  <a:cubicBezTo>
                    <a:pt x="86" y="86"/>
                    <a:pt x="86" y="86"/>
                    <a:pt x="86" y="86"/>
                  </a:cubicBezTo>
                  <a:cubicBezTo>
                    <a:pt x="86" y="81"/>
                    <a:pt x="86" y="81"/>
                    <a:pt x="86" y="81"/>
                  </a:cubicBezTo>
                  <a:cubicBezTo>
                    <a:pt x="136" y="81"/>
                    <a:pt x="136" y="81"/>
                    <a:pt x="136" y="81"/>
                  </a:cubicBezTo>
                  <a:cubicBezTo>
                    <a:pt x="138" y="81"/>
                    <a:pt x="139" y="82"/>
                    <a:pt x="139" y="84"/>
                  </a:cubicBezTo>
                  <a:cubicBezTo>
                    <a:pt x="139" y="84"/>
                    <a:pt x="139" y="84"/>
                    <a:pt x="139" y="84"/>
                  </a:cubicBezTo>
                  <a:cubicBezTo>
                    <a:pt x="139" y="85"/>
                    <a:pt x="139" y="85"/>
                    <a:pt x="139" y="85"/>
                  </a:cubicBezTo>
                  <a:cubicBezTo>
                    <a:pt x="139" y="85"/>
                    <a:pt x="139" y="85"/>
                    <a:pt x="139" y="85"/>
                  </a:cubicBezTo>
                  <a:cubicBezTo>
                    <a:pt x="139" y="85"/>
                    <a:pt x="139" y="85"/>
                    <a:pt x="139" y="85"/>
                  </a:cubicBezTo>
                  <a:cubicBezTo>
                    <a:pt x="139" y="85"/>
                    <a:pt x="139" y="86"/>
                    <a:pt x="139" y="8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139" y="86"/>
                    <a:pt x="139" y="86"/>
                    <a:pt x="139" y="86"/>
                  </a:cubicBezTo>
                  <a:cubicBezTo>
                    <a:pt x="139" y="86"/>
                    <a:pt x="140" y="86"/>
                    <a:pt x="140" y="87"/>
                  </a:cubicBezTo>
                  <a:cubicBezTo>
                    <a:pt x="140" y="87"/>
                    <a:pt x="141" y="88"/>
                    <a:pt x="141" y="88"/>
                  </a:cubicBezTo>
                  <a:cubicBezTo>
                    <a:pt x="142" y="88"/>
                    <a:pt x="143" y="88"/>
                    <a:pt x="143" y="88"/>
                  </a:cubicBezTo>
                  <a:cubicBezTo>
                    <a:pt x="146" y="88"/>
                    <a:pt x="146" y="88"/>
                    <a:pt x="146" y="88"/>
                  </a:cubicBezTo>
                  <a:cubicBezTo>
                    <a:pt x="147" y="88"/>
                    <a:pt x="147" y="88"/>
                    <a:pt x="148" y="88"/>
                  </a:cubicBezTo>
                  <a:cubicBezTo>
                    <a:pt x="149" y="88"/>
                    <a:pt x="149" y="87"/>
                    <a:pt x="150" y="87"/>
                  </a:cubicBezTo>
                  <a:cubicBezTo>
                    <a:pt x="150" y="86"/>
                    <a:pt x="150" y="86"/>
                    <a:pt x="150" y="86"/>
                  </a:cubicBezTo>
                  <a:cubicBezTo>
                    <a:pt x="150" y="86"/>
                    <a:pt x="150" y="85"/>
                    <a:pt x="151" y="85"/>
                  </a:cubicBezTo>
                  <a:cubicBezTo>
                    <a:pt x="151" y="85"/>
                    <a:pt x="151" y="85"/>
                    <a:pt x="151" y="85"/>
                  </a:cubicBezTo>
                  <a:cubicBezTo>
                    <a:pt x="151" y="85"/>
                    <a:pt x="151" y="85"/>
                    <a:pt x="151" y="85"/>
                  </a:cubicBezTo>
                  <a:cubicBezTo>
                    <a:pt x="151" y="85"/>
                    <a:pt x="151" y="85"/>
                    <a:pt x="151" y="84"/>
                  </a:cubicBezTo>
                  <a:cubicBezTo>
                    <a:pt x="151" y="84"/>
                    <a:pt x="151" y="84"/>
                    <a:pt x="151" y="84"/>
                  </a:cubicBezTo>
                  <a:cubicBezTo>
                    <a:pt x="151" y="82"/>
                    <a:pt x="152" y="81"/>
                    <a:pt x="153" y="81"/>
                  </a:cubicBezTo>
                  <a:cubicBezTo>
                    <a:pt x="158" y="81"/>
                    <a:pt x="158" y="81"/>
                    <a:pt x="158" y="81"/>
                  </a:cubicBezTo>
                  <a:cubicBezTo>
                    <a:pt x="161" y="81"/>
                    <a:pt x="163" y="80"/>
                    <a:pt x="164" y="78"/>
                  </a:cubicBezTo>
                  <a:cubicBezTo>
                    <a:pt x="164" y="78"/>
                    <a:pt x="164" y="78"/>
                    <a:pt x="164" y="78"/>
                  </a:cubicBezTo>
                  <a:cubicBezTo>
                    <a:pt x="166" y="75"/>
                    <a:pt x="167" y="72"/>
                    <a:pt x="167" y="68"/>
                  </a:cubicBezTo>
                  <a:cubicBezTo>
                    <a:pt x="167" y="12"/>
                    <a:pt x="167" y="12"/>
                    <a:pt x="167" y="12"/>
                  </a:cubicBezTo>
                  <a:cubicBezTo>
                    <a:pt x="167" y="9"/>
                    <a:pt x="166" y="7"/>
                    <a:pt x="165" y="6"/>
                  </a:cubicBezTo>
                  <a:cubicBezTo>
                    <a:pt x="163" y="5"/>
                    <a:pt x="161" y="4"/>
                    <a:pt x="158" y="4"/>
                  </a:cubicBezTo>
                  <a:close/>
                  <a:moveTo>
                    <a:pt x="86" y="53"/>
                  </a:moveTo>
                  <a:cubicBezTo>
                    <a:pt x="46" y="53"/>
                    <a:pt x="46" y="53"/>
                    <a:pt x="46" y="53"/>
                  </a:cubicBezTo>
                  <a:cubicBezTo>
                    <a:pt x="44" y="53"/>
                    <a:pt x="43" y="52"/>
                    <a:pt x="43" y="50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9"/>
                    <a:pt x="43" y="7"/>
                    <a:pt x="41" y="6"/>
                  </a:cubicBezTo>
                  <a:cubicBezTo>
                    <a:pt x="41" y="6"/>
                    <a:pt x="41" y="6"/>
                    <a:pt x="41" y="6"/>
                  </a:cubicBezTo>
                  <a:cubicBezTo>
                    <a:pt x="40" y="5"/>
                    <a:pt x="38" y="4"/>
                    <a:pt x="3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1" y="4"/>
                    <a:pt x="9" y="5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6" y="8"/>
                    <a:pt x="5" y="10"/>
                    <a:pt x="5" y="1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5" y="71"/>
                    <a:pt x="7" y="74"/>
                    <a:pt x="9" y="77"/>
                  </a:cubicBezTo>
                  <a:cubicBezTo>
                    <a:pt x="12" y="80"/>
                    <a:pt x="15" y="81"/>
                    <a:pt x="18" y="81"/>
                  </a:cubicBezTo>
                  <a:cubicBezTo>
                    <a:pt x="20" y="81"/>
                    <a:pt x="21" y="82"/>
                    <a:pt x="21" y="84"/>
                  </a:cubicBezTo>
                  <a:cubicBezTo>
                    <a:pt x="21" y="84"/>
                    <a:pt x="21" y="84"/>
                    <a:pt x="21" y="84"/>
                  </a:cubicBezTo>
                  <a:cubicBezTo>
                    <a:pt x="21" y="85"/>
                    <a:pt x="21" y="85"/>
                    <a:pt x="21" y="85"/>
                  </a:cubicBezTo>
                  <a:cubicBezTo>
                    <a:pt x="21" y="85"/>
                    <a:pt x="21" y="85"/>
                    <a:pt x="21" y="85"/>
                  </a:cubicBezTo>
                  <a:cubicBezTo>
                    <a:pt x="21" y="85"/>
                    <a:pt x="21" y="86"/>
                    <a:pt x="21" y="86"/>
                  </a:cubicBezTo>
                  <a:cubicBezTo>
                    <a:pt x="21" y="86"/>
                    <a:pt x="22" y="86"/>
                    <a:pt x="22" y="87"/>
                  </a:cubicBezTo>
                  <a:cubicBezTo>
                    <a:pt x="22" y="87"/>
                    <a:pt x="23" y="88"/>
                    <a:pt x="23" y="88"/>
                  </a:cubicBezTo>
                  <a:cubicBezTo>
                    <a:pt x="24" y="88"/>
                    <a:pt x="25" y="88"/>
                    <a:pt x="25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29" y="88"/>
                    <a:pt x="29" y="88"/>
                    <a:pt x="30" y="88"/>
                  </a:cubicBezTo>
                  <a:cubicBezTo>
                    <a:pt x="31" y="88"/>
                    <a:pt x="31" y="87"/>
                    <a:pt x="32" y="87"/>
                  </a:cubicBezTo>
                  <a:cubicBezTo>
                    <a:pt x="32" y="86"/>
                    <a:pt x="32" y="86"/>
                    <a:pt x="32" y="86"/>
                  </a:cubicBezTo>
                  <a:cubicBezTo>
                    <a:pt x="32" y="86"/>
                    <a:pt x="32" y="86"/>
                    <a:pt x="32" y="86"/>
                  </a:cubicBezTo>
                  <a:cubicBezTo>
                    <a:pt x="32" y="85"/>
                    <a:pt x="32" y="85"/>
                    <a:pt x="33" y="85"/>
                  </a:cubicBezTo>
                  <a:cubicBezTo>
                    <a:pt x="33" y="85"/>
                    <a:pt x="33" y="85"/>
                    <a:pt x="33" y="85"/>
                  </a:cubicBezTo>
                  <a:cubicBezTo>
                    <a:pt x="33" y="85"/>
                    <a:pt x="33" y="85"/>
                    <a:pt x="33" y="85"/>
                  </a:cubicBezTo>
                  <a:cubicBezTo>
                    <a:pt x="33" y="85"/>
                    <a:pt x="33" y="85"/>
                    <a:pt x="33" y="84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3" y="84"/>
                    <a:pt x="33" y="84"/>
                    <a:pt x="33" y="84"/>
                  </a:cubicBezTo>
                  <a:cubicBezTo>
                    <a:pt x="33" y="82"/>
                    <a:pt x="34" y="81"/>
                    <a:pt x="35" y="81"/>
                  </a:cubicBezTo>
                  <a:cubicBezTo>
                    <a:pt x="86" y="81"/>
                    <a:pt x="86" y="81"/>
                    <a:pt x="86" y="81"/>
                  </a:cubicBezTo>
                  <a:cubicBezTo>
                    <a:pt x="86" y="86"/>
                    <a:pt x="86" y="86"/>
                    <a:pt x="86" y="86"/>
                  </a:cubicBezTo>
                  <a:cubicBezTo>
                    <a:pt x="37" y="86"/>
                    <a:pt x="37" y="86"/>
                    <a:pt x="37" y="86"/>
                  </a:cubicBezTo>
                  <a:cubicBezTo>
                    <a:pt x="37" y="87"/>
                    <a:pt x="37" y="87"/>
                    <a:pt x="37" y="88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36" y="89"/>
                    <a:pt x="36" y="89"/>
                    <a:pt x="35" y="90"/>
                  </a:cubicBezTo>
                  <a:cubicBezTo>
                    <a:pt x="35" y="91"/>
                    <a:pt x="33" y="92"/>
                    <a:pt x="32" y="92"/>
                  </a:cubicBezTo>
                  <a:cubicBezTo>
                    <a:pt x="31" y="93"/>
                    <a:pt x="30" y="93"/>
                    <a:pt x="28" y="93"/>
                  </a:cubicBezTo>
                  <a:cubicBezTo>
                    <a:pt x="25" y="93"/>
                    <a:pt x="25" y="93"/>
                    <a:pt x="25" y="93"/>
                  </a:cubicBezTo>
                  <a:cubicBezTo>
                    <a:pt x="24" y="93"/>
                    <a:pt x="23" y="93"/>
                    <a:pt x="21" y="92"/>
                  </a:cubicBezTo>
                  <a:cubicBezTo>
                    <a:pt x="20" y="92"/>
                    <a:pt x="19" y="91"/>
                    <a:pt x="18" y="90"/>
                  </a:cubicBezTo>
                  <a:cubicBezTo>
                    <a:pt x="18" y="89"/>
                    <a:pt x="17" y="89"/>
                    <a:pt x="17" y="88"/>
                  </a:cubicBezTo>
                  <a:cubicBezTo>
                    <a:pt x="17" y="87"/>
                    <a:pt x="17" y="87"/>
                    <a:pt x="16" y="86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6" y="86"/>
                    <a:pt x="16" y="86"/>
                    <a:pt x="16" y="86"/>
                  </a:cubicBezTo>
                  <a:cubicBezTo>
                    <a:pt x="13" y="85"/>
                    <a:pt x="9" y="83"/>
                    <a:pt x="6" y="80"/>
                  </a:cubicBezTo>
                  <a:cubicBezTo>
                    <a:pt x="3" y="77"/>
                    <a:pt x="0" y="72"/>
                    <a:pt x="0" y="6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8"/>
                    <a:pt x="1" y="5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6" y="1"/>
                    <a:pt x="10" y="0"/>
                    <a:pt x="14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9" y="0"/>
                    <a:pt x="42" y="1"/>
                    <a:pt x="45" y="3"/>
                  </a:cubicBezTo>
                  <a:cubicBezTo>
                    <a:pt x="45" y="3"/>
                    <a:pt x="45" y="3"/>
                    <a:pt x="45" y="3"/>
                  </a:cubicBezTo>
                  <a:cubicBezTo>
                    <a:pt x="47" y="5"/>
                    <a:pt x="48" y="8"/>
                    <a:pt x="48" y="12"/>
                  </a:cubicBezTo>
                  <a:cubicBezTo>
                    <a:pt x="48" y="48"/>
                    <a:pt x="48" y="48"/>
                    <a:pt x="48" y="48"/>
                  </a:cubicBezTo>
                  <a:cubicBezTo>
                    <a:pt x="86" y="48"/>
                    <a:pt x="86" y="48"/>
                    <a:pt x="86" y="48"/>
                  </a:cubicBezTo>
                  <a:lnTo>
                    <a:pt x="86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40" name="Freeform 38"/>
            <p:cNvSpPr>
              <a:spLocks noEditPoints="1"/>
            </p:cNvSpPr>
            <p:nvPr/>
          </p:nvSpPr>
          <p:spPr bwMode="auto">
            <a:xfrm>
              <a:off x="6017124" y="3654760"/>
              <a:ext cx="204788" cy="57150"/>
            </a:xfrm>
            <a:custGeom>
              <a:avLst/>
              <a:gdLst>
                <a:gd name="T0" fmla="*/ 60 w 121"/>
                <a:gd name="T1" fmla="*/ 17 h 34"/>
                <a:gd name="T2" fmla="*/ 60 w 121"/>
                <a:gd name="T3" fmla="*/ 17 h 34"/>
                <a:gd name="T4" fmla="*/ 88 w 121"/>
                <a:gd name="T5" fmla="*/ 20 h 34"/>
                <a:gd name="T6" fmla="*/ 110 w 121"/>
                <a:gd name="T7" fmla="*/ 28 h 34"/>
                <a:gd name="T8" fmla="*/ 115 w 121"/>
                <a:gd name="T9" fmla="*/ 17 h 34"/>
                <a:gd name="T10" fmla="*/ 91 w 121"/>
                <a:gd name="T11" fmla="*/ 8 h 34"/>
                <a:gd name="T12" fmla="*/ 60 w 121"/>
                <a:gd name="T13" fmla="*/ 5 h 34"/>
                <a:gd name="T14" fmla="*/ 60 w 121"/>
                <a:gd name="T15" fmla="*/ 5 h 34"/>
                <a:gd name="T16" fmla="*/ 60 w 121"/>
                <a:gd name="T17" fmla="*/ 0 h 34"/>
                <a:gd name="T18" fmla="*/ 60 w 121"/>
                <a:gd name="T19" fmla="*/ 0 h 34"/>
                <a:gd name="T20" fmla="*/ 92 w 121"/>
                <a:gd name="T21" fmla="*/ 4 h 34"/>
                <a:gd name="T22" fmla="*/ 120 w 121"/>
                <a:gd name="T23" fmla="*/ 14 h 34"/>
                <a:gd name="T24" fmla="*/ 121 w 121"/>
                <a:gd name="T25" fmla="*/ 18 h 34"/>
                <a:gd name="T26" fmla="*/ 113 w 121"/>
                <a:gd name="T27" fmla="*/ 32 h 34"/>
                <a:gd name="T28" fmla="*/ 110 w 121"/>
                <a:gd name="T29" fmla="*/ 33 h 34"/>
                <a:gd name="T30" fmla="*/ 87 w 121"/>
                <a:gd name="T31" fmla="*/ 24 h 34"/>
                <a:gd name="T32" fmla="*/ 60 w 121"/>
                <a:gd name="T33" fmla="*/ 21 h 34"/>
                <a:gd name="T34" fmla="*/ 60 w 121"/>
                <a:gd name="T35" fmla="*/ 21 h 34"/>
                <a:gd name="T36" fmla="*/ 60 w 121"/>
                <a:gd name="T37" fmla="*/ 17 h 34"/>
                <a:gd name="T38" fmla="*/ 6 w 121"/>
                <a:gd name="T39" fmla="*/ 17 h 34"/>
                <a:gd name="T40" fmla="*/ 11 w 121"/>
                <a:gd name="T41" fmla="*/ 28 h 34"/>
                <a:gd name="T42" fmla="*/ 33 w 121"/>
                <a:gd name="T43" fmla="*/ 20 h 34"/>
                <a:gd name="T44" fmla="*/ 60 w 121"/>
                <a:gd name="T45" fmla="*/ 17 h 34"/>
                <a:gd name="T46" fmla="*/ 60 w 121"/>
                <a:gd name="T47" fmla="*/ 21 h 34"/>
                <a:gd name="T48" fmla="*/ 34 w 121"/>
                <a:gd name="T49" fmla="*/ 24 h 34"/>
                <a:gd name="T50" fmla="*/ 11 w 121"/>
                <a:gd name="T51" fmla="*/ 33 h 34"/>
                <a:gd name="T52" fmla="*/ 8 w 121"/>
                <a:gd name="T53" fmla="*/ 32 h 34"/>
                <a:gd name="T54" fmla="*/ 0 w 121"/>
                <a:gd name="T55" fmla="*/ 18 h 34"/>
                <a:gd name="T56" fmla="*/ 1 w 121"/>
                <a:gd name="T57" fmla="*/ 14 h 34"/>
                <a:gd name="T58" fmla="*/ 29 w 121"/>
                <a:gd name="T59" fmla="*/ 4 h 34"/>
                <a:gd name="T60" fmla="*/ 60 w 121"/>
                <a:gd name="T61" fmla="*/ 0 h 34"/>
                <a:gd name="T62" fmla="*/ 60 w 121"/>
                <a:gd name="T63" fmla="*/ 5 h 34"/>
                <a:gd name="T64" fmla="*/ 30 w 121"/>
                <a:gd name="T65" fmla="*/ 8 h 34"/>
                <a:gd name="T66" fmla="*/ 6 w 121"/>
                <a:gd name="T67" fmla="*/ 17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1" h="34">
                  <a:moveTo>
                    <a:pt x="60" y="17"/>
                  </a:moveTo>
                  <a:cubicBezTo>
                    <a:pt x="60" y="17"/>
                    <a:pt x="60" y="17"/>
                    <a:pt x="60" y="17"/>
                  </a:cubicBezTo>
                  <a:cubicBezTo>
                    <a:pt x="70" y="17"/>
                    <a:pt x="79" y="18"/>
                    <a:pt x="88" y="20"/>
                  </a:cubicBezTo>
                  <a:cubicBezTo>
                    <a:pt x="96" y="22"/>
                    <a:pt x="103" y="24"/>
                    <a:pt x="110" y="28"/>
                  </a:cubicBezTo>
                  <a:cubicBezTo>
                    <a:pt x="115" y="17"/>
                    <a:pt x="115" y="17"/>
                    <a:pt x="115" y="17"/>
                  </a:cubicBezTo>
                  <a:cubicBezTo>
                    <a:pt x="108" y="14"/>
                    <a:pt x="100" y="11"/>
                    <a:pt x="91" y="8"/>
                  </a:cubicBezTo>
                  <a:cubicBezTo>
                    <a:pt x="81" y="6"/>
                    <a:pt x="71" y="5"/>
                    <a:pt x="60" y="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71" y="0"/>
                    <a:pt x="82" y="1"/>
                    <a:pt x="92" y="4"/>
                  </a:cubicBezTo>
                  <a:cubicBezTo>
                    <a:pt x="102" y="6"/>
                    <a:pt x="111" y="10"/>
                    <a:pt x="120" y="14"/>
                  </a:cubicBezTo>
                  <a:cubicBezTo>
                    <a:pt x="121" y="15"/>
                    <a:pt x="121" y="16"/>
                    <a:pt x="121" y="18"/>
                  </a:cubicBezTo>
                  <a:cubicBezTo>
                    <a:pt x="113" y="32"/>
                    <a:pt x="113" y="32"/>
                    <a:pt x="113" y="32"/>
                  </a:cubicBezTo>
                  <a:cubicBezTo>
                    <a:pt x="112" y="33"/>
                    <a:pt x="111" y="34"/>
                    <a:pt x="110" y="33"/>
                  </a:cubicBezTo>
                  <a:cubicBezTo>
                    <a:pt x="103" y="29"/>
                    <a:pt x="95" y="26"/>
                    <a:pt x="87" y="24"/>
                  </a:cubicBezTo>
                  <a:cubicBezTo>
                    <a:pt x="78" y="23"/>
                    <a:pt x="70" y="21"/>
                    <a:pt x="60" y="21"/>
                  </a:cubicBezTo>
                  <a:cubicBezTo>
                    <a:pt x="60" y="21"/>
                    <a:pt x="60" y="21"/>
                    <a:pt x="60" y="21"/>
                  </a:cubicBezTo>
                  <a:lnTo>
                    <a:pt x="60" y="17"/>
                  </a:lnTo>
                  <a:close/>
                  <a:moveTo>
                    <a:pt x="6" y="17"/>
                  </a:moveTo>
                  <a:cubicBezTo>
                    <a:pt x="11" y="28"/>
                    <a:pt x="11" y="28"/>
                    <a:pt x="11" y="28"/>
                  </a:cubicBezTo>
                  <a:cubicBezTo>
                    <a:pt x="18" y="24"/>
                    <a:pt x="25" y="22"/>
                    <a:pt x="33" y="20"/>
                  </a:cubicBezTo>
                  <a:cubicBezTo>
                    <a:pt x="42" y="18"/>
                    <a:pt x="51" y="17"/>
                    <a:pt x="60" y="17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51" y="21"/>
                    <a:pt x="43" y="23"/>
                    <a:pt x="34" y="24"/>
                  </a:cubicBezTo>
                  <a:cubicBezTo>
                    <a:pt x="26" y="26"/>
                    <a:pt x="18" y="29"/>
                    <a:pt x="11" y="33"/>
                  </a:cubicBezTo>
                  <a:cubicBezTo>
                    <a:pt x="10" y="34"/>
                    <a:pt x="9" y="33"/>
                    <a:pt x="8" y="32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6"/>
                    <a:pt x="0" y="15"/>
                    <a:pt x="1" y="14"/>
                  </a:cubicBezTo>
                  <a:cubicBezTo>
                    <a:pt x="10" y="10"/>
                    <a:pt x="19" y="6"/>
                    <a:pt x="29" y="4"/>
                  </a:cubicBezTo>
                  <a:cubicBezTo>
                    <a:pt x="39" y="1"/>
                    <a:pt x="50" y="0"/>
                    <a:pt x="60" y="0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50" y="5"/>
                    <a:pt x="40" y="6"/>
                    <a:pt x="30" y="8"/>
                  </a:cubicBezTo>
                  <a:cubicBezTo>
                    <a:pt x="21" y="11"/>
                    <a:pt x="13" y="14"/>
                    <a:pt x="6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41" name="Freeform 39"/>
            <p:cNvSpPr>
              <a:spLocks noEditPoints="1"/>
            </p:cNvSpPr>
            <p:nvPr/>
          </p:nvSpPr>
          <p:spPr bwMode="auto">
            <a:xfrm>
              <a:off x="5983787" y="3602372"/>
              <a:ext cx="272654" cy="64294"/>
            </a:xfrm>
            <a:custGeom>
              <a:avLst/>
              <a:gdLst>
                <a:gd name="T0" fmla="*/ 155 w 161"/>
                <a:gd name="T1" fmla="*/ 22 h 38"/>
                <a:gd name="T2" fmla="*/ 121 w 161"/>
                <a:gd name="T3" fmla="*/ 9 h 38"/>
                <a:gd name="T4" fmla="*/ 80 w 161"/>
                <a:gd name="T5" fmla="*/ 4 h 38"/>
                <a:gd name="T6" fmla="*/ 80 w 161"/>
                <a:gd name="T7" fmla="*/ 4 h 38"/>
                <a:gd name="T8" fmla="*/ 80 w 161"/>
                <a:gd name="T9" fmla="*/ 0 h 38"/>
                <a:gd name="T10" fmla="*/ 80 w 161"/>
                <a:gd name="T11" fmla="*/ 0 h 38"/>
                <a:gd name="T12" fmla="*/ 122 w 161"/>
                <a:gd name="T13" fmla="*/ 4 h 38"/>
                <a:gd name="T14" fmla="*/ 159 w 161"/>
                <a:gd name="T15" fmla="*/ 19 h 38"/>
                <a:gd name="T16" fmla="*/ 160 w 161"/>
                <a:gd name="T17" fmla="*/ 22 h 38"/>
                <a:gd name="T18" fmla="*/ 152 w 161"/>
                <a:gd name="T19" fmla="*/ 36 h 38"/>
                <a:gd name="T20" fmla="*/ 149 w 161"/>
                <a:gd name="T21" fmla="*/ 37 h 38"/>
                <a:gd name="T22" fmla="*/ 117 w 161"/>
                <a:gd name="T23" fmla="*/ 25 h 38"/>
                <a:gd name="T24" fmla="*/ 80 w 161"/>
                <a:gd name="T25" fmla="*/ 21 h 38"/>
                <a:gd name="T26" fmla="*/ 80 w 161"/>
                <a:gd name="T27" fmla="*/ 21 h 38"/>
                <a:gd name="T28" fmla="*/ 80 w 161"/>
                <a:gd name="T29" fmla="*/ 16 h 38"/>
                <a:gd name="T30" fmla="*/ 80 w 161"/>
                <a:gd name="T31" fmla="*/ 16 h 38"/>
                <a:gd name="T32" fmla="*/ 118 w 161"/>
                <a:gd name="T33" fmla="*/ 21 h 38"/>
                <a:gd name="T34" fmla="*/ 149 w 161"/>
                <a:gd name="T35" fmla="*/ 32 h 38"/>
                <a:gd name="T36" fmla="*/ 155 w 161"/>
                <a:gd name="T37" fmla="*/ 22 h 38"/>
                <a:gd name="T38" fmla="*/ 80 w 161"/>
                <a:gd name="T39" fmla="*/ 4 h 38"/>
                <a:gd name="T40" fmla="*/ 40 w 161"/>
                <a:gd name="T41" fmla="*/ 9 h 38"/>
                <a:gd name="T42" fmla="*/ 6 w 161"/>
                <a:gd name="T43" fmla="*/ 22 h 38"/>
                <a:gd name="T44" fmla="*/ 12 w 161"/>
                <a:gd name="T45" fmla="*/ 32 h 38"/>
                <a:gd name="T46" fmla="*/ 43 w 161"/>
                <a:gd name="T47" fmla="*/ 21 h 38"/>
                <a:gd name="T48" fmla="*/ 80 w 161"/>
                <a:gd name="T49" fmla="*/ 16 h 38"/>
                <a:gd name="T50" fmla="*/ 80 w 161"/>
                <a:gd name="T51" fmla="*/ 21 h 38"/>
                <a:gd name="T52" fmla="*/ 44 w 161"/>
                <a:gd name="T53" fmla="*/ 25 h 38"/>
                <a:gd name="T54" fmla="*/ 12 w 161"/>
                <a:gd name="T55" fmla="*/ 37 h 38"/>
                <a:gd name="T56" fmla="*/ 8 w 161"/>
                <a:gd name="T57" fmla="*/ 36 h 38"/>
                <a:gd name="T58" fmla="*/ 1 w 161"/>
                <a:gd name="T59" fmla="*/ 22 h 38"/>
                <a:gd name="T60" fmla="*/ 1 w 161"/>
                <a:gd name="T61" fmla="*/ 19 h 38"/>
                <a:gd name="T62" fmla="*/ 39 w 161"/>
                <a:gd name="T63" fmla="*/ 4 h 38"/>
                <a:gd name="T64" fmla="*/ 80 w 161"/>
                <a:gd name="T65" fmla="*/ 0 h 38"/>
                <a:gd name="T66" fmla="*/ 80 w 161"/>
                <a:gd name="T67" fmla="*/ 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1" h="38">
                  <a:moveTo>
                    <a:pt x="155" y="22"/>
                  </a:moveTo>
                  <a:cubicBezTo>
                    <a:pt x="145" y="16"/>
                    <a:pt x="133" y="12"/>
                    <a:pt x="121" y="9"/>
                  </a:cubicBezTo>
                  <a:cubicBezTo>
                    <a:pt x="108" y="6"/>
                    <a:pt x="94" y="4"/>
                    <a:pt x="80" y="4"/>
                  </a:cubicBezTo>
                  <a:cubicBezTo>
                    <a:pt x="80" y="4"/>
                    <a:pt x="80" y="4"/>
                    <a:pt x="80" y="4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95" y="0"/>
                    <a:pt x="109" y="1"/>
                    <a:pt x="122" y="4"/>
                  </a:cubicBezTo>
                  <a:cubicBezTo>
                    <a:pt x="136" y="8"/>
                    <a:pt x="148" y="12"/>
                    <a:pt x="159" y="19"/>
                  </a:cubicBezTo>
                  <a:cubicBezTo>
                    <a:pt x="161" y="19"/>
                    <a:pt x="161" y="21"/>
                    <a:pt x="160" y="22"/>
                  </a:cubicBezTo>
                  <a:cubicBezTo>
                    <a:pt x="152" y="36"/>
                    <a:pt x="152" y="36"/>
                    <a:pt x="152" y="36"/>
                  </a:cubicBezTo>
                  <a:cubicBezTo>
                    <a:pt x="152" y="37"/>
                    <a:pt x="150" y="38"/>
                    <a:pt x="149" y="37"/>
                  </a:cubicBezTo>
                  <a:cubicBezTo>
                    <a:pt x="140" y="32"/>
                    <a:pt x="129" y="28"/>
                    <a:pt x="117" y="25"/>
                  </a:cubicBezTo>
                  <a:cubicBezTo>
                    <a:pt x="106" y="22"/>
                    <a:pt x="93" y="21"/>
                    <a:pt x="80" y="21"/>
                  </a:cubicBezTo>
                  <a:cubicBezTo>
                    <a:pt x="80" y="21"/>
                    <a:pt x="80" y="21"/>
                    <a:pt x="80" y="21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93" y="16"/>
                    <a:pt x="106" y="18"/>
                    <a:pt x="118" y="21"/>
                  </a:cubicBezTo>
                  <a:cubicBezTo>
                    <a:pt x="129" y="23"/>
                    <a:pt x="140" y="27"/>
                    <a:pt x="149" y="32"/>
                  </a:cubicBezTo>
                  <a:lnTo>
                    <a:pt x="155" y="22"/>
                  </a:lnTo>
                  <a:close/>
                  <a:moveTo>
                    <a:pt x="80" y="4"/>
                  </a:moveTo>
                  <a:cubicBezTo>
                    <a:pt x="67" y="4"/>
                    <a:pt x="53" y="6"/>
                    <a:pt x="40" y="9"/>
                  </a:cubicBezTo>
                  <a:cubicBezTo>
                    <a:pt x="28" y="12"/>
                    <a:pt x="16" y="16"/>
                    <a:pt x="6" y="22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21" y="27"/>
                    <a:pt x="32" y="23"/>
                    <a:pt x="43" y="21"/>
                  </a:cubicBezTo>
                  <a:cubicBezTo>
                    <a:pt x="55" y="18"/>
                    <a:pt x="68" y="16"/>
                    <a:pt x="80" y="16"/>
                  </a:cubicBezTo>
                  <a:cubicBezTo>
                    <a:pt x="80" y="21"/>
                    <a:pt x="80" y="21"/>
                    <a:pt x="80" y="21"/>
                  </a:cubicBezTo>
                  <a:cubicBezTo>
                    <a:pt x="68" y="21"/>
                    <a:pt x="55" y="22"/>
                    <a:pt x="44" y="25"/>
                  </a:cubicBezTo>
                  <a:cubicBezTo>
                    <a:pt x="32" y="28"/>
                    <a:pt x="21" y="32"/>
                    <a:pt x="12" y="37"/>
                  </a:cubicBezTo>
                  <a:cubicBezTo>
                    <a:pt x="11" y="38"/>
                    <a:pt x="9" y="37"/>
                    <a:pt x="8" y="36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1"/>
                    <a:pt x="0" y="19"/>
                    <a:pt x="1" y="19"/>
                  </a:cubicBezTo>
                  <a:cubicBezTo>
                    <a:pt x="13" y="12"/>
                    <a:pt x="25" y="8"/>
                    <a:pt x="39" y="4"/>
                  </a:cubicBezTo>
                  <a:cubicBezTo>
                    <a:pt x="52" y="1"/>
                    <a:pt x="66" y="0"/>
                    <a:pt x="80" y="0"/>
                  </a:cubicBezTo>
                  <a:lnTo>
                    <a:pt x="8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42" name="Freeform 42"/>
            <p:cNvSpPr>
              <a:spLocks noEditPoints="1"/>
            </p:cNvSpPr>
            <p:nvPr/>
          </p:nvSpPr>
          <p:spPr bwMode="auto">
            <a:xfrm>
              <a:off x="6044508" y="5450222"/>
              <a:ext cx="121444" cy="200025"/>
            </a:xfrm>
            <a:custGeom>
              <a:avLst/>
              <a:gdLst>
                <a:gd name="T0" fmla="*/ 50 w 72"/>
                <a:gd name="T1" fmla="*/ 113 h 118"/>
                <a:gd name="T2" fmla="*/ 62 w 72"/>
                <a:gd name="T3" fmla="*/ 108 h 118"/>
                <a:gd name="T4" fmla="*/ 67 w 72"/>
                <a:gd name="T5" fmla="*/ 83 h 118"/>
                <a:gd name="T6" fmla="*/ 43 w 72"/>
                <a:gd name="T7" fmla="*/ 81 h 118"/>
                <a:gd name="T8" fmla="*/ 46 w 72"/>
                <a:gd name="T9" fmla="*/ 64 h 118"/>
                <a:gd name="T10" fmla="*/ 67 w 72"/>
                <a:gd name="T11" fmla="*/ 47 h 118"/>
                <a:gd name="T12" fmla="*/ 43 w 72"/>
                <a:gd name="T13" fmla="*/ 45 h 118"/>
                <a:gd name="T14" fmla="*/ 46 w 72"/>
                <a:gd name="T15" fmla="*/ 28 h 118"/>
                <a:gd name="T16" fmla="*/ 67 w 72"/>
                <a:gd name="T17" fmla="*/ 21 h 118"/>
                <a:gd name="T18" fmla="*/ 50 w 72"/>
                <a:gd name="T19" fmla="*/ 4 h 118"/>
                <a:gd name="T20" fmla="*/ 36 w 72"/>
                <a:gd name="T21" fmla="*/ 0 h 118"/>
                <a:gd name="T22" fmla="*/ 66 w 72"/>
                <a:gd name="T23" fmla="*/ 6 h 118"/>
                <a:gd name="T24" fmla="*/ 72 w 72"/>
                <a:gd name="T25" fmla="*/ 30 h 118"/>
                <a:gd name="T26" fmla="*/ 48 w 72"/>
                <a:gd name="T27" fmla="*/ 33 h 118"/>
                <a:gd name="T28" fmla="*/ 70 w 72"/>
                <a:gd name="T29" fmla="*/ 42 h 118"/>
                <a:gd name="T30" fmla="*/ 72 w 72"/>
                <a:gd name="T31" fmla="*/ 67 h 118"/>
                <a:gd name="T32" fmla="*/ 48 w 72"/>
                <a:gd name="T33" fmla="*/ 69 h 118"/>
                <a:gd name="T34" fmla="*/ 70 w 72"/>
                <a:gd name="T35" fmla="*/ 78 h 118"/>
                <a:gd name="T36" fmla="*/ 72 w 72"/>
                <a:gd name="T37" fmla="*/ 97 h 118"/>
                <a:gd name="T38" fmla="*/ 66 w 72"/>
                <a:gd name="T39" fmla="*/ 112 h 118"/>
                <a:gd name="T40" fmla="*/ 36 w 72"/>
                <a:gd name="T41" fmla="*/ 118 h 118"/>
                <a:gd name="T42" fmla="*/ 5 w 72"/>
                <a:gd name="T43" fmla="*/ 83 h 118"/>
                <a:gd name="T44" fmla="*/ 10 w 72"/>
                <a:gd name="T45" fmla="*/ 108 h 118"/>
                <a:gd name="T46" fmla="*/ 36 w 72"/>
                <a:gd name="T47" fmla="*/ 113 h 118"/>
                <a:gd name="T48" fmla="*/ 22 w 72"/>
                <a:gd name="T49" fmla="*/ 118 h 118"/>
                <a:gd name="T50" fmla="*/ 0 w 72"/>
                <a:gd name="T51" fmla="*/ 97 h 118"/>
                <a:gd name="T52" fmla="*/ 3 w 72"/>
                <a:gd name="T53" fmla="*/ 78 h 118"/>
                <a:gd name="T54" fmla="*/ 24 w 72"/>
                <a:gd name="T55" fmla="*/ 69 h 118"/>
                <a:gd name="T56" fmla="*/ 0 w 72"/>
                <a:gd name="T57" fmla="*/ 67 h 118"/>
                <a:gd name="T58" fmla="*/ 3 w 72"/>
                <a:gd name="T59" fmla="*/ 42 h 118"/>
                <a:gd name="T60" fmla="*/ 24 w 72"/>
                <a:gd name="T61" fmla="*/ 33 h 118"/>
                <a:gd name="T62" fmla="*/ 0 w 72"/>
                <a:gd name="T63" fmla="*/ 30 h 118"/>
                <a:gd name="T64" fmla="*/ 7 w 72"/>
                <a:gd name="T65" fmla="*/ 6 h 118"/>
                <a:gd name="T66" fmla="*/ 36 w 72"/>
                <a:gd name="T67" fmla="*/ 0 h 118"/>
                <a:gd name="T68" fmla="*/ 22 w 72"/>
                <a:gd name="T69" fmla="*/ 4 h 118"/>
                <a:gd name="T70" fmla="*/ 5 w 72"/>
                <a:gd name="T71" fmla="*/ 21 h 118"/>
                <a:gd name="T72" fmla="*/ 27 w 72"/>
                <a:gd name="T73" fmla="*/ 28 h 118"/>
                <a:gd name="T74" fmla="*/ 29 w 72"/>
                <a:gd name="T75" fmla="*/ 45 h 118"/>
                <a:gd name="T76" fmla="*/ 5 w 72"/>
                <a:gd name="T77" fmla="*/ 47 h 118"/>
                <a:gd name="T78" fmla="*/ 27 w 72"/>
                <a:gd name="T79" fmla="*/ 64 h 118"/>
                <a:gd name="T80" fmla="*/ 29 w 72"/>
                <a:gd name="T81" fmla="*/ 81 h 118"/>
                <a:gd name="T82" fmla="*/ 5 w 72"/>
                <a:gd name="T83" fmla="*/ 8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2" h="118">
                  <a:moveTo>
                    <a:pt x="36" y="113"/>
                  </a:moveTo>
                  <a:cubicBezTo>
                    <a:pt x="50" y="113"/>
                    <a:pt x="50" y="113"/>
                    <a:pt x="50" y="113"/>
                  </a:cubicBezTo>
                  <a:cubicBezTo>
                    <a:pt x="55" y="113"/>
                    <a:pt x="59" y="111"/>
                    <a:pt x="62" y="108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5" y="105"/>
                    <a:pt x="67" y="101"/>
                    <a:pt x="67" y="97"/>
                  </a:cubicBezTo>
                  <a:cubicBezTo>
                    <a:pt x="67" y="83"/>
                    <a:pt x="67" y="83"/>
                    <a:pt x="67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4" y="83"/>
                    <a:pt x="43" y="82"/>
                    <a:pt x="43" y="81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5"/>
                    <a:pt x="44" y="64"/>
                    <a:pt x="46" y="64"/>
                  </a:cubicBezTo>
                  <a:cubicBezTo>
                    <a:pt x="67" y="64"/>
                    <a:pt x="67" y="64"/>
                    <a:pt x="67" y="64"/>
                  </a:cubicBezTo>
                  <a:cubicBezTo>
                    <a:pt x="67" y="47"/>
                    <a:pt x="67" y="47"/>
                    <a:pt x="67" y="47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4" y="47"/>
                    <a:pt x="43" y="46"/>
                    <a:pt x="43" y="45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29"/>
                    <a:pt x="44" y="28"/>
                    <a:pt x="46" y="28"/>
                  </a:cubicBezTo>
                  <a:cubicBezTo>
                    <a:pt x="67" y="28"/>
                    <a:pt x="67" y="28"/>
                    <a:pt x="67" y="28"/>
                  </a:cubicBezTo>
                  <a:cubicBezTo>
                    <a:pt x="67" y="21"/>
                    <a:pt x="67" y="21"/>
                    <a:pt x="67" y="21"/>
                  </a:cubicBezTo>
                  <a:cubicBezTo>
                    <a:pt x="67" y="16"/>
                    <a:pt x="65" y="12"/>
                    <a:pt x="62" y="9"/>
                  </a:cubicBezTo>
                  <a:cubicBezTo>
                    <a:pt x="59" y="6"/>
                    <a:pt x="55" y="4"/>
                    <a:pt x="50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6" y="0"/>
                    <a:pt x="62" y="2"/>
                    <a:pt x="66" y="6"/>
                  </a:cubicBezTo>
                  <a:cubicBezTo>
                    <a:pt x="70" y="10"/>
                    <a:pt x="72" y="15"/>
                    <a:pt x="72" y="21"/>
                  </a:cubicBezTo>
                  <a:cubicBezTo>
                    <a:pt x="72" y="30"/>
                    <a:pt x="72" y="30"/>
                    <a:pt x="72" y="30"/>
                  </a:cubicBezTo>
                  <a:cubicBezTo>
                    <a:pt x="72" y="32"/>
                    <a:pt x="71" y="33"/>
                    <a:pt x="70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70" y="42"/>
                    <a:pt x="70" y="42"/>
                    <a:pt x="70" y="42"/>
                  </a:cubicBezTo>
                  <a:cubicBezTo>
                    <a:pt x="71" y="42"/>
                    <a:pt x="72" y="43"/>
                    <a:pt x="72" y="45"/>
                  </a:cubicBezTo>
                  <a:cubicBezTo>
                    <a:pt x="72" y="67"/>
                    <a:pt x="72" y="67"/>
                    <a:pt x="72" y="67"/>
                  </a:cubicBezTo>
                  <a:cubicBezTo>
                    <a:pt x="72" y="68"/>
                    <a:pt x="71" y="69"/>
                    <a:pt x="70" y="69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70" y="78"/>
                    <a:pt x="70" y="78"/>
                    <a:pt x="70" y="78"/>
                  </a:cubicBezTo>
                  <a:cubicBezTo>
                    <a:pt x="71" y="78"/>
                    <a:pt x="72" y="79"/>
                    <a:pt x="72" y="81"/>
                  </a:cubicBezTo>
                  <a:cubicBezTo>
                    <a:pt x="72" y="97"/>
                    <a:pt x="72" y="97"/>
                    <a:pt x="72" y="97"/>
                  </a:cubicBezTo>
                  <a:cubicBezTo>
                    <a:pt x="72" y="102"/>
                    <a:pt x="70" y="108"/>
                    <a:pt x="66" y="112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2" y="116"/>
                    <a:pt x="56" y="118"/>
                    <a:pt x="50" y="118"/>
                  </a:cubicBezTo>
                  <a:cubicBezTo>
                    <a:pt x="36" y="118"/>
                    <a:pt x="36" y="118"/>
                    <a:pt x="36" y="118"/>
                  </a:cubicBezTo>
                  <a:lnTo>
                    <a:pt x="36" y="113"/>
                  </a:lnTo>
                  <a:close/>
                  <a:moveTo>
                    <a:pt x="5" y="83"/>
                  </a:moveTo>
                  <a:cubicBezTo>
                    <a:pt x="5" y="97"/>
                    <a:pt x="5" y="97"/>
                    <a:pt x="5" y="97"/>
                  </a:cubicBezTo>
                  <a:cubicBezTo>
                    <a:pt x="5" y="101"/>
                    <a:pt x="7" y="105"/>
                    <a:pt x="10" y="108"/>
                  </a:cubicBezTo>
                  <a:cubicBezTo>
                    <a:pt x="13" y="111"/>
                    <a:pt x="17" y="113"/>
                    <a:pt x="22" y="113"/>
                  </a:cubicBezTo>
                  <a:cubicBezTo>
                    <a:pt x="36" y="113"/>
                    <a:pt x="36" y="113"/>
                    <a:pt x="36" y="113"/>
                  </a:cubicBezTo>
                  <a:cubicBezTo>
                    <a:pt x="36" y="118"/>
                    <a:pt x="36" y="118"/>
                    <a:pt x="36" y="118"/>
                  </a:cubicBezTo>
                  <a:cubicBezTo>
                    <a:pt x="22" y="118"/>
                    <a:pt x="22" y="118"/>
                    <a:pt x="22" y="118"/>
                  </a:cubicBezTo>
                  <a:cubicBezTo>
                    <a:pt x="16" y="118"/>
                    <a:pt x="11" y="116"/>
                    <a:pt x="7" y="112"/>
                  </a:cubicBezTo>
                  <a:cubicBezTo>
                    <a:pt x="3" y="108"/>
                    <a:pt x="0" y="103"/>
                    <a:pt x="0" y="97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79"/>
                    <a:pt x="2" y="78"/>
                    <a:pt x="3" y="78"/>
                  </a:cubicBezTo>
                  <a:cubicBezTo>
                    <a:pt x="24" y="78"/>
                    <a:pt x="24" y="78"/>
                    <a:pt x="24" y="78"/>
                  </a:cubicBezTo>
                  <a:cubicBezTo>
                    <a:pt x="24" y="69"/>
                    <a:pt x="24" y="69"/>
                    <a:pt x="24" y="69"/>
                  </a:cubicBezTo>
                  <a:cubicBezTo>
                    <a:pt x="3" y="69"/>
                    <a:pt x="3" y="69"/>
                    <a:pt x="3" y="69"/>
                  </a:cubicBezTo>
                  <a:cubicBezTo>
                    <a:pt x="2" y="69"/>
                    <a:pt x="0" y="68"/>
                    <a:pt x="0" y="67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3"/>
                    <a:pt x="2" y="42"/>
                    <a:pt x="3" y="42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3" y="33"/>
                    <a:pt x="3" y="33"/>
                    <a:pt x="3" y="33"/>
                  </a:cubicBezTo>
                  <a:cubicBezTo>
                    <a:pt x="2" y="33"/>
                    <a:pt x="0" y="32"/>
                    <a:pt x="0" y="3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5"/>
                    <a:pt x="3" y="10"/>
                    <a:pt x="7" y="6"/>
                  </a:cubicBezTo>
                  <a:cubicBezTo>
                    <a:pt x="11" y="2"/>
                    <a:pt x="16" y="0"/>
                    <a:pt x="22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17" y="4"/>
                    <a:pt x="13" y="6"/>
                    <a:pt x="10" y="9"/>
                  </a:cubicBezTo>
                  <a:cubicBezTo>
                    <a:pt x="7" y="12"/>
                    <a:pt x="5" y="16"/>
                    <a:pt x="5" y="21"/>
                  </a:cubicBezTo>
                  <a:cubicBezTo>
                    <a:pt x="5" y="28"/>
                    <a:pt x="5" y="28"/>
                    <a:pt x="5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8" y="28"/>
                    <a:pt x="29" y="29"/>
                    <a:pt x="29" y="30"/>
                  </a:cubicBezTo>
                  <a:cubicBezTo>
                    <a:pt x="29" y="45"/>
                    <a:pt x="29" y="45"/>
                    <a:pt x="29" y="45"/>
                  </a:cubicBezTo>
                  <a:cubicBezTo>
                    <a:pt x="29" y="46"/>
                    <a:pt x="28" y="47"/>
                    <a:pt x="27" y="47"/>
                  </a:cubicBezTo>
                  <a:cubicBezTo>
                    <a:pt x="5" y="47"/>
                    <a:pt x="5" y="47"/>
                    <a:pt x="5" y="47"/>
                  </a:cubicBezTo>
                  <a:cubicBezTo>
                    <a:pt x="5" y="64"/>
                    <a:pt x="5" y="64"/>
                    <a:pt x="5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8" y="64"/>
                    <a:pt x="29" y="65"/>
                    <a:pt x="29" y="67"/>
                  </a:cubicBezTo>
                  <a:cubicBezTo>
                    <a:pt x="29" y="81"/>
                    <a:pt x="29" y="81"/>
                    <a:pt x="29" y="81"/>
                  </a:cubicBezTo>
                  <a:cubicBezTo>
                    <a:pt x="29" y="82"/>
                    <a:pt x="28" y="83"/>
                    <a:pt x="27" y="83"/>
                  </a:cubicBezTo>
                  <a:lnTo>
                    <a:pt x="5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43" name="Freeform 43"/>
            <p:cNvSpPr>
              <a:spLocks noEditPoints="1"/>
            </p:cNvSpPr>
            <p:nvPr/>
          </p:nvSpPr>
          <p:spPr bwMode="auto">
            <a:xfrm>
              <a:off x="6009981" y="5619291"/>
              <a:ext cx="190500" cy="127397"/>
            </a:xfrm>
            <a:custGeom>
              <a:avLst/>
              <a:gdLst>
                <a:gd name="T0" fmla="*/ 56 w 112"/>
                <a:gd name="T1" fmla="*/ 70 h 75"/>
                <a:gd name="T2" fmla="*/ 75 w 112"/>
                <a:gd name="T3" fmla="*/ 70 h 75"/>
                <a:gd name="T4" fmla="*/ 75 w 112"/>
                <a:gd name="T5" fmla="*/ 60 h 75"/>
                <a:gd name="T6" fmla="*/ 63 w 112"/>
                <a:gd name="T7" fmla="*/ 60 h 75"/>
                <a:gd name="T8" fmla="*/ 61 w 112"/>
                <a:gd name="T9" fmla="*/ 58 h 75"/>
                <a:gd name="T10" fmla="*/ 61 w 112"/>
                <a:gd name="T11" fmla="*/ 36 h 75"/>
                <a:gd name="T12" fmla="*/ 63 w 112"/>
                <a:gd name="T13" fmla="*/ 34 h 75"/>
                <a:gd name="T14" fmla="*/ 74 w 112"/>
                <a:gd name="T15" fmla="*/ 34 h 75"/>
                <a:gd name="T16" fmla="*/ 94 w 112"/>
                <a:gd name="T17" fmla="*/ 26 h 75"/>
                <a:gd name="T18" fmla="*/ 106 w 112"/>
                <a:gd name="T19" fmla="*/ 8 h 75"/>
                <a:gd name="T20" fmla="*/ 97 w 112"/>
                <a:gd name="T21" fmla="*/ 6 h 75"/>
                <a:gd name="T22" fmla="*/ 89 w 112"/>
                <a:gd name="T23" fmla="*/ 18 h 75"/>
                <a:gd name="T24" fmla="*/ 74 w 112"/>
                <a:gd name="T25" fmla="*/ 24 h 75"/>
                <a:gd name="T26" fmla="*/ 56 w 112"/>
                <a:gd name="T27" fmla="*/ 24 h 75"/>
                <a:gd name="T28" fmla="*/ 56 w 112"/>
                <a:gd name="T29" fmla="*/ 19 h 75"/>
                <a:gd name="T30" fmla="*/ 74 w 112"/>
                <a:gd name="T31" fmla="*/ 19 h 75"/>
                <a:gd name="T32" fmla="*/ 86 w 112"/>
                <a:gd name="T33" fmla="*/ 14 h 75"/>
                <a:gd name="T34" fmla="*/ 93 w 112"/>
                <a:gd name="T35" fmla="*/ 2 h 75"/>
                <a:gd name="T36" fmla="*/ 96 w 112"/>
                <a:gd name="T37" fmla="*/ 0 h 75"/>
                <a:gd name="T38" fmla="*/ 110 w 112"/>
                <a:gd name="T39" fmla="*/ 4 h 75"/>
                <a:gd name="T40" fmla="*/ 112 w 112"/>
                <a:gd name="T41" fmla="*/ 7 h 75"/>
                <a:gd name="T42" fmla="*/ 98 w 112"/>
                <a:gd name="T43" fmla="*/ 29 h 75"/>
                <a:gd name="T44" fmla="*/ 74 w 112"/>
                <a:gd name="T45" fmla="*/ 38 h 75"/>
                <a:gd name="T46" fmla="*/ 66 w 112"/>
                <a:gd name="T47" fmla="*/ 38 h 75"/>
                <a:gd name="T48" fmla="*/ 66 w 112"/>
                <a:gd name="T49" fmla="*/ 56 h 75"/>
                <a:gd name="T50" fmla="*/ 77 w 112"/>
                <a:gd name="T51" fmla="*/ 56 h 75"/>
                <a:gd name="T52" fmla="*/ 80 w 112"/>
                <a:gd name="T53" fmla="*/ 58 h 75"/>
                <a:gd name="T54" fmla="*/ 80 w 112"/>
                <a:gd name="T55" fmla="*/ 72 h 75"/>
                <a:gd name="T56" fmla="*/ 77 w 112"/>
                <a:gd name="T57" fmla="*/ 75 h 75"/>
                <a:gd name="T58" fmla="*/ 56 w 112"/>
                <a:gd name="T59" fmla="*/ 75 h 75"/>
                <a:gd name="T60" fmla="*/ 56 w 112"/>
                <a:gd name="T61" fmla="*/ 70 h 75"/>
                <a:gd name="T62" fmla="*/ 6 w 112"/>
                <a:gd name="T63" fmla="*/ 8 h 75"/>
                <a:gd name="T64" fmla="*/ 17 w 112"/>
                <a:gd name="T65" fmla="*/ 26 h 75"/>
                <a:gd name="T66" fmla="*/ 38 w 112"/>
                <a:gd name="T67" fmla="*/ 34 h 75"/>
                <a:gd name="T68" fmla="*/ 49 w 112"/>
                <a:gd name="T69" fmla="*/ 34 h 75"/>
                <a:gd name="T70" fmla="*/ 51 w 112"/>
                <a:gd name="T71" fmla="*/ 36 h 75"/>
                <a:gd name="T72" fmla="*/ 51 w 112"/>
                <a:gd name="T73" fmla="*/ 58 h 75"/>
                <a:gd name="T74" fmla="*/ 49 w 112"/>
                <a:gd name="T75" fmla="*/ 60 h 75"/>
                <a:gd name="T76" fmla="*/ 38 w 112"/>
                <a:gd name="T77" fmla="*/ 60 h 75"/>
                <a:gd name="T78" fmla="*/ 38 w 112"/>
                <a:gd name="T79" fmla="*/ 70 h 75"/>
                <a:gd name="T80" fmla="*/ 56 w 112"/>
                <a:gd name="T81" fmla="*/ 70 h 75"/>
                <a:gd name="T82" fmla="*/ 56 w 112"/>
                <a:gd name="T83" fmla="*/ 75 h 75"/>
                <a:gd name="T84" fmla="*/ 35 w 112"/>
                <a:gd name="T85" fmla="*/ 75 h 75"/>
                <a:gd name="T86" fmla="*/ 33 w 112"/>
                <a:gd name="T87" fmla="*/ 72 h 75"/>
                <a:gd name="T88" fmla="*/ 33 w 112"/>
                <a:gd name="T89" fmla="*/ 58 h 75"/>
                <a:gd name="T90" fmla="*/ 35 w 112"/>
                <a:gd name="T91" fmla="*/ 56 h 75"/>
                <a:gd name="T92" fmla="*/ 47 w 112"/>
                <a:gd name="T93" fmla="*/ 56 h 75"/>
                <a:gd name="T94" fmla="*/ 47 w 112"/>
                <a:gd name="T95" fmla="*/ 38 h 75"/>
                <a:gd name="T96" fmla="*/ 38 w 112"/>
                <a:gd name="T97" fmla="*/ 38 h 75"/>
                <a:gd name="T98" fmla="*/ 14 w 112"/>
                <a:gd name="T99" fmla="*/ 29 h 75"/>
                <a:gd name="T100" fmla="*/ 1 w 112"/>
                <a:gd name="T101" fmla="*/ 6 h 75"/>
                <a:gd name="T102" fmla="*/ 2 w 112"/>
                <a:gd name="T103" fmla="*/ 4 h 75"/>
                <a:gd name="T104" fmla="*/ 16 w 112"/>
                <a:gd name="T105" fmla="*/ 1 h 75"/>
                <a:gd name="T106" fmla="*/ 19 w 112"/>
                <a:gd name="T107" fmla="*/ 3 h 75"/>
                <a:gd name="T108" fmla="*/ 26 w 112"/>
                <a:gd name="T109" fmla="*/ 14 h 75"/>
                <a:gd name="T110" fmla="*/ 38 w 112"/>
                <a:gd name="T111" fmla="*/ 19 h 75"/>
                <a:gd name="T112" fmla="*/ 56 w 112"/>
                <a:gd name="T113" fmla="*/ 19 h 75"/>
                <a:gd name="T114" fmla="*/ 56 w 112"/>
                <a:gd name="T115" fmla="*/ 24 h 75"/>
                <a:gd name="T116" fmla="*/ 38 w 112"/>
                <a:gd name="T117" fmla="*/ 24 h 75"/>
                <a:gd name="T118" fmla="*/ 23 w 112"/>
                <a:gd name="T119" fmla="*/ 18 h 75"/>
                <a:gd name="T120" fmla="*/ 15 w 112"/>
                <a:gd name="T121" fmla="*/ 6 h 75"/>
                <a:gd name="T122" fmla="*/ 6 w 112"/>
                <a:gd name="T123" fmla="*/ 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2" h="75">
                  <a:moveTo>
                    <a:pt x="56" y="70"/>
                  </a:moveTo>
                  <a:cubicBezTo>
                    <a:pt x="75" y="70"/>
                    <a:pt x="75" y="70"/>
                    <a:pt x="75" y="70"/>
                  </a:cubicBezTo>
                  <a:cubicBezTo>
                    <a:pt x="75" y="60"/>
                    <a:pt x="75" y="60"/>
                    <a:pt x="75" y="60"/>
                  </a:cubicBezTo>
                  <a:cubicBezTo>
                    <a:pt x="63" y="60"/>
                    <a:pt x="63" y="60"/>
                    <a:pt x="63" y="60"/>
                  </a:cubicBezTo>
                  <a:cubicBezTo>
                    <a:pt x="62" y="60"/>
                    <a:pt x="61" y="59"/>
                    <a:pt x="61" y="58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1" y="35"/>
                    <a:pt x="62" y="34"/>
                    <a:pt x="63" y="3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82" y="34"/>
                    <a:pt x="89" y="30"/>
                    <a:pt x="94" y="26"/>
                  </a:cubicBezTo>
                  <a:cubicBezTo>
                    <a:pt x="100" y="21"/>
                    <a:pt x="104" y="14"/>
                    <a:pt x="106" y="8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6" y="10"/>
                    <a:pt x="93" y="15"/>
                    <a:pt x="89" y="18"/>
                  </a:cubicBezTo>
                  <a:cubicBezTo>
                    <a:pt x="85" y="22"/>
                    <a:pt x="80" y="24"/>
                    <a:pt x="74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19"/>
                    <a:pt x="56" y="19"/>
                    <a:pt x="56" y="19"/>
                  </a:cubicBezTo>
                  <a:cubicBezTo>
                    <a:pt x="74" y="19"/>
                    <a:pt x="74" y="19"/>
                    <a:pt x="74" y="19"/>
                  </a:cubicBezTo>
                  <a:cubicBezTo>
                    <a:pt x="78" y="19"/>
                    <a:pt x="82" y="17"/>
                    <a:pt x="86" y="14"/>
                  </a:cubicBezTo>
                  <a:cubicBezTo>
                    <a:pt x="89" y="11"/>
                    <a:pt x="92" y="7"/>
                    <a:pt x="93" y="2"/>
                  </a:cubicBezTo>
                  <a:cubicBezTo>
                    <a:pt x="94" y="1"/>
                    <a:pt x="95" y="0"/>
                    <a:pt x="96" y="0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11" y="4"/>
                    <a:pt x="112" y="5"/>
                    <a:pt x="112" y="7"/>
                  </a:cubicBezTo>
                  <a:cubicBezTo>
                    <a:pt x="110" y="15"/>
                    <a:pt x="105" y="23"/>
                    <a:pt x="98" y="29"/>
                  </a:cubicBezTo>
                  <a:cubicBezTo>
                    <a:pt x="91" y="35"/>
                    <a:pt x="83" y="38"/>
                    <a:pt x="74" y="38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6" y="56"/>
                    <a:pt x="66" y="56"/>
                    <a:pt x="66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8" y="56"/>
                    <a:pt x="80" y="57"/>
                    <a:pt x="80" y="58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4"/>
                    <a:pt x="78" y="75"/>
                    <a:pt x="77" y="75"/>
                  </a:cubicBezTo>
                  <a:cubicBezTo>
                    <a:pt x="56" y="75"/>
                    <a:pt x="56" y="75"/>
                    <a:pt x="56" y="75"/>
                  </a:cubicBezTo>
                  <a:lnTo>
                    <a:pt x="56" y="70"/>
                  </a:lnTo>
                  <a:close/>
                  <a:moveTo>
                    <a:pt x="6" y="8"/>
                  </a:moveTo>
                  <a:cubicBezTo>
                    <a:pt x="8" y="15"/>
                    <a:pt x="12" y="21"/>
                    <a:pt x="17" y="26"/>
                  </a:cubicBezTo>
                  <a:cubicBezTo>
                    <a:pt x="23" y="31"/>
                    <a:pt x="30" y="34"/>
                    <a:pt x="3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1" y="35"/>
                    <a:pt x="51" y="36"/>
                  </a:cubicBezTo>
                  <a:cubicBezTo>
                    <a:pt x="51" y="58"/>
                    <a:pt x="51" y="58"/>
                    <a:pt x="51" y="58"/>
                  </a:cubicBezTo>
                  <a:cubicBezTo>
                    <a:pt x="51" y="59"/>
                    <a:pt x="50" y="60"/>
                    <a:pt x="49" y="60"/>
                  </a:cubicBezTo>
                  <a:cubicBezTo>
                    <a:pt x="38" y="60"/>
                    <a:pt x="38" y="60"/>
                    <a:pt x="38" y="60"/>
                  </a:cubicBezTo>
                  <a:cubicBezTo>
                    <a:pt x="38" y="70"/>
                    <a:pt x="38" y="70"/>
                    <a:pt x="38" y="70"/>
                  </a:cubicBezTo>
                  <a:cubicBezTo>
                    <a:pt x="56" y="70"/>
                    <a:pt x="56" y="70"/>
                    <a:pt x="56" y="70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35" y="75"/>
                    <a:pt x="35" y="75"/>
                    <a:pt x="35" y="75"/>
                  </a:cubicBezTo>
                  <a:cubicBezTo>
                    <a:pt x="34" y="75"/>
                    <a:pt x="33" y="74"/>
                    <a:pt x="33" y="72"/>
                  </a:cubicBezTo>
                  <a:cubicBezTo>
                    <a:pt x="33" y="58"/>
                    <a:pt x="33" y="58"/>
                    <a:pt x="33" y="58"/>
                  </a:cubicBezTo>
                  <a:cubicBezTo>
                    <a:pt x="33" y="57"/>
                    <a:pt x="34" y="56"/>
                    <a:pt x="35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29" y="38"/>
                    <a:pt x="21" y="35"/>
                    <a:pt x="14" y="29"/>
                  </a:cubicBezTo>
                  <a:cubicBezTo>
                    <a:pt x="7" y="23"/>
                    <a:pt x="2" y="16"/>
                    <a:pt x="1" y="6"/>
                  </a:cubicBezTo>
                  <a:cubicBezTo>
                    <a:pt x="0" y="5"/>
                    <a:pt x="1" y="4"/>
                    <a:pt x="2" y="4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8" y="0"/>
                    <a:pt x="19" y="1"/>
                    <a:pt x="19" y="3"/>
                  </a:cubicBezTo>
                  <a:cubicBezTo>
                    <a:pt x="20" y="7"/>
                    <a:pt x="23" y="11"/>
                    <a:pt x="26" y="14"/>
                  </a:cubicBezTo>
                  <a:cubicBezTo>
                    <a:pt x="30" y="17"/>
                    <a:pt x="34" y="19"/>
                    <a:pt x="38" y="19"/>
                  </a:cubicBezTo>
                  <a:cubicBezTo>
                    <a:pt x="56" y="19"/>
                    <a:pt x="56" y="19"/>
                    <a:pt x="56" y="19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3" y="24"/>
                    <a:pt x="27" y="22"/>
                    <a:pt x="23" y="18"/>
                  </a:cubicBezTo>
                  <a:cubicBezTo>
                    <a:pt x="19" y="15"/>
                    <a:pt x="17" y="11"/>
                    <a:pt x="15" y="6"/>
                  </a:cubicBezTo>
                  <a:lnTo>
                    <a:pt x="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44" name="Freeform 81"/>
            <p:cNvSpPr>
              <a:spLocks noEditPoints="1"/>
            </p:cNvSpPr>
            <p:nvPr/>
          </p:nvSpPr>
          <p:spPr bwMode="auto">
            <a:xfrm>
              <a:off x="4669337" y="3467831"/>
              <a:ext cx="217885" cy="242888"/>
            </a:xfrm>
            <a:custGeom>
              <a:avLst/>
              <a:gdLst>
                <a:gd name="T0" fmla="*/ 123 w 128"/>
                <a:gd name="T1" fmla="*/ 5 h 143"/>
                <a:gd name="T2" fmla="*/ 114 w 128"/>
                <a:gd name="T3" fmla="*/ 5 h 143"/>
                <a:gd name="T4" fmla="*/ 125 w 128"/>
                <a:gd name="T5" fmla="*/ 143 h 143"/>
                <a:gd name="T6" fmla="*/ 109 w 128"/>
                <a:gd name="T7" fmla="*/ 127 h 143"/>
                <a:gd name="T8" fmla="*/ 109 w 128"/>
                <a:gd name="T9" fmla="*/ 115 h 143"/>
                <a:gd name="T10" fmla="*/ 116 w 128"/>
                <a:gd name="T11" fmla="*/ 104 h 143"/>
                <a:gd name="T12" fmla="*/ 114 w 128"/>
                <a:gd name="T13" fmla="*/ 91 h 143"/>
                <a:gd name="T14" fmla="*/ 119 w 128"/>
                <a:gd name="T15" fmla="*/ 78 h 143"/>
                <a:gd name="T16" fmla="*/ 114 w 128"/>
                <a:gd name="T17" fmla="*/ 76 h 143"/>
                <a:gd name="T18" fmla="*/ 119 w 128"/>
                <a:gd name="T19" fmla="*/ 42 h 143"/>
                <a:gd name="T20" fmla="*/ 109 w 128"/>
                <a:gd name="T21" fmla="*/ 52 h 143"/>
                <a:gd name="T22" fmla="*/ 116 w 128"/>
                <a:gd name="T23" fmla="*/ 16 h 143"/>
                <a:gd name="T24" fmla="*/ 109 w 128"/>
                <a:gd name="T25" fmla="*/ 33 h 143"/>
                <a:gd name="T26" fmla="*/ 100 w 128"/>
                <a:gd name="T27" fmla="*/ 136 h 143"/>
                <a:gd name="T28" fmla="*/ 102 w 128"/>
                <a:gd name="T29" fmla="*/ 143 h 143"/>
                <a:gd name="T30" fmla="*/ 109 w 128"/>
                <a:gd name="T31" fmla="*/ 10 h 143"/>
                <a:gd name="T32" fmla="*/ 93 w 128"/>
                <a:gd name="T33" fmla="*/ 42 h 143"/>
                <a:gd name="T34" fmla="*/ 102 w 128"/>
                <a:gd name="T35" fmla="*/ 0 h 143"/>
                <a:gd name="T36" fmla="*/ 102 w 128"/>
                <a:gd name="T37" fmla="*/ 16 h 143"/>
                <a:gd name="T38" fmla="*/ 105 w 128"/>
                <a:gd name="T39" fmla="*/ 28 h 143"/>
                <a:gd name="T40" fmla="*/ 100 w 128"/>
                <a:gd name="T41" fmla="*/ 42 h 143"/>
                <a:gd name="T42" fmla="*/ 105 w 128"/>
                <a:gd name="T43" fmla="*/ 44 h 143"/>
                <a:gd name="T44" fmla="*/ 105 w 128"/>
                <a:gd name="T45" fmla="*/ 76 h 143"/>
                <a:gd name="T46" fmla="*/ 102 w 128"/>
                <a:gd name="T47" fmla="*/ 63 h 143"/>
                <a:gd name="T48" fmla="*/ 102 w 128"/>
                <a:gd name="T49" fmla="*/ 104 h 143"/>
                <a:gd name="T50" fmla="*/ 109 w 128"/>
                <a:gd name="T51" fmla="*/ 86 h 143"/>
                <a:gd name="T52" fmla="*/ 109 w 128"/>
                <a:gd name="T53" fmla="*/ 127 h 143"/>
                <a:gd name="T54" fmla="*/ 64 w 128"/>
                <a:gd name="T55" fmla="*/ 93 h 143"/>
                <a:gd name="T56" fmla="*/ 93 w 128"/>
                <a:gd name="T57" fmla="*/ 50 h 143"/>
                <a:gd name="T58" fmla="*/ 28 w 128"/>
                <a:gd name="T59" fmla="*/ 7 h 143"/>
                <a:gd name="T60" fmla="*/ 25 w 128"/>
                <a:gd name="T61" fmla="*/ 0 h 143"/>
                <a:gd name="T62" fmla="*/ 35 w 128"/>
                <a:gd name="T63" fmla="*/ 42 h 143"/>
                <a:gd name="T64" fmla="*/ 28 w 128"/>
                <a:gd name="T65" fmla="*/ 136 h 143"/>
                <a:gd name="T66" fmla="*/ 64 w 128"/>
                <a:gd name="T67" fmla="*/ 106 h 143"/>
                <a:gd name="T68" fmla="*/ 23 w 128"/>
                <a:gd name="T69" fmla="*/ 138 h 143"/>
                <a:gd name="T70" fmla="*/ 37 w 128"/>
                <a:gd name="T71" fmla="*/ 88 h 143"/>
                <a:gd name="T72" fmla="*/ 35 w 128"/>
                <a:gd name="T73" fmla="*/ 50 h 143"/>
                <a:gd name="T74" fmla="*/ 25 w 128"/>
                <a:gd name="T75" fmla="*/ 110 h 143"/>
                <a:gd name="T76" fmla="*/ 18 w 128"/>
                <a:gd name="T77" fmla="*/ 127 h 143"/>
                <a:gd name="T78" fmla="*/ 18 w 128"/>
                <a:gd name="T79" fmla="*/ 86 h 143"/>
                <a:gd name="T80" fmla="*/ 18 w 128"/>
                <a:gd name="T81" fmla="*/ 80 h 143"/>
                <a:gd name="T82" fmla="*/ 25 w 128"/>
                <a:gd name="T83" fmla="*/ 63 h 143"/>
                <a:gd name="T84" fmla="*/ 25 w 128"/>
                <a:gd name="T85" fmla="*/ 57 h 143"/>
                <a:gd name="T86" fmla="*/ 23 w 128"/>
                <a:gd name="T87" fmla="*/ 44 h 143"/>
                <a:gd name="T88" fmla="*/ 28 w 128"/>
                <a:gd name="T89" fmla="*/ 31 h 143"/>
                <a:gd name="T90" fmla="*/ 23 w 128"/>
                <a:gd name="T91" fmla="*/ 28 h 143"/>
                <a:gd name="T92" fmla="*/ 9 w 128"/>
                <a:gd name="T93" fmla="*/ 5 h 143"/>
                <a:gd name="T94" fmla="*/ 18 w 128"/>
                <a:gd name="T95" fmla="*/ 133 h 143"/>
                <a:gd name="T96" fmla="*/ 0 w 128"/>
                <a:gd name="T97" fmla="*/ 141 h 143"/>
                <a:gd name="T98" fmla="*/ 18 w 128"/>
                <a:gd name="T99" fmla="*/ 5 h 143"/>
                <a:gd name="T100" fmla="*/ 11 w 128"/>
                <a:gd name="T101" fmla="*/ 33 h 143"/>
                <a:gd name="T102" fmla="*/ 18 w 128"/>
                <a:gd name="T103" fmla="*/ 16 h 143"/>
                <a:gd name="T104" fmla="*/ 18 w 128"/>
                <a:gd name="T105" fmla="*/ 57 h 143"/>
                <a:gd name="T106" fmla="*/ 18 w 128"/>
                <a:gd name="T107" fmla="*/ 63 h 143"/>
                <a:gd name="T108" fmla="*/ 18 w 128"/>
                <a:gd name="T109" fmla="*/ 76 h 143"/>
                <a:gd name="T110" fmla="*/ 11 w 128"/>
                <a:gd name="T111" fmla="*/ 86 h 143"/>
                <a:gd name="T112" fmla="*/ 13 w 128"/>
                <a:gd name="T113" fmla="*/ 99 h 143"/>
                <a:gd name="T114" fmla="*/ 9 w 128"/>
                <a:gd name="T115" fmla="*/ 112 h 143"/>
                <a:gd name="T116" fmla="*/ 13 w 128"/>
                <a:gd name="T117" fmla="*/ 115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8" h="143">
                  <a:moveTo>
                    <a:pt x="109" y="133"/>
                  </a:moveTo>
                  <a:cubicBezTo>
                    <a:pt x="116" y="133"/>
                    <a:pt x="116" y="133"/>
                    <a:pt x="116" y="133"/>
                  </a:cubicBezTo>
                  <a:cubicBezTo>
                    <a:pt x="118" y="133"/>
                    <a:pt x="119" y="134"/>
                    <a:pt x="119" y="136"/>
                  </a:cubicBezTo>
                  <a:cubicBezTo>
                    <a:pt x="119" y="138"/>
                    <a:pt x="119" y="138"/>
                    <a:pt x="119" y="138"/>
                  </a:cubicBezTo>
                  <a:cubicBezTo>
                    <a:pt x="123" y="138"/>
                    <a:pt x="123" y="138"/>
                    <a:pt x="123" y="138"/>
                  </a:cubicBezTo>
                  <a:cubicBezTo>
                    <a:pt x="123" y="5"/>
                    <a:pt x="123" y="5"/>
                    <a:pt x="123" y="5"/>
                  </a:cubicBezTo>
                  <a:cubicBezTo>
                    <a:pt x="119" y="5"/>
                    <a:pt x="119" y="5"/>
                    <a:pt x="119" y="5"/>
                  </a:cubicBezTo>
                  <a:cubicBezTo>
                    <a:pt x="119" y="7"/>
                    <a:pt x="119" y="7"/>
                    <a:pt x="119" y="7"/>
                  </a:cubicBezTo>
                  <a:cubicBezTo>
                    <a:pt x="119" y="9"/>
                    <a:pt x="118" y="10"/>
                    <a:pt x="116" y="10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1"/>
                    <a:pt x="115" y="0"/>
                    <a:pt x="116" y="0"/>
                  </a:cubicBezTo>
                  <a:cubicBezTo>
                    <a:pt x="125" y="0"/>
                    <a:pt x="125" y="0"/>
                    <a:pt x="125" y="0"/>
                  </a:cubicBezTo>
                  <a:cubicBezTo>
                    <a:pt x="127" y="0"/>
                    <a:pt x="128" y="1"/>
                    <a:pt x="128" y="2"/>
                  </a:cubicBezTo>
                  <a:cubicBezTo>
                    <a:pt x="128" y="141"/>
                    <a:pt x="128" y="141"/>
                    <a:pt x="128" y="141"/>
                  </a:cubicBezTo>
                  <a:cubicBezTo>
                    <a:pt x="128" y="142"/>
                    <a:pt x="127" y="143"/>
                    <a:pt x="125" y="143"/>
                  </a:cubicBezTo>
                  <a:cubicBezTo>
                    <a:pt x="116" y="143"/>
                    <a:pt x="116" y="143"/>
                    <a:pt x="116" y="143"/>
                  </a:cubicBezTo>
                  <a:cubicBezTo>
                    <a:pt x="115" y="143"/>
                    <a:pt x="114" y="142"/>
                    <a:pt x="114" y="141"/>
                  </a:cubicBezTo>
                  <a:cubicBezTo>
                    <a:pt x="114" y="138"/>
                    <a:pt x="114" y="138"/>
                    <a:pt x="114" y="138"/>
                  </a:cubicBezTo>
                  <a:cubicBezTo>
                    <a:pt x="109" y="138"/>
                    <a:pt x="109" y="138"/>
                    <a:pt x="109" y="138"/>
                  </a:cubicBezTo>
                  <a:cubicBezTo>
                    <a:pt x="109" y="133"/>
                    <a:pt x="109" y="133"/>
                    <a:pt x="109" y="133"/>
                  </a:cubicBezTo>
                  <a:close/>
                  <a:moveTo>
                    <a:pt x="109" y="127"/>
                  </a:moveTo>
                  <a:cubicBezTo>
                    <a:pt x="116" y="127"/>
                    <a:pt x="116" y="127"/>
                    <a:pt x="116" y="127"/>
                  </a:cubicBezTo>
                  <a:cubicBezTo>
                    <a:pt x="118" y="127"/>
                    <a:pt x="119" y="126"/>
                    <a:pt x="119" y="125"/>
                  </a:cubicBezTo>
                  <a:cubicBezTo>
                    <a:pt x="119" y="112"/>
                    <a:pt x="119" y="112"/>
                    <a:pt x="119" y="112"/>
                  </a:cubicBezTo>
                  <a:cubicBezTo>
                    <a:pt x="119" y="111"/>
                    <a:pt x="118" y="110"/>
                    <a:pt x="116" y="110"/>
                  </a:cubicBezTo>
                  <a:cubicBezTo>
                    <a:pt x="109" y="110"/>
                    <a:pt x="109" y="110"/>
                    <a:pt x="109" y="110"/>
                  </a:cubicBezTo>
                  <a:cubicBezTo>
                    <a:pt x="109" y="115"/>
                    <a:pt x="109" y="115"/>
                    <a:pt x="109" y="115"/>
                  </a:cubicBezTo>
                  <a:cubicBezTo>
                    <a:pt x="114" y="115"/>
                    <a:pt x="114" y="115"/>
                    <a:pt x="114" y="115"/>
                  </a:cubicBezTo>
                  <a:cubicBezTo>
                    <a:pt x="114" y="123"/>
                    <a:pt x="114" y="123"/>
                    <a:pt x="114" y="123"/>
                  </a:cubicBezTo>
                  <a:cubicBezTo>
                    <a:pt x="109" y="123"/>
                    <a:pt x="109" y="123"/>
                    <a:pt x="109" y="123"/>
                  </a:cubicBezTo>
                  <a:cubicBezTo>
                    <a:pt x="109" y="127"/>
                    <a:pt x="109" y="127"/>
                    <a:pt x="109" y="127"/>
                  </a:cubicBezTo>
                  <a:close/>
                  <a:moveTo>
                    <a:pt x="109" y="104"/>
                  </a:moveTo>
                  <a:cubicBezTo>
                    <a:pt x="116" y="104"/>
                    <a:pt x="116" y="104"/>
                    <a:pt x="116" y="104"/>
                  </a:cubicBezTo>
                  <a:cubicBezTo>
                    <a:pt x="118" y="104"/>
                    <a:pt x="119" y="103"/>
                    <a:pt x="119" y="101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119" y="87"/>
                    <a:pt x="118" y="86"/>
                    <a:pt x="116" y="86"/>
                  </a:cubicBezTo>
                  <a:cubicBezTo>
                    <a:pt x="109" y="86"/>
                    <a:pt x="109" y="86"/>
                    <a:pt x="109" y="86"/>
                  </a:cubicBezTo>
                  <a:cubicBezTo>
                    <a:pt x="109" y="91"/>
                    <a:pt x="109" y="91"/>
                    <a:pt x="109" y="91"/>
                  </a:cubicBezTo>
                  <a:cubicBezTo>
                    <a:pt x="114" y="91"/>
                    <a:pt x="114" y="91"/>
                    <a:pt x="114" y="91"/>
                  </a:cubicBezTo>
                  <a:cubicBezTo>
                    <a:pt x="114" y="99"/>
                    <a:pt x="114" y="99"/>
                    <a:pt x="114" y="99"/>
                  </a:cubicBezTo>
                  <a:cubicBezTo>
                    <a:pt x="109" y="99"/>
                    <a:pt x="109" y="99"/>
                    <a:pt x="109" y="99"/>
                  </a:cubicBezTo>
                  <a:cubicBezTo>
                    <a:pt x="109" y="104"/>
                    <a:pt x="109" y="104"/>
                    <a:pt x="109" y="104"/>
                  </a:cubicBezTo>
                  <a:close/>
                  <a:moveTo>
                    <a:pt x="109" y="80"/>
                  </a:moveTo>
                  <a:cubicBezTo>
                    <a:pt x="116" y="80"/>
                    <a:pt x="116" y="80"/>
                    <a:pt x="116" y="80"/>
                  </a:cubicBezTo>
                  <a:cubicBezTo>
                    <a:pt x="118" y="80"/>
                    <a:pt x="119" y="79"/>
                    <a:pt x="119" y="78"/>
                  </a:cubicBezTo>
                  <a:cubicBezTo>
                    <a:pt x="119" y="65"/>
                    <a:pt x="119" y="65"/>
                    <a:pt x="119" y="65"/>
                  </a:cubicBezTo>
                  <a:cubicBezTo>
                    <a:pt x="119" y="64"/>
                    <a:pt x="118" y="63"/>
                    <a:pt x="116" y="63"/>
                  </a:cubicBezTo>
                  <a:cubicBezTo>
                    <a:pt x="109" y="63"/>
                    <a:pt x="109" y="63"/>
                    <a:pt x="109" y="63"/>
                  </a:cubicBezTo>
                  <a:cubicBezTo>
                    <a:pt x="109" y="67"/>
                    <a:pt x="109" y="67"/>
                    <a:pt x="109" y="67"/>
                  </a:cubicBezTo>
                  <a:cubicBezTo>
                    <a:pt x="114" y="67"/>
                    <a:pt x="114" y="67"/>
                    <a:pt x="114" y="67"/>
                  </a:cubicBezTo>
                  <a:cubicBezTo>
                    <a:pt x="114" y="76"/>
                    <a:pt x="114" y="76"/>
                    <a:pt x="114" y="76"/>
                  </a:cubicBezTo>
                  <a:cubicBezTo>
                    <a:pt x="109" y="76"/>
                    <a:pt x="109" y="76"/>
                    <a:pt x="109" y="76"/>
                  </a:cubicBezTo>
                  <a:cubicBezTo>
                    <a:pt x="109" y="80"/>
                    <a:pt x="109" y="80"/>
                    <a:pt x="109" y="80"/>
                  </a:cubicBezTo>
                  <a:close/>
                  <a:moveTo>
                    <a:pt x="109" y="57"/>
                  </a:moveTo>
                  <a:cubicBezTo>
                    <a:pt x="116" y="57"/>
                    <a:pt x="116" y="57"/>
                    <a:pt x="116" y="57"/>
                  </a:cubicBezTo>
                  <a:cubicBezTo>
                    <a:pt x="118" y="57"/>
                    <a:pt x="119" y="56"/>
                    <a:pt x="119" y="54"/>
                  </a:cubicBezTo>
                  <a:cubicBezTo>
                    <a:pt x="119" y="42"/>
                    <a:pt x="119" y="42"/>
                    <a:pt x="119" y="42"/>
                  </a:cubicBezTo>
                  <a:cubicBezTo>
                    <a:pt x="119" y="40"/>
                    <a:pt x="118" y="39"/>
                    <a:pt x="116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109" y="44"/>
                    <a:pt x="109" y="44"/>
                    <a:pt x="109" y="44"/>
                  </a:cubicBezTo>
                  <a:cubicBezTo>
                    <a:pt x="114" y="44"/>
                    <a:pt x="114" y="44"/>
                    <a:pt x="114" y="44"/>
                  </a:cubicBezTo>
                  <a:cubicBezTo>
                    <a:pt x="114" y="52"/>
                    <a:pt x="114" y="52"/>
                    <a:pt x="114" y="52"/>
                  </a:cubicBezTo>
                  <a:cubicBezTo>
                    <a:pt x="109" y="52"/>
                    <a:pt x="109" y="52"/>
                    <a:pt x="109" y="52"/>
                  </a:cubicBezTo>
                  <a:cubicBezTo>
                    <a:pt x="109" y="57"/>
                    <a:pt x="109" y="57"/>
                    <a:pt x="109" y="57"/>
                  </a:cubicBezTo>
                  <a:close/>
                  <a:moveTo>
                    <a:pt x="109" y="33"/>
                  </a:moveTo>
                  <a:cubicBezTo>
                    <a:pt x="116" y="33"/>
                    <a:pt x="116" y="33"/>
                    <a:pt x="116" y="33"/>
                  </a:cubicBezTo>
                  <a:cubicBezTo>
                    <a:pt x="118" y="33"/>
                    <a:pt x="119" y="32"/>
                    <a:pt x="119" y="31"/>
                  </a:cubicBezTo>
                  <a:cubicBezTo>
                    <a:pt x="119" y="18"/>
                    <a:pt x="119" y="18"/>
                    <a:pt x="119" y="18"/>
                  </a:cubicBezTo>
                  <a:cubicBezTo>
                    <a:pt x="119" y="17"/>
                    <a:pt x="118" y="16"/>
                    <a:pt x="116" y="16"/>
                  </a:cubicBezTo>
                  <a:cubicBezTo>
                    <a:pt x="109" y="16"/>
                    <a:pt x="109" y="16"/>
                    <a:pt x="109" y="16"/>
                  </a:cubicBezTo>
                  <a:cubicBezTo>
                    <a:pt x="109" y="20"/>
                    <a:pt x="109" y="20"/>
                    <a:pt x="109" y="20"/>
                  </a:cubicBezTo>
                  <a:cubicBezTo>
                    <a:pt x="114" y="20"/>
                    <a:pt x="114" y="20"/>
                    <a:pt x="114" y="20"/>
                  </a:cubicBezTo>
                  <a:cubicBezTo>
                    <a:pt x="114" y="28"/>
                    <a:pt x="114" y="28"/>
                    <a:pt x="114" y="28"/>
                  </a:cubicBezTo>
                  <a:cubicBezTo>
                    <a:pt x="109" y="28"/>
                    <a:pt x="109" y="28"/>
                    <a:pt x="109" y="28"/>
                  </a:cubicBezTo>
                  <a:lnTo>
                    <a:pt x="109" y="33"/>
                  </a:lnTo>
                  <a:close/>
                  <a:moveTo>
                    <a:pt x="64" y="101"/>
                  </a:moveTo>
                  <a:cubicBezTo>
                    <a:pt x="93" y="101"/>
                    <a:pt x="93" y="101"/>
                    <a:pt x="93" y="101"/>
                  </a:cubicBezTo>
                  <a:cubicBezTo>
                    <a:pt x="94" y="101"/>
                    <a:pt x="96" y="102"/>
                    <a:pt x="96" y="104"/>
                  </a:cubicBezTo>
                  <a:cubicBezTo>
                    <a:pt x="96" y="138"/>
                    <a:pt x="96" y="138"/>
                    <a:pt x="96" y="138"/>
                  </a:cubicBezTo>
                  <a:cubicBezTo>
                    <a:pt x="100" y="138"/>
                    <a:pt x="100" y="138"/>
                    <a:pt x="100" y="138"/>
                  </a:cubicBezTo>
                  <a:cubicBezTo>
                    <a:pt x="100" y="136"/>
                    <a:pt x="100" y="136"/>
                    <a:pt x="100" y="136"/>
                  </a:cubicBezTo>
                  <a:cubicBezTo>
                    <a:pt x="100" y="134"/>
                    <a:pt x="101" y="133"/>
                    <a:pt x="102" y="133"/>
                  </a:cubicBezTo>
                  <a:cubicBezTo>
                    <a:pt x="109" y="133"/>
                    <a:pt x="109" y="133"/>
                    <a:pt x="109" y="133"/>
                  </a:cubicBezTo>
                  <a:cubicBezTo>
                    <a:pt x="109" y="138"/>
                    <a:pt x="109" y="138"/>
                    <a:pt x="109" y="138"/>
                  </a:cubicBezTo>
                  <a:cubicBezTo>
                    <a:pt x="105" y="138"/>
                    <a:pt x="105" y="138"/>
                    <a:pt x="105" y="138"/>
                  </a:cubicBezTo>
                  <a:cubicBezTo>
                    <a:pt x="105" y="141"/>
                    <a:pt x="105" y="141"/>
                    <a:pt x="105" y="141"/>
                  </a:cubicBezTo>
                  <a:cubicBezTo>
                    <a:pt x="105" y="142"/>
                    <a:pt x="104" y="143"/>
                    <a:pt x="102" y="143"/>
                  </a:cubicBezTo>
                  <a:cubicBezTo>
                    <a:pt x="93" y="143"/>
                    <a:pt x="93" y="143"/>
                    <a:pt x="93" y="143"/>
                  </a:cubicBezTo>
                  <a:cubicBezTo>
                    <a:pt x="92" y="143"/>
                    <a:pt x="91" y="142"/>
                    <a:pt x="91" y="141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64" y="106"/>
                    <a:pt x="64" y="106"/>
                    <a:pt x="64" y="106"/>
                  </a:cubicBezTo>
                  <a:cubicBezTo>
                    <a:pt x="64" y="101"/>
                    <a:pt x="64" y="101"/>
                    <a:pt x="64" y="101"/>
                  </a:cubicBezTo>
                  <a:close/>
                  <a:moveTo>
                    <a:pt x="109" y="10"/>
                  </a:moveTo>
                  <a:cubicBezTo>
                    <a:pt x="102" y="10"/>
                    <a:pt x="102" y="10"/>
                    <a:pt x="102" y="10"/>
                  </a:cubicBezTo>
                  <a:cubicBezTo>
                    <a:pt x="101" y="10"/>
                    <a:pt x="100" y="9"/>
                    <a:pt x="100" y="7"/>
                  </a:cubicBezTo>
                  <a:cubicBezTo>
                    <a:pt x="100" y="5"/>
                    <a:pt x="100" y="5"/>
                    <a:pt x="100" y="5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41"/>
                    <a:pt x="94" y="42"/>
                    <a:pt x="93" y="42"/>
                  </a:cubicBezTo>
                  <a:cubicBezTo>
                    <a:pt x="64" y="42"/>
                    <a:pt x="64" y="42"/>
                    <a:pt x="64" y="42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91" y="37"/>
                    <a:pt x="91" y="37"/>
                    <a:pt x="91" y="37"/>
                  </a:cubicBezTo>
                  <a:cubicBezTo>
                    <a:pt x="91" y="2"/>
                    <a:pt x="91" y="2"/>
                    <a:pt x="91" y="2"/>
                  </a:cubicBezTo>
                  <a:cubicBezTo>
                    <a:pt x="91" y="1"/>
                    <a:pt x="92" y="0"/>
                    <a:pt x="93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4" y="0"/>
                    <a:pt x="105" y="1"/>
                    <a:pt x="105" y="2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10"/>
                    <a:pt x="109" y="10"/>
                    <a:pt x="109" y="10"/>
                  </a:cubicBezTo>
                  <a:close/>
                  <a:moveTo>
                    <a:pt x="109" y="16"/>
                  </a:moveTo>
                  <a:cubicBezTo>
                    <a:pt x="102" y="16"/>
                    <a:pt x="102" y="16"/>
                    <a:pt x="102" y="16"/>
                  </a:cubicBezTo>
                  <a:cubicBezTo>
                    <a:pt x="101" y="16"/>
                    <a:pt x="100" y="17"/>
                    <a:pt x="100" y="18"/>
                  </a:cubicBezTo>
                  <a:cubicBezTo>
                    <a:pt x="100" y="31"/>
                    <a:pt x="100" y="31"/>
                    <a:pt x="100" y="31"/>
                  </a:cubicBezTo>
                  <a:cubicBezTo>
                    <a:pt x="100" y="32"/>
                    <a:pt x="101" y="33"/>
                    <a:pt x="102" y="33"/>
                  </a:cubicBezTo>
                  <a:cubicBezTo>
                    <a:pt x="109" y="33"/>
                    <a:pt x="109" y="33"/>
                    <a:pt x="109" y="33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5" y="28"/>
                    <a:pt x="105" y="28"/>
                    <a:pt x="105" y="28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9" y="20"/>
                    <a:pt x="109" y="20"/>
                    <a:pt x="109" y="20"/>
                  </a:cubicBezTo>
                  <a:cubicBezTo>
                    <a:pt x="109" y="16"/>
                    <a:pt x="109" y="16"/>
                    <a:pt x="109" y="16"/>
                  </a:cubicBezTo>
                  <a:close/>
                  <a:moveTo>
                    <a:pt x="109" y="39"/>
                  </a:moveTo>
                  <a:cubicBezTo>
                    <a:pt x="102" y="39"/>
                    <a:pt x="102" y="39"/>
                    <a:pt x="102" y="39"/>
                  </a:cubicBezTo>
                  <a:cubicBezTo>
                    <a:pt x="101" y="39"/>
                    <a:pt x="100" y="40"/>
                    <a:pt x="100" y="42"/>
                  </a:cubicBezTo>
                  <a:cubicBezTo>
                    <a:pt x="100" y="54"/>
                    <a:pt x="100" y="54"/>
                    <a:pt x="100" y="54"/>
                  </a:cubicBezTo>
                  <a:cubicBezTo>
                    <a:pt x="100" y="56"/>
                    <a:pt x="101" y="57"/>
                    <a:pt x="102" y="5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52"/>
                    <a:pt x="109" y="52"/>
                    <a:pt x="109" y="52"/>
                  </a:cubicBezTo>
                  <a:cubicBezTo>
                    <a:pt x="105" y="52"/>
                    <a:pt x="105" y="52"/>
                    <a:pt x="105" y="52"/>
                  </a:cubicBezTo>
                  <a:cubicBezTo>
                    <a:pt x="105" y="44"/>
                    <a:pt x="105" y="44"/>
                    <a:pt x="105" y="44"/>
                  </a:cubicBezTo>
                  <a:cubicBezTo>
                    <a:pt x="109" y="44"/>
                    <a:pt x="109" y="44"/>
                    <a:pt x="109" y="44"/>
                  </a:cubicBezTo>
                  <a:cubicBezTo>
                    <a:pt x="109" y="39"/>
                    <a:pt x="109" y="39"/>
                    <a:pt x="109" y="39"/>
                  </a:cubicBezTo>
                  <a:close/>
                  <a:moveTo>
                    <a:pt x="109" y="63"/>
                  </a:moveTo>
                  <a:cubicBezTo>
                    <a:pt x="109" y="67"/>
                    <a:pt x="109" y="67"/>
                    <a:pt x="109" y="67"/>
                  </a:cubicBezTo>
                  <a:cubicBezTo>
                    <a:pt x="105" y="67"/>
                    <a:pt x="105" y="67"/>
                    <a:pt x="105" y="67"/>
                  </a:cubicBezTo>
                  <a:cubicBezTo>
                    <a:pt x="105" y="76"/>
                    <a:pt x="105" y="76"/>
                    <a:pt x="105" y="76"/>
                  </a:cubicBezTo>
                  <a:cubicBezTo>
                    <a:pt x="109" y="76"/>
                    <a:pt x="109" y="76"/>
                    <a:pt x="109" y="76"/>
                  </a:cubicBezTo>
                  <a:cubicBezTo>
                    <a:pt x="109" y="80"/>
                    <a:pt x="109" y="80"/>
                    <a:pt x="109" y="80"/>
                  </a:cubicBezTo>
                  <a:cubicBezTo>
                    <a:pt x="102" y="80"/>
                    <a:pt x="102" y="80"/>
                    <a:pt x="102" y="80"/>
                  </a:cubicBezTo>
                  <a:cubicBezTo>
                    <a:pt x="101" y="80"/>
                    <a:pt x="100" y="79"/>
                    <a:pt x="100" y="78"/>
                  </a:cubicBezTo>
                  <a:cubicBezTo>
                    <a:pt x="100" y="65"/>
                    <a:pt x="100" y="65"/>
                    <a:pt x="100" y="65"/>
                  </a:cubicBezTo>
                  <a:cubicBezTo>
                    <a:pt x="100" y="64"/>
                    <a:pt x="101" y="63"/>
                    <a:pt x="102" y="63"/>
                  </a:cubicBezTo>
                  <a:cubicBezTo>
                    <a:pt x="109" y="63"/>
                    <a:pt x="109" y="63"/>
                    <a:pt x="109" y="63"/>
                  </a:cubicBezTo>
                  <a:close/>
                  <a:moveTo>
                    <a:pt x="109" y="86"/>
                  </a:moveTo>
                  <a:cubicBezTo>
                    <a:pt x="102" y="86"/>
                    <a:pt x="102" y="86"/>
                    <a:pt x="102" y="86"/>
                  </a:cubicBezTo>
                  <a:cubicBezTo>
                    <a:pt x="101" y="86"/>
                    <a:pt x="100" y="87"/>
                    <a:pt x="100" y="89"/>
                  </a:cubicBezTo>
                  <a:cubicBezTo>
                    <a:pt x="100" y="101"/>
                    <a:pt x="100" y="101"/>
                    <a:pt x="100" y="101"/>
                  </a:cubicBezTo>
                  <a:cubicBezTo>
                    <a:pt x="100" y="103"/>
                    <a:pt x="101" y="104"/>
                    <a:pt x="102" y="104"/>
                  </a:cubicBezTo>
                  <a:cubicBezTo>
                    <a:pt x="109" y="104"/>
                    <a:pt x="109" y="104"/>
                    <a:pt x="109" y="104"/>
                  </a:cubicBezTo>
                  <a:cubicBezTo>
                    <a:pt x="109" y="99"/>
                    <a:pt x="109" y="99"/>
                    <a:pt x="109" y="99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05" y="91"/>
                    <a:pt x="105" y="91"/>
                    <a:pt x="105" y="91"/>
                  </a:cubicBezTo>
                  <a:cubicBezTo>
                    <a:pt x="109" y="91"/>
                    <a:pt x="109" y="91"/>
                    <a:pt x="109" y="91"/>
                  </a:cubicBezTo>
                  <a:cubicBezTo>
                    <a:pt x="109" y="86"/>
                    <a:pt x="109" y="86"/>
                    <a:pt x="109" y="86"/>
                  </a:cubicBezTo>
                  <a:close/>
                  <a:moveTo>
                    <a:pt x="109" y="110"/>
                  </a:moveTo>
                  <a:cubicBezTo>
                    <a:pt x="102" y="110"/>
                    <a:pt x="102" y="110"/>
                    <a:pt x="102" y="110"/>
                  </a:cubicBezTo>
                  <a:cubicBezTo>
                    <a:pt x="101" y="110"/>
                    <a:pt x="100" y="111"/>
                    <a:pt x="100" y="112"/>
                  </a:cubicBezTo>
                  <a:cubicBezTo>
                    <a:pt x="100" y="125"/>
                    <a:pt x="100" y="125"/>
                    <a:pt x="100" y="125"/>
                  </a:cubicBezTo>
                  <a:cubicBezTo>
                    <a:pt x="100" y="126"/>
                    <a:pt x="101" y="127"/>
                    <a:pt x="102" y="127"/>
                  </a:cubicBezTo>
                  <a:cubicBezTo>
                    <a:pt x="109" y="127"/>
                    <a:pt x="109" y="127"/>
                    <a:pt x="109" y="127"/>
                  </a:cubicBezTo>
                  <a:cubicBezTo>
                    <a:pt x="109" y="123"/>
                    <a:pt x="109" y="123"/>
                    <a:pt x="109" y="123"/>
                  </a:cubicBezTo>
                  <a:cubicBezTo>
                    <a:pt x="105" y="123"/>
                    <a:pt x="105" y="123"/>
                    <a:pt x="105" y="123"/>
                  </a:cubicBezTo>
                  <a:cubicBezTo>
                    <a:pt x="105" y="115"/>
                    <a:pt x="105" y="115"/>
                    <a:pt x="105" y="115"/>
                  </a:cubicBezTo>
                  <a:cubicBezTo>
                    <a:pt x="109" y="115"/>
                    <a:pt x="109" y="115"/>
                    <a:pt x="109" y="115"/>
                  </a:cubicBezTo>
                  <a:cubicBezTo>
                    <a:pt x="109" y="110"/>
                    <a:pt x="109" y="110"/>
                    <a:pt x="109" y="110"/>
                  </a:cubicBezTo>
                  <a:close/>
                  <a:moveTo>
                    <a:pt x="64" y="93"/>
                  </a:moveTo>
                  <a:cubicBezTo>
                    <a:pt x="64" y="88"/>
                    <a:pt x="64" y="88"/>
                    <a:pt x="64" y="88"/>
                  </a:cubicBezTo>
                  <a:cubicBezTo>
                    <a:pt x="91" y="88"/>
                    <a:pt x="91" y="88"/>
                    <a:pt x="91" y="88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93" y="50"/>
                    <a:pt x="93" y="50"/>
                    <a:pt x="93" y="50"/>
                  </a:cubicBezTo>
                  <a:cubicBezTo>
                    <a:pt x="94" y="50"/>
                    <a:pt x="96" y="51"/>
                    <a:pt x="96" y="53"/>
                  </a:cubicBezTo>
                  <a:cubicBezTo>
                    <a:pt x="96" y="90"/>
                    <a:pt x="96" y="90"/>
                    <a:pt x="96" y="90"/>
                  </a:cubicBezTo>
                  <a:cubicBezTo>
                    <a:pt x="96" y="92"/>
                    <a:pt x="94" y="93"/>
                    <a:pt x="93" y="93"/>
                  </a:cubicBezTo>
                  <a:lnTo>
                    <a:pt x="64" y="93"/>
                  </a:lnTo>
                  <a:close/>
                  <a:moveTo>
                    <a:pt x="28" y="5"/>
                  </a:moveTo>
                  <a:cubicBezTo>
                    <a:pt x="28" y="7"/>
                    <a:pt x="28" y="7"/>
                    <a:pt x="28" y="7"/>
                  </a:cubicBezTo>
                  <a:cubicBezTo>
                    <a:pt x="28" y="9"/>
                    <a:pt x="27" y="10"/>
                    <a:pt x="25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3" y="1"/>
                    <a:pt x="24" y="0"/>
                    <a:pt x="2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6" y="0"/>
                    <a:pt x="37" y="1"/>
                    <a:pt x="37" y="2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64" y="37"/>
                    <a:pt x="64" y="37"/>
                    <a:pt x="64" y="37"/>
                  </a:cubicBezTo>
                  <a:cubicBezTo>
                    <a:pt x="64" y="42"/>
                    <a:pt x="64" y="42"/>
                    <a:pt x="64" y="42"/>
                  </a:cubicBezTo>
                  <a:cubicBezTo>
                    <a:pt x="35" y="42"/>
                    <a:pt x="35" y="42"/>
                    <a:pt x="35" y="42"/>
                  </a:cubicBezTo>
                  <a:cubicBezTo>
                    <a:pt x="33" y="42"/>
                    <a:pt x="32" y="41"/>
                    <a:pt x="32" y="39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28" y="5"/>
                    <a:pt x="28" y="5"/>
                    <a:pt x="28" y="5"/>
                  </a:cubicBezTo>
                  <a:close/>
                  <a:moveTo>
                    <a:pt x="18" y="133"/>
                  </a:moveTo>
                  <a:cubicBezTo>
                    <a:pt x="25" y="133"/>
                    <a:pt x="25" y="133"/>
                    <a:pt x="25" y="133"/>
                  </a:cubicBezTo>
                  <a:cubicBezTo>
                    <a:pt x="27" y="133"/>
                    <a:pt x="28" y="134"/>
                    <a:pt x="28" y="136"/>
                  </a:cubicBezTo>
                  <a:cubicBezTo>
                    <a:pt x="28" y="138"/>
                    <a:pt x="28" y="138"/>
                    <a:pt x="28" y="138"/>
                  </a:cubicBezTo>
                  <a:cubicBezTo>
                    <a:pt x="32" y="138"/>
                    <a:pt x="32" y="138"/>
                    <a:pt x="32" y="138"/>
                  </a:cubicBezTo>
                  <a:cubicBezTo>
                    <a:pt x="32" y="104"/>
                    <a:pt x="32" y="104"/>
                    <a:pt x="32" y="104"/>
                  </a:cubicBezTo>
                  <a:cubicBezTo>
                    <a:pt x="32" y="102"/>
                    <a:pt x="33" y="101"/>
                    <a:pt x="35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6"/>
                    <a:pt x="64" y="106"/>
                    <a:pt x="64" y="106"/>
                  </a:cubicBezTo>
                  <a:cubicBezTo>
                    <a:pt x="37" y="106"/>
                    <a:pt x="37" y="106"/>
                    <a:pt x="37" y="106"/>
                  </a:cubicBezTo>
                  <a:cubicBezTo>
                    <a:pt x="37" y="141"/>
                    <a:pt x="37" y="141"/>
                    <a:pt x="37" y="141"/>
                  </a:cubicBezTo>
                  <a:cubicBezTo>
                    <a:pt x="37" y="142"/>
                    <a:pt x="36" y="143"/>
                    <a:pt x="35" y="143"/>
                  </a:cubicBezTo>
                  <a:cubicBezTo>
                    <a:pt x="25" y="143"/>
                    <a:pt x="25" y="143"/>
                    <a:pt x="25" y="143"/>
                  </a:cubicBezTo>
                  <a:cubicBezTo>
                    <a:pt x="24" y="143"/>
                    <a:pt x="23" y="142"/>
                    <a:pt x="23" y="141"/>
                  </a:cubicBezTo>
                  <a:cubicBezTo>
                    <a:pt x="23" y="138"/>
                    <a:pt x="23" y="138"/>
                    <a:pt x="23" y="138"/>
                  </a:cubicBezTo>
                  <a:cubicBezTo>
                    <a:pt x="18" y="138"/>
                    <a:pt x="18" y="138"/>
                    <a:pt x="18" y="138"/>
                  </a:cubicBezTo>
                  <a:cubicBezTo>
                    <a:pt x="18" y="133"/>
                    <a:pt x="18" y="133"/>
                    <a:pt x="18" y="133"/>
                  </a:cubicBezTo>
                  <a:close/>
                  <a:moveTo>
                    <a:pt x="64" y="50"/>
                  </a:moveTo>
                  <a:cubicBezTo>
                    <a:pt x="64" y="55"/>
                    <a:pt x="64" y="55"/>
                    <a:pt x="64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88"/>
                    <a:pt x="37" y="88"/>
                    <a:pt x="37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35" y="93"/>
                    <a:pt x="35" y="93"/>
                    <a:pt x="35" y="93"/>
                  </a:cubicBezTo>
                  <a:cubicBezTo>
                    <a:pt x="33" y="93"/>
                    <a:pt x="32" y="92"/>
                    <a:pt x="32" y="90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32" y="51"/>
                    <a:pt x="33" y="50"/>
                    <a:pt x="35" y="50"/>
                  </a:cubicBezTo>
                  <a:cubicBezTo>
                    <a:pt x="64" y="50"/>
                    <a:pt x="64" y="50"/>
                    <a:pt x="64" y="50"/>
                  </a:cubicBezTo>
                  <a:close/>
                  <a:moveTo>
                    <a:pt x="18" y="127"/>
                  </a:moveTo>
                  <a:cubicBezTo>
                    <a:pt x="25" y="127"/>
                    <a:pt x="25" y="127"/>
                    <a:pt x="25" y="127"/>
                  </a:cubicBezTo>
                  <a:cubicBezTo>
                    <a:pt x="27" y="127"/>
                    <a:pt x="28" y="126"/>
                    <a:pt x="28" y="125"/>
                  </a:cubicBezTo>
                  <a:cubicBezTo>
                    <a:pt x="28" y="112"/>
                    <a:pt x="28" y="112"/>
                    <a:pt x="28" y="112"/>
                  </a:cubicBezTo>
                  <a:cubicBezTo>
                    <a:pt x="28" y="111"/>
                    <a:pt x="27" y="110"/>
                    <a:pt x="25" y="110"/>
                  </a:cubicBezTo>
                  <a:cubicBezTo>
                    <a:pt x="18" y="110"/>
                    <a:pt x="18" y="110"/>
                    <a:pt x="18" y="110"/>
                  </a:cubicBezTo>
                  <a:cubicBezTo>
                    <a:pt x="18" y="115"/>
                    <a:pt x="18" y="115"/>
                    <a:pt x="18" y="115"/>
                  </a:cubicBezTo>
                  <a:cubicBezTo>
                    <a:pt x="23" y="115"/>
                    <a:pt x="23" y="115"/>
                    <a:pt x="23" y="115"/>
                  </a:cubicBezTo>
                  <a:cubicBezTo>
                    <a:pt x="23" y="123"/>
                    <a:pt x="23" y="123"/>
                    <a:pt x="23" y="123"/>
                  </a:cubicBezTo>
                  <a:cubicBezTo>
                    <a:pt x="18" y="123"/>
                    <a:pt x="18" y="123"/>
                    <a:pt x="18" y="123"/>
                  </a:cubicBezTo>
                  <a:cubicBezTo>
                    <a:pt x="18" y="127"/>
                    <a:pt x="18" y="127"/>
                    <a:pt x="18" y="127"/>
                  </a:cubicBezTo>
                  <a:close/>
                  <a:moveTo>
                    <a:pt x="18" y="104"/>
                  </a:moveTo>
                  <a:cubicBezTo>
                    <a:pt x="25" y="104"/>
                    <a:pt x="25" y="104"/>
                    <a:pt x="25" y="104"/>
                  </a:cubicBezTo>
                  <a:cubicBezTo>
                    <a:pt x="27" y="104"/>
                    <a:pt x="28" y="103"/>
                    <a:pt x="28" y="101"/>
                  </a:cubicBezTo>
                  <a:cubicBezTo>
                    <a:pt x="28" y="89"/>
                    <a:pt x="28" y="89"/>
                    <a:pt x="28" y="89"/>
                  </a:cubicBezTo>
                  <a:cubicBezTo>
                    <a:pt x="28" y="87"/>
                    <a:pt x="27" y="86"/>
                    <a:pt x="25" y="86"/>
                  </a:cubicBezTo>
                  <a:cubicBezTo>
                    <a:pt x="18" y="86"/>
                    <a:pt x="18" y="86"/>
                    <a:pt x="18" y="86"/>
                  </a:cubicBezTo>
                  <a:cubicBezTo>
                    <a:pt x="18" y="91"/>
                    <a:pt x="18" y="91"/>
                    <a:pt x="18" y="91"/>
                  </a:cubicBezTo>
                  <a:cubicBezTo>
                    <a:pt x="23" y="91"/>
                    <a:pt x="23" y="91"/>
                    <a:pt x="23" y="91"/>
                  </a:cubicBezTo>
                  <a:cubicBezTo>
                    <a:pt x="23" y="99"/>
                    <a:pt x="23" y="99"/>
                    <a:pt x="23" y="99"/>
                  </a:cubicBezTo>
                  <a:cubicBezTo>
                    <a:pt x="18" y="99"/>
                    <a:pt x="18" y="99"/>
                    <a:pt x="18" y="99"/>
                  </a:cubicBezTo>
                  <a:cubicBezTo>
                    <a:pt x="18" y="104"/>
                    <a:pt x="18" y="104"/>
                    <a:pt x="18" y="104"/>
                  </a:cubicBezTo>
                  <a:close/>
                  <a:moveTo>
                    <a:pt x="18" y="80"/>
                  </a:moveTo>
                  <a:cubicBezTo>
                    <a:pt x="18" y="76"/>
                    <a:pt x="18" y="76"/>
                    <a:pt x="18" y="76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25" y="63"/>
                    <a:pt x="25" y="63"/>
                    <a:pt x="25" y="63"/>
                  </a:cubicBezTo>
                  <a:cubicBezTo>
                    <a:pt x="27" y="63"/>
                    <a:pt x="28" y="64"/>
                    <a:pt x="28" y="65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8" y="79"/>
                    <a:pt x="27" y="80"/>
                    <a:pt x="25" y="80"/>
                  </a:cubicBezTo>
                  <a:cubicBezTo>
                    <a:pt x="18" y="80"/>
                    <a:pt x="18" y="80"/>
                    <a:pt x="18" y="80"/>
                  </a:cubicBezTo>
                  <a:close/>
                  <a:moveTo>
                    <a:pt x="18" y="57"/>
                  </a:moveTo>
                  <a:cubicBezTo>
                    <a:pt x="25" y="57"/>
                    <a:pt x="25" y="57"/>
                    <a:pt x="25" y="57"/>
                  </a:cubicBezTo>
                  <a:cubicBezTo>
                    <a:pt x="27" y="57"/>
                    <a:pt x="28" y="56"/>
                    <a:pt x="28" y="54"/>
                  </a:cubicBezTo>
                  <a:cubicBezTo>
                    <a:pt x="28" y="42"/>
                    <a:pt x="28" y="42"/>
                    <a:pt x="28" y="42"/>
                  </a:cubicBezTo>
                  <a:cubicBezTo>
                    <a:pt x="28" y="40"/>
                    <a:pt x="27" y="39"/>
                    <a:pt x="25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52"/>
                    <a:pt x="23" y="52"/>
                    <a:pt x="23" y="52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8" y="57"/>
                    <a:pt x="18" y="57"/>
                    <a:pt x="18" y="57"/>
                  </a:cubicBezTo>
                  <a:close/>
                  <a:moveTo>
                    <a:pt x="18" y="33"/>
                  </a:moveTo>
                  <a:cubicBezTo>
                    <a:pt x="25" y="33"/>
                    <a:pt x="25" y="33"/>
                    <a:pt x="25" y="33"/>
                  </a:cubicBezTo>
                  <a:cubicBezTo>
                    <a:pt x="27" y="33"/>
                    <a:pt x="28" y="32"/>
                    <a:pt x="28" y="31"/>
                  </a:cubicBezTo>
                  <a:cubicBezTo>
                    <a:pt x="28" y="18"/>
                    <a:pt x="28" y="18"/>
                    <a:pt x="28" y="18"/>
                  </a:cubicBezTo>
                  <a:cubicBezTo>
                    <a:pt x="28" y="17"/>
                    <a:pt x="27" y="16"/>
                    <a:pt x="25" y="1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18" y="28"/>
                    <a:pt x="18" y="28"/>
                    <a:pt x="18" y="28"/>
                  </a:cubicBezTo>
                  <a:lnTo>
                    <a:pt x="18" y="33"/>
                  </a:lnTo>
                  <a:close/>
                  <a:moveTo>
                    <a:pt x="18" y="10"/>
                  </a:moveTo>
                  <a:cubicBezTo>
                    <a:pt x="11" y="10"/>
                    <a:pt x="11" y="10"/>
                    <a:pt x="11" y="10"/>
                  </a:cubicBezTo>
                  <a:cubicBezTo>
                    <a:pt x="10" y="10"/>
                    <a:pt x="9" y="9"/>
                    <a:pt x="9" y="7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138"/>
                    <a:pt x="5" y="138"/>
                    <a:pt x="5" y="138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9" y="136"/>
                    <a:pt x="9" y="136"/>
                    <a:pt x="9" y="136"/>
                  </a:cubicBezTo>
                  <a:cubicBezTo>
                    <a:pt x="9" y="134"/>
                    <a:pt x="10" y="133"/>
                    <a:pt x="11" y="133"/>
                  </a:cubicBezTo>
                  <a:cubicBezTo>
                    <a:pt x="18" y="133"/>
                    <a:pt x="18" y="133"/>
                    <a:pt x="18" y="133"/>
                  </a:cubicBezTo>
                  <a:cubicBezTo>
                    <a:pt x="18" y="138"/>
                    <a:pt x="18" y="138"/>
                    <a:pt x="18" y="138"/>
                  </a:cubicBezTo>
                  <a:cubicBezTo>
                    <a:pt x="13" y="138"/>
                    <a:pt x="13" y="138"/>
                    <a:pt x="13" y="138"/>
                  </a:cubicBezTo>
                  <a:cubicBezTo>
                    <a:pt x="13" y="141"/>
                    <a:pt x="13" y="141"/>
                    <a:pt x="13" y="141"/>
                  </a:cubicBezTo>
                  <a:cubicBezTo>
                    <a:pt x="13" y="142"/>
                    <a:pt x="12" y="143"/>
                    <a:pt x="11" y="143"/>
                  </a:cubicBezTo>
                  <a:cubicBezTo>
                    <a:pt x="2" y="143"/>
                    <a:pt x="2" y="143"/>
                    <a:pt x="2" y="143"/>
                  </a:cubicBezTo>
                  <a:cubicBezTo>
                    <a:pt x="1" y="143"/>
                    <a:pt x="0" y="142"/>
                    <a:pt x="0" y="14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3" y="1"/>
                    <a:pt x="13" y="2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10"/>
                    <a:pt x="18" y="10"/>
                    <a:pt x="18" y="10"/>
                  </a:cubicBezTo>
                  <a:close/>
                  <a:moveTo>
                    <a:pt x="18" y="16"/>
                  </a:moveTo>
                  <a:cubicBezTo>
                    <a:pt x="11" y="16"/>
                    <a:pt x="11" y="16"/>
                    <a:pt x="11" y="16"/>
                  </a:cubicBezTo>
                  <a:cubicBezTo>
                    <a:pt x="10" y="16"/>
                    <a:pt x="9" y="17"/>
                    <a:pt x="9" y="18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32"/>
                    <a:pt x="10" y="33"/>
                    <a:pt x="11" y="33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16"/>
                    <a:pt x="18" y="16"/>
                    <a:pt x="18" y="16"/>
                  </a:cubicBezTo>
                  <a:close/>
                  <a:moveTo>
                    <a:pt x="18" y="39"/>
                  </a:moveTo>
                  <a:cubicBezTo>
                    <a:pt x="11" y="39"/>
                    <a:pt x="11" y="39"/>
                    <a:pt x="11" y="39"/>
                  </a:cubicBezTo>
                  <a:cubicBezTo>
                    <a:pt x="10" y="39"/>
                    <a:pt x="9" y="40"/>
                    <a:pt x="9" y="42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9" y="56"/>
                    <a:pt x="10" y="57"/>
                    <a:pt x="11" y="57"/>
                  </a:cubicBezTo>
                  <a:cubicBezTo>
                    <a:pt x="18" y="57"/>
                    <a:pt x="18" y="57"/>
                    <a:pt x="18" y="57"/>
                  </a:cubicBezTo>
                  <a:cubicBezTo>
                    <a:pt x="18" y="52"/>
                    <a:pt x="18" y="52"/>
                    <a:pt x="18" y="52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39"/>
                    <a:pt x="18" y="39"/>
                    <a:pt x="18" y="39"/>
                  </a:cubicBezTo>
                  <a:close/>
                  <a:moveTo>
                    <a:pt x="18" y="63"/>
                  </a:moveTo>
                  <a:cubicBezTo>
                    <a:pt x="11" y="63"/>
                    <a:pt x="11" y="63"/>
                    <a:pt x="11" y="63"/>
                  </a:cubicBezTo>
                  <a:cubicBezTo>
                    <a:pt x="10" y="63"/>
                    <a:pt x="9" y="64"/>
                    <a:pt x="9" y="65"/>
                  </a:cubicBezTo>
                  <a:cubicBezTo>
                    <a:pt x="9" y="78"/>
                    <a:pt x="9" y="78"/>
                    <a:pt x="9" y="78"/>
                  </a:cubicBezTo>
                  <a:cubicBezTo>
                    <a:pt x="9" y="79"/>
                    <a:pt x="10" y="80"/>
                    <a:pt x="11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18" y="76"/>
                    <a:pt x="18" y="76"/>
                    <a:pt x="18" y="76"/>
                  </a:cubicBezTo>
                  <a:cubicBezTo>
                    <a:pt x="13" y="76"/>
                    <a:pt x="13" y="76"/>
                    <a:pt x="13" y="76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18" y="67"/>
                    <a:pt x="18" y="67"/>
                    <a:pt x="18" y="67"/>
                  </a:cubicBezTo>
                  <a:cubicBezTo>
                    <a:pt x="18" y="63"/>
                    <a:pt x="18" y="63"/>
                    <a:pt x="18" y="63"/>
                  </a:cubicBezTo>
                  <a:close/>
                  <a:moveTo>
                    <a:pt x="18" y="86"/>
                  </a:moveTo>
                  <a:cubicBezTo>
                    <a:pt x="11" y="86"/>
                    <a:pt x="11" y="86"/>
                    <a:pt x="11" y="86"/>
                  </a:cubicBezTo>
                  <a:cubicBezTo>
                    <a:pt x="10" y="86"/>
                    <a:pt x="9" y="87"/>
                    <a:pt x="9" y="89"/>
                  </a:cubicBezTo>
                  <a:cubicBezTo>
                    <a:pt x="9" y="101"/>
                    <a:pt x="9" y="101"/>
                    <a:pt x="9" y="101"/>
                  </a:cubicBezTo>
                  <a:cubicBezTo>
                    <a:pt x="9" y="103"/>
                    <a:pt x="10" y="104"/>
                    <a:pt x="11" y="104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18" y="99"/>
                    <a:pt x="18" y="99"/>
                    <a:pt x="18" y="99"/>
                  </a:cubicBezTo>
                  <a:cubicBezTo>
                    <a:pt x="13" y="99"/>
                    <a:pt x="13" y="99"/>
                    <a:pt x="13" y="99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8" y="91"/>
                    <a:pt x="18" y="91"/>
                    <a:pt x="18" y="91"/>
                  </a:cubicBezTo>
                  <a:cubicBezTo>
                    <a:pt x="18" y="86"/>
                    <a:pt x="18" y="86"/>
                    <a:pt x="18" y="86"/>
                  </a:cubicBezTo>
                  <a:close/>
                  <a:moveTo>
                    <a:pt x="18" y="110"/>
                  </a:moveTo>
                  <a:cubicBezTo>
                    <a:pt x="11" y="110"/>
                    <a:pt x="11" y="110"/>
                    <a:pt x="11" y="110"/>
                  </a:cubicBezTo>
                  <a:cubicBezTo>
                    <a:pt x="10" y="110"/>
                    <a:pt x="9" y="111"/>
                    <a:pt x="9" y="112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9" y="126"/>
                    <a:pt x="10" y="127"/>
                    <a:pt x="11" y="127"/>
                  </a:cubicBezTo>
                  <a:cubicBezTo>
                    <a:pt x="18" y="127"/>
                    <a:pt x="18" y="127"/>
                    <a:pt x="18" y="127"/>
                  </a:cubicBezTo>
                  <a:cubicBezTo>
                    <a:pt x="18" y="123"/>
                    <a:pt x="18" y="123"/>
                    <a:pt x="18" y="123"/>
                  </a:cubicBezTo>
                  <a:cubicBezTo>
                    <a:pt x="13" y="123"/>
                    <a:pt x="13" y="123"/>
                    <a:pt x="13" y="123"/>
                  </a:cubicBezTo>
                  <a:cubicBezTo>
                    <a:pt x="13" y="115"/>
                    <a:pt x="13" y="115"/>
                    <a:pt x="13" y="115"/>
                  </a:cubicBezTo>
                  <a:cubicBezTo>
                    <a:pt x="18" y="115"/>
                    <a:pt x="18" y="115"/>
                    <a:pt x="18" y="115"/>
                  </a:cubicBezTo>
                  <a:lnTo>
                    <a:pt x="18" y="1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45" name="Freeform 101"/>
            <p:cNvSpPr>
              <a:spLocks noEditPoints="1"/>
            </p:cNvSpPr>
            <p:nvPr/>
          </p:nvSpPr>
          <p:spPr bwMode="auto">
            <a:xfrm>
              <a:off x="5773046" y="4762041"/>
              <a:ext cx="35719" cy="35719"/>
            </a:xfrm>
            <a:custGeom>
              <a:avLst/>
              <a:gdLst>
                <a:gd name="T0" fmla="*/ 10 w 21"/>
                <a:gd name="T1" fmla="*/ 0 h 21"/>
                <a:gd name="T2" fmla="*/ 18 w 21"/>
                <a:gd name="T3" fmla="*/ 3 h 21"/>
                <a:gd name="T4" fmla="*/ 21 w 21"/>
                <a:gd name="T5" fmla="*/ 10 h 21"/>
                <a:gd name="T6" fmla="*/ 18 w 21"/>
                <a:gd name="T7" fmla="*/ 18 h 21"/>
                <a:gd name="T8" fmla="*/ 18 w 21"/>
                <a:gd name="T9" fmla="*/ 18 h 21"/>
                <a:gd name="T10" fmla="*/ 10 w 21"/>
                <a:gd name="T11" fmla="*/ 21 h 21"/>
                <a:gd name="T12" fmla="*/ 10 w 21"/>
                <a:gd name="T13" fmla="*/ 16 h 21"/>
                <a:gd name="T14" fmla="*/ 14 w 21"/>
                <a:gd name="T15" fmla="*/ 14 h 21"/>
                <a:gd name="T16" fmla="*/ 14 w 21"/>
                <a:gd name="T17" fmla="*/ 14 h 21"/>
                <a:gd name="T18" fmla="*/ 16 w 21"/>
                <a:gd name="T19" fmla="*/ 10 h 21"/>
                <a:gd name="T20" fmla="*/ 14 w 21"/>
                <a:gd name="T21" fmla="*/ 6 h 21"/>
                <a:gd name="T22" fmla="*/ 10 w 21"/>
                <a:gd name="T23" fmla="*/ 5 h 21"/>
                <a:gd name="T24" fmla="*/ 10 w 21"/>
                <a:gd name="T25" fmla="*/ 0 h 21"/>
                <a:gd name="T26" fmla="*/ 10 w 21"/>
                <a:gd name="T27" fmla="*/ 0 h 21"/>
                <a:gd name="T28" fmla="*/ 10 w 21"/>
                <a:gd name="T29" fmla="*/ 0 h 21"/>
                <a:gd name="T30" fmla="*/ 10 w 21"/>
                <a:gd name="T31" fmla="*/ 5 h 21"/>
                <a:gd name="T32" fmla="*/ 10 w 21"/>
                <a:gd name="T33" fmla="*/ 5 h 21"/>
                <a:gd name="T34" fmla="*/ 6 w 21"/>
                <a:gd name="T35" fmla="*/ 6 h 21"/>
                <a:gd name="T36" fmla="*/ 6 w 21"/>
                <a:gd name="T37" fmla="*/ 6 h 21"/>
                <a:gd name="T38" fmla="*/ 5 w 21"/>
                <a:gd name="T39" fmla="*/ 10 h 21"/>
                <a:gd name="T40" fmla="*/ 6 w 21"/>
                <a:gd name="T41" fmla="*/ 14 h 21"/>
                <a:gd name="T42" fmla="*/ 10 w 21"/>
                <a:gd name="T43" fmla="*/ 16 h 21"/>
                <a:gd name="T44" fmla="*/ 10 w 21"/>
                <a:gd name="T45" fmla="*/ 16 h 21"/>
                <a:gd name="T46" fmla="*/ 10 w 21"/>
                <a:gd name="T47" fmla="*/ 21 h 21"/>
                <a:gd name="T48" fmla="*/ 10 w 21"/>
                <a:gd name="T49" fmla="*/ 21 h 21"/>
                <a:gd name="T50" fmla="*/ 3 w 21"/>
                <a:gd name="T51" fmla="*/ 18 h 21"/>
                <a:gd name="T52" fmla="*/ 0 w 21"/>
                <a:gd name="T53" fmla="*/ 10 h 21"/>
                <a:gd name="T54" fmla="*/ 3 w 21"/>
                <a:gd name="T55" fmla="*/ 3 h 21"/>
                <a:gd name="T56" fmla="*/ 3 w 21"/>
                <a:gd name="T57" fmla="*/ 3 h 21"/>
                <a:gd name="T58" fmla="*/ 10 w 21"/>
                <a:gd name="T5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1" h="21">
                  <a:moveTo>
                    <a:pt x="10" y="0"/>
                  </a:moveTo>
                  <a:cubicBezTo>
                    <a:pt x="13" y="0"/>
                    <a:pt x="16" y="1"/>
                    <a:pt x="18" y="3"/>
                  </a:cubicBezTo>
                  <a:cubicBezTo>
                    <a:pt x="19" y="5"/>
                    <a:pt x="21" y="7"/>
                    <a:pt x="21" y="10"/>
                  </a:cubicBezTo>
                  <a:cubicBezTo>
                    <a:pt x="21" y="13"/>
                    <a:pt x="19" y="16"/>
                    <a:pt x="18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6" y="19"/>
                    <a:pt x="13" y="21"/>
                    <a:pt x="10" y="21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2" y="16"/>
                    <a:pt x="13" y="15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5" y="13"/>
                    <a:pt x="16" y="12"/>
                    <a:pt x="16" y="10"/>
                  </a:cubicBezTo>
                  <a:cubicBezTo>
                    <a:pt x="16" y="9"/>
                    <a:pt x="15" y="7"/>
                    <a:pt x="14" y="6"/>
                  </a:cubicBezTo>
                  <a:cubicBezTo>
                    <a:pt x="13" y="5"/>
                    <a:pt x="12" y="5"/>
                    <a:pt x="10" y="5"/>
                  </a:cubicBezTo>
                  <a:lnTo>
                    <a:pt x="10" y="0"/>
                  </a:lnTo>
                  <a:close/>
                  <a:moveTo>
                    <a:pt x="1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9" y="5"/>
                    <a:pt x="7" y="5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7"/>
                    <a:pt x="5" y="9"/>
                    <a:pt x="5" y="10"/>
                  </a:cubicBezTo>
                  <a:cubicBezTo>
                    <a:pt x="5" y="12"/>
                    <a:pt x="5" y="13"/>
                    <a:pt x="6" y="14"/>
                  </a:cubicBezTo>
                  <a:cubicBezTo>
                    <a:pt x="7" y="15"/>
                    <a:pt x="9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7" y="21"/>
                    <a:pt x="5" y="19"/>
                    <a:pt x="3" y="18"/>
                  </a:cubicBezTo>
                  <a:cubicBezTo>
                    <a:pt x="1" y="16"/>
                    <a:pt x="0" y="13"/>
                    <a:pt x="0" y="10"/>
                  </a:cubicBezTo>
                  <a:cubicBezTo>
                    <a:pt x="0" y="7"/>
                    <a:pt x="1" y="5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5" y="1"/>
                    <a:pt x="7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46" name="Freeform 102"/>
            <p:cNvSpPr>
              <a:spLocks noEditPoints="1"/>
            </p:cNvSpPr>
            <p:nvPr/>
          </p:nvSpPr>
          <p:spPr bwMode="auto">
            <a:xfrm>
              <a:off x="5800431" y="4732275"/>
              <a:ext cx="28575" cy="29766"/>
            </a:xfrm>
            <a:custGeom>
              <a:avLst/>
              <a:gdLst>
                <a:gd name="T0" fmla="*/ 8 w 17"/>
                <a:gd name="T1" fmla="*/ 0 h 17"/>
                <a:gd name="T2" fmla="*/ 14 w 17"/>
                <a:gd name="T3" fmla="*/ 3 h 17"/>
                <a:gd name="T4" fmla="*/ 17 w 17"/>
                <a:gd name="T5" fmla="*/ 9 h 17"/>
                <a:gd name="T6" fmla="*/ 14 w 17"/>
                <a:gd name="T7" fmla="*/ 15 h 17"/>
                <a:gd name="T8" fmla="*/ 14 w 17"/>
                <a:gd name="T9" fmla="*/ 15 h 17"/>
                <a:gd name="T10" fmla="*/ 14 w 17"/>
                <a:gd name="T11" fmla="*/ 15 h 17"/>
                <a:gd name="T12" fmla="*/ 8 w 17"/>
                <a:gd name="T13" fmla="*/ 17 h 17"/>
                <a:gd name="T14" fmla="*/ 8 w 17"/>
                <a:gd name="T15" fmla="*/ 17 h 17"/>
                <a:gd name="T16" fmla="*/ 8 w 17"/>
                <a:gd name="T17" fmla="*/ 13 h 17"/>
                <a:gd name="T18" fmla="*/ 8 w 17"/>
                <a:gd name="T19" fmla="*/ 13 h 17"/>
                <a:gd name="T20" fmla="*/ 11 w 17"/>
                <a:gd name="T21" fmla="*/ 12 h 17"/>
                <a:gd name="T22" fmla="*/ 11 w 17"/>
                <a:gd name="T23" fmla="*/ 12 h 17"/>
                <a:gd name="T24" fmla="*/ 12 w 17"/>
                <a:gd name="T25" fmla="*/ 9 h 17"/>
                <a:gd name="T26" fmla="*/ 11 w 17"/>
                <a:gd name="T27" fmla="*/ 6 h 17"/>
                <a:gd name="T28" fmla="*/ 8 w 17"/>
                <a:gd name="T29" fmla="*/ 5 h 17"/>
                <a:gd name="T30" fmla="*/ 8 w 17"/>
                <a:gd name="T31" fmla="*/ 5 h 17"/>
                <a:gd name="T32" fmla="*/ 8 w 17"/>
                <a:gd name="T33" fmla="*/ 0 h 17"/>
                <a:gd name="T34" fmla="*/ 8 w 17"/>
                <a:gd name="T35" fmla="*/ 17 h 17"/>
                <a:gd name="T36" fmla="*/ 2 w 17"/>
                <a:gd name="T37" fmla="*/ 15 h 17"/>
                <a:gd name="T38" fmla="*/ 2 w 17"/>
                <a:gd name="T39" fmla="*/ 15 h 17"/>
                <a:gd name="T40" fmla="*/ 2 w 17"/>
                <a:gd name="T41" fmla="*/ 15 h 17"/>
                <a:gd name="T42" fmla="*/ 0 w 17"/>
                <a:gd name="T43" fmla="*/ 9 h 17"/>
                <a:gd name="T44" fmla="*/ 2 w 17"/>
                <a:gd name="T45" fmla="*/ 3 h 17"/>
                <a:gd name="T46" fmla="*/ 2 w 17"/>
                <a:gd name="T47" fmla="*/ 3 h 17"/>
                <a:gd name="T48" fmla="*/ 8 w 17"/>
                <a:gd name="T49" fmla="*/ 0 h 17"/>
                <a:gd name="T50" fmla="*/ 8 w 17"/>
                <a:gd name="T51" fmla="*/ 5 h 17"/>
                <a:gd name="T52" fmla="*/ 6 w 17"/>
                <a:gd name="T53" fmla="*/ 6 h 17"/>
                <a:gd name="T54" fmla="*/ 6 w 17"/>
                <a:gd name="T55" fmla="*/ 6 h 17"/>
                <a:gd name="T56" fmla="*/ 6 w 17"/>
                <a:gd name="T57" fmla="*/ 6 h 17"/>
                <a:gd name="T58" fmla="*/ 5 w 17"/>
                <a:gd name="T59" fmla="*/ 9 h 17"/>
                <a:gd name="T60" fmla="*/ 6 w 17"/>
                <a:gd name="T61" fmla="*/ 12 h 17"/>
                <a:gd name="T62" fmla="*/ 6 w 17"/>
                <a:gd name="T63" fmla="*/ 12 h 17"/>
                <a:gd name="T64" fmla="*/ 8 w 17"/>
                <a:gd name="T65" fmla="*/ 13 h 17"/>
                <a:gd name="T66" fmla="*/ 8 w 17"/>
                <a:gd name="T6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" h="17">
                  <a:moveTo>
                    <a:pt x="8" y="0"/>
                  </a:moveTo>
                  <a:cubicBezTo>
                    <a:pt x="11" y="0"/>
                    <a:pt x="13" y="1"/>
                    <a:pt x="14" y="3"/>
                  </a:cubicBezTo>
                  <a:cubicBezTo>
                    <a:pt x="16" y="4"/>
                    <a:pt x="17" y="7"/>
                    <a:pt x="17" y="9"/>
                  </a:cubicBezTo>
                  <a:cubicBezTo>
                    <a:pt x="17" y="11"/>
                    <a:pt x="16" y="13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3" y="17"/>
                    <a:pt x="11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9" y="13"/>
                    <a:pt x="10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2" y="11"/>
                    <a:pt x="12" y="10"/>
                    <a:pt x="12" y="9"/>
                  </a:cubicBezTo>
                  <a:cubicBezTo>
                    <a:pt x="12" y="8"/>
                    <a:pt x="12" y="7"/>
                    <a:pt x="11" y="6"/>
                  </a:cubicBezTo>
                  <a:cubicBezTo>
                    <a:pt x="10" y="6"/>
                    <a:pt x="9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0"/>
                    <a:pt x="8" y="0"/>
                    <a:pt x="8" y="0"/>
                  </a:cubicBezTo>
                  <a:close/>
                  <a:moveTo>
                    <a:pt x="8" y="17"/>
                  </a:moveTo>
                  <a:cubicBezTo>
                    <a:pt x="6" y="17"/>
                    <a:pt x="4" y="17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3"/>
                    <a:pt x="0" y="11"/>
                    <a:pt x="0" y="9"/>
                  </a:cubicBezTo>
                  <a:cubicBezTo>
                    <a:pt x="0" y="7"/>
                    <a:pt x="1" y="4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4" y="1"/>
                    <a:pt x="6" y="0"/>
                    <a:pt x="8" y="0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7"/>
                    <a:pt x="5" y="8"/>
                    <a:pt x="5" y="9"/>
                  </a:cubicBezTo>
                  <a:cubicBezTo>
                    <a:pt x="5" y="10"/>
                    <a:pt x="5" y="11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2"/>
                    <a:pt x="7" y="13"/>
                    <a:pt x="8" y="13"/>
                  </a:cubicBezTo>
                  <a:lnTo>
                    <a:pt x="8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47" name="Freeform 103"/>
            <p:cNvSpPr>
              <a:spLocks noEditPoints="1"/>
            </p:cNvSpPr>
            <p:nvPr/>
          </p:nvSpPr>
          <p:spPr bwMode="auto">
            <a:xfrm>
              <a:off x="5780190" y="4697747"/>
              <a:ext cx="21431" cy="21431"/>
            </a:xfrm>
            <a:custGeom>
              <a:avLst/>
              <a:gdLst>
                <a:gd name="T0" fmla="*/ 6 w 13"/>
                <a:gd name="T1" fmla="*/ 0 h 13"/>
                <a:gd name="T2" fmla="*/ 11 w 13"/>
                <a:gd name="T3" fmla="*/ 2 h 13"/>
                <a:gd name="T4" fmla="*/ 11 w 13"/>
                <a:gd name="T5" fmla="*/ 2 h 13"/>
                <a:gd name="T6" fmla="*/ 13 w 13"/>
                <a:gd name="T7" fmla="*/ 7 h 13"/>
                <a:gd name="T8" fmla="*/ 11 w 13"/>
                <a:gd name="T9" fmla="*/ 11 h 13"/>
                <a:gd name="T10" fmla="*/ 11 w 13"/>
                <a:gd name="T11" fmla="*/ 11 h 13"/>
                <a:gd name="T12" fmla="*/ 6 w 13"/>
                <a:gd name="T13" fmla="*/ 13 h 13"/>
                <a:gd name="T14" fmla="*/ 6 w 13"/>
                <a:gd name="T15" fmla="*/ 9 h 13"/>
                <a:gd name="T16" fmla="*/ 8 w 13"/>
                <a:gd name="T17" fmla="*/ 8 h 13"/>
                <a:gd name="T18" fmla="*/ 8 w 13"/>
                <a:gd name="T19" fmla="*/ 8 h 13"/>
                <a:gd name="T20" fmla="*/ 8 w 13"/>
                <a:gd name="T21" fmla="*/ 7 h 13"/>
                <a:gd name="T22" fmla="*/ 8 w 13"/>
                <a:gd name="T23" fmla="*/ 5 h 13"/>
                <a:gd name="T24" fmla="*/ 8 w 13"/>
                <a:gd name="T25" fmla="*/ 5 h 13"/>
                <a:gd name="T26" fmla="*/ 6 w 13"/>
                <a:gd name="T27" fmla="*/ 5 h 13"/>
                <a:gd name="T28" fmla="*/ 6 w 13"/>
                <a:gd name="T29" fmla="*/ 0 h 13"/>
                <a:gd name="T30" fmla="*/ 6 w 13"/>
                <a:gd name="T31" fmla="*/ 13 h 13"/>
                <a:gd name="T32" fmla="*/ 1 w 13"/>
                <a:gd name="T33" fmla="*/ 11 h 13"/>
                <a:gd name="T34" fmla="*/ 0 w 13"/>
                <a:gd name="T35" fmla="*/ 7 h 13"/>
                <a:gd name="T36" fmla="*/ 1 w 13"/>
                <a:gd name="T37" fmla="*/ 2 h 13"/>
                <a:gd name="T38" fmla="*/ 1 w 13"/>
                <a:gd name="T39" fmla="*/ 2 h 13"/>
                <a:gd name="T40" fmla="*/ 6 w 13"/>
                <a:gd name="T41" fmla="*/ 0 h 13"/>
                <a:gd name="T42" fmla="*/ 6 w 13"/>
                <a:gd name="T43" fmla="*/ 5 h 13"/>
                <a:gd name="T44" fmla="*/ 5 w 13"/>
                <a:gd name="T45" fmla="*/ 5 h 13"/>
                <a:gd name="T46" fmla="*/ 5 w 13"/>
                <a:gd name="T47" fmla="*/ 5 h 13"/>
                <a:gd name="T48" fmla="*/ 5 w 13"/>
                <a:gd name="T49" fmla="*/ 5 h 13"/>
                <a:gd name="T50" fmla="*/ 4 w 13"/>
                <a:gd name="T51" fmla="*/ 7 h 13"/>
                <a:gd name="T52" fmla="*/ 5 w 13"/>
                <a:gd name="T53" fmla="*/ 8 h 13"/>
                <a:gd name="T54" fmla="*/ 6 w 13"/>
                <a:gd name="T55" fmla="*/ 9 h 13"/>
                <a:gd name="T56" fmla="*/ 6 w 13"/>
                <a:gd name="T5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" h="13">
                  <a:moveTo>
                    <a:pt x="6" y="0"/>
                  </a:moveTo>
                  <a:cubicBezTo>
                    <a:pt x="8" y="0"/>
                    <a:pt x="10" y="1"/>
                    <a:pt x="11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3"/>
                    <a:pt x="13" y="5"/>
                    <a:pt x="13" y="7"/>
                  </a:cubicBezTo>
                  <a:cubicBezTo>
                    <a:pt x="13" y="8"/>
                    <a:pt x="12" y="10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13"/>
                    <a:pt x="8" y="13"/>
                    <a:pt x="6" y="13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7" y="9"/>
                    <a:pt x="7" y="8"/>
                    <a:pt x="8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8"/>
                    <a:pt x="8" y="7"/>
                    <a:pt x="8" y="7"/>
                  </a:cubicBezTo>
                  <a:cubicBezTo>
                    <a:pt x="8" y="6"/>
                    <a:pt x="8" y="6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7" y="5"/>
                    <a:pt x="7" y="5"/>
                    <a:pt x="6" y="5"/>
                  </a:cubicBezTo>
                  <a:lnTo>
                    <a:pt x="6" y="0"/>
                  </a:lnTo>
                  <a:close/>
                  <a:moveTo>
                    <a:pt x="6" y="13"/>
                  </a:moveTo>
                  <a:cubicBezTo>
                    <a:pt x="4" y="13"/>
                    <a:pt x="3" y="13"/>
                    <a:pt x="1" y="11"/>
                  </a:cubicBezTo>
                  <a:cubicBezTo>
                    <a:pt x="0" y="10"/>
                    <a:pt x="0" y="8"/>
                    <a:pt x="0" y="7"/>
                  </a:cubicBezTo>
                  <a:cubicBezTo>
                    <a:pt x="0" y="5"/>
                    <a:pt x="0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3" y="1"/>
                    <a:pt x="4" y="0"/>
                    <a:pt x="6" y="0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6"/>
                    <a:pt x="4" y="6"/>
                    <a:pt x="4" y="7"/>
                  </a:cubicBezTo>
                  <a:cubicBezTo>
                    <a:pt x="4" y="7"/>
                    <a:pt x="5" y="8"/>
                    <a:pt x="5" y="8"/>
                  </a:cubicBezTo>
                  <a:cubicBezTo>
                    <a:pt x="5" y="8"/>
                    <a:pt x="6" y="9"/>
                    <a:pt x="6" y="9"/>
                  </a:cubicBezTo>
                  <a:lnTo>
                    <a:pt x="6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48" name="Freeform 104"/>
            <p:cNvSpPr>
              <a:spLocks noEditPoints="1"/>
            </p:cNvSpPr>
            <p:nvPr/>
          </p:nvSpPr>
          <p:spPr bwMode="auto">
            <a:xfrm>
              <a:off x="5773046" y="4638216"/>
              <a:ext cx="35719" cy="33338"/>
            </a:xfrm>
            <a:custGeom>
              <a:avLst/>
              <a:gdLst>
                <a:gd name="T0" fmla="*/ 10 w 21"/>
                <a:gd name="T1" fmla="*/ 0 h 20"/>
                <a:gd name="T2" fmla="*/ 18 w 21"/>
                <a:gd name="T3" fmla="*/ 3 h 20"/>
                <a:gd name="T4" fmla="*/ 18 w 21"/>
                <a:gd name="T5" fmla="*/ 3 h 20"/>
                <a:gd name="T6" fmla="*/ 21 w 21"/>
                <a:gd name="T7" fmla="*/ 10 h 20"/>
                <a:gd name="T8" fmla="*/ 18 w 21"/>
                <a:gd name="T9" fmla="*/ 17 h 20"/>
                <a:gd name="T10" fmla="*/ 18 w 21"/>
                <a:gd name="T11" fmla="*/ 17 h 20"/>
                <a:gd name="T12" fmla="*/ 10 w 21"/>
                <a:gd name="T13" fmla="*/ 20 h 20"/>
                <a:gd name="T14" fmla="*/ 10 w 21"/>
                <a:gd name="T15" fmla="*/ 16 h 20"/>
                <a:gd name="T16" fmla="*/ 14 w 21"/>
                <a:gd name="T17" fmla="*/ 14 h 20"/>
                <a:gd name="T18" fmla="*/ 14 w 21"/>
                <a:gd name="T19" fmla="*/ 14 h 20"/>
                <a:gd name="T20" fmla="*/ 16 w 21"/>
                <a:gd name="T21" fmla="*/ 10 h 20"/>
                <a:gd name="T22" fmla="*/ 14 w 21"/>
                <a:gd name="T23" fmla="*/ 6 h 20"/>
                <a:gd name="T24" fmla="*/ 14 w 21"/>
                <a:gd name="T25" fmla="*/ 6 h 20"/>
                <a:gd name="T26" fmla="*/ 10 w 21"/>
                <a:gd name="T27" fmla="*/ 4 h 20"/>
                <a:gd name="T28" fmla="*/ 10 w 21"/>
                <a:gd name="T29" fmla="*/ 0 h 20"/>
                <a:gd name="T30" fmla="*/ 10 w 21"/>
                <a:gd name="T31" fmla="*/ 0 h 20"/>
                <a:gd name="T32" fmla="*/ 10 w 21"/>
                <a:gd name="T33" fmla="*/ 0 h 20"/>
                <a:gd name="T34" fmla="*/ 10 w 21"/>
                <a:gd name="T35" fmla="*/ 4 h 20"/>
                <a:gd name="T36" fmla="*/ 10 w 21"/>
                <a:gd name="T37" fmla="*/ 4 h 20"/>
                <a:gd name="T38" fmla="*/ 6 w 21"/>
                <a:gd name="T39" fmla="*/ 6 h 20"/>
                <a:gd name="T40" fmla="*/ 5 w 21"/>
                <a:gd name="T41" fmla="*/ 10 h 20"/>
                <a:gd name="T42" fmla="*/ 6 w 21"/>
                <a:gd name="T43" fmla="*/ 14 h 20"/>
                <a:gd name="T44" fmla="*/ 6 w 21"/>
                <a:gd name="T45" fmla="*/ 14 h 20"/>
                <a:gd name="T46" fmla="*/ 6 w 21"/>
                <a:gd name="T47" fmla="*/ 14 h 20"/>
                <a:gd name="T48" fmla="*/ 10 w 21"/>
                <a:gd name="T49" fmla="*/ 16 h 20"/>
                <a:gd name="T50" fmla="*/ 10 w 21"/>
                <a:gd name="T51" fmla="*/ 16 h 20"/>
                <a:gd name="T52" fmla="*/ 10 w 21"/>
                <a:gd name="T53" fmla="*/ 20 h 20"/>
                <a:gd name="T54" fmla="*/ 10 w 21"/>
                <a:gd name="T55" fmla="*/ 20 h 20"/>
                <a:gd name="T56" fmla="*/ 3 w 21"/>
                <a:gd name="T57" fmla="*/ 17 h 20"/>
                <a:gd name="T58" fmla="*/ 3 w 21"/>
                <a:gd name="T59" fmla="*/ 17 h 20"/>
                <a:gd name="T60" fmla="*/ 0 w 21"/>
                <a:gd name="T61" fmla="*/ 10 h 20"/>
                <a:gd name="T62" fmla="*/ 3 w 21"/>
                <a:gd name="T63" fmla="*/ 3 h 20"/>
                <a:gd name="T64" fmla="*/ 10 w 21"/>
                <a:gd name="T6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" h="20">
                  <a:moveTo>
                    <a:pt x="10" y="0"/>
                  </a:moveTo>
                  <a:cubicBezTo>
                    <a:pt x="13" y="0"/>
                    <a:pt x="16" y="1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9" y="5"/>
                    <a:pt x="21" y="7"/>
                    <a:pt x="21" y="10"/>
                  </a:cubicBezTo>
                  <a:cubicBezTo>
                    <a:pt x="21" y="13"/>
                    <a:pt x="19" y="16"/>
                    <a:pt x="18" y="17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6" y="19"/>
                    <a:pt x="13" y="20"/>
                    <a:pt x="10" y="20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2" y="16"/>
                    <a:pt x="13" y="15"/>
                    <a:pt x="14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5" y="13"/>
                    <a:pt x="16" y="12"/>
                    <a:pt x="16" y="10"/>
                  </a:cubicBezTo>
                  <a:cubicBezTo>
                    <a:pt x="16" y="9"/>
                    <a:pt x="15" y="7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3" y="5"/>
                    <a:pt x="12" y="4"/>
                    <a:pt x="10" y="4"/>
                  </a:cubicBezTo>
                  <a:lnTo>
                    <a:pt x="10" y="0"/>
                  </a:lnTo>
                  <a:close/>
                  <a:moveTo>
                    <a:pt x="1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9" y="4"/>
                    <a:pt x="7" y="5"/>
                    <a:pt x="6" y="6"/>
                  </a:cubicBezTo>
                  <a:cubicBezTo>
                    <a:pt x="5" y="7"/>
                    <a:pt x="5" y="8"/>
                    <a:pt x="5" y="10"/>
                  </a:cubicBezTo>
                  <a:cubicBezTo>
                    <a:pt x="5" y="12"/>
                    <a:pt x="5" y="13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7" y="15"/>
                    <a:pt x="9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7" y="20"/>
                    <a:pt x="5" y="19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1" y="16"/>
                    <a:pt x="0" y="13"/>
                    <a:pt x="0" y="10"/>
                  </a:cubicBezTo>
                  <a:cubicBezTo>
                    <a:pt x="0" y="7"/>
                    <a:pt x="1" y="5"/>
                    <a:pt x="3" y="3"/>
                  </a:cubicBezTo>
                  <a:cubicBezTo>
                    <a:pt x="5" y="1"/>
                    <a:pt x="7" y="0"/>
                    <a:pt x="1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49" name="Freeform 124"/>
            <p:cNvSpPr>
              <a:spLocks noEditPoints="1"/>
            </p:cNvSpPr>
            <p:nvPr/>
          </p:nvSpPr>
          <p:spPr bwMode="auto">
            <a:xfrm>
              <a:off x="5015808" y="4030998"/>
              <a:ext cx="247650" cy="248841"/>
            </a:xfrm>
            <a:custGeom>
              <a:avLst/>
              <a:gdLst>
                <a:gd name="T0" fmla="*/ 73 w 146"/>
                <a:gd name="T1" fmla="*/ 142 h 147"/>
                <a:gd name="T2" fmla="*/ 122 w 146"/>
                <a:gd name="T3" fmla="*/ 122 h 147"/>
                <a:gd name="T4" fmla="*/ 142 w 146"/>
                <a:gd name="T5" fmla="*/ 74 h 147"/>
                <a:gd name="T6" fmla="*/ 122 w 146"/>
                <a:gd name="T7" fmla="*/ 25 h 147"/>
                <a:gd name="T8" fmla="*/ 73 w 146"/>
                <a:gd name="T9" fmla="*/ 5 h 147"/>
                <a:gd name="T10" fmla="*/ 73 w 146"/>
                <a:gd name="T11" fmla="*/ 0 h 147"/>
                <a:gd name="T12" fmla="*/ 125 w 146"/>
                <a:gd name="T13" fmla="*/ 22 h 147"/>
                <a:gd name="T14" fmla="*/ 146 w 146"/>
                <a:gd name="T15" fmla="*/ 74 h 147"/>
                <a:gd name="T16" fmla="*/ 125 w 146"/>
                <a:gd name="T17" fmla="*/ 125 h 147"/>
                <a:gd name="T18" fmla="*/ 73 w 146"/>
                <a:gd name="T19" fmla="*/ 147 h 147"/>
                <a:gd name="T20" fmla="*/ 73 w 146"/>
                <a:gd name="T21" fmla="*/ 142 h 147"/>
                <a:gd name="T22" fmla="*/ 73 w 146"/>
                <a:gd name="T23" fmla="*/ 96 h 147"/>
                <a:gd name="T24" fmla="*/ 88 w 146"/>
                <a:gd name="T25" fmla="*/ 90 h 147"/>
                <a:gd name="T26" fmla="*/ 90 w 146"/>
                <a:gd name="T27" fmla="*/ 89 h 147"/>
                <a:gd name="T28" fmla="*/ 112 w 146"/>
                <a:gd name="T29" fmla="*/ 38 h 147"/>
                <a:gd name="T30" fmla="*/ 112 w 146"/>
                <a:gd name="T31" fmla="*/ 38 h 147"/>
                <a:gd name="T32" fmla="*/ 112 w 146"/>
                <a:gd name="T33" fmla="*/ 38 h 147"/>
                <a:gd name="T34" fmla="*/ 112 w 146"/>
                <a:gd name="T35" fmla="*/ 36 h 147"/>
                <a:gd name="T36" fmla="*/ 108 w 146"/>
                <a:gd name="T37" fmla="*/ 35 h 147"/>
                <a:gd name="T38" fmla="*/ 73 w 146"/>
                <a:gd name="T39" fmla="*/ 51 h 147"/>
                <a:gd name="T40" fmla="*/ 73 w 146"/>
                <a:gd name="T41" fmla="*/ 56 h 147"/>
                <a:gd name="T42" fmla="*/ 105 w 146"/>
                <a:gd name="T43" fmla="*/ 42 h 147"/>
                <a:gd name="T44" fmla="*/ 86 w 146"/>
                <a:gd name="T45" fmla="*/ 86 h 147"/>
                <a:gd name="T46" fmla="*/ 73 w 146"/>
                <a:gd name="T47" fmla="*/ 91 h 147"/>
                <a:gd name="T48" fmla="*/ 73 w 146"/>
                <a:gd name="T49" fmla="*/ 96 h 147"/>
                <a:gd name="T50" fmla="*/ 73 w 146"/>
                <a:gd name="T51" fmla="*/ 5 h 147"/>
                <a:gd name="T52" fmla="*/ 25 w 146"/>
                <a:gd name="T53" fmla="*/ 25 h 147"/>
                <a:gd name="T54" fmla="*/ 5 w 146"/>
                <a:gd name="T55" fmla="*/ 74 h 147"/>
                <a:gd name="T56" fmla="*/ 25 w 146"/>
                <a:gd name="T57" fmla="*/ 122 h 147"/>
                <a:gd name="T58" fmla="*/ 73 w 146"/>
                <a:gd name="T59" fmla="*/ 142 h 147"/>
                <a:gd name="T60" fmla="*/ 73 w 146"/>
                <a:gd name="T61" fmla="*/ 147 h 147"/>
                <a:gd name="T62" fmla="*/ 22 w 146"/>
                <a:gd name="T63" fmla="*/ 125 h 147"/>
                <a:gd name="T64" fmla="*/ 0 w 146"/>
                <a:gd name="T65" fmla="*/ 74 h 147"/>
                <a:gd name="T66" fmla="*/ 22 w 146"/>
                <a:gd name="T67" fmla="*/ 22 h 147"/>
                <a:gd name="T68" fmla="*/ 73 w 146"/>
                <a:gd name="T69" fmla="*/ 0 h 147"/>
                <a:gd name="T70" fmla="*/ 73 w 146"/>
                <a:gd name="T71" fmla="*/ 5 h 147"/>
                <a:gd name="T72" fmla="*/ 73 w 146"/>
                <a:gd name="T73" fmla="*/ 51 h 147"/>
                <a:gd name="T74" fmla="*/ 58 w 146"/>
                <a:gd name="T75" fmla="*/ 57 h 147"/>
                <a:gd name="T76" fmla="*/ 57 w 146"/>
                <a:gd name="T77" fmla="*/ 59 h 147"/>
                <a:gd name="T78" fmla="*/ 35 w 146"/>
                <a:gd name="T79" fmla="*/ 109 h 147"/>
                <a:gd name="T80" fmla="*/ 35 w 146"/>
                <a:gd name="T81" fmla="*/ 109 h 147"/>
                <a:gd name="T82" fmla="*/ 35 w 146"/>
                <a:gd name="T83" fmla="*/ 109 h 147"/>
                <a:gd name="T84" fmla="*/ 35 w 146"/>
                <a:gd name="T85" fmla="*/ 111 h 147"/>
                <a:gd name="T86" fmla="*/ 38 w 146"/>
                <a:gd name="T87" fmla="*/ 112 h 147"/>
                <a:gd name="T88" fmla="*/ 73 w 146"/>
                <a:gd name="T89" fmla="*/ 96 h 147"/>
                <a:gd name="T90" fmla="*/ 73 w 146"/>
                <a:gd name="T91" fmla="*/ 91 h 147"/>
                <a:gd name="T92" fmla="*/ 42 w 146"/>
                <a:gd name="T93" fmla="*/ 105 h 147"/>
                <a:gd name="T94" fmla="*/ 61 w 146"/>
                <a:gd name="T95" fmla="*/ 61 h 147"/>
                <a:gd name="T96" fmla="*/ 73 w 146"/>
                <a:gd name="T97" fmla="*/ 56 h 147"/>
                <a:gd name="T98" fmla="*/ 73 w 146"/>
                <a:gd name="T99" fmla="*/ 51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6" h="147">
                  <a:moveTo>
                    <a:pt x="73" y="142"/>
                  </a:moveTo>
                  <a:cubicBezTo>
                    <a:pt x="92" y="142"/>
                    <a:pt x="109" y="134"/>
                    <a:pt x="122" y="122"/>
                  </a:cubicBezTo>
                  <a:cubicBezTo>
                    <a:pt x="134" y="110"/>
                    <a:pt x="142" y="92"/>
                    <a:pt x="142" y="74"/>
                  </a:cubicBezTo>
                  <a:cubicBezTo>
                    <a:pt x="142" y="55"/>
                    <a:pt x="134" y="38"/>
                    <a:pt x="122" y="25"/>
                  </a:cubicBezTo>
                  <a:cubicBezTo>
                    <a:pt x="109" y="13"/>
                    <a:pt x="92" y="5"/>
                    <a:pt x="73" y="5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93" y="0"/>
                    <a:pt x="112" y="9"/>
                    <a:pt x="125" y="22"/>
                  </a:cubicBezTo>
                  <a:cubicBezTo>
                    <a:pt x="138" y="35"/>
                    <a:pt x="146" y="53"/>
                    <a:pt x="146" y="74"/>
                  </a:cubicBezTo>
                  <a:cubicBezTo>
                    <a:pt x="146" y="94"/>
                    <a:pt x="138" y="112"/>
                    <a:pt x="125" y="125"/>
                  </a:cubicBezTo>
                  <a:cubicBezTo>
                    <a:pt x="112" y="139"/>
                    <a:pt x="93" y="147"/>
                    <a:pt x="73" y="147"/>
                  </a:cubicBezTo>
                  <a:cubicBezTo>
                    <a:pt x="73" y="142"/>
                    <a:pt x="73" y="142"/>
                    <a:pt x="73" y="142"/>
                  </a:cubicBezTo>
                  <a:close/>
                  <a:moveTo>
                    <a:pt x="73" y="96"/>
                  </a:moveTo>
                  <a:cubicBezTo>
                    <a:pt x="88" y="90"/>
                    <a:pt x="88" y="90"/>
                    <a:pt x="88" y="90"/>
                  </a:cubicBezTo>
                  <a:cubicBezTo>
                    <a:pt x="89" y="90"/>
                    <a:pt x="89" y="89"/>
                    <a:pt x="90" y="89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8"/>
                    <a:pt x="112" y="38"/>
                  </a:cubicBezTo>
                  <a:cubicBezTo>
                    <a:pt x="112" y="38"/>
                    <a:pt x="112" y="37"/>
                    <a:pt x="112" y="36"/>
                  </a:cubicBezTo>
                  <a:cubicBezTo>
                    <a:pt x="111" y="35"/>
                    <a:pt x="110" y="35"/>
                    <a:pt x="108" y="35"/>
                  </a:cubicBezTo>
                  <a:cubicBezTo>
                    <a:pt x="73" y="51"/>
                    <a:pt x="73" y="51"/>
                    <a:pt x="73" y="51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105" y="42"/>
                    <a:pt x="105" y="42"/>
                    <a:pt x="105" y="42"/>
                  </a:cubicBezTo>
                  <a:cubicBezTo>
                    <a:pt x="86" y="86"/>
                    <a:pt x="86" y="86"/>
                    <a:pt x="86" y="86"/>
                  </a:cubicBezTo>
                  <a:cubicBezTo>
                    <a:pt x="73" y="91"/>
                    <a:pt x="73" y="91"/>
                    <a:pt x="73" y="91"/>
                  </a:cubicBezTo>
                  <a:lnTo>
                    <a:pt x="73" y="96"/>
                  </a:lnTo>
                  <a:close/>
                  <a:moveTo>
                    <a:pt x="73" y="5"/>
                  </a:moveTo>
                  <a:cubicBezTo>
                    <a:pt x="54" y="5"/>
                    <a:pt x="37" y="13"/>
                    <a:pt x="25" y="25"/>
                  </a:cubicBezTo>
                  <a:cubicBezTo>
                    <a:pt x="13" y="38"/>
                    <a:pt x="5" y="55"/>
                    <a:pt x="5" y="74"/>
                  </a:cubicBezTo>
                  <a:cubicBezTo>
                    <a:pt x="5" y="92"/>
                    <a:pt x="13" y="110"/>
                    <a:pt x="25" y="122"/>
                  </a:cubicBezTo>
                  <a:cubicBezTo>
                    <a:pt x="37" y="134"/>
                    <a:pt x="54" y="142"/>
                    <a:pt x="73" y="142"/>
                  </a:cubicBezTo>
                  <a:cubicBezTo>
                    <a:pt x="73" y="147"/>
                    <a:pt x="73" y="147"/>
                    <a:pt x="73" y="147"/>
                  </a:cubicBezTo>
                  <a:cubicBezTo>
                    <a:pt x="53" y="147"/>
                    <a:pt x="35" y="139"/>
                    <a:pt x="22" y="125"/>
                  </a:cubicBezTo>
                  <a:cubicBezTo>
                    <a:pt x="8" y="112"/>
                    <a:pt x="0" y="94"/>
                    <a:pt x="0" y="74"/>
                  </a:cubicBezTo>
                  <a:cubicBezTo>
                    <a:pt x="0" y="53"/>
                    <a:pt x="8" y="35"/>
                    <a:pt x="22" y="22"/>
                  </a:cubicBezTo>
                  <a:cubicBezTo>
                    <a:pt x="35" y="9"/>
                    <a:pt x="53" y="0"/>
                    <a:pt x="73" y="0"/>
                  </a:cubicBezTo>
                  <a:cubicBezTo>
                    <a:pt x="73" y="5"/>
                    <a:pt x="73" y="5"/>
                    <a:pt x="73" y="5"/>
                  </a:cubicBezTo>
                  <a:close/>
                  <a:moveTo>
                    <a:pt x="73" y="51"/>
                  </a:moveTo>
                  <a:cubicBezTo>
                    <a:pt x="58" y="57"/>
                    <a:pt x="58" y="57"/>
                    <a:pt x="58" y="57"/>
                  </a:cubicBezTo>
                  <a:cubicBezTo>
                    <a:pt x="58" y="57"/>
                    <a:pt x="57" y="58"/>
                    <a:pt x="57" y="59"/>
                  </a:cubicBezTo>
                  <a:cubicBezTo>
                    <a:pt x="35" y="109"/>
                    <a:pt x="35" y="109"/>
                    <a:pt x="35" y="109"/>
                  </a:cubicBezTo>
                  <a:cubicBezTo>
                    <a:pt x="35" y="109"/>
                    <a:pt x="35" y="109"/>
                    <a:pt x="35" y="109"/>
                  </a:cubicBezTo>
                  <a:cubicBezTo>
                    <a:pt x="35" y="109"/>
                    <a:pt x="35" y="109"/>
                    <a:pt x="35" y="109"/>
                  </a:cubicBezTo>
                  <a:cubicBezTo>
                    <a:pt x="35" y="109"/>
                    <a:pt x="35" y="110"/>
                    <a:pt x="35" y="111"/>
                  </a:cubicBezTo>
                  <a:cubicBezTo>
                    <a:pt x="35" y="112"/>
                    <a:pt x="37" y="112"/>
                    <a:pt x="38" y="112"/>
                  </a:cubicBezTo>
                  <a:cubicBezTo>
                    <a:pt x="73" y="96"/>
                    <a:pt x="73" y="96"/>
                    <a:pt x="73" y="96"/>
                  </a:cubicBezTo>
                  <a:cubicBezTo>
                    <a:pt x="73" y="91"/>
                    <a:pt x="73" y="91"/>
                    <a:pt x="73" y="91"/>
                  </a:cubicBezTo>
                  <a:cubicBezTo>
                    <a:pt x="42" y="105"/>
                    <a:pt x="42" y="105"/>
                    <a:pt x="42" y="105"/>
                  </a:cubicBezTo>
                  <a:cubicBezTo>
                    <a:pt x="61" y="61"/>
                    <a:pt x="61" y="61"/>
                    <a:pt x="61" y="61"/>
                  </a:cubicBezTo>
                  <a:cubicBezTo>
                    <a:pt x="73" y="56"/>
                    <a:pt x="73" y="56"/>
                    <a:pt x="73" y="56"/>
                  </a:cubicBezTo>
                  <a:lnTo>
                    <a:pt x="73" y="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50" name="Freeform 125"/>
            <p:cNvSpPr>
              <a:spLocks noEditPoints="1"/>
            </p:cNvSpPr>
            <p:nvPr/>
          </p:nvSpPr>
          <p:spPr bwMode="auto">
            <a:xfrm>
              <a:off x="5121774" y="4135772"/>
              <a:ext cx="35719" cy="35719"/>
            </a:xfrm>
            <a:custGeom>
              <a:avLst/>
              <a:gdLst>
                <a:gd name="T0" fmla="*/ 10 w 21"/>
                <a:gd name="T1" fmla="*/ 0 h 21"/>
                <a:gd name="T2" fmla="*/ 18 w 21"/>
                <a:gd name="T3" fmla="*/ 3 h 21"/>
                <a:gd name="T4" fmla="*/ 21 w 21"/>
                <a:gd name="T5" fmla="*/ 11 h 21"/>
                <a:gd name="T6" fmla="*/ 18 w 21"/>
                <a:gd name="T7" fmla="*/ 18 h 21"/>
                <a:gd name="T8" fmla="*/ 18 w 21"/>
                <a:gd name="T9" fmla="*/ 18 h 21"/>
                <a:gd name="T10" fmla="*/ 10 w 21"/>
                <a:gd name="T11" fmla="*/ 21 h 21"/>
                <a:gd name="T12" fmla="*/ 10 w 21"/>
                <a:gd name="T13" fmla="*/ 21 h 21"/>
                <a:gd name="T14" fmla="*/ 10 w 21"/>
                <a:gd name="T15" fmla="*/ 16 h 21"/>
                <a:gd name="T16" fmla="*/ 10 w 21"/>
                <a:gd name="T17" fmla="*/ 16 h 21"/>
                <a:gd name="T18" fmla="*/ 14 w 21"/>
                <a:gd name="T19" fmla="*/ 15 h 21"/>
                <a:gd name="T20" fmla="*/ 14 w 21"/>
                <a:gd name="T21" fmla="*/ 15 h 21"/>
                <a:gd name="T22" fmla="*/ 16 w 21"/>
                <a:gd name="T23" fmla="*/ 11 h 21"/>
                <a:gd name="T24" fmla="*/ 14 w 21"/>
                <a:gd name="T25" fmla="*/ 7 h 21"/>
                <a:gd name="T26" fmla="*/ 10 w 21"/>
                <a:gd name="T27" fmla="*/ 5 h 21"/>
                <a:gd name="T28" fmla="*/ 10 w 21"/>
                <a:gd name="T29" fmla="*/ 5 h 21"/>
                <a:gd name="T30" fmla="*/ 10 w 21"/>
                <a:gd name="T31" fmla="*/ 0 h 21"/>
                <a:gd name="T32" fmla="*/ 10 w 21"/>
                <a:gd name="T33" fmla="*/ 21 h 21"/>
                <a:gd name="T34" fmla="*/ 3 w 21"/>
                <a:gd name="T35" fmla="*/ 18 h 21"/>
                <a:gd name="T36" fmla="*/ 0 w 21"/>
                <a:gd name="T37" fmla="*/ 11 h 21"/>
                <a:gd name="T38" fmla="*/ 3 w 21"/>
                <a:gd name="T39" fmla="*/ 3 h 21"/>
                <a:gd name="T40" fmla="*/ 3 w 21"/>
                <a:gd name="T41" fmla="*/ 3 h 21"/>
                <a:gd name="T42" fmla="*/ 10 w 21"/>
                <a:gd name="T43" fmla="*/ 0 h 21"/>
                <a:gd name="T44" fmla="*/ 10 w 21"/>
                <a:gd name="T45" fmla="*/ 5 h 21"/>
                <a:gd name="T46" fmla="*/ 6 w 21"/>
                <a:gd name="T47" fmla="*/ 7 h 21"/>
                <a:gd name="T48" fmla="*/ 6 w 21"/>
                <a:gd name="T49" fmla="*/ 7 h 21"/>
                <a:gd name="T50" fmla="*/ 6 w 21"/>
                <a:gd name="T51" fmla="*/ 7 h 21"/>
                <a:gd name="T52" fmla="*/ 5 w 21"/>
                <a:gd name="T53" fmla="*/ 11 h 21"/>
                <a:gd name="T54" fmla="*/ 6 w 21"/>
                <a:gd name="T55" fmla="*/ 15 h 21"/>
                <a:gd name="T56" fmla="*/ 10 w 21"/>
                <a:gd name="T57" fmla="*/ 16 h 21"/>
                <a:gd name="T58" fmla="*/ 10 w 21"/>
                <a:gd name="T59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1" h="21">
                  <a:moveTo>
                    <a:pt x="10" y="0"/>
                  </a:moveTo>
                  <a:cubicBezTo>
                    <a:pt x="13" y="0"/>
                    <a:pt x="16" y="1"/>
                    <a:pt x="18" y="3"/>
                  </a:cubicBezTo>
                  <a:cubicBezTo>
                    <a:pt x="20" y="5"/>
                    <a:pt x="21" y="8"/>
                    <a:pt x="21" y="11"/>
                  </a:cubicBezTo>
                  <a:cubicBezTo>
                    <a:pt x="21" y="14"/>
                    <a:pt x="20" y="16"/>
                    <a:pt x="18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6" y="20"/>
                    <a:pt x="13" y="21"/>
                    <a:pt x="10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2" y="16"/>
                    <a:pt x="13" y="16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5" y="14"/>
                    <a:pt x="16" y="12"/>
                    <a:pt x="16" y="11"/>
                  </a:cubicBezTo>
                  <a:cubicBezTo>
                    <a:pt x="16" y="9"/>
                    <a:pt x="15" y="8"/>
                    <a:pt x="14" y="7"/>
                  </a:cubicBezTo>
                  <a:cubicBezTo>
                    <a:pt x="13" y="6"/>
                    <a:pt x="12" y="5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0"/>
                    <a:pt x="10" y="0"/>
                    <a:pt x="10" y="0"/>
                  </a:cubicBezTo>
                  <a:close/>
                  <a:moveTo>
                    <a:pt x="10" y="21"/>
                  </a:moveTo>
                  <a:cubicBezTo>
                    <a:pt x="7" y="21"/>
                    <a:pt x="5" y="20"/>
                    <a:pt x="3" y="18"/>
                  </a:cubicBezTo>
                  <a:cubicBezTo>
                    <a:pt x="1" y="16"/>
                    <a:pt x="0" y="14"/>
                    <a:pt x="0" y="11"/>
                  </a:cubicBezTo>
                  <a:cubicBezTo>
                    <a:pt x="0" y="8"/>
                    <a:pt x="1" y="5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5" y="1"/>
                    <a:pt x="7" y="0"/>
                    <a:pt x="10" y="0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9" y="5"/>
                    <a:pt x="7" y="6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5" y="8"/>
                    <a:pt x="5" y="9"/>
                    <a:pt x="5" y="11"/>
                  </a:cubicBezTo>
                  <a:cubicBezTo>
                    <a:pt x="5" y="12"/>
                    <a:pt x="5" y="14"/>
                    <a:pt x="6" y="15"/>
                  </a:cubicBezTo>
                  <a:cubicBezTo>
                    <a:pt x="7" y="16"/>
                    <a:pt x="9" y="16"/>
                    <a:pt x="10" y="16"/>
                  </a:cubicBezTo>
                  <a:lnTo>
                    <a:pt x="10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51" name="Freeform 153"/>
            <p:cNvSpPr>
              <a:spLocks noEditPoints="1"/>
            </p:cNvSpPr>
            <p:nvPr/>
          </p:nvSpPr>
          <p:spPr bwMode="auto">
            <a:xfrm>
              <a:off x="5937352" y="5241862"/>
              <a:ext cx="80963" cy="97631"/>
            </a:xfrm>
            <a:custGeom>
              <a:avLst/>
              <a:gdLst>
                <a:gd name="T0" fmla="*/ 24 w 48"/>
                <a:gd name="T1" fmla="*/ 47 h 58"/>
                <a:gd name="T2" fmla="*/ 35 w 48"/>
                <a:gd name="T3" fmla="*/ 30 h 58"/>
                <a:gd name="T4" fmla="*/ 43 w 48"/>
                <a:gd name="T5" fmla="*/ 4 h 58"/>
                <a:gd name="T6" fmla="*/ 24 w 48"/>
                <a:gd name="T7" fmla="*/ 4 h 58"/>
                <a:gd name="T8" fmla="*/ 24 w 48"/>
                <a:gd name="T9" fmla="*/ 0 h 58"/>
                <a:gd name="T10" fmla="*/ 45 w 48"/>
                <a:gd name="T11" fmla="*/ 0 h 58"/>
                <a:gd name="T12" fmla="*/ 45 w 48"/>
                <a:gd name="T13" fmla="*/ 0 h 58"/>
                <a:gd name="T14" fmla="*/ 46 w 48"/>
                <a:gd name="T15" fmla="*/ 0 h 58"/>
                <a:gd name="T16" fmla="*/ 48 w 48"/>
                <a:gd name="T17" fmla="*/ 2 h 58"/>
                <a:gd name="T18" fmla="*/ 39 w 48"/>
                <a:gd name="T19" fmla="*/ 32 h 58"/>
                <a:gd name="T20" fmla="*/ 24 w 48"/>
                <a:gd name="T21" fmla="*/ 54 h 58"/>
                <a:gd name="T22" fmla="*/ 24 w 48"/>
                <a:gd name="T23" fmla="*/ 47 h 58"/>
                <a:gd name="T24" fmla="*/ 5 w 48"/>
                <a:gd name="T25" fmla="*/ 4 h 58"/>
                <a:gd name="T26" fmla="*/ 10 w 48"/>
                <a:gd name="T27" fmla="*/ 30 h 58"/>
                <a:gd name="T28" fmla="*/ 20 w 48"/>
                <a:gd name="T29" fmla="*/ 52 h 58"/>
                <a:gd name="T30" fmla="*/ 24 w 48"/>
                <a:gd name="T31" fmla="*/ 47 h 58"/>
                <a:gd name="T32" fmla="*/ 24 w 48"/>
                <a:gd name="T33" fmla="*/ 54 h 58"/>
                <a:gd name="T34" fmla="*/ 21 w 48"/>
                <a:gd name="T35" fmla="*/ 57 h 58"/>
                <a:gd name="T36" fmla="*/ 20 w 48"/>
                <a:gd name="T37" fmla="*/ 58 h 58"/>
                <a:gd name="T38" fmla="*/ 17 w 48"/>
                <a:gd name="T39" fmla="*/ 57 h 58"/>
                <a:gd name="T40" fmla="*/ 5 w 48"/>
                <a:gd name="T41" fmla="*/ 31 h 58"/>
                <a:gd name="T42" fmla="*/ 0 w 48"/>
                <a:gd name="T43" fmla="*/ 2 h 58"/>
                <a:gd name="T44" fmla="*/ 0 w 48"/>
                <a:gd name="T45" fmla="*/ 2 h 58"/>
                <a:gd name="T46" fmla="*/ 3 w 48"/>
                <a:gd name="T47" fmla="*/ 0 h 58"/>
                <a:gd name="T48" fmla="*/ 24 w 48"/>
                <a:gd name="T49" fmla="*/ 0 h 58"/>
                <a:gd name="T50" fmla="*/ 24 w 48"/>
                <a:gd name="T51" fmla="*/ 4 h 58"/>
                <a:gd name="T52" fmla="*/ 5 w 48"/>
                <a:gd name="T53" fmla="*/ 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" h="58">
                  <a:moveTo>
                    <a:pt x="24" y="47"/>
                  </a:moveTo>
                  <a:cubicBezTo>
                    <a:pt x="28" y="42"/>
                    <a:pt x="32" y="36"/>
                    <a:pt x="35" y="30"/>
                  </a:cubicBezTo>
                  <a:cubicBezTo>
                    <a:pt x="39" y="22"/>
                    <a:pt x="42" y="14"/>
                    <a:pt x="43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7" y="0"/>
                    <a:pt x="48" y="1"/>
                    <a:pt x="48" y="2"/>
                  </a:cubicBezTo>
                  <a:cubicBezTo>
                    <a:pt x="47" y="13"/>
                    <a:pt x="44" y="23"/>
                    <a:pt x="39" y="32"/>
                  </a:cubicBezTo>
                  <a:cubicBezTo>
                    <a:pt x="35" y="40"/>
                    <a:pt x="30" y="48"/>
                    <a:pt x="24" y="54"/>
                  </a:cubicBezTo>
                  <a:lnTo>
                    <a:pt x="24" y="47"/>
                  </a:lnTo>
                  <a:close/>
                  <a:moveTo>
                    <a:pt x="5" y="4"/>
                  </a:moveTo>
                  <a:cubicBezTo>
                    <a:pt x="6" y="13"/>
                    <a:pt x="7" y="22"/>
                    <a:pt x="10" y="30"/>
                  </a:cubicBezTo>
                  <a:cubicBezTo>
                    <a:pt x="12" y="38"/>
                    <a:pt x="16" y="46"/>
                    <a:pt x="20" y="52"/>
                  </a:cubicBezTo>
                  <a:cubicBezTo>
                    <a:pt x="21" y="50"/>
                    <a:pt x="23" y="49"/>
                    <a:pt x="24" y="47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3" y="55"/>
                    <a:pt x="22" y="56"/>
                    <a:pt x="21" y="57"/>
                  </a:cubicBezTo>
                  <a:cubicBezTo>
                    <a:pt x="21" y="57"/>
                    <a:pt x="21" y="58"/>
                    <a:pt x="20" y="58"/>
                  </a:cubicBezTo>
                  <a:cubicBezTo>
                    <a:pt x="19" y="58"/>
                    <a:pt x="18" y="58"/>
                    <a:pt x="17" y="57"/>
                  </a:cubicBezTo>
                  <a:cubicBezTo>
                    <a:pt x="12" y="50"/>
                    <a:pt x="8" y="41"/>
                    <a:pt x="5" y="31"/>
                  </a:cubicBezTo>
                  <a:cubicBezTo>
                    <a:pt x="3" y="22"/>
                    <a:pt x="1" y="1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4"/>
                    <a:pt x="24" y="4"/>
                    <a:pt x="24" y="4"/>
                  </a:cubicBezTo>
                  <a:lnTo>
                    <a:pt x="5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52" name="Freeform 154"/>
            <p:cNvSpPr>
              <a:spLocks noEditPoints="1"/>
            </p:cNvSpPr>
            <p:nvPr/>
          </p:nvSpPr>
          <p:spPr bwMode="auto">
            <a:xfrm>
              <a:off x="5937352" y="5126372"/>
              <a:ext cx="80963" cy="100013"/>
            </a:xfrm>
            <a:custGeom>
              <a:avLst/>
              <a:gdLst>
                <a:gd name="T0" fmla="*/ 24 w 48"/>
                <a:gd name="T1" fmla="*/ 54 h 59"/>
                <a:gd name="T2" fmla="*/ 43 w 48"/>
                <a:gd name="T3" fmla="*/ 54 h 59"/>
                <a:gd name="T4" fmla="*/ 35 w 48"/>
                <a:gd name="T5" fmla="*/ 28 h 59"/>
                <a:gd name="T6" fmla="*/ 24 w 48"/>
                <a:gd name="T7" fmla="*/ 11 h 59"/>
                <a:gd name="T8" fmla="*/ 24 w 48"/>
                <a:gd name="T9" fmla="*/ 4 h 59"/>
                <a:gd name="T10" fmla="*/ 39 w 48"/>
                <a:gd name="T11" fmla="*/ 26 h 59"/>
                <a:gd name="T12" fmla="*/ 48 w 48"/>
                <a:gd name="T13" fmla="*/ 56 h 59"/>
                <a:gd name="T14" fmla="*/ 48 w 48"/>
                <a:gd name="T15" fmla="*/ 56 h 59"/>
                <a:gd name="T16" fmla="*/ 45 w 48"/>
                <a:gd name="T17" fmla="*/ 59 h 59"/>
                <a:gd name="T18" fmla="*/ 24 w 48"/>
                <a:gd name="T19" fmla="*/ 59 h 59"/>
                <a:gd name="T20" fmla="*/ 24 w 48"/>
                <a:gd name="T21" fmla="*/ 54 h 59"/>
                <a:gd name="T22" fmla="*/ 20 w 48"/>
                <a:gd name="T23" fmla="*/ 6 h 59"/>
                <a:gd name="T24" fmla="*/ 10 w 48"/>
                <a:gd name="T25" fmla="*/ 28 h 59"/>
                <a:gd name="T26" fmla="*/ 5 w 48"/>
                <a:gd name="T27" fmla="*/ 54 h 59"/>
                <a:gd name="T28" fmla="*/ 24 w 48"/>
                <a:gd name="T29" fmla="*/ 54 h 59"/>
                <a:gd name="T30" fmla="*/ 24 w 48"/>
                <a:gd name="T31" fmla="*/ 59 h 59"/>
                <a:gd name="T32" fmla="*/ 3 w 48"/>
                <a:gd name="T33" fmla="*/ 59 h 59"/>
                <a:gd name="T34" fmla="*/ 3 w 48"/>
                <a:gd name="T35" fmla="*/ 59 h 59"/>
                <a:gd name="T36" fmla="*/ 2 w 48"/>
                <a:gd name="T37" fmla="*/ 59 h 59"/>
                <a:gd name="T38" fmla="*/ 0 w 48"/>
                <a:gd name="T39" fmla="*/ 56 h 59"/>
                <a:gd name="T40" fmla="*/ 5 w 48"/>
                <a:gd name="T41" fmla="*/ 27 h 59"/>
                <a:gd name="T42" fmla="*/ 17 w 48"/>
                <a:gd name="T43" fmla="*/ 1 h 59"/>
                <a:gd name="T44" fmla="*/ 17 w 48"/>
                <a:gd name="T45" fmla="*/ 1 h 59"/>
                <a:gd name="T46" fmla="*/ 17 w 48"/>
                <a:gd name="T47" fmla="*/ 1 h 59"/>
                <a:gd name="T48" fmla="*/ 21 w 48"/>
                <a:gd name="T49" fmla="*/ 1 h 59"/>
                <a:gd name="T50" fmla="*/ 24 w 48"/>
                <a:gd name="T51" fmla="*/ 4 h 59"/>
                <a:gd name="T52" fmla="*/ 24 w 48"/>
                <a:gd name="T53" fmla="*/ 11 h 59"/>
                <a:gd name="T54" fmla="*/ 20 w 48"/>
                <a:gd name="T55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8" h="59">
                  <a:moveTo>
                    <a:pt x="24" y="54"/>
                  </a:moveTo>
                  <a:cubicBezTo>
                    <a:pt x="43" y="54"/>
                    <a:pt x="43" y="54"/>
                    <a:pt x="43" y="54"/>
                  </a:cubicBezTo>
                  <a:cubicBezTo>
                    <a:pt x="42" y="45"/>
                    <a:pt x="39" y="36"/>
                    <a:pt x="35" y="28"/>
                  </a:cubicBezTo>
                  <a:cubicBezTo>
                    <a:pt x="32" y="22"/>
                    <a:pt x="28" y="16"/>
                    <a:pt x="24" y="11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30" y="10"/>
                    <a:pt x="35" y="18"/>
                    <a:pt x="39" y="26"/>
                  </a:cubicBezTo>
                  <a:cubicBezTo>
                    <a:pt x="44" y="35"/>
                    <a:pt x="47" y="45"/>
                    <a:pt x="48" y="56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48" y="58"/>
                    <a:pt x="47" y="59"/>
                    <a:pt x="45" y="59"/>
                  </a:cubicBezTo>
                  <a:cubicBezTo>
                    <a:pt x="24" y="59"/>
                    <a:pt x="24" y="59"/>
                    <a:pt x="24" y="59"/>
                  </a:cubicBezTo>
                  <a:lnTo>
                    <a:pt x="24" y="54"/>
                  </a:lnTo>
                  <a:close/>
                  <a:moveTo>
                    <a:pt x="20" y="6"/>
                  </a:moveTo>
                  <a:cubicBezTo>
                    <a:pt x="16" y="13"/>
                    <a:pt x="12" y="20"/>
                    <a:pt x="10" y="28"/>
                  </a:cubicBezTo>
                  <a:cubicBezTo>
                    <a:pt x="7" y="36"/>
                    <a:pt x="6" y="45"/>
                    <a:pt x="5" y="54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1" y="59"/>
                    <a:pt x="0" y="57"/>
                    <a:pt x="0" y="56"/>
                  </a:cubicBezTo>
                  <a:cubicBezTo>
                    <a:pt x="1" y="46"/>
                    <a:pt x="3" y="36"/>
                    <a:pt x="5" y="27"/>
                  </a:cubicBezTo>
                  <a:cubicBezTo>
                    <a:pt x="8" y="17"/>
                    <a:pt x="12" y="8"/>
                    <a:pt x="17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8" y="0"/>
                    <a:pt x="20" y="0"/>
                    <a:pt x="21" y="1"/>
                  </a:cubicBezTo>
                  <a:cubicBezTo>
                    <a:pt x="22" y="2"/>
                    <a:pt x="23" y="3"/>
                    <a:pt x="24" y="4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3" y="9"/>
                    <a:pt x="21" y="8"/>
                    <a:pt x="20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53" name="Freeform 155"/>
            <p:cNvSpPr>
              <a:spLocks noEditPoints="1"/>
            </p:cNvSpPr>
            <p:nvPr/>
          </p:nvSpPr>
          <p:spPr bwMode="auto">
            <a:xfrm>
              <a:off x="5883774" y="5090653"/>
              <a:ext cx="72629" cy="135731"/>
            </a:xfrm>
            <a:custGeom>
              <a:avLst/>
              <a:gdLst>
                <a:gd name="T0" fmla="*/ 21 w 43"/>
                <a:gd name="T1" fmla="*/ 57 h 80"/>
                <a:gd name="T2" fmla="*/ 24 w 43"/>
                <a:gd name="T3" fmla="*/ 43 h 80"/>
                <a:gd name="T4" fmla="*/ 37 w 43"/>
                <a:gd name="T5" fmla="*/ 16 h 80"/>
                <a:gd name="T6" fmla="*/ 21 w 43"/>
                <a:gd name="T7" fmla="*/ 9 h 80"/>
                <a:gd name="T8" fmla="*/ 21 w 43"/>
                <a:gd name="T9" fmla="*/ 8 h 80"/>
                <a:gd name="T10" fmla="*/ 21 w 43"/>
                <a:gd name="T11" fmla="*/ 3 h 80"/>
                <a:gd name="T12" fmla="*/ 23 w 43"/>
                <a:gd name="T13" fmla="*/ 4 h 80"/>
                <a:gd name="T14" fmla="*/ 41 w 43"/>
                <a:gd name="T15" fmla="*/ 13 h 80"/>
                <a:gd name="T16" fmla="*/ 42 w 43"/>
                <a:gd name="T17" fmla="*/ 13 h 80"/>
                <a:gd name="T18" fmla="*/ 42 w 43"/>
                <a:gd name="T19" fmla="*/ 16 h 80"/>
                <a:gd name="T20" fmla="*/ 29 w 43"/>
                <a:gd name="T21" fmla="*/ 45 h 80"/>
                <a:gd name="T22" fmla="*/ 23 w 43"/>
                <a:gd name="T23" fmla="*/ 77 h 80"/>
                <a:gd name="T24" fmla="*/ 23 w 43"/>
                <a:gd name="T25" fmla="*/ 77 h 80"/>
                <a:gd name="T26" fmla="*/ 21 w 43"/>
                <a:gd name="T27" fmla="*/ 80 h 80"/>
                <a:gd name="T28" fmla="*/ 21 w 43"/>
                <a:gd name="T29" fmla="*/ 57 h 80"/>
                <a:gd name="T30" fmla="*/ 5 w 43"/>
                <a:gd name="T31" fmla="*/ 5 h 80"/>
                <a:gd name="T32" fmla="*/ 5 w 43"/>
                <a:gd name="T33" fmla="*/ 75 h 80"/>
                <a:gd name="T34" fmla="*/ 19 w 43"/>
                <a:gd name="T35" fmla="*/ 75 h 80"/>
                <a:gd name="T36" fmla="*/ 21 w 43"/>
                <a:gd name="T37" fmla="*/ 57 h 80"/>
                <a:gd name="T38" fmla="*/ 21 w 43"/>
                <a:gd name="T39" fmla="*/ 80 h 80"/>
                <a:gd name="T40" fmla="*/ 21 w 43"/>
                <a:gd name="T41" fmla="*/ 80 h 80"/>
                <a:gd name="T42" fmla="*/ 2 w 43"/>
                <a:gd name="T43" fmla="*/ 80 h 80"/>
                <a:gd name="T44" fmla="*/ 0 w 43"/>
                <a:gd name="T45" fmla="*/ 77 h 80"/>
                <a:gd name="T46" fmla="*/ 0 w 43"/>
                <a:gd name="T47" fmla="*/ 2 h 80"/>
                <a:gd name="T48" fmla="*/ 0 w 43"/>
                <a:gd name="T49" fmla="*/ 2 h 80"/>
                <a:gd name="T50" fmla="*/ 0 w 43"/>
                <a:gd name="T51" fmla="*/ 2 h 80"/>
                <a:gd name="T52" fmla="*/ 3 w 43"/>
                <a:gd name="T53" fmla="*/ 0 h 80"/>
                <a:gd name="T54" fmla="*/ 21 w 43"/>
                <a:gd name="T55" fmla="*/ 3 h 80"/>
                <a:gd name="T56" fmla="*/ 21 w 43"/>
                <a:gd name="T57" fmla="*/ 8 h 80"/>
                <a:gd name="T58" fmla="*/ 5 w 43"/>
                <a:gd name="T59" fmla="*/ 5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3" h="80">
                  <a:moveTo>
                    <a:pt x="21" y="57"/>
                  </a:moveTo>
                  <a:cubicBezTo>
                    <a:pt x="22" y="52"/>
                    <a:pt x="23" y="48"/>
                    <a:pt x="24" y="43"/>
                  </a:cubicBezTo>
                  <a:cubicBezTo>
                    <a:pt x="28" y="33"/>
                    <a:pt x="32" y="24"/>
                    <a:pt x="37" y="16"/>
                  </a:cubicBezTo>
                  <a:cubicBezTo>
                    <a:pt x="32" y="13"/>
                    <a:pt x="27" y="10"/>
                    <a:pt x="21" y="9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2" y="4"/>
                    <a:pt x="22" y="4"/>
                    <a:pt x="23" y="4"/>
                  </a:cubicBezTo>
                  <a:cubicBezTo>
                    <a:pt x="29" y="6"/>
                    <a:pt x="36" y="9"/>
                    <a:pt x="41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3" y="14"/>
                    <a:pt x="43" y="15"/>
                    <a:pt x="42" y="16"/>
                  </a:cubicBezTo>
                  <a:cubicBezTo>
                    <a:pt x="37" y="24"/>
                    <a:pt x="32" y="34"/>
                    <a:pt x="29" y="45"/>
                  </a:cubicBezTo>
                  <a:cubicBezTo>
                    <a:pt x="26" y="55"/>
                    <a:pt x="24" y="66"/>
                    <a:pt x="23" y="77"/>
                  </a:cubicBezTo>
                  <a:cubicBezTo>
                    <a:pt x="23" y="77"/>
                    <a:pt x="23" y="77"/>
                    <a:pt x="23" y="77"/>
                  </a:cubicBezTo>
                  <a:cubicBezTo>
                    <a:pt x="23" y="79"/>
                    <a:pt x="22" y="80"/>
                    <a:pt x="21" y="80"/>
                  </a:cubicBezTo>
                  <a:lnTo>
                    <a:pt x="21" y="57"/>
                  </a:lnTo>
                  <a:close/>
                  <a:moveTo>
                    <a:pt x="5" y="5"/>
                  </a:moveTo>
                  <a:cubicBezTo>
                    <a:pt x="5" y="75"/>
                    <a:pt x="5" y="75"/>
                    <a:pt x="5" y="75"/>
                  </a:cubicBezTo>
                  <a:cubicBezTo>
                    <a:pt x="19" y="75"/>
                    <a:pt x="19" y="75"/>
                    <a:pt x="19" y="75"/>
                  </a:cubicBezTo>
                  <a:cubicBezTo>
                    <a:pt x="19" y="69"/>
                    <a:pt x="20" y="63"/>
                    <a:pt x="21" y="57"/>
                  </a:cubicBezTo>
                  <a:cubicBezTo>
                    <a:pt x="21" y="80"/>
                    <a:pt x="21" y="80"/>
                    <a:pt x="21" y="80"/>
                  </a:cubicBezTo>
                  <a:cubicBezTo>
                    <a:pt x="21" y="80"/>
                    <a:pt x="21" y="80"/>
                    <a:pt x="21" y="80"/>
                  </a:cubicBezTo>
                  <a:cubicBezTo>
                    <a:pt x="2" y="80"/>
                    <a:pt x="2" y="80"/>
                    <a:pt x="2" y="80"/>
                  </a:cubicBezTo>
                  <a:cubicBezTo>
                    <a:pt x="1" y="80"/>
                    <a:pt x="0" y="79"/>
                    <a:pt x="0" y="7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9" y="0"/>
                    <a:pt x="15" y="2"/>
                    <a:pt x="21" y="3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16" y="7"/>
                    <a:pt x="10" y="6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54" name="Freeform 156"/>
            <p:cNvSpPr>
              <a:spLocks noEditPoints="1"/>
            </p:cNvSpPr>
            <p:nvPr/>
          </p:nvSpPr>
          <p:spPr bwMode="auto">
            <a:xfrm>
              <a:off x="5795668" y="5241862"/>
              <a:ext cx="72629" cy="133350"/>
            </a:xfrm>
            <a:custGeom>
              <a:avLst/>
              <a:gdLst>
                <a:gd name="T0" fmla="*/ 38 w 43"/>
                <a:gd name="T1" fmla="*/ 74 h 79"/>
                <a:gd name="T2" fmla="*/ 38 w 43"/>
                <a:gd name="T3" fmla="*/ 4 h 79"/>
                <a:gd name="T4" fmla="*/ 24 w 43"/>
                <a:gd name="T5" fmla="*/ 4 h 79"/>
                <a:gd name="T6" fmla="*/ 22 w 43"/>
                <a:gd name="T7" fmla="*/ 19 h 79"/>
                <a:gd name="T8" fmla="*/ 22 w 43"/>
                <a:gd name="T9" fmla="*/ 0 h 79"/>
                <a:gd name="T10" fmla="*/ 41 w 43"/>
                <a:gd name="T11" fmla="*/ 0 h 79"/>
                <a:gd name="T12" fmla="*/ 43 w 43"/>
                <a:gd name="T13" fmla="*/ 2 h 79"/>
                <a:gd name="T14" fmla="*/ 43 w 43"/>
                <a:gd name="T15" fmla="*/ 77 h 79"/>
                <a:gd name="T16" fmla="*/ 43 w 43"/>
                <a:gd name="T17" fmla="*/ 77 h 79"/>
                <a:gd name="T18" fmla="*/ 43 w 43"/>
                <a:gd name="T19" fmla="*/ 77 h 79"/>
                <a:gd name="T20" fmla="*/ 41 w 43"/>
                <a:gd name="T21" fmla="*/ 79 h 79"/>
                <a:gd name="T22" fmla="*/ 22 w 43"/>
                <a:gd name="T23" fmla="*/ 76 h 79"/>
                <a:gd name="T24" fmla="*/ 22 w 43"/>
                <a:gd name="T25" fmla="*/ 71 h 79"/>
                <a:gd name="T26" fmla="*/ 38 w 43"/>
                <a:gd name="T27" fmla="*/ 74 h 79"/>
                <a:gd name="T28" fmla="*/ 22 w 43"/>
                <a:gd name="T29" fmla="*/ 19 h 79"/>
                <a:gd name="T30" fmla="*/ 18 w 43"/>
                <a:gd name="T31" fmla="*/ 36 h 79"/>
                <a:gd name="T32" fmla="*/ 6 w 43"/>
                <a:gd name="T33" fmla="*/ 63 h 79"/>
                <a:gd name="T34" fmla="*/ 21 w 43"/>
                <a:gd name="T35" fmla="*/ 70 h 79"/>
                <a:gd name="T36" fmla="*/ 22 w 43"/>
                <a:gd name="T37" fmla="*/ 71 h 79"/>
                <a:gd name="T38" fmla="*/ 22 w 43"/>
                <a:gd name="T39" fmla="*/ 76 h 79"/>
                <a:gd name="T40" fmla="*/ 20 w 43"/>
                <a:gd name="T41" fmla="*/ 75 h 79"/>
                <a:gd name="T42" fmla="*/ 1 w 43"/>
                <a:gd name="T43" fmla="*/ 66 h 79"/>
                <a:gd name="T44" fmla="*/ 1 w 43"/>
                <a:gd name="T45" fmla="*/ 66 h 79"/>
                <a:gd name="T46" fmla="*/ 0 w 43"/>
                <a:gd name="T47" fmla="*/ 62 h 79"/>
                <a:gd name="T48" fmla="*/ 13 w 43"/>
                <a:gd name="T49" fmla="*/ 34 h 79"/>
                <a:gd name="T50" fmla="*/ 19 w 43"/>
                <a:gd name="T51" fmla="*/ 2 h 79"/>
                <a:gd name="T52" fmla="*/ 19 w 43"/>
                <a:gd name="T53" fmla="*/ 2 h 79"/>
                <a:gd name="T54" fmla="*/ 21 w 43"/>
                <a:gd name="T55" fmla="*/ 0 h 79"/>
                <a:gd name="T56" fmla="*/ 22 w 43"/>
                <a:gd name="T57" fmla="*/ 0 h 79"/>
                <a:gd name="T58" fmla="*/ 22 w 43"/>
                <a:gd name="T59" fmla="*/ 1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3" h="79">
                  <a:moveTo>
                    <a:pt x="38" y="74"/>
                  </a:moveTo>
                  <a:cubicBezTo>
                    <a:pt x="38" y="4"/>
                    <a:pt x="38" y="4"/>
                    <a:pt x="38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3" y="9"/>
                    <a:pt x="23" y="14"/>
                    <a:pt x="22" y="19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2" y="0"/>
                    <a:pt x="43" y="1"/>
                    <a:pt x="43" y="2"/>
                  </a:cubicBezTo>
                  <a:cubicBezTo>
                    <a:pt x="43" y="77"/>
                    <a:pt x="43" y="77"/>
                    <a:pt x="43" y="77"/>
                  </a:cubicBezTo>
                  <a:cubicBezTo>
                    <a:pt x="43" y="77"/>
                    <a:pt x="43" y="77"/>
                    <a:pt x="43" y="77"/>
                  </a:cubicBezTo>
                  <a:cubicBezTo>
                    <a:pt x="43" y="77"/>
                    <a:pt x="43" y="77"/>
                    <a:pt x="43" y="77"/>
                  </a:cubicBezTo>
                  <a:cubicBezTo>
                    <a:pt x="43" y="78"/>
                    <a:pt x="42" y="79"/>
                    <a:pt x="41" y="79"/>
                  </a:cubicBezTo>
                  <a:cubicBezTo>
                    <a:pt x="34" y="79"/>
                    <a:pt x="28" y="78"/>
                    <a:pt x="22" y="76"/>
                  </a:cubicBezTo>
                  <a:cubicBezTo>
                    <a:pt x="22" y="71"/>
                    <a:pt x="22" y="71"/>
                    <a:pt x="22" y="71"/>
                  </a:cubicBezTo>
                  <a:cubicBezTo>
                    <a:pt x="27" y="72"/>
                    <a:pt x="33" y="74"/>
                    <a:pt x="38" y="74"/>
                  </a:cubicBezTo>
                  <a:close/>
                  <a:moveTo>
                    <a:pt x="22" y="19"/>
                  </a:moveTo>
                  <a:cubicBezTo>
                    <a:pt x="21" y="25"/>
                    <a:pt x="20" y="30"/>
                    <a:pt x="18" y="36"/>
                  </a:cubicBezTo>
                  <a:cubicBezTo>
                    <a:pt x="15" y="46"/>
                    <a:pt x="11" y="55"/>
                    <a:pt x="6" y="63"/>
                  </a:cubicBezTo>
                  <a:cubicBezTo>
                    <a:pt x="11" y="66"/>
                    <a:pt x="16" y="68"/>
                    <a:pt x="21" y="70"/>
                  </a:cubicBezTo>
                  <a:cubicBezTo>
                    <a:pt x="22" y="71"/>
                    <a:pt x="22" y="71"/>
                    <a:pt x="22" y="71"/>
                  </a:cubicBezTo>
                  <a:cubicBezTo>
                    <a:pt x="22" y="76"/>
                    <a:pt x="22" y="76"/>
                    <a:pt x="22" y="76"/>
                  </a:cubicBezTo>
                  <a:cubicBezTo>
                    <a:pt x="21" y="75"/>
                    <a:pt x="21" y="75"/>
                    <a:pt x="20" y="75"/>
                  </a:cubicBezTo>
                  <a:cubicBezTo>
                    <a:pt x="13" y="73"/>
                    <a:pt x="7" y="69"/>
                    <a:pt x="1" y="66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0" y="65"/>
                    <a:pt x="0" y="63"/>
                    <a:pt x="0" y="62"/>
                  </a:cubicBezTo>
                  <a:cubicBezTo>
                    <a:pt x="6" y="54"/>
                    <a:pt x="10" y="45"/>
                    <a:pt x="13" y="34"/>
                  </a:cubicBezTo>
                  <a:cubicBezTo>
                    <a:pt x="16" y="24"/>
                    <a:pt x="18" y="14"/>
                    <a:pt x="19" y="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1"/>
                    <a:pt x="20" y="0"/>
                    <a:pt x="21" y="0"/>
                  </a:cubicBezTo>
                  <a:cubicBezTo>
                    <a:pt x="22" y="0"/>
                    <a:pt x="22" y="0"/>
                    <a:pt x="22" y="0"/>
                  </a:cubicBezTo>
                  <a:lnTo>
                    <a:pt x="22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55" name="Freeform 157"/>
            <p:cNvSpPr>
              <a:spLocks noEditPoints="1"/>
            </p:cNvSpPr>
            <p:nvPr/>
          </p:nvSpPr>
          <p:spPr bwMode="auto">
            <a:xfrm>
              <a:off x="5795668" y="5090653"/>
              <a:ext cx="72629" cy="135731"/>
            </a:xfrm>
            <a:custGeom>
              <a:avLst/>
              <a:gdLst>
                <a:gd name="T0" fmla="*/ 24 w 43"/>
                <a:gd name="T1" fmla="*/ 75 h 80"/>
                <a:gd name="T2" fmla="*/ 38 w 43"/>
                <a:gd name="T3" fmla="*/ 75 h 80"/>
                <a:gd name="T4" fmla="*/ 38 w 43"/>
                <a:gd name="T5" fmla="*/ 5 h 80"/>
                <a:gd name="T6" fmla="*/ 22 w 43"/>
                <a:gd name="T7" fmla="*/ 9 h 80"/>
                <a:gd name="T8" fmla="*/ 22 w 43"/>
                <a:gd name="T9" fmla="*/ 4 h 80"/>
                <a:gd name="T10" fmla="*/ 40 w 43"/>
                <a:gd name="T11" fmla="*/ 0 h 80"/>
                <a:gd name="T12" fmla="*/ 41 w 43"/>
                <a:gd name="T13" fmla="*/ 0 h 80"/>
                <a:gd name="T14" fmla="*/ 43 w 43"/>
                <a:gd name="T15" fmla="*/ 2 h 80"/>
                <a:gd name="T16" fmla="*/ 43 w 43"/>
                <a:gd name="T17" fmla="*/ 77 h 80"/>
                <a:gd name="T18" fmla="*/ 41 w 43"/>
                <a:gd name="T19" fmla="*/ 80 h 80"/>
                <a:gd name="T20" fmla="*/ 22 w 43"/>
                <a:gd name="T21" fmla="*/ 80 h 80"/>
                <a:gd name="T22" fmla="*/ 22 w 43"/>
                <a:gd name="T23" fmla="*/ 60 h 80"/>
                <a:gd name="T24" fmla="*/ 24 w 43"/>
                <a:gd name="T25" fmla="*/ 75 h 80"/>
                <a:gd name="T26" fmla="*/ 22 w 43"/>
                <a:gd name="T27" fmla="*/ 9 h 80"/>
                <a:gd name="T28" fmla="*/ 21 w 43"/>
                <a:gd name="T29" fmla="*/ 9 h 80"/>
                <a:gd name="T30" fmla="*/ 6 w 43"/>
                <a:gd name="T31" fmla="*/ 16 h 80"/>
                <a:gd name="T32" fmla="*/ 18 w 43"/>
                <a:gd name="T33" fmla="*/ 44 h 80"/>
                <a:gd name="T34" fmla="*/ 22 w 43"/>
                <a:gd name="T35" fmla="*/ 60 h 80"/>
                <a:gd name="T36" fmla="*/ 22 w 43"/>
                <a:gd name="T37" fmla="*/ 80 h 80"/>
                <a:gd name="T38" fmla="*/ 21 w 43"/>
                <a:gd name="T39" fmla="*/ 80 h 80"/>
                <a:gd name="T40" fmla="*/ 21 w 43"/>
                <a:gd name="T41" fmla="*/ 80 h 80"/>
                <a:gd name="T42" fmla="*/ 19 w 43"/>
                <a:gd name="T43" fmla="*/ 77 h 80"/>
                <a:gd name="T44" fmla="*/ 13 w 43"/>
                <a:gd name="T45" fmla="*/ 45 h 80"/>
                <a:gd name="T46" fmla="*/ 0 w 43"/>
                <a:gd name="T47" fmla="*/ 17 h 80"/>
                <a:gd name="T48" fmla="*/ 0 w 43"/>
                <a:gd name="T49" fmla="*/ 17 h 80"/>
                <a:gd name="T50" fmla="*/ 1 w 43"/>
                <a:gd name="T51" fmla="*/ 14 h 80"/>
                <a:gd name="T52" fmla="*/ 20 w 43"/>
                <a:gd name="T53" fmla="*/ 4 h 80"/>
                <a:gd name="T54" fmla="*/ 22 w 43"/>
                <a:gd name="T55" fmla="*/ 4 h 80"/>
                <a:gd name="T56" fmla="*/ 22 w 43"/>
                <a:gd name="T57" fmla="*/ 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3" h="80">
                  <a:moveTo>
                    <a:pt x="24" y="75"/>
                  </a:moveTo>
                  <a:cubicBezTo>
                    <a:pt x="38" y="75"/>
                    <a:pt x="38" y="75"/>
                    <a:pt x="38" y="75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3" y="6"/>
                    <a:pt x="27" y="7"/>
                    <a:pt x="22" y="9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8" y="2"/>
                    <a:pt x="34" y="0"/>
                    <a:pt x="4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2" y="0"/>
                    <a:pt x="43" y="1"/>
                    <a:pt x="43" y="2"/>
                  </a:cubicBezTo>
                  <a:cubicBezTo>
                    <a:pt x="43" y="77"/>
                    <a:pt x="43" y="77"/>
                    <a:pt x="43" y="77"/>
                  </a:cubicBezTo>
                  <a:cubicBezTo>
                    <a:pt x="43" y="79"/>
                    <a:pt x="42" y="80"/>
                    <a:pt x="41" y="8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2" y="60"/>
                    <a:pt x="22" y="60"/>
                    <a:pt x="22" y="60"/>
                  </a:cubicBezTo>
                  <a:cubicBezTo>
                    <a:pt x="23" y="65"/>
                    <a:pt x="23" y="70"/>
                    <a:pt x="24" y="75"/>
                  </a:cubicBezTo>
                  <a:close/>
                  <a:moveTo>
                    <a:pt x="22" y="9"/>
                  </a:moveTo>
                  <a:cubicBezTo>
                    <a:pt x="21" y="9"/>
                    <a:pt x="21" y="9"/>
                    <a:pt x="21" y="9"/>
                  </a:cubicBezTo>
                  <a:cubicBezTo>
                    <a:pt x="16" y="11"/>
                    <a:pt x="11" y="13"/>
                    <a:pt x="6" y="16"/>
                  </a:cubicBezTo>
                  <a:cubicBezTo>
                    <a:pt x="11" y="24"/>
                    <a:pt x="15" y="33"/>
                    <a:pt x="18" y="44"/>
                  </a:cubicBezTo>
                  <a:cubicBezTo>
                    <a:pt x="20" y="49"/>
                    <a:pt x="21" y="55"/>
                    <a:pt x="22" y="60"/>
                  </a:cubicBezTo>
                  <a:cubicBezTo>
                    <a:pt x="22" y="80"/>
                    <a:pt x="22" y="80"/>
                    <a:pt x="22" y="80"/>
                  </a:cubicBezTo>
                  <a:cubicBezTo>
                    <a:pt x="21" y="80"/>
                    <a:pt x="21" y="80"/>
                    <a:pt x="21" y="80"/>
                  </a:cubicBezTo>
                  <a:cubicBezTo>
                    <a:pt x="21" y="80"/>
                    <a:pt x="21" y="80"/>
                    <a:pt x="21" y="80"/>
                  </a:cubicBezTo>
                  <a:cubicBezTo>
                    <a:pt x="20" y="80"/>
                    <a:pt x="19" y="79"/>
                    <a:pt x="19" y="77"/>
                  </a:cubicBezTo>
                  <a:cubicBezTo>
                    <a:pt x="18" y="66"/>
                    <a:pt x="16" y="55"/>
                    <a:pt x="13" y="45"/>
                  </a:cubicBezTo>
                  <a:cubicBezTo>
                    <a:pt x="10" y="34"/>
                    <a:pt x="6" y="25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6"/>
                    <a:pt x="0" y="14"/>
                    <a:pt x="1" y="14"/>
                  </a:cubicBezTo>
                  <a:cubicBezTo>
                    <a:pt x="7" y="10"/>
                    <a:pt x="13" y="7"/>
                    <a:pt x="20" y="4"/>
                  </a:cubicBezTo>
                  <a:cubicBezTo>
                    <a:pt x="21" y="4"/>
                    <a:pt x="21" y="4"/>
                    <a:pt x="22" y="4"/>
                  </a:cubicBezTo>
                  <a:lnTo>
                    <a:pt x="22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56" name="Freeform 158"/>
            <p:cNvSpPr>
              <a:spLocks noEditPoints="1"/>
            </p:cNvSpPr>
            <p:nvPr/>
          </p:nvSpPr>
          <p:spPr bwMode="auto">
            <a:xfrm>
              <a:off x="5732565" y="5241862"/>
              <a:ext cx="79772" cy="97631"/>
            </a:xfrm>
            <a:custGeom>
              <a:avLst/>
              <a:gdLst>
                <a:gd name="T0" fmla="*/ 24 w 47"/>
                <a:gd name="T1" fmla="*/ 0 h 58"/>
                <a:gd name="T2" fmla="*/ 45 w 47"/>
                <a:gd name="T3" fmla="*/ 0 h 58"/>
                <a:gd name="T4" fmla="*/ 47 w 47"/>
                <a:gd name="T5" fmla="*/ 2 h 58"/>
                <a:gd name="T6" fmla="*/ 42 w 47"/>
                <a:gd name="T7" fmla="*/ 31 h 58"/>
                <a:gd name="T8" fmla="*/ 31 w 47"/>
                <a:gd name="T9" fmla="*/ 56 h 58"/>
                <a:gd name="T10" fmla="*/ 27 w 47"/>
                <a:gd name="T11" fmla="*/ 57 h 58"/>
                <a:gd name="T12" fmla="*/ 24 w 47"/>
                <a:gd name="T13" fmla="*/ 54 h 58"/>
                <a:gd name="T14" fmla="*/ 24 w 47"/>
                <a:gd name="T15" fmla="*/ 47 h 58"/>
                <a:gd name="T16" fmla="*/ 28 w 47"/>
                <a:gd name="T17" fmla="*/ 51 h 58"/>
                <a:gd name="T18" fmla="*/ 37 w 47"/>
                <a:gd name="T19" fmla="*/ 30 h 58"/>
                <a:gd name="T20" fmla="*/ 42 w 47"/>
                <a:gd name="T21" fmla="*/ 4 h 58"/>
                <a:gd name="T22" fmla="*/ 24 w 47"/>
                <a:gd name="T23" fmla="*/ 4 h 58"/>
                <a:gd name="T24" fmla="*/ 24 w 47"/>
                <a:gd name="T25" fmla="*/ 0 h 58"/>
                <a:gd name="T26" fmla="*/ 2 w 47"/>
                <a:gd name="T27" fmla="*/ 12 h 58"/>
                <a:gd name="T28" fmla="*/ 0 w 47"/>
                <a:gd name="T29" fmla="*/ 2 h 58"/>
                <a:gd name="T30" fmla="*/ 3 w 47"/>
                <a:gd name="T31" fmla="*/ 0 h 58"/>
                <a:gd name="T32" fmla="*/ 24 w 47"/>
                <a:gd name="T33" fmla="*/ 0 h 58"/>
                <a:gd name="T34" fmla="*/ 24 w 47"/>
                <a:gd name="T35" fmla="*/ 4 h 58"/>
                <a:gd name="T36" fmla="*/ 5 w 47"/>
                <a:gd name="T37" fmla="*/ 4 h 58"/>
                <a:gd name="T38" fmla="*/ 8 w 47"/>
                <a:gd name="T39" fmla="*/ 16 h 58"/>
                <a:gd name="T40" fmla="*/ 13 w 47"/>
                <a:gd name="T41" fmla="*/ 30 h 58"/>
                <a:gd name="T42" fmla="*/ 24 w 47"/>
                <a:gd name="T43" fmla="*/ 47 h 58"/>
                <a:gd name="T44" fmla="*/ 24 w 47"/>
                <a:gd name="T45" fmla="*/ 54 h 58"/>
                <a:gd name="T46" fmla="*/ 9 w 47"/>
                <a:gd name="T47" fmla="*/ 32 h 58"/>
                <a:gd name="T48" fmla="*/ 2 w 47"/>
                <a:gd name="T49" fmla="*/ 1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7" h="58">
                  <a:moveTo>
                    <a:pt x="24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46" y="0"/>
                    <a:pt x="47" y="1"/>
                    <a:pt x="47" y="2"/>
                  </a:cubicBezTo>
                  <a:cubicBezTo>
                    <a:pt x="47" y="12"/>
                    <a:pt x="45" y="22"/>
                    <a:pt x="42" y="31"/>
                  </a:cubicBezTo>
                  <a:cubicBezTo>
                    <a:pt x="39" y="40"/>
                    <a:pt x="35" y="49"/>
                    <a:pt x="31" y="56"/>
                  </a:cubicBezTo>
                  <a:cubicBezTo>
                    <a:pt x="30" y="57"/>
                    <a:pt x="29" y="58"/>
                    <a:pt x="27" y="57"/>
                  </a:cubicBezTo>
                  <a:cubicBezTo>
                    <a:pt x="26" y="56"/>
                    <a:pt x="25" y="55"/>
                    <a:pt x="24" y="54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5" y="48"/>
                    <a:pt x="27" y="50"/>
                    <a:pt x="28" y="51"/>
                  </a:cubicBezTo>
                  <a:cubicBezTo>
                    <a:pt x="32" y="45"/>
                    <a:pt x="35" y="38"/>
                    <a:pt x="37" y="30"/>
                  </a:cubicBezTo>
                  <a:cubicBezTo>
                    <a:pt x="40" y="22"/>
                    <a:pt x="41" y="13"/>
                    <a:pt x="42" y="4"/>
                  </a:cubicBezTo>
                  <a:cubicBezTo>
                    <a:pt x="24" y="4"/>
                    <a:pt x="24" y="4"/>
                    <a:pt x="24" y="4"/>
                  </a:cubicBezTo>
                  <a:lnTo>
                    <a:pt x="24" y="0"/>
                  </a:lnTo>
                  <a:close/>
                  <a:moveTo>
                    <a:pt x="2" y="12"/>
                  </a:moveTo>
                  <a:cubicBezTo>
                    <a:pt x="1" y="8"/>
                    <a:pt x="1" y="5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8"/>
                    <a:pt x="7" y="12"/>
                    <a:pt x="8" y="16"/>
                  </a:cubicBezTo>
                  <a:cubicBezTo>
                    <a:pt x="9" y="21"/>
                    <a:pt x="11" y="25"/>
                    <a:pt x="13" y="30"/>
                  </a:cubicBezTo>
                  <a:cubicBezTo>
                    <a:pt x="16" y="36"/>
                    <a:pt x="19" y="42"/>
                    <a:pt x="24" y="47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18" y="47"/>
                    <a:pt x="12" y="40"/>
                    <a:pt x="9" y="32"/>
                  </a:cubicBezTo>
                  <a:cubicBezTo>
                    <a:pt x="5" y="26"/>
                    <a:pt x="3" y="19"/>
                    <a:pt x="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57" name="Freeform 159"/>
            <p:cNvSpPr>
              <a:spLocks noEditPoints="1"/>
            </p:cNvSpPr>
            <p:nvPr/>
          </p:nvSpPr>
          <p:spPr bwMode="auto">
            <a:xfrm>
              <a:off x="5732565" y="5126372"/>
              <a:ext cx="79772" cy="100013"/>
            </a:xfrm>
            <a:custGeom>
              <a:avLst/>
              <a:gdLst>
                <a:gd name="T0" fmla="*/ 28 w 47"/>
                <a:gd name="T1" fmla="*/ 7 h 59"/>
                <a:gd name="T2" fmla="*/ 24 w 47"/>
                <a:gd name="T3" fmla="*/ 11 h 59"/>
                <a:gd name="T4" fmla="*/ 24 w 47"/>
                <a:gd name="T5" fmla="*/ 4 h 59"/>
                <a:gd name="T6" fmla="*/ 27 w 47"/>
                <a:gd name="T7" fmla="*/ 1 h 59"/>
                <a:gd name="T8" fmla="*/ 27 w 47"/>
                <a:gd name="T9" fmla="*/ 1 h 59"/>
                <a:gd name="T10" fmla="*/ 31 w 47"/>
                <a:gd name="T11" fmla="*/ 2 h 59"/>
                <a:gd name="T12" fmla="*/ 42 w 47"/>
                <a:gd name="T13" fmla="*/ 27 h 59"/>
                <a:gd name="T14" fmla="*/ 47 w 47"/>
                <a:gd name="T15" fmla="*/ 56 h 59"/>
                <a:gd name="T16" fmla="*/ 47 w 47"/>
                <a:gd name="T17" fmla="*/ 56 h 59"/>
                <a:gd name="T18" fmla="*/ 45 w 47"/>
                <a:gd name="T19" fmla="*/ 59 h 59"/>
                <a:gd name="T20" fmla="*/ 24 w 47"/>
                <a:gd name="T21" fmla="*/ 59 h 59"/>
                <a:gd name="T22" fmla="*/ 24 w 47"/>
                <a:gd name="T23" fmla="*/ 54 h 59"/>
                <a:gd name="T24" fmla="*/ 42 w 47"/>
                <a:gd name="T25" fmla="*/ 54 h 59"/>
                <a:gd name="T26" fmla="*/ 37 w 47"/>
                <a:gd name="T27" fmla="*/ 29 h 59"/>
                <a:gd name="T28" fmla="*/ 28 w 47"/>
                <a:gd name="T29" fmla="*/ 7 h 59"/>
                <a:gd name="T30" fmla="*/ 24 w 47"/>
                <a:gd name="T31" fmla="*/ 11 h 59"/>
                <a:gd name="T32" fmla="*/ 13 w 47"/>
                <a:gd name="T33" fmla="*/ 28 h 59"/>
                <a:gd name="T34" fmla="*/ 5 w 47"/>
                <a:gd name="T35" fmla="*/ 54 h 59"/>
                <a:gd name="T36" fmla="*/ 24 w 47"/>
                <a:gd name="T37" fmla="*/ 54 h 59"/>
                <a:gd name="T38" fmla="*/ 24 w 47"/>
                <a:gd name="T39" fmla="*/ 59 h 59"/>
                <a:gd name="T40" fmla="*/ 3 w 47"/>
                <a:gd name="T41" fmla="*/ 59 h 59"/>
                <a:gd name="T42" fmla="*/ 3 w 47"/>
                <a:gd name="T43" fmla="*/ 59 h 59"/>
                <a:gd name="T44" fmla="*/ 3 w 47"/>
                <a:gd name="T45" fmla="*/ 59 h 59"/>
                <a:gd name="T46" fmla="*/ 0 w 47"/>
                <a:gd name="T47" fmla="*/ 56 h 59"/>
                <a:gd name="T48" fmla="*/ 9 w 47"/>
                <a:gd name="T49" fmla="*/ 26 h 59"/>
                <a:gd name="T50" fmla="*/ 24 w 47"/>
                <a:gd name="T51" fmla="*/ 4 h 59"/>
                <a:gd name="T52" fmla="*/ 24 w 47"/>
                <a:gd name="T53" fmla="*/ 1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7" h="59">
                  <a:moveTo>
                    <a:pt x="28" y="7"/>
                  </a:moveTo>
                  <a:cubicBezTo>
                    <a:pt x="27" y="8"/>
                    <a:pt x="25" y="10"/>
                    <a:pt x="24" y="11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5" y="3"/>
                    <a:pt x="26" y="2"/>
                    <a:pt x="27" y="1"/>
                  </a:cubicBezTo>
                  <a:cubicBezTo>
                    <a:pt x="27" y="1"/>
                    <a:pt x="27" y="1"/>
                    <a:pt x="27" y="1"/>
                  </a:cubicBezTo>
                  <a:cubicBezTo>
                    <a:pt x="28" y="0"/>
                    <a:pt x="30" y="1"/>
                    <a:pt x="31" y="2"/>
                  </a:cubicBezTo>
                  <a:cubicBezTo>
                    <a:pt x="35" y="9"/>
                    <a:pt x="39" y="17"/>
                    <a:pt x="42" y="27"/>
                  </a:cubicBezTo>
                  <a:cubicBezTo>
                    <a:pt x="45" y="36"/>
                    <a:pt x="47" y="46"/>
                    <a:pt x="47" y="56"/>
                  </a:cubicBezTo>
                  <a:cubicBezTo>
                    <a:pt x="47" y="56"/>
                    <a:pt x="47" y="56"/>
                    <a:pt x="47" y="56"/>
                  </a:cubicBezTo>
                  <a:cubicBezTo>
                    <a:pt x="47" y="58"/>
                    <a:pt x="46" y="59"/>
                    <a:pt x="45" y="59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42" y="54"/>
                    <a:pt x="42" y="54"/>
                    <a:pt x="42" y="54"/>
                  </a:cubicBezTo>
                  <a:cubicBezTo>
                    <a:pt x="41" y="45"/>
                    <a:pt x="40" y="36"/>
                    <a:pt x="37" y="29"/>
                  </a:cubicBezTo>
                  <a:cubicBezTo>
                    <a:pt x="35" y="20"/>
                    <a:pt x="32" y="13"/>
                    <a:pt x="28" y="7"/>
                  </a:cubicBezTo>
                  <a:close/>
                  <a:moveTo>
                    <a:pt x="24" y="11"/>
                  </a:moveTo>
                  <a:cubicBezTo>
                    <a:pt x="19" y="17"/>
                    <a:pt x="16" y="22"/>
                    <a:pt x="13" y="28"/>
                  </a:cubicBezTo>
                  <a:cubicBezTo>
                    <a:pt x="9" y="36"/>
                    <a:pt x="6" y="45"/>
                    <a:pt x="5" y="54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1" y="59"/>
                    <a:pt x="0" y="57"/>
                    <a:pt x="0" y="56"/>
                  </a:cubicBezTo>
                  <a:cubicBezTo>
                    <a:pt x="1" y="45"/>
                    <a:pt x="4" y="35"/>
                    <a:pt x="9" y="26"/>
                  </a:cubicBezTo>
                  <a:cubicBezTo>
                    <a:pt x="12" y="18"/>
                    <a:pt x="18" y="11"/>
                    <a:pt x="24" y="4"/>
                  </a:cubicBezTo>
                  <a:lnTo>
                    <a:pt x="24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58" name="Freeform 160"/>
            <p:cNvSpPr>
              <a:spLocks noEditPoints="1"/>
            </p:cNvSpPr>
            <p:nvPr/>
          </p:nvSpPr>
          <p:spPr bwMode="auto">
            <a:xfrm>
              <a:off x="5883774" y="5241862"/>
              <a:ext cx="72629" cy="133350"/>
            </a:xfrm>
            <a:custGeom>
              <a:avLst/>
              <a:gdLst>
                <a:gd name="T0" fmla="*/ 21 w 43"/>
                <a:gd name="T1" fmla="*/ 71 h 79"/>
                <a:gd name="T2" fmla="*/ 21 w 43"/>
                <a:gd name="T3" fmla="*/ 71 h 79"/>
                <a:gd name="T4" fmla="*/ 37 w 43"/>
                <a:gd name="T5" fmla="*/ 63 h 79"/>
                <a:gd name="T6" fmla="*/ 24 w 43"/>
                <a:gd name="T7" fmla="*/ 36 h 79"/>
                <a:gd name="T8" fmla="*/ 21 w 43"/>
                <a:gd name="T9" fmla="*/ 22 h 79"/>
                <a:gd name="T10" fmla="*/ 21 w 43"/>
                <a:gd name="T11" fmla="*/ 0 h 79"/>
                <a:gd name="T12" fmla="*/ 23 w 43"/>
                <a:gd name="T13" fmla="*/ 2 h 79"/>
                <a:gd name="T14" fmla="*/ 29 w 43"/>
                <a:gd name="T15" fmla="*/ 34 h 79"/>
                <a:gd name="T16" fmla="*/ 42 w 43"/>
                <a:gd name="T17" fmla="*/ 63 h 79"/>
                <a:gd name="T18" fmla="*/ 42 w 43"/>
                <a:gd name="T19" fmla="*/ 63 h 79"/>
                <a:gd name="T20" fmla="*/ 42 w 43"/>
                <a:gd name="T21" fmla="*/ 63 h 79"/>
                <a:gd name="T22" fmla="*/ 42 w 43"/>
                <a:gd name="T23" fmla="*/ 66 h 79"/>
                <a:gd name="T24" fmla="*/ 23 w 43"/>
                <a:gd name="T25" fmla="*/ 75 h 79"/>
                <a:gd name="T26" fmla="*/ 21 w 43"/>
                <a:gd name="T27" fmla="*/ 76 h 79"/>
                <a:gd name="T28" fmla="*/ 21 w 43"/>
                <a:gd name="T29" fmla="*/ 71 h 79"/>
                <a:gd name="T30" fmla="*/ 5 w 43"/>
                <a:gd name="T31" fmla="*/ 74 h 79"/>
                <a:gd name="T32" fmla="*/ 21 w 43"/>
                <a:gd name="T33" fmla="*/ 71 h 79"/>
                <a:gd name="T34" fmla="*/ 21 w 43"/>
                <a:gd name="T35" fmla="*/ 76 h 79"/>
                <a:gd name="T36" fmla="*/ 3 w 43"/>
                <a:gd name="T37" fmla="*/ 79 h 79"/>
                <a:gd name="T38" fmla="*/ 2 w 43"/>
                <a:gd name="T39" fmla="*/ 79 h 79"/>
                <a:gd name="T40" fmla="*/ 0 w 43"/>
                <a:gd name="T41" fmla="*/ 77 h 79"/>
                <a:gd name="T42" fmla="*/ 0 w 43"/>
                <a:gd name="T43" fmla="*/ 2 h 79"/>
                <a:gd name="T44" fmla="*/ 2 w 43"/>
                <a:gd name="T45" fmla="*/ 0 h 79"/>
                <a:gd name="T46" fmla="*/ 21 w 43"/>
                <a:gd name="T47" fmla="*/ 0 h 79"/>
                <a:gd name="T48" fmla="*/ 21 w 43"/>
                <a:gd name="T49" fmla="*/ 0 h 79"/>
                <a:gd name="T50" fmla="*/ 21 w 43"/>
                <a:gd name="T51" fmla="*/ 0 h 79"/>
                <a:gd name="T52" fmla="*/ 21 w 43"/>
                <a:gd name="T53" fmla="*/ 22 h 79"/>
                <a:gd name="T54" fmla="*/ 19 w 43"/>
                <a:gd name="T55" fmla="*/ 4 h 79"/>
                <a:gd name="T56" fmla="*/ 5 w 43"/>
                <a:gd name="T57" fmla="*/ 4 h 79"/>
                <a:gd name="T58" fmla="*/ 5 w 43"/>
                <a:gd name="T59" fmla="*/ 7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3" h="79">
                  <a:moveTo>
                    <a:pt x="21" y="71"/>
                  </a:moveTo>
                  <a:cubicBezTo>
                    <a:pt x="21" y="71"/>
                    <a:pt x="21" y="71"/>
                    <a:pt x="21" y="71"/>
                  </a:cubicBezTo>
                  <a:cubicBezTo>
                    <a:pt x="27" y="69"/>
                    <a:pt x="32" y="66"/>
                    <a:pt x="37" y="63"/>
                  </a:cubicBezTo>
                  <a:cubicBezTo>
                    <a:pt x="32" y="55"/>
                    <a:pt x="28" y="46"/>
                    <a:pt x="24" y="36"/>
                  </a:cubicBezTo>
                  <a:cubicBezTo>
                    <a:pt x="23" y="31"/>
                    <a:pt x="22" y="27"/>
                    <a:pt x="21" y="22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2" y="0"/>
                    <a:pt x="23" y="1"/>
                    <a:pt x="23" y="2"/>
                  </a:cubicBezTo>
                  <a:cubicBezTo>
                    <a:pt x="24" y="13"/>
                    <a:pt x="26" y="24"/>
                    <a:pt x="29" y="34"/>
                  </a:cubicBezTo>
                  <a:cubicBezTo>
                    <a:pt x="32" y="45"/>
                    <a:pt x="37" y="55"/>
                    <a:pt x="42" y="63"/>
                  </a:cubicBezTo>
                  <a:cubicBezTo>
                    <a:pt x="42" y="63"/>
                    <a:pt x="42" y="63"/>
                    <a:pt x="42" y="63"/>
                  </a:cubicBezTo>
                  <a:cubicBezTo>
                    <a:pt x="42" y="63"/>
                    <a:pt x="42" y="63"/>
                    <a:pt x="42" y="63"/>
                  </a:cubicBezTo>
                  <a:cubicBezTo>
                    <a:pt x="43" y="64"/>
                    <a:pt x="43" y="65"/>
                    <a:pt x="42" y="66"/>
                  </a:cubicBezTo>
                  <a:cubicBezTo>
                    <a:pt x="36" y="70"/>
                    <a:pt x="30" y="73"/>
                    <a:pt x="23" y="75"/>
                  </a:cubicBezTo>
                  <a:cubicBezTo>
                    <a:pt x="22" y="75"/>
                    <a:pt x="22" y="76"/>
                    <a:pt x="21" y="76"/>
                  </a:cubicBezTo>
                  <a:lnTo>
                    <a:pt x="21" y="71"/>
                  </a:lnTo>
                  <a:close/>
                  <a:moveTo>
                    <a:pt x="5" y="74"/>
                  </a:moveTo>
                  <a:cubicBezTo>
                    <a:pt x="10" y="74"/>
                    <a:pt x="16" y="72"/>
                    <a:pt x="21" y="71"/>
                  </a:cubicBezTo>
                  <a:cubicBezTo>
                    <a:pt x="21" y="76"/>
                    <a:pt x="21" y="76"/>
                    <a:pt x="21" y="76"/>
                  </a:cubicBezTo>
                  <a:cubicBezTo>
                    <a:pt x="15" y="78"/>
                    <a:pt x="9" y="79"/>
                    <a:pt x="3" y="79"/>
                  </a:cubicBezTo>
                  <a:cubicBezTo>
                    <a:pt x="3" y="79"/>
                    <a:pt x="3" y="79"/>
                    <a:pt x="2" y="79"/>
                  </a:cubicBezTo>
                  <a:cubicBezTo>
                    <a:pt x="1" y="79"/>
                    <a:pt x="0" y="78"/>
                    <a:pt x="0" y="77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0" y="16"/>
                    <a:pt x="19" y="10"/>
                    <a:pt x="19" y="4"/>
                  </a:cubicBezTo>
                  <a:cubicBezTo>
                    <a:pt x="5" y="4"/>
                    <a:pt x="5" y="4"/>
                    <a:pt x="5" y="4"/>
                  </a:cubicBezTo>
                  <a:lnTo>
                    <a:pt x="5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59" name="Freeform 163"/>
            <p:cNvSpPr>
              <a:spLocks noEditPoints="1"/>
            </p:cNvSpPr>
            <p:nvPr/>
          </p:nvSpPr>
          <p:spPr bwMode="auto">
            <a:xfrm>
              <a:off x="5656365" y="3627375"/>
              <a:ext cx="169069" cy="458391"/>
            </a:xfrm>
            <a:custGeom>
              <a:avLst/>
              <a:gdLst>
                <a:gd name="T0" fmla="*/ 60 w 100"/>
                <a:gd name="T1" fmla="*/ 266 h 270"/>
                <a:gd name="T2" fmla="*/ 60 w 100"/>
                <a:gd name="T3" fmla="*/ 129 h 270"/>
                <a:gd name="T4" fmla="*/ 62 w 100"/>
                <a:gd name="T5" fmla="*/ 127 h 270"/>
                <a:gd name="T6" fmla="*/ 86 w 100"/>
                <a:gd name="T7" fmla="*/ 107 h 270"/>
                <a:gd name="T8" fmla="*/ 95 w 100"/>
                <a:gd name="T9" fmla="*/ 73 h 270"/>
                <a:gd name="T10" fmla="*/ 81 w 100"/>
                <a:gd name="T11" fmla="*/ 25 h 270"/>
                <a:gd name="T12" fmla="*/ 50 w 100"/>
                <a:gd name="T13" fmla="*/ 5 h 270"/>
                <a:gd name="T14" fmla="*/ 50 w 100"/>
                <a:gd name="T15" fmla="*/ 5 h 270"/>
                <a:gd name="T16" fmla="*/ 50 w 100"/>
                <a:gd name="T17" fmla="*/ 0 h 270"/>
                <a:gd name="T18" fmla="*/ 50 w 100"/>
                <a:gd name="T19" fmla="*/ 0 h 270"/>
                <a:gd name="T20" fmla="*/ 85 w 100"/>
                <a:gd name="T21" fmla="*/ 23 h 270"/>
                <a:gd name="T22" fmla="*/ 100 w 100"/>
                <a:gd name="T23" fmla="*/ 73 h 270"/>
                <a:gd name="T24" fmla="*/ 90 w 100"/>
                <a:gd name="T25" fmla="*/ 110 h 270"/>
                <a:gd name="T26" fmla="*/ 65 w 100"/>
                <a:gd name="T27" fmla="*/ 131 h 270"/>
                <a:gd name="T28" fmla="*/ 65 w 100"/>
                <a:gd name="T29" fmla="*/ 268 h 270"/>
                <a:gd name="T30" fmla="*/ 62 w 100"/>
                <a:gd name="T31" fmla="*/ 270 h 270"/>
                <a:gd name="T32" fmla="*/ 50 w 100"/>
                <a:gd name="T33" fmla="*/ 270 h 270"/>
                <a:gd name="T34" fmla="*/ 50 w 100"/>
                <a:gd name="T35" fmla="*/ 266 h 270"/>
                <a:gd name="T36" fmla="*/ 60 w 100"/>
                <a:gd name="T37" fmla="*/ 266 h 270"/>
                <a:gd name="T38" fmla="*/ 50 w 100"/>
                <a:gd name="T39" fmla="*/ 5 h 270"/>
                <a:gd name="T40" fmla="*/ 20 w 100"/>
                <a:gd name="T41" fmla="*/ 25 h 270"/>
                <a:gd name="T42" fmla="*/ 5 w 100"/>
                <a:gd name="T43" fmla="*/ 73 h 270"/>
                <a:gd name="T44" fmla="*/ 14 w 100"/>
                <a:gd name="T45" fmla="*/ 107 h 270"/>
                <a:gd name="T46" fmla="*/ 39 w 100"/>
                <a:gd name="T47" fmla="*/ 127 h 270"/>
                <a:gd name="T48" fmla="*/ 40 w 100"/>
                <a:gd name="T49" fmla="*/ 129 h 270"/>
                <a:gd name="T50" fmla="*/ 40 w 100"/>
                <a:gd name="T51" fmla="*/ 129 h 270"/>
                <a:gd name="T52" fmla="*/ 40 w 100"/>
                <a:gd name="T53" fmla="*/ 266 h 270"/>
                <a:gd name="T54" fmla="*/ 50 w 100"/>
                <a:gd name="T55" fmla="*/ 266 h 270"/>
                <a:gd name="T56" fmla="*/ 50 w 100"/>
                <a:gd name="T57" fmla="*/ 270 h 270"/>
                <a:gd name="T58" fmla="*/ 38 w 100"/>
                <a:gd name="T59" fmla="*/ 270 h 270"/>
                <a:gd name="T60" fmla="*/ 35 w 100"/>
                <a:gd name="T61" fmla="*/ 268 h 270"/>
                <a:gd name="T62" fmla="*/ 35 w 100"/>
                <a:gd name="T63" fmla="*/ 131 h 270"/>
                <a:gd name="T64" fmla="*/ 10 w 100"/>
                <a:gd name="T65" fmla="*/ 110 h 270"/>
                <a:gd name="T66" fmla="*/ 0 w 100"/>
                <a:gd name="T67" fmla="*/ 73 h 270"/>
                <a:gd name="T68" fmla="*/ 16 w 100"/>
                <a:gd name="T69" fmla="*/ 23 h 270"/>
                <a:gd name="T70" fmla="*/ 50 w 100"/>
                <a:gd name="T71" fmla="*/ 0 h 270"/>
                <a:gd name="T72" fmla="*/ 50 w 100"/>
                <a:gd name="T73" fmla="*/ 5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0" h="270">
                  <a:moveTo>
                    <a:pt x="60" y="266"/>
                  </a:moveTo>
                  <a:cubicBezTo>
                    <a:pt x="60" y="129"/>
                    <a:pt x="60" y="129"/>
                    <a:pt x="60" y="129"/>
                  </a:cubicBezTo>
                  <a:cubicBezTo>
                    <a:pt x="60" y="128"/>
                    <a:pt x="61" y="127"/>
                    <a:pt x="62" y="127"/>
                  </a:cubicBezTo>
                  <a:cubicBezTo>
                    <a:pt x="72" y="124"/>
                    <a:pt x="80" y="117"/>
                    <a:pt x="86" y="107"/>
                  </a:cubicBezTo>
                  <a:cubicBezTo>
                    <a:pt x="92" y="98"/>
                    <a:pt x="95" y="86"/>
                    <a:pt x="95" y="73"/>
                  </a:cubicBezTo>
                  <a:cubicBezTo>
                    <a:pt x="95" y="57"/>
                    <a:pt x="90" y="39"/>
                    <a:pt x="81" y="25"/>
                  </a:cubicBezTo>
                  <a:cubicBezTo>
                    <a:pt x="72" y="13"/>
                    <a:pt x="62" y="5"/>
                    <a:pt x="50" y="5"/>
                  </a:cubicBezTo>
                  <a:cubicBezTo>
                    <a:pt x="50" y="5"/>
                    <a:pt x="50" y="5"/>
                    <a:pt x="50" y="5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64" y="0"/>
                    <a:pt x="76" y="10"/>
                    <a:pt x="85" y="23"/>
                  </a:cubicBezTo>
                  <a:cubicBezTo>
                    <a:pt x="94" y="37"/>
                    <a:pt x="100" y="56"/>
                    <a:pt x="100" y="73"/>
                  </a:cubicBezTo>
                  <a:cubicBezTo>
                    <a:pt x="100" y="87"/>
                    <a:pt x="96" y="100"/>
                    <a:pt x="90" y="110"/>
                  </a:cubicBezTo>
                  <a:cubicBezTo>
                    <a:pt x="84" y="120"/>
                    <a:pt x="75" y="127"/>
                    <a:pt x="65" y="131"/>
                  </a:cubicBezTo>
                  <a:cubicBezTo>
                    <a:pt x="65" y="268"/>
                    <a:pt x="65" y="268"/>
                    <a:pt x="65" y="268"/>
                  </a:cubicBezTo>
                  <a:cubicBezTo>
                    <a:pt x="65" y="269"/>
                    <a:pt x="64" y="270"/>
                    <a:pt x="62" y="270"/>
                  </a:cubicBezTo>
                  <a:cubicBezTo>
                    <a:pt x="50" y="270"/>
                    <a:pt x="50" y="270"/>
                    <a:pt x="50" y="270"/>
                  </a:cubicBezTo>
                  <a:cubicBezTo>
                    <a:pt x="50" y="266"/>
                    <a:pt x="50" y="266"/>
                    <a:pt x="50" y="266"/>
                  </a:cubicBezTo>
                  <a:lnTo>
                    <a:pt x="60" y="266"/>
                  </a:lnTo>
                  <a:close/>
                  <a:moveTo>
                    <a:pt x="50" y="5"/>
                  </a:moveTo>
                  <a:cubicBezTo>
                    <a:pt x="39" y="5"/>
                    <a:pt x="28" y="13"/>
                    <a:pt x="20" y="25"/>
                  </a:cubicBezTo>
                  <a:cubicBezTo>
                    <a:pt x="11" y="39"/>
                    <a:pt x="5" y="57"/>
                    <a:pt x="5" y="73"/>
                  </a:cubicBezTo>
                  <a:cubicBezTo>
                    <a:pt x="5" y="86"/>
                    <a:pt x="9" y="98"/>
                    <a:pt x="14" y="107"/>
                  </a:cubicBezTo>
                  <a:cubicBezTo>
                    <a:pt x="20" y="117"/>
                    <a:pt x="29" y="124"/>
                    <a:pt x="39" y="127"/>
                  </a:cubicBezTo>
                  <a:cubicBezTo>
                    <a:pt x="40" y="127"/>
                    <a:pt x="40" y="128"/>
                    <a:pt x="40" y="129"/>
                  </a:cubicBezTo>
                  <a:cubicBezTo>
                    <a:pt x="40" y="129"/>
                    <a:pt x="40" y="129"/>
                    <a:pt x="40" y="129"/>
                  </a:cubicBezTo>
                  <a:cubicBezTo>
                    <a:pt x="40" y="266"/>
                    <a:pt x="40" y="266"/>
                    <a:pt x="40" y="266"/>
                  </a:cubicBezTo>
                  <a:cubicBezTo>
                    <a:pt x="50" y="266"/>
                    <a:pt x="50" y="266"/>
                    <a:pt x="50" y="266"/>
                  </a:cubicBezTo>
                  <a:cubicBezTo>
                    <a:pt x="50" y="270"/>
                    <a:pt x="50" y="270"/>
                    <a:pt x="50" y="270"/>
                  </a:cubicBezTo>
                  <a:cubicBezTo>
                    <a:pt x="38" y="270"/>
                    <a:pt x="38" y="270"/>
                    <a:pt x="38" y="270"/>
                  </a:cubicBezTo>
                  <a:cubicBezTo>
                    <a:pt x="37" y="270"/>
                    <a:pt x="35" y="269"/>
                    <a:pt x="35" y="268"/>
                  </a:cubicBezTo>
                  <a:cubicBezTo>
                    <a:pt x="35" y="131"/>
                    <a:pt x="35" y="131"/>
                    <a:pt x="35" y="131"/>
                  </a:cubicBezTo>
                  <a:cubicBezTo>
                    <a:pt x="25" y="127"/>
                    <a:pt x="17" y="119"/>
                    <a:pt x="10" y="110"/>
                  </a:cubicBezTo>
                  <a:cubicBezTo>
                    <a:pt x="4" y="100"/>
                    <a:pt x="0" y="87"/>
                    <a:pt x="0" y="73"/>
                  </a:cubicBezTo>
                  <a:cubicBezTo>
                    <a:pt x="0" y="56"/>
                    <a:pt x="6" y="37"/>
                    <a:pt x="16" y="23"/>
                  </a:cubicBezTo>
                  <a:cubicBezTo>
                    <a:pt x="25" y="10"/>
                    <a:pt x="37" y="0"/>
                    <a:pt x="50" y="0"/>
                  </a:cubicBezTo>
                  <a:lnTo>
                    <a:pt x="5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60" name="Freeform 164"/>
            <p:cNvSpPr>
              <a:spLocks noEditPoints="1"/>
            </p:cNvSpPr>
            <p:nvPr/>
          </p:nvSpPr>
          <p:spPr bwMode="auto">
            <a:xfrm>
              <a:off x="6564813" y="4918013"/>
              <a:ext cx="116681" cy="116681"/>
            </a:xfrm>
            <a:custGeom>
              <a:avLst/>
              <a:gdLst>
                <a:gd name="T0" fmla="*/ 35 w 69"/>
                <a:gd name="T1" fmla="*/ 64 h 69"/>
                <a:gd name="T2" fmla="*/ 56 w 69"/>
                <a:gd name="T3" fmla="*/ 55 h 69"/>
                <a:gd name="T4" fmla="*/ 64 w 69"/>
                <a:gd name="T5" fmla="*/ 34 h 69"/>
                <a:gd name="T6" fmla="*/ 56 w 69"/>
                <a:gd name="T7" fmla="*/ 13 h 69"/>
                <a:gd name="T8" fmla="*/ 35 w 69"/>
                <a:gd name="T9" fmla="*/ 5 h 69"/>
                <a:gd name="T10" fmla="*/ 35 w 69"/>
                <a:gd name="T11" fmla="*/ 0 h 69"/>
                <a:gd name="T12" fmla="*/ 59 w 69"/>
                <a:gd name="T13" fmla="*/ 10 h 69"/>
                <a:gd name="T14" fmla="*/ 69 w 69"/>
                <a:gd name="T15" fmla="*/ 34 h 69"/>
                <a:gd name="T16" fmla="*/ 59 w 69"/>
                <a:gd name="T17" fmla="*/ 59 h 69"/>
                <a:gd name="T18" fmla="*/ 35 w 69"/>
                <a:gd name="T19" fmla="*/ 69 h 69"/>
                <a:gd name="T20" fmla="*/ 35 w 69"/>
                <a:gd name="T21" fmla="*/ 64 h 69"/>
                <a:gd name="T22" fmla="*/ 35 w 69"/>
                <a:gd name="T23" fmla="*/ 27 h 69"/>
                <a:gd name="T24" fmla="*/ 35 w 69"/>
                <a:gd name="T25" fmla="*/ 32 h 69"/>
                <a:gd name="T26" fmla="*/ 40 w 69"/>
                <a:gd name="T27" fmla="*/ 32 h 69"/>
                <a:gd name="T28" fmla="*/ 36 w 69"/>
                <a:gd name="T29" fmla="*/ 36 h 69"/>
                <a:gd name="T30" fmla="*/ 35 w 69"/>
                <a:gd name="T31" fmla="*/ 37 h 69"/>
                <a:gd name="T32" fmla="*/ 35 w 69"/>
                <a:gd name="T33" fmla="*/ 45 h 69"/>
                <a:gd name="T34" fmla="*/ 40 w 69"/>
                <a:gd name="T35" fmla="*/ 39 h 69"/>
                <a:gd name="T36" fmla="*/ 47 w 69"/>
                <a:gd name="T37" fmla="*/ 31 h 69"/>
                <a:gd name="T38" fmla="*/ 48 w 69"/>
                <a:gd name="T39" fmla="*/ 30 h 69"/>
                <a:gd name="T40" fmla="*/ 45 w 69"/>
                <a:gd name="T41" fmla="*/ 27 h 69"/>
                <a:gd name="T42" fmla="*/ 35 w 69"/>
                <a:gd name="T43" fmla="*/ 27 h 69"/>
                <a:gd name="T44" fmla="*/ 21 w 69"/>
                <a:gd name="T45" fmla="*/ 61 h 69"/>
                <a:gd name="T46" fmla="*/ 26 w 69"/>
                <a:gd name="T47" fmla="*/ 63 h 69"/>
                <a:gd name="T48" fmla="*/ 35 w 69"/>
                <a:gd name="T49" fmla="*/ 64 h 69"/>
                <a:gd name="T50" fmla="*/ 35 w 69"/>
                <a:gd name="T51" fmla="*/ 64 h 69"/>
                <a:gd name="T52" fmla="*/ 35 w 69"/>
                <a:gd name="T53" fmla="*/ 69 h 69"/>
                <a:gd name="T54" fmla="*/ 35 w 69"/>
                <a:gd name="T55" fmla="*/ 69 h 69"/>
                <a:gd name="T56" fmla="*/ 25 w 69"/>
                <a:gd name="T57" fmla="*/ 68 h 69"/>
                <a:gd name="T58" fmla="*/ 16 w 69"/>
                <a:gd name="T59" fmla="*/ 63 h 69"/>
                <a:gd name="T60" fmla="*/ 16 w 69"/>
                <a:gd name="T61" fmla="*/ 63 h 69"/>
                <a:gd name="T62" fmla="*/ 15 w 69"/>
                <a:gd name="T63" fmla="*/ 63 h 69"/>
                <a:gd name="T64" fmla="*/ 15 w 69"/>
                <a:gd name="T65" fmla="*/ 60 h 69"/>
                <a:gd name="T66" fmla="*/ 35 w 69"/>
                <a:gd name="T67" fmla="*/ 37 h 69"/>
                <a:gd name="T68" fmla="*/ 35 w 69"/>
                <a:gd name="T69" fmla="*/ 45 h 69"/>
                <a:gd name="T70" fmla="*/ 21 w 69"/>
                <a:gd name="T71" fmla="*/ 61 h 69"/>
                <a:gd name="T72" fmla="*/ 35 w 69"/>
                <a:gd name="T73" fmla="*/ 5 h 69"/>
                <a:gd name="T74" fmla="*/ 35 w 69"/>
                <a:gd name="T75" fmla="*/ 5 h 69"/>
                <a:gd name="T76" fmla="*/ 15 w 69"/>
                <a:gd name="T77" fmla="*/ 12 h 69"/>
                <a:gd name="T78" fmla="*/ 6 w 69"/>
                <a:gd name="T79" fmla="*/ 27 h 69"/>
                <a:gd name="T80" fmla="*/ 35 w 69"/>
                <a:gd name="T81" fmla="*/ 27 h 69"/>
                <a:gd name="T82" fmla="*/ 35 w 69"/>
                <a:gd name="T83" fmla="*/ 27 h 69"/>
                <a:gd name="T84" fmla="*/ 35 w 69"/>
                <a:gd name="T85" fmla="*/ 32 h 69"/>
                <a:gd name="T86" fmla="*/ 35 w 69"/>
                <a:gd name="T87" fmla="*/ 32 h 69"/>
                <a:gd name="T88" fmla="*/ 3 w 69"/>
                <a:gd name="T89" fmla="*/ 32 h 69"/>
                <a:gd name="T90" fmla="*/ 3 w 69"/>
                <a:gd name="T91" fmla="*/ 32 h 69"/>
                <a:gd name="T92" fmla="*/ 2 w 69"/>
                <a:gd name="T93" fmla="*/ 32 h 69"/>
                <a:gd name="T94" fmla="*/ 0 w 69"/>
                <a:gd name="T95" fmla="*/ 29 h 69"/>
                <a:gd name="T96" fmla="*/ 12 w 69"/>
                <a:gd name="T97" fmla="*/ 8 h 69"/>
                <a:gd name="T98" fmla="*/ 35 w 69"/>
                <a:gd name="T99" fmla="*/ 0 h 69"/>
                <a:gd name="T100" fmla="*/ 35 w 69"/>
                <a:gd name="T101" fmla="*/ 0 h 69"/>
                <a:gd name="T102" fmla="*/ 35 w 69"/>
                <a:gd name="T103" fmla="*/ 5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9" h="69">
                  <a:moveTo>
                    <a:pt x="35" y="64"/>
                  </a:moveTo>
                  <a:cubicBezTo>
                    <a:pt x="43" y="64"/>
                    <a:pt x="50" y="61"/>
                    <a:pt x="56" y="55"/>
                  </a:cubicBezTo>
                  <a:cubicBezTo>
                    <a:pt x="61" y="50"/>
                    <a:pt x="64" y="43"/>
                    <a:pt x="64" y="34"/>
                  </a:cubicBezTo>
                  <a:cubicBezTo>
                    <a:pt x="64" y="26"/>
                    <a:pt x="61" y="19"/>
                    <a:pt x="56" y="13"/>
                  </a:cubicBezTo>
                  <a:cubicBezTo>
                    <a:pt x="50" y="8"/>
                    <a:pt x="43" y="5"/>
                    <a:pt x="35" y="5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44" y="0"/>
                    <a:pt x="53" y="4"/>
                    <a:pt x="59" y="10"/>
                  </a:cubicBezTo>
                  <a:cubicBezTo>
                    <a:pt x="65" y="16"/>
                    <a:pt x="69" y="25"/>
                    <a:pt x="69" y="34"/>
                  </a:cubicBezTo>
                  <a:cubicBezTo>
                    <a:pt x="69" y="44"/>
                    <a:pt x="65" y="53"/>
                    <a:pt x="59" y="59"/>
                  </a:cubicBezTo>
                  <a:cubicBezTo>
                    <a:pt x="53" y="65"/>
                    <a:pt x="44" y="69"/>
                    <a:pt x="35" y="69"/>
                  </a:cubicBezTo>
                  <a:cubicBezTo>
                    <a:pt x="35" y="64"/>
                    <a:pt x="35" y="64"/>
                    <a:pt x="35" y="64"/>
                  </a:cubicBezTo>
                  <a:close/>
                  <a:moveTo>
                    <a:pt x="35" y="27"/>
                  </a:moveTo>
                  <a:cubicBezTo>
                    <a:pt x="35" y="32"/>
                    <a:pt x="35" y="32"/>
                    <a:pt x="35" y="32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8" y="30"/>
                    <a:pt x="48" y="30"/>
                  </a:cubicBezTo>
                  <a:cubicBezTo>
                    <a:pt x="48" y="28"/>
                    <a:pt x="46" y="27"/>
                    <a:pt x="45" y="27"/>
                  </a:cubicBezTo>
                  <a:lnTo>
                    <a:pt x="35" y="27"/>
                  </a:lnTo>
                  <a:close/>
                  <a:moveTo>
                    <a:pt x="21" y="61"/>
                  </a:moveTo>
                  <a:cubicBezTo>
                    <a:pt x="22" y="62"/>
                    <a:pt x="24" y="62"/>
                    <a:pt x="26" y="63"/>
                  </a:cubicBezTo>
                  <a:cubicBezTo>
                    <a:pt x="29" y="64"/>
                    <a:pt x="32" y="64"/>
                    <a:pt x="35" y="64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5" y="69"/>
                    <a:pt x="35" y="69"/>
                    <a:pt x="35" y="69"/>
                  </a:cubicBezTo>
                  <a:cubicBezTo>
                    <a:pt x="35" y="69"/>
                    <a:pt x="35" y="69"/>
                    <a:pt x="35" y="69"/>
                  </a:cubicBezTo>
                  <a:cubicBezTo>
                    <a:pt x="31" y="69"/>
                    <a:pt x="28" y="68"/>
                    <a:pt x="25" y="68"/>
                  </a:cubicBezTo>
                  <a:cubicBezTo>
                    <a:pt x="22" y="67"/>
                    <a:pt x="19" y="65"/>
                    <a:pt x="16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63"/>
                    <a:pt x="16" y="63"/>
                    <a:pt x="15" y="63"/>
                  </a:cubicBezTo>
                  <a:cubicBezTo>
                    <a:pt x="14" y="62"/>
                    <a:pt x="14" y="61"/>
                    <a:pt x="15" y="60"/>
                  </a:cubicBezTo>
                  <a:cubicBezTo>
                    <a:pt x="35" y="37"/>
                    <a:pt x="35" y="37"/>
                    <a:pt x="35" y="37"/>
                  </a:cubicBezTo>
                  <a:cubicBezTo>
                    <a:pt x="35" y="45"/>
                    <a:pt x="35" y="45"/>
                    <a:pt x="35" y="45"/>
                  </a:cubicBezTo>
                  <a:cubicBezTo>
                    <a:pt x="21" y="61"/>
                    <a:pt x="21" y="61"/>
                    <a:pt x="21" y="61"/>
                  </a:cubicBezTo>
                  <a:close/>
                  <a:moveTo>
                    <a:pt x="35" y="5"/>
                  </a:moveTo>
                  <a:cubicBezTo>
                    <a:pt x="35" y="5"/>
                    <a:pt x="35" y="5"/>
                    <a:pt x="35" y="5"/>
                  </a:cubicBezTo>
                  <a:cubicBezTo>
                    <a:pt x="27" y="5"/>
                    <a:pt x="20" y="7"/>
                    <a:pt x="15" y="12"/>
                  </a:cubicBezTo>
                  <a:cubicBezTo>
                    <a:pt x="11" y="16"/>
                    <a:pt x="7" y="21"/>
                    <a:pt x="6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27"/>
                    <a:pt x="35" y="27"/>
                    <a:pt x="35" y="27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3" y="32"/>
                    <a:pt x="3" y="32"/>
                    <a:pt x="2" y="32"/>
                  </a:cubicBezTo>
                  <a:cubicBezTo>
                    <a:pt x="1" y="32"/>
                    <a:pt x="0" y="31"/>
                    <a:pt x="0" y="29"/>
                  </a:cubicBezTo>
                  <a:cubicBezTo>
                    <a:pt x="2" y="21"/>
                    <a:pt x="6" y="14"/>
                    <a:pt x="12" y="8"/>
                  </a:cubicBezTo>
                  <a:cubicBezTo>
                    <a:pt x="18" y="3"/>
                    <a:pt x="26" y="0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  <a:lnTo>
                    <a:pt x="3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61" name="Freeform 165"/>
            <p:cNvSpPr>
              <a:spLocks noEditPoints="1"/>
            </p:cNvSpPr>
            <p:nvPr/>
          </p:nvSpPr>
          <p:spPr bwMode="auto">
            <a:xfrm>
              <a:off x="6394553" y="4971591"/>
              <a:ext cx="232172" cy="219075"/>
            </a:xfrm>
            <a:custGeom>
              <a:avLst/>
              <a:gdLst>
                <a:gd name="T0" fmla="*/ 69 w 137"/>
                <a:gd name="T1" fmla="*/ 124 h 129"/>
                <a:gd name="T2" fmla="*/ 86 w 137"/>
                <a:gd name="T3" fmla="*/ 124 h 129"/>
                <a:gd name="T4" fmla="*/ 84 w 137"/>
                <a:gd name="T5" fmla="*/ 122 h 129"/>
                <a:gd name="T6" fmla="*/ 75 w 137"/>
                <a:gd name="T7" fmla="*/ 119 h 129"/>
                <a:gd name="T8" fmla="*/ 73 w 137"/>
                <a:gd name="T9" fmla="*/ 116 h 129"/>
                <a:gd name="T10" fmla="*/ 73 w 137"/>
                <a:gd name="T11" fmla="*/ 116 h 129"/>
                <a:gd name="T12" fmla="*/ 73 w 137"/>
                <a:gd name="T13" fmla="*/ 76 h 129"/>
                <a:gd name="T14" fmla="*/ 73 w 137"/>
                <a:gd name="T15" fmla="*/ 73 h 129"/>
                <a:gd name="T16" fmla="*/ 73 w 137"/>
                <a:gd name="T17" fmla="*/ 69 h 129"/>
                <a:gd name="T18" fmla="*/ 74 w 137"/>
                <a:gd name="T19" fmla="*/ 67 h 129"/>
                <a:gd name="T20" fmla="*/ 111 w 137"/>
                <a:gd name="T21" fmla="*/ 25 h 129"/>
                <a:gd name="T22" fmla="*/ 129 w 137"/>
                <a:gd name="T23" fmla="*/ 5 h 129"/>
                <a:gd name="T24" fmla="*/ 102 w 137"/>
                <a:gd name="T25" fmla="*/ 5 h 129"/>
                <a:gd name="T26" fmla="*/ 69 w 137"/>
                <a:gd name="T27" fmla="*/ 5 h 129"/>
                <a:gd name="T28" fmla="*/ 69 w 137"/>
                <a:gd name="T29" fmla="*/ 0 h 129"/>
                <a:gd name="T30" fmla="*/ 102 w 137"/>
                <a:gd name="T31" fmla="*/ 0 h 129"/>
                <a:gd name="T32" fmla="*/ 135 w 137"/>
                <a:gd name="T33" fmla="*/ 0 h 129"/>
                <a:gd name="T34" fmla="*/ 135 w 137"/>
                <a:gd name="T35" fmla="*/ 0 h 129"/>
                <a:gd name="T36" fmla="*/ 136 w 137"/>
                <a:gd name="T37" fmla="*/ 1 h 129"/>
                <a:gd name="T38" fmla="*/ 136 w 137"/>
                <a:gd name="T39" fmla="*/ 4 h 129"/>
                <a:gd name="T40" fmla="*/ 115 w 137"/>
                <a:gd name="T41" fmla="*/ 28 h 129"/>
                <a:gd name="T42" fmla="*/ 78 w 137"/>
                <a:gd name="T43" fmla="*/ 70 h 129"/>
                <a:gd name="T44" fmla="*/ 78 w 137"/>
                <a:gd name="T45" fmla="*/ 73 h 129"/>
                <a:gd name="T46" fmla="*/ 78 w 137"/>
                <a:gd name="T47" fmla="*/ 76 h 129"/>
                <a:gd name="T48" fmla="*/ 78 w 137"/>
                <a:gd name="T49" fmla="*/ 114 h 129"/>
                <a:gd name="T50" fmla="*/ 87 w 137"/>
                <a:gd name="T51" fmla="*/ 119 h 129"/>
                <a:gd name="T52" fmla="*/ 91 w 137"/>
                <a:gd name="T53" fmla="*/ 127 h 129"/>
                <a:gd name="T54" fmla="*/ 89 w 137"/>
                <a:gd name="T55" fmla="*/ 129 h 129"/>
                <a:gd name="T56" fmla="*/ 69 w 137"/>
                <a:gd name="T57" fmla="*/ 129 h 129"/>
                <a:gd name="T58" fmla="*/ 69 w 137"/>
                <a:gd name="T59" fmla="*/ 124 h 129"/>
                <a:gd name="T60" fmla="*/ 64 w 137"/>
                <a:gd name="T61" fmla="*/ 69 h 129"/>
                <a:gd name="T62" fmla="*/ 64 w 137"/>
                <a:gd name="T63" fmla="*/ 73 h 129"/>
                <a:gd name="T64" fmla="*/ 64 w 137"/>
                <a:gd name="T65" fmla="*/ 76 h 129"/>
                <a:gd name="T66" fmla="*/ 64 w 137"/>
                <a:gd name="T67" fmla="*/ 116 h 129"/>
                <a:gd name="T68" fmla="*/ 62 w 137"/>
                <a:gd name="T69" fmla="*/ 118 h 129"/>
                <a:gd name="T70" fmla="*/ 52 w 137"/>
                <a:gd name="T71" fmla="*/ 122 h 129"/>
                <a:gd name="T72" fmla="*/ 49 w 137"/>
                <a:gd name="T73" fmla="*/ 124 h 129"/>
                <a:gd name="T74" fmla="*/ 69 w 137"/>
                <a:gd name="T75" fmla="*/ 124 h 129"/>
                <a:gd name="T76" fmla="*/ 69 w 137"/>
                <a:gd name="T77" fmla="*/ 129 h 129"/>
                <a:gd name="T78" fmla="*/ 46 w 137"/>
                <a:gd name="T79" fmla="*/ 129 h 129"/>
                <a:gd name="T80" fmla="*/ 44 w 137"/>
                <a:gd name="T81" fmla="*/ 127 h 129"/>
                <a:gd name="T82" fmla="*/ 49 w 137"/>
                <a:gd name="T83" fmla="*/ 118 h 129"/>
                <a:gd name="T84" fmla="*/ 59 w 137"/>
                <a:gd name="T85" fmla="*/ 114 h 129"/>
                <a:gd name="T86" fmla="*/ 59 w 137"/>
                <a:gd name="T87" fmla="*/ 76 h 129"/>
                <a:gd name="T88" fmla="*/ 59 w 137"/>
                <a:gd name="T89" fmla="*/ 73 h 129"/>
                <a:gd name="T90" fmla="*/ 59 w 137"/>
                <a:gd name="T91" fmla="*/ 70 h 129"/>
                <a:gd name="T92" fmla="*/ 1 w 137"/>
                <a:gd name="T93" fmla="*/ 4 h 129"/>
                <a:gd name="T94" fmla="*/ 0 w 137"/>
                <a:gd name="T95" fmla="*/ 2 h 129"/>
                <a:gd name="T96" fmla="*/ 2 w 137"/>
                <a:gd name="T97" fmla="*/ 0 h 129"/>
                <a:gd name="T98" fmla="*/ 69 w 137"/>
                <a:gd name="T99" fmla="*/ 0 h 129"/>
                <a:gd name="T100" fmla="*/ 69 w 137"/>
                <a:gd name="T101" fmla="*/ 5 h 129"/>
                <a:gd name="T102" fmla="*/ 8 w 137"/>
                <a:gd name="T103" fmla="*/ 5 h 129"/>
                <a:gd name="T104" fmla="*/ 63 w 137"/>
                <a:gd name="T105" fmla="*/ 67 h 129"/>
                <a:gd name="T106" fmla="*/ 64 w 137"/>
                <a:gd name="T107" fmla="*/ 6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7" h="129">
                  <a:moveTo>
                    <a:pt x="69" y="124"/>
                  </a:moveTo>
                  <a:cubicBezTo>
                    <a:pt x="86" y="124"/>
                    <a:pt x="86" y="124"/>
                    <a:pt x="86" y="124"/>
                  </a:cubicBezTo>
                  <a:cubicBezTo>
                    <a:pt x="85" y="124"/>
                    <a:pt x="85" y="123"/>
                    <a:pt x="84" y="122"/>
                  </a:cubicBezTo>
                  <a:cubicBezTo>
                    <a:pt x="82" y="121"/>
                    <a:pt x="79" y="119"/>
                    <a:pt x="75" y="119"/>
                  </a:cubicBezTo>
                  <a:cubicBezTo>
                    <a:pt x="74" y="118"/>
                    <a:pt x="73" y="117"/>
                    <a:pt x="73" y="116"/>
                  </a:cubicBezTo>
                  <a:cubicBezTo>
                    <a:pt x="73" y="116"/>
                    <a:pt x="73" y="116"/>
                    <a:pt x="73" y="11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3"/>
                    <a:pt x="73" y="73"/>
                    <a:pt x="73" y="73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73" y="68"/>
                    <a:pt x="74" y="68"/>
                    <a:pt x="74" y="67"/>
                  </a:cubicBezTo>
                  <a:cubicBezTo>
                    <a:pt x="111" y="25"/>
                    <a:pt x="111" y="25"/>
                    <a:pt x="111" y="25"/>
                  </a:cubicBezTo>
                  <a:cubicBezTo>
                    <a:pt x="129" y="5"/>
                    <a:pt x="129" y="5"/>
                    <a:pt x="129" y="5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5" y="0"/>
                    <a:pt x="136" y="0"/>
                    <a:pt x="136" y="1"/>
                  </a:cubicBezTo>
                  <a:cubicBezTo>
                    <a:pt x="137" y="2"/>
                    <a:pt x="137" y="3"/>
                    <a:pt x="136" y="4"/>
                  </a:cubicBezTo>
                  <a:cubicBezTo>
                    <a:pt x="115" y="28"/>
                    <a:pt x="115" y="28"/>
                    <a:pt x="115" y="28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78" y="76"/>
                    <a:pt x="78" y="76"/>
                    <a:pt x="78" y="76"/>
                  </a:cubicBezTo>
                  <a:cubicBezTo>
                    <a:pt x="78" y="114"/>
                    <a:pt x="78" y="114"/>
                    <a:pt x="78" y="114"/>
                  </a:cubicBezTo>
                  <a:cubicBezTo>
                    <a:pt x="82" y="115"/>
                    <a:pt x="85" y="117"/>
                    <a:pt x="87" y="119"/>
                  </a:cubicBezTo>
                  <a:cubicBezTo>
                    <a:pt x="90" y="121"/>
                    <a:pt x="91" y="124"/>
                    <a:pt x="91" y="127"/>
                  </a:cubicBezTo>
                  <a:cubicBezTo>
                    <a:pt x="91" y="128"/>
                    <a:pt x="90" y="129"/>
                    <a:pt x="89" y="129"/>
                  </a:cubicBezTo>
                  <a:cubicBezTo>
                    <a:pt x="69" y="129"/>
                    <a:pt x="69" y="129"/>
                    <a:pt x="69" y="129"/>
                  </a:cubicBezTo>
                  <a:lnTo>
                    <a:pt x="69" y="124"/>
                  </a:lnTo>
                  <a:close/>
                  <a:moveTo>
                    <a:pt x="64" y="69"/>
                  </a:moveTo>
                  <a:cubicBezTo>
                    <a:pt x="64" y="73"/>
                    <a:pt x="64" y="73"/>
                    <a:pt x="64" y="73"/>
                  </a:cubicBezTo>
                  <a:cubicBezTo>
                    <a:pt x="64" y="76"/>
                    <a:pt x="64" y="76"/>
                    <a:pt x="64" y="76"/>
                  </a:cubicBezTo>
                  <a:cubicBezTo>
                    <a:pt x="64" y="116"/>
                    <a:pt x="64" y="116"/>
                    <a:pt x="64" y="116"/>
                  </a:cubicBezTo>
                  <a:cubicBezTo>
                    <a:pt x="64" y="117"/>
                    <a:pt x="63" y="118"/>
                    <a:pt x="62" y="118"/>
                  </a:cubicBezTo>
                  <a:cubicBezTo>
                    <a:pt x="58" y="119"/>
                    <a:pt x="54" y="120"/>
                    <a:pt x="52" y="122"/>
                  </a:cubicBezTo>
                  <a:cubicBezTo>
                    <a:pt x="51" y="123"/>
                    <a:pt x="50" y="123"/>
                    <a:pt x="49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69" y="129"/>
                    <a:pt x="69" y="129"/>
                    <a:pt x="69" y="129"/>
                  </a:cubicBezTo>
                  <a:cubicBezTo>
                    <a:pt x="46" y="129"/>
                    <a:pt x="46" y="129"/>
                    <a:pt x="46" y="129"/>
                  </a:cubicBezTo>
                  <a:cubicBezTo>
                    <a:pt x="45" y="129"/>
                    <a:pt x="44" y="128"/>
                    <a:pt x="44" y="127"/>
                  </a:cubicBezTo>
                  <a:cubicBezTo>
                    <a:pt x="44" y="123"/>
                    <a:pt x="46" y="120"/>
                    <a:pt x="49" y="118"/>
                  </a:cubicBezTo>
                  <a:cubicBezTo>
                    <a:pt x="52" y="116"/>
                    <a:pt x="55" y="115"/>
                    <a:pt x="59" y="114"/>
                  </a:cubicBezTo>
                  <a:cubicBezTo>
                    <a:pt x="59" y="76"/>
                    <a:pt x="59" y="76"/>
                    <a:pt x="59" y="76"/>
                  </a:cubicBezTo>
                  <a:cubicBezTo>
                    <a:pt x="59" y="73"/>
                    <a:pt x="59" y="73"/>
                    <a:pt x="59" y="73"/>
                  </a:cubicBezTo>
                  <a:cubicBezTo>
                    <a:pt x="59" y="70"/>
                    <a:pt x="59" y="70"/>
                    <a:pt x="59" y="7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5"/>
                    <a:pt x="69" y="5"/>
                    <a:pt x="69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63" y="67"/>
                    <a:pt x="63" y="67"/>
                    <a:pt x="63" y="67"/>
                  </a:cubicBezTo>
                  <a:cubicBezTo>
                    <a:pt x="64" y="68"/>
                    <a:pt x="64" y="68"/>
                    <a:pt x="64" y="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62" name="Freeform 172"/>
            <p:cNvSpPr>
              <a:spLocks noEditPoints="1"/>
            </p:cNvSpPr>
            <p:nvPr/>
          </p:nvSpPr>
          <p:spPr bwMode="auto">
            <a:xfrm>
              <a:off x="5201546" y="4306031"/>
              <a:ext cx="67866" cy="64294"/>
            </a:xfrm>
            <a:custGeom>
              <a:avLst/>
              <a:gdLst>
                <a:gd name="T0" fmla="*/ 27 w 40"/>
                <a:gd name="T1" fmla="*/ 7 h 38"/>
                <a:gd name="T2" fmla="*/ 20 w 40"/>
                <a:gd name="T3" fmla="*/ 16 h 38"/>
                <a:gd name="T4" fmla="*/ 20 w 40"/>
                <a:gd name="T5" fmla="*/ 8 h 38"/>
                <a:gd name="T6" fmla="*/ 25 w 40"/>
                <a:gd name="T7" fmla="*/ 2 h 38"/>
                <a:gd name="T8" fmla="*/ 26 w 40"/>
                <a:gd name="T9" fmla="*/ 1 h 38"/>
                <a:gd name="T10" fmla="*/ 29 w 40"/>
                <a:gd name="T11" fmla="*/ 2 h 38"/>
                <a:gd name="T12" fmla="*/ 33 w 40"/>
                <a:gd name="T13" fmla="*/ 6 h 38"/>
                <a:gd name="T14" fmla="*/ 38 w 40"/>
                <a:gd name="T15" fmla="*/ 9 h 38"/>
                <a:gd name="T16" fmla="*/ 38 w 40"/>
                <a:gd name="T17" fmla="*/ 9 h 38"/>
                <a:gd name="T18" fmla="*/ 39 w 40"/>
                <a:gd name="T19" fmla="*/ 9 h 38"/>
                <a:gd name="T20" fmla="*/ 39 w 40"/>
                <a:gd name="T21" fmla="*/ 12 h 38"/>
                <a:gd name="T22" fmla="*/ 20 w 40"/>
                <a:gd name="T23" fmla="*/ 37 h 38"/>
                <a:gd name="T24" fmla="*/ 20 w 40"/>
                <a:gd name="T25" fmla="*/ 37 h 38"/>
                <a:gd name="T26" fmla="*/ 20 w 40"/>
                <a:gd name="T27" fmla="*/ 30 h 38"/>
                <a:gd name="T28" fmla="*/ 33 w 40"/>
                <a:gd name="T29" fmla="*/ 12 h 38"/>
                <a:gd name="T30" fmla="*/ 30 w 40"/>
                <a:gd name="T31" fmla="*/ 10 h 38"/>
                <a:gd name="T32" fmla="*/ 27 w 40"/>
                <a:gd name="T33" fmla="*/ 7 h 38"/>
                <a:gd name="T34" fmla="*/ 20 w 40"/>
                <a:gd name="T35" fmla="*/ 16 h 38"/>
                <a:gd name="T36" fmla="*/ 7 w 40"/>
                <a:gd name="T37" fmla="*/ 34 h 38"/>
                <a:gd name="T38" fmla="*/ 17 w 40"/>
                <a:gd name="T39" fmla="*/ 34 h 38"/>
                <a:gd name="T40" fmla="*/ 20 w 40"/>
                <a:gd name="T41" fmla="*/ 30 h 38"/>
                <a:gd name="T42" fmla="*/ 20 w 40"/>
                <a:gd name="T43" fmla="*/ 37 h 38"/>
                <a:gd name="T44" fmla="*/ 18 w 40"/>
                <a:gd name="T45" fmla="*/ 38 h 38"/>
                <a:gd name="T46" fmla="*/ 2 w 40"/>
                <a:gd name="T47" fmla="*/ 38 h 38"/>
                <a:gd name="T48" fmla="*/ 2 w 40"/>
                <a:gd name="T49" fmla="*/ 38 h 38"/>
                <a:gd name="T50" fmla="*/ 1 w 40"/>
                <a:gd name="T51" fmla="*/ 38 h 38"/>
                <a:gd name="T52" fmla="*/ 0 w 40"/>
                <a:gd name="T53" fmla="*/ 35 h 38"/>
                <a:gd name="T54" fmla="*/ 20 w 40"/>
                <a:gd name="T55" fmla="*/ 8 h 38"/>
                <a:gd name="T56" fmla="*/ 20 w 40"/>
                <a:gd name="T57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0" h="38">
                  <a:moveTo>
                    <a:pt x="27" y="7"/>
                  </a:moveTo>
                  <a:cubicBezTo>
                    <a:pt x="20" y="16"/>
                    <a:pt x="20" y="16"/>
                    <a:pt x="20" y="16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7" y="0"/>
                    <a:pt x="29" y="1"/>
                    <a:pt x="29" y="2"/>
                  </a:cubicBezTo>
                  <a:cubicBezTo>
                    <a:pt x="30" y="4"/>
                    <a:pt x="31" y="5"/>
                    <a:pt x="33" y="6"/>
                  </a:cubicBezTo>
                  <a:cubicBezTo>
                    <a:pt x="34" y="8"/>
                    <a:pt x="36" y="8"/>
                    <a:pt x="38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38" y="9"/>
                    <a:pt x="39" y="9"/>
                    <a:pt x="39" y="9"/>
                  </a:cubicBezTo>
                  <a:cubicBezTo>
                    <a:pt x="40" y="10"/>
                    <a:pt x="40" y="11"/>
                    <a:pt x="39" y="12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2" y="12"/>
                    <a:pt x="31" y="11"/>
                    <a:pt x="30" y="10"/>
                  </a:cubicBezTo>
                  <a:cubicBezTo>
                    <a:pt x="29" y="9"/>
                    <a:pt x="28" y="8"/>
                    <a:pt x="27" y="7"/>
                  </a:cubicBezTo>
                  <a:close/>
                  <a:moveTo>
                    <a:pt x="20" y="16"/>
                  </a:moveTo>
                  <a:cubicBezTo>
                    <a:pt x="7" y="34"/>
                    <a:pt x="7" y="34"/>
                    <a:pt x="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8"/>
                    <a:pt x="19" y="38"/>
                    <a:pt x="18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1" y="38"/>
                    <a:pt x="1" y="38"/>
                  </a:cubicBezTo>
                  <a:cubicBezTo>
                    <a:pt x="0" y="37"/>
                    <a:pt x="0" y="36"/>
                    <a:pt x="0" y="35"/>
                  </a:cubicBezTo>
                  <a:cubicBezTo>
                    <a:pt x="20" y="8"/>
                    <a:pt x="20" y="8"/>
                    <a:pt x="20" y="8"/>
                  </a:cubicBezTo>
                  <a:lnTo>
                    <a:pt x="20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63" name="Freeform 173"/>
            <p:cNvSpPr>
              <a:spLocks noEditPoints="1"/>
            </p:cNvSpPr>
            <p:nvPr/>
          </p:nvSpPr>
          <p:spPr bwMode="auto">
            <a:xfrm>
              <a:off x="5249171" y="4282219"/>
              <a:ext cx="39291" cy="38100"/>
            </a:xfrm>
            <a:custGeom>
              <a:avLst/>
              <a:gdLst>
                <a:gd name="T0" fmla="*/ 12 w 23"/>
                <a:gd name="T1" fmla="*/ 18 h 23"/>
                <a:gd name="T2" fmla="*/ 12 w 23"/>
                <a:gd name="T3" fmla="*/ 18 h 23"/>
                <a:gd name="T4" fmla="*/ 13 w 23"/>
                <a:gd name="T5" fmla="*/ 18 h 23"/>
                <a:gd name="T6" fmla="*/ 13 w 23"/>
                <a:gd name="T7" fmla="*/ 18 h 23"/>
                <a:gd name="T8" fmla="*/ 18 w 23"/>
                <a:gd name="T9" fmla="*/ 12 h 23"/>
                <a:gd name="T10" fmla="*/ 18 w 23"/>
                <a:gd name="T11" fmla="*/ 11 h 23"/>
                <a:gd name="T12" fmla="*/ 18 w 23"/>
                <a:gd name="T13" fmla="*/ 11 h 23"/>
                <a:gd name="T14" fmla="*/ 18 w 23"/>
                <a:gd name="T15" fmla="*/ 11 h 23"/>
                <a:gd name="T16" fmla="*/ 18 w 23"/>
                <a:gd name="T17" fmla="*/ 10 h 23"/>
                <a:gd name="T18" fmla="*/ 12 w 23"/>
                <a:gd name="T19" fmla="*/ 5 h 23"/>
                <a:gd name="T20" fmla="*/ 12 w 23"/>
                <a:gd name="T21" fmla="*/ 0 h 23"/>
                <a:gd name="T22" fmla="*/ 19 w 23"/>
                <a:gd name="T23" fmla="*/ 2 h 23"/>
                <a:gd name="T24" fmla="*/ 23 w 23"/>
                <a:gd name="T25" fmla="*/ 9 h 23"/>
                <a:gd name="T26" fmla="*/ 23 w 23"/>
                <a:gd name="T27" fmla="*/ 10 h 23"/>
                <a:gd name="T28" fmla="*/ 23 w 23"/>
                <a:gd name="T29" fmla="*/ 10 h 23"/>
                <a:gd name="T30" fmla="*/ 23 w 23"/>
                <a:gd name="T31" fmla="*/ 11 h 23"/>
                <a:gd name="T32" fmla="*/ 23 w 23"/>
                <a:gd name="T33" fmla="*/ 11 h 23"/>
                <a:gd name="T34" fmla="*/ 23 w 23"/>
                <a:gd name="T35" fmla="*/ 11 h 23"/>
                <a:gd name="T36" fmla="*/ 21 w 23"/>
                <a:gd name="T37" fmla="*/ 19 h 23"/>
                <a:gd name="T38" fmla="*/ 14 w 23"/>
                <a:gd name="T39" fmla="*/ 23 h 23"/>
                <a:gd name="T40" fmla="*/ 14 w 23"/>
                <a:gd name="T41" fmla="*/ 23 h 23"/>
                <a:gd name="T42" fmla="*/ 13 w 23"/>
                <a:gd name="T43" fmla="*/ 23 h 23"/>
                <a:gd name="T44" fmla="*/ 12 w 23"/>
                <a:gd name="T45" fmla="*/ 23 h 23"/>
                <a:gd name="T46" fmla="*/ 12 w 23"/>
                <a:gd name="T47" fmla="*/ 18 h 23"/>
                <a:gd name="T48" fmla="*/ 12 w 23"/>
                <a:gd name="T49" fmla="*/ 18 h 23"/>
                <a:gd name="T50" fmla="*/ 12 w 23"/>
                <a:gd name="T51" fmla="*/ 23 h 23"/>
                <a:gd name="T52" fmla="*/ 0 w 23"/>
                <a:gd name="T53" fmla="*/ 14 h 23"/>
                <a:gd name="T54" fmla="*/ 0 w 23"/>
                <a:gd name="T55" fmla="*/ 14 h 23"/>
                <a:gd name="T56" fmla="*/ 0 w 23"/>
                <a:gd name="T57" fmla="*/ 13 h 23"/>
                <a:gd name="T58" fmla="*/ 0 w 23"/>
                <a:gd name="T59" fmla="*/ 13 h 23"/>
                <a:gd name="T60" fmla="*/ 9 w 23"/>
                <a:gd name="T61" fmla="*/ 0 h 23"/>
                <a:gd name="T62" fmla="*/ 9 w 23"/>
                <a:gd name="T63" fmla="*/ 0 h 23"/>
                <a:gd name="T64" fmla="*/ 12 w 23"/>
                <a:gd name="T65" fmla="*/ 0 h 23"/>
                <a:gd name="T66" fmla="*/ 11 w 23"/>
                <a:gd name="T67" fmla="*/ 5 h 23"/>
                <a:gd name="T68" fmla="*/ 10 w 23"/>
                <a:gd name="T69" fmla="*/ 5 h 23"/>
                <a:gd name="T70" fmla="*/ 5 w 23"/>
                <a:gd name="T71" fmla="*/ 13 h 23"/>
                <a:gd name="T72" fmla="*/ 5 w 23"/>
                <a:gd name="T73" fmla="*/ 13 h 23"/>
                <a:gd name="T74" fmla="*/ 5 w 23"/>
                <a:gd name="T75" fmla="*/ 13 h 23"/>
                <a:gd name="T76" fmla="*/ 12 w 23"/>
                <a:gd name="T77" fmla="*/ 1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3" h="23">
                  <a:moveTo>
                    <a:pt x="12" y="18"/>
                  </a:move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3" y="18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5" y="18"/>
                    <a:pt x="16" y="17"/>
                    <a:pt x="17" y="16"/>
                  </a:cubicBezTo>
                  <a:cubicBezTo>
                    <a:pt x="18" y="15"/>
                    <a:pt x="18" y="13"/>
                    <a:pt x="18" y="12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8"/>
                    <a:pt x="17" y="7"/>
                    <a:pt x="16" y="6"/>
                  </a:cubicBezTo>
                  <a:cubicBezTo>
                    <a:pt x="15" y="5"/>
                    <a:pt x="13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7" y="1"/>
                    <a:pt x="19" y="2"/>
                  </a:cubicBezTo>
                  <a:cubicBezTo>
                    <a:pt x="21" y="4"/>
                    <a:pt x="22" y="6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10"/>
                    <a:pt x="23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10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1"/>
                    <a:pt x="23" y="11"/>
                    <a:pt x="23" y="11"/>
                  </a:cubicBezTo>
                  <a:cubicBezTo>
                    <a:pt x="23" y="14"/>
                    <a:pt x="22" y="17"/>
                    <a:pt x="21" y="19"/>
                  </a:cubicBezTo>
                  <a:cubicBezTo>
                    <a:pt x="19" y="21"/>
                    <a:pt x="17" y="22"/>
                    <a:pt x="14" y="23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23"/>
                    <a:pt x="12" y="23"/>
                    <a:pt x="12" y="23"/>
                  </a:cubicBezTo>
                  <a:cubicBezTo>
                    <a:pt x="12" y="23"/>
                    <a:pt x="12" y="23"/>
                    <a:pt x="12" y="23"/>
                  </a:cubicBezTo>
                  <a:lnTo>
                    <a:pt x="12" y="18"/>
                  </a:lnTo>
                  <a:close/>
                  <a:moveTo>
                    <a:pt x="12" y="18"/>
                  </a:moveTo>
                  <a:cubicBezTo>
                    <a:pt x="12" y="18"/>
                    <a:pt x="12" y="18"/>
                    <a:pt x="12" y="18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9" y="23"/>
                    <a:pt x="6" y="22"/>
                    <a:pt x="4" y="21"/>
                  </a:cubicBezTo>
                  <a:cubicBezTo>
                    <a:pt x="2" y="19"/>
                    <a:pt x="1" y="17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0" y="14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0"/>
                    <a:pt x="0" y="7"/>
                    <a:pt x="2" y="5"/>
                  </a:cubicBezTo>
                  <a:cubicBezTo>
                    <a:pt x="4" y="3"/>
                    <a:pt x="6" y="1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10" y="0"/>
                    <a:pt x="10" y="0"/>
                  </a:cubicBezTo>
                  <a:cubicBezTo>
                    <a:pt x="11" y="0"/>
                    <a:pt x="11" y="0"/>
                    <a:pt x="12" y="0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0" y="5"/>
                    <a:pt x="10" y="5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8" y="5"/>
                    <a:pt x="7" y="6"/>
                    <a:pt x="6" y="8"/>
                  </a:cubicBezTo>
                  <a:cubicBezTo>
                    <a:pt x="5" y="9"/>
                    <a:pt x="5" y="11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5"/>
                    <a:pt x="6" y="16"/>
                    <a:pt x="7" y="17"/>
                  </a:cubicBezTo>
                  <a:cubicBezTo>
                    <a:pt x="8" y="18"/>
                    <a:pt x="10" y="18"/>
                    <a:pt x="12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64" name="Freeform 174"/>
            <p:cNvSpPr>
              <a:spLocks noEditPoints="1"/>
            </p:cNvSpPr>
            <p:nvPr/>
          </p:nvSpPr>
          <p:spPr bwMode="auto">
            <a:xfrm>
              <a:off x="5307512" y="4306031"/>
              <a:ext cx="66675" cy="64294"/>
            </a:xfrm>
            <a:custGeom>
              <a:avLst/>
              <a:gdLst>
                <a:gd name="T0" fmla="*/ 23 w 40"/>
                <a:gd name="T1" fmla="*/ 34 h 38"/>
                <a:gd name="T2" fmla="*/ 33 w 40"/>
                <a:gd name="T3" fmla="*/ 34 h 38"/>
                <a:gd name="T4" fmla="*/ 20 w 40"/>
                <a:gd name="T5" fmla="*/ 16 h 38"/>
                <a:gd name="T6" fmla="*/ 20 w 40"/>
                <a:gd name="T7" fmla="*/ 8 h 38"/>
                <a:gd name="T8" fmla="*/ 39 w 40"/>
                <a:gd name="T9" fmla="*/ 34 h 38"/>
                <a:gd name="T10" fmla="*/ 40 w 40"/>
                <a:gd name="T11" fmla="*/ 36 h 38"/>
                <a:gd name="T12" fmla="*/ 37 w 40"/>
                <a:gd name="T13" fmla="*/ 38 h 38"/>
                <a:gd name="T14" fmla="*/ 21 w 40"/>
                <a:gd name="T15" fmla="*/ 38 h 38"/>
                <a:gd name="T16" fmla="*/ 21 w 40"/>
                <a:gd name="T17" fmla="*/ 38 h 38"/>
                <a:gd name="T18" fmla="*/ 20 w 40"/>
                <a:gd name="T19" fmla="*/ 37 h 38"/>
                <a:gd name="T20" fmla="*/ 20 w 40"/>
                <a:gd name="T21" fmla="*/ 37 h 38"/>
                <a:gd name="T22" fmla="*/ 20 w 40"/>
                <a:gd name="T23" fmla="*/ 30 h 38"/>
                <a:gd name="T24" fmla="*/ 23 w 40"/>
                <a:gd name="T25" fmla="*/ 34 h 38"/>
                <a:gd name="T26" fmla="*/ 20 w 40"/>
                <a:gd name="T27" fmla="*/ 16 h 38"/>
                <a:gd name="T28" fmla="*/ 13 w 40"/>
                <a:gd name="T29" fmla="*/ 7 h 38"/>
                <a:gd name="T30" fmla="*/ 10 w 40"/>
                <a:gd name="T31" fmla="*/ 10 h 38"/>
                <a:gd name="T32" fmla="*/ 6 w 40"/>
                <a:gd name="T33" fmla="*/ 12 h 38"/>
                <a:gd name="T34" fmla="*/ 20 w 40"/>
                <a:gd name="T35" fmla="*/ 30 h 38"/>
                <a:gd name="T36" fmla="*/ 20 w 40"/>
                <a:gd name="T37" fmla="*/ 37 h 38"/>
                <a:gd name="T38" fmla="*/ 0 w 40"/>
                <a:gd name="T39" fmla="*/ 12 h 38"/>
                <a:gd name="T40" fmla="*/ 0 w 40"/>
                <a:gd name="T41" fmla="*/ 11 h 38"/>
                <a:gd name="T42" fmla="*/ 2 w 40"/>
                <a:gd name="T43" fmla="*/ 9 h 38"/>
                <a:gd name="T44" fmla="*/ 7 w 40"/>
                <a:gd name="T45" fmla="*/ 6 h 38"/>
                <a:gd name="T46" fmla="*/ 10 w 40"/>
                <a:gd name="T47" fmla="*/ 2 h 38"/>
                <a:gd name="T48" fmla="*/ 11 w 40"/>
                <a:gd name="T49" fmla="*/ 1 h 38"/>
                <a:gd name="T50" fmla="*/ 14 w 40"/>
                <a:gd name="T51" fmla="*/ 2 h 38"/>
                <a:gd name="T52" fmla="*/ 20 w 40"/>
                <a:gd name="T53" fmla="*/ 8 h 38"/>
                <a:gd name="T54" fmla="*/ 20 w 40"/>
                <a:gd name="T55" fmla="*/ 16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0" h="38">
                  <a:moveTo>
                    <a:pt x="23" y="34"/>
                  </a:moveTo>
                  <a:cubicBezTo>
                    <a:pt x="33" y="34"/>
                    <a:pt x="33" y="34"/>
                    <a:pt x="33" y="3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0" y="35"/>
                    <a:pt x="40" y="35"/>
                    <a:pt x="40" y="36"/>
                  </a:cubicBezTo>
                  <a:cubicBezTo>
                    <a:pt x="40" y="37"/>
                    <a:pt x="39" y="38"/>
                    <a:pt x="37" y="38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1" y="38"/>
                    <a:pt x="20" y="38"/>
                    <a:pt x="20" y="37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20" y="30"/>
                    <a:pt x="20" y="30"/>
                    <a:pt x="20" y="30"/>
                  </a:cubicBezTo>
                  <a:lnTo>
                    <a:pt x="23" y="34"/>
                  </a:lnTo>
                  <a:close/>
                  <a:moveTo>
                    <a:pt x="20" y="16"/>
                  </a:moveTo>
                  <a:cubicBezTo>
                    <a:pt x="13" y="7"/>
                    <a:pt x="13" y="7"/>
                    <a:pt x="13" y="7"/>
                  </a:cubicBezTo>
                  <a:cubicBezTo>
                    <a:pt x="12" y="8"/>
                    <a:pt x="11" y="9"/>
                    <a:pt x="10" y="10"/>
                  </a:cubicBezTo>
                  <a:cubicBezTo>
                    <a:pt x="9" y="11"/>
                    <a:pt x="8" y="12"/>
                    <a:pt x="6" y="12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1"/>
                  </a:cubicBezTo>
                  <a:cubicBezTo>
                    <a:pt x="0" y="10"/>
                    <a:pt x="1" y="9"/>
                    <a:pt x="2" y="9"/>
                  </a:cubicBezTo>
                  <a:cubicBezTo>
                    <a:pt x="4" y="8"/>
                    <a:pt x="6" y="8"/>
                    <a:pt x="7" y="6"/>
                  </a:cubicBezTo>
                  <a:cubicBezTo>
                    <a:pt x="8" y="5"/>
                    <a:pt x="10" y="4"/>
                    <a:pt x="10" y="2"/>
                  </a:cubicBezTo>
                  <a:cubicBezTo>
                    <a:pt x="10" y="2"/>
                    <a:pt x="11" y="2"/>
                    <a:pt x="11" y="1"/>
                  </a:cubicBezTo>
                  <a:cubicBezTo>
                    <a:pt x="12" y="0"/>
                    <a:pt x="14" y="1"/>
                    <a:pt x="14" y="2"/>
                  </a:cubicBezTo>
                  <a:cubicBezTo>
                    <a:pt x="20" y="8"/>
                    <a:pt x="20" y="8"/>
                    <a:pt x="20" y="8"/>
                  </a:cubicBezTo>
                  <a:lnTo>
                    <a:pt x="20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65" name="Freeform 175"/>
            <p:cNvSpPr>
              <a:spLocks noEditPoints="1"/>
            </p:cNvSpPr>
            <p:nvPr/>
          </p:nvSpPr>
          <p:spPr bwMode="auto">
            <a:xfrm>
              <a:off x="5288462" y="4282219"/>
              <a:ext cx="39291" cy="38100"/>
            </a:xfrm>
            <a:custGeom>
              <a:avLst/>
              <a:gdLst>
                <a:gd name="T0" fmla="*/ 12 w 23"/>
                <a:gd name="T1" fmla="*/ 5 h 23"/>
                <a:gd name="T2" fmla="*/ 11 w 23"/>
                <a:gd name="T3" fmla="*/ 0 h 23"/>
                <a:gd name="T4" fmla="*/ 14 w 23"/>
                <a:gd name="T5" fmla="*/ 0 h 23"/>
                <a:gd name="T6" fmla="*/ 21 w 23"/>
                <a:gd name="T7" fmla="*/ 5 h 23"/>
                <a:gd name="T8" fmla="*/ 23 w 23"/>
                <a:gd name="T9" fmla="*/ 13 h 23"/>
                <a:gd name="T10" fmla="*/ 23 w 23"/>
                <a:gd name="T11" fmla="*/ 13 h 23"/>
                <a:gd name="T12" fmla="*/ 23 w 23"/>
                <a:gd name="T13" fmla="*/ 14 h 23"/>
                <a:gd name="T14" fmla="*/ 11 w 23"/>
                <a:gd name="T15" fmla="*/ 23 h 23"/>
                <a:gd name="T16" fmla="*/ 11 w 23"/>
                <a:gd name="T17" fmla="*/ 18 h 23"/>
                <a:gd name="T18" fmla="*/ 15 w 23"/>
                <a:gd name="T19" fmla="*/ 17 h 23"/>
                <a:gd name="T20" fmla="*/ 18 w 23"/>
                <a:gd name="T21" fmla="*/ 13 h 23"/>
                <a:gd name="T22" fmla="*/ 18 w 23"/>
                <a:gd name="T23" fmla="*/ 13 h 23"/>
                <a:gd name="T24" fmla="*/ 13 w 23"/>
                <a:gd name="T25" fmla="*/ 5 h 23"/>
                <a:gd name="T26" fmla="*/ 11 w 23"/>
                <a:gd name="T27" fmla="*/ 5 h 23"/>
                <a:gd name="T28" fmla="*/ 5 w 23"/>
                <a:gd name="T29" fmla="*/ 10 h 23"/>
                <a:gd name="T30" fmla="*/ 4 w 23"/>
                <a:gd name="T31" fmla="*/ 11 h 23"/>
                <a:gd name="T32" fmla="*/ 4 w 23"/>
                <a:gd name="T33" fmla="*/ 11 h 23"/>
                <a:gd name="T34" fmla="*/ 4 w 23"/>
                <a:gd name="T35" fmla="*/ 12 h 23"/>
                <a:gd name="T36" fmla="*/ 6 w 23"/>
                <a:gd name="T37" fmla="*/ 16 h 23"/>
                <a:gd name="T38" fmla="*/ 10 w 23"/>
                <a:gd name="T39" fmla="*/ 18 h 23"/>
                <a:gd name="T40" fmla="*/ 10 w 23"/>
                <a:gd name="T41" fmla="*/ 18 h 23"/>
                <a:gd name="T42" fmla="*/ 11 w 23"/>
                <a:gd name="T43" fmla="*/ 18 h 23"/>
                <a:gd name="T44" fmla="*/ 11 w 23"/>
                <a:gd name="T45" fmla="*/ 18 h 23"/>
                <a:gd name="T46" fmla="*/ 11 w 23"/>
                <a:gd name="T47" fmla="*/ 23 h 23"/>
                <a:gd name="T48" fmla="*/ 10 w 23"/>
                <a:gd name="T49" fmla="*/ 23 h 23"/>
                <a:gd name="T50" fmla="*/ 9 w 23"/>
                <a:gd name="T51" fmla="*/ 23 h 23"/>
                <a:gd name="T52" fmla="*/ 2 w 23"/>
                <a:gd name="T53" fmla="*/ 19 h 23"/>
                <a:gd name="T54" fmla="*/ 0 w 23"/>
                <a:gd name="T55" fmla="*/ 12 h 23"/>
                <a:gd name="T56" fmla="*/ 0 w 23"/>
                <a:gd name="T57" fmla="*/ 11 h 23"/>
                <a:gd name="T58" fmla="*/ 0 w 23"/>
                <a:gd name="T59" fmla="*/ 11 h 23"/>
                <a:gd name="T60" fmla="*/ 0 w 23"/>
                <a:gd name="T61" fmla="*/ 11 h 23"/>
                <a:gd name="T62" fmla="*/ 0 w 23"/>
                <a:gd name="T63" fmla="*/ 11 h 23"/>
                <a:gd name="T64" fmla="*/ 0 w 23"/>
                <a:gd name="T65" fmla="*/ 9 h 23"/>
                <a:gd name="T66" fmla="*/ 4 w 23"/>
                <a:gd name="T67" fmla="*/ 2 h 23"/>
                <a:gd name="T68" fmla="*/ 11 w 23"/>
                <a:gd name="T69" fmla="*/ 0 h 23"/>
                <a:gd name="T70" fmla="*/ 0 w 23"/>
                <a:gd name="T71" fmla="*/ 12 h 23"/>
                <a:gd name="T72" fmla="*/ 0 w 23"/>
                <a:gd name="T73" fmla="*/ 1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3" h="23">
                  <a:moveTo>
                    <a:pt x="13" y="5"/>
                  </a:moveTo>
                  <a:cubicBezTo>
                    <a:pt x="12" y="5"/>
                    <a:pt x="12" y="5"/>
                    <a:pt x="12" y="5"/>
                  </a:cubicBezTo>
                  <a:cubicBezTo>
                    <a:pt x="12" y="5"/>
                    <a:pt x="11" y="5"/>
                    <a:pt x="11" y="5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3" y="0"/>
                  </a:cubicBezTo>
                  <a:cubicBezTo>
                    <a:pt x="13" y="0"/>
                    <a:pt x="13" y="0"/>
                    <a:pt x="14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7" y="1"/>
                    <a:pt x="19" y="3"/>
                    <a:pt x="21" y="5"/>
                  </a:cubicBezTo>
                  <a:cubicBezTo>
                    <a:pt x="22" y="7"/>
                    <a:pt x="23" y="10"/>
                    <a:pt x="23" y="13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2" y="17"/>
                    <a:pt x="20" y="19"/>
                    <a:pt x="18" y="21"/>
                  </a:cubicBezTo>
                  <a:cubicBezTo>
                    <a:pt x="16" y="22"/>
                    <a:pt x="14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8"/>
                    <a:pt x="14" y="18"/>
                    <a:pt x="15" y="17"/>
                  </a:cubicBezTo>
                  <a:cubicBezTo>
                    <a:pt x="17" y="16"/>
                    <a:pt x="17" y="15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1"/>
                    <a:pt x="18" y="9"/>
                    <a:pt x="17" y="8"/>
                  </a:cubicBezTo>
                  <a:cubicBezTo>
                    <a:pt x="16" y="6"/>
                    <a:pt x="15" y="5"/>
                    <a:pt x="13" y="5"/>
                  </a:cubicBezTo>
                  <a:close/>
                  <a:moveTo>
                    <a:pt x="11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0" y="5"/>
                    <a:pt x="8" y="5"/>
                    <a:pt x="7" y="6"/>
                  </a:cubicBezTo>
                  <a:cubicBezTo>
                    <a:pt x="6" y="7"/>
                    <a:pt x="5" y="8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4" y="10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3"/>
                    <a:pt x="5" y="15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7" y="17"/>
                    <a:pt x="8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6" y="22"/>
                    <a:pt x="4" y="21"/>
                    <a:pt x="2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1" y="17"/>
                    <a:pt x="0" y="14"/>
                    <a:pt x="0" y="1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0"/>
                    <a:pt x="0" y="10"/>
                  </a:cubicBezTo>
                  <a:cubicBezTo>
                    <a:pt x="0" y="10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1" y="6"/>
                    <a:pt x="2" y="4"/>
                    <a:pt x="4" y="2"/>
                  </a:cubicBezTo>
                  <a:cubicBezTo>
                    <a:pt x="6" y="1"/>
                    <a:pt x="9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5"/>
                    <a:pt x="11" y="5"/>
                    <a:pt x="11" y="5"/>
                  </a:cubicBezTo>
                  <a:close/>
                  <a:moveTo>
                    <a:pt x="0" y="12"/>
                  </a:moveTo>
                  <a:cubicBezTo>
                    <a:pt x="0" y="11"/>
                    <a:pt x="0" y="11"/>
                    <a:pt x="0" y="11"/>
                  </a:cubicBezTo>
                  <a:lnTo>
                    <a:pt x="0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66" name="Freeform 176"/>
            <p:cNvSpPr>
              <a:spLocks noEditPoints="1"/>
            </p:cNvSpPr>
            <p:nvPr/>
          </p:nvSpPr>
          <p:spPr bwMode="auto">
            <a:xfrm>
              <a:off x="5175352" y="4367944"/>
              <a:ext cx="226219" cy="119063"/>
            </a:xfrm>
            <a:custGeom>
              <a:avLst/>
              <a:gdLst>
                <a:gd name="T0" fmla="*/ 67 w 134"/>
                <a:gd name="T1" fmla="*/ 65 h 70"/>
                <a:gd name="T2" fmla="*/ 113 w 134"/>
                <a:gd name="T3" fmla="*/ 65 h 70"/>
                <a:gd name="T4" fmla="*/ 129 w 134"/>
                <a:gd name="T5" fmla="*/ 5 h 70"/>
                <a:gd name="T6" fmla="*/ 118 w 134"/>
                <a:gd name="T7" fmla="*/ 5 h 70"/>
                <a:gd name="T8" fmla="*/ 102 w 134"/>
                <a:gd name="T9" fmla="*/ 5 h 70"/>
                <a:gd name="T10" fmla="*/ 67 w 134"/>
                <a:gd name="T11" fmla="*/ 5 h 70"/>
                <a:gd name="T12" fmla="*/ 67 w 134"/>
                <a:gd name="T13" fmla="*/ 0 h 70"/>
                <a:gd name="T14" fmla="*/ 102 w 134"/>
                <a:gd name="T15" fmla="*/ 0 h 70"/>
                <a:gd name="T16" fmla="*/ 118 w 134"/>
                <a:gd name="T17" fmla="*/ 0 h 70"/>
                <a:gd name="T18" fmla="*/ 132 w 134"/>
                <a:gd name="T19" fmla="*/ 0 h 70"/>
                <a:gd name="T20" fmla="*/ 132 w 134"/>
                <a:gd name="T21" fmla="*/ 0 h 70"/>
                <a:gd name="T22" fmla="*/ 132 w 134"/>
                <a:gd name="T23" fmla="*/ 0 h 70"/>
                <a:gd name="T24" fmla="*/ 134 w 134"/>
                <a:gd name="T25" fmla="*/ 3 h 70"/>
                <a:gd name="T26" fmla="*/ 117 w 134"/>
                <a:gd name="T27" fmla="*/ 68 h 70"/>
                <a:gd name="T28" fmla="*/ 115 w 134"/>
                <a:gd name="T29" fmla="*/ 70 h 70"/>
                <a:gd name="T30" fmla="*/ 67 w 134"/>
                <a:gd name="T31" fmla="*/ 70 h 70"/>
                <a:gd name="T32" fmla="*/ 67 w 134"/>
                <a:gd name="T33" fmla="*/ 65 h 70"/>
                <a:gd name="T34" fmla="*/ 5 w 134"/>
                <a:gd name="T35" fmla="*/ 5 h 70"/>
                <a:gd name="T36" fmla="*/ 21 w 134"/>
                <a:gd name="T37" fmla="*/ 65 h 70"/>
                <a:gd name="T38" fmla="*/ 67 w 134"/>
                <a:gd name="T39" fmla="*/ 65 h 70"/>
                <a:gd name="T40" fmla="*/ 67 w 134"/>
                <a:gd name="T41" fmla="*/ 70 h 70"/>
                <a:gd name="T42" fmla="*/ 19 w 134"/>
                <a:gd name="T43" fmla="*/ 70 h 70"/>
                <a:gd name="T44" fmla="*/ 19 w 134"/>
                <a:gd name="T45" fmla="*/ 70 h 70"/>
                <a:gd name="T46" fmla="*/ 17 w 134"/>
                <a:gd name="T47" fmla="*/ 68 h 70"/>
                <a:gd name="T48" fmla="*/ 0 w 134"/>
                <a:gd name="T49" fmla="*/ 4 h 70"/>
                <a:gd name="T50" fmla="*/ 0 w 134"/>
                <a:gd name="T51" fmla="*/ 3 h 70"/>
                <a:gd name="T52" fmla="*/ 2 w 134"/>
                <a:gd name="T53" fmla="*/ 0 h 70"/>
                <a:gd name="T54" fmla="*/ 15 w 134"/>
                <a:gd name="T55" fmla="*/ 0 h 70"/>
                <a:gd name="T56" fmla="*/ 31 w 134"/>
                <a:gd name="T57" fmla="*/ 0 h 70"/>
                <a:gd name="T58" fmla="*/ 67 w 134"/>
                <a:gd name="T59" fmla="*/ 0 h 70"/>
                <a:gd name="T60" fmla="*/ 67 w 134"/>
                <a:gd name="T61" fmla="*/ 5 h 70"/>
                <a:gd name="T62" fmla="*/ 31 w 134"/>
                <a:gd name="T63" fmla="*/ 5 h 70"/>
                <a:gd name="T64" fmla="*/ 15 w 134"/>
                <a:gd name="T65" fmla="*/ 5 h 70"/>
                <a:gd name="T66" fmla="*/ 5 w 134"/>
                <a:gd name="T67" fmla="*/ 5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4" h="70">
                  <a:moveTo>
                    <a:pt x="67" y="65"/>
                  </a:moveTo>
                  <a:cubicBezTo>
                    <a:pt x="113" y="65"/>
                    <a:pt x="113" y="65"/>
                    <a:pt x="113" y="65"/>
                  </a:cubicBezTo>
                  <a:cubicBezTo>
                    <a:pt x="129" y="5"/>
                    <a:pt x="129" y="5"/>
                    <a:pt x="129" y="5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67" y="5"/>
                    <a:pt x="67" y="5"/>
                    <a:pt x="67" y="5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4" y="1"/>
                    <a:pt x="134" y="2"/>
                    <a:pt x="134" y="3"/>
                  </a:cubicBezTo>
                  <a:cubicBezTo>
                    <a:pt x="117" y="68"/>
                    <a:pt x="117" y="68"/>
                    <a:pt x="117" y="68"/>
                  </a:cubicBezTo>
                  <a:cubicBezTo>
                    <a:pt x="117" y="69"/>
                    <a:pt x="116" y="70"/>
                    <a:pt x="115" y="70"/>
                  </a:cubicBezTo>
                  <a:cubicBezTo>
                    <a:pt x="67" y="70"/>
                    <a:pt x="67" y="70"/>
                    <a:pt x="67" y="70"/>
                  </a:cubicBezTo>
                  <a:lnTo>
                    <a:pt x="67" y="65"/>
                  </a:lnTo>
                  <a:close/>
                  <a:moveTo>
                    <a:pt x="5" y="5"/>
                  </a:moveTo>
                  <a:cubicBezTo>
                    <a:pt x="21" y="65"/>
                    <a:pt x="21" y="65"/>
                    <a:pt x="21" y="65"/>
                  </a:cubicBezTo>
                  <a:cubicBezTo>
                    <a:pt x="67" y="65"/>
                    <a:pt x="67" y="65"/>
                    <a:pt x="67" y="65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19" y="70"/>
                    <a:pt x="19" y="70"/>
                    <a:pt x="19" y="70"/>
                  </a:cubicBezTo>
                  <a:cubicBezTo>
                    <a:pt x="19" y="70"/>
                    <a:pt x="19" y="70"/>
                    <a:pt x="19" y="70"/>
                  </a:cubicBezTo>
                  <a:cubicBezTo>
                    <a:pt x="18" y="70"/>
                    <a:pt x="17" y="69"/>
                    <a:pt x="17" y="68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7" y="5"/>
                    <a:pt x="67" y="5"/>
                    <a:pt x="67" y="5"/>
                  </a:cubicBezTo>
                  <a:cubicBezTo>
                    <a:pt x="31" y="5"/>
                    <a:pt x="31" y="5"/>
                    <a:pt x="31" y="5"/>
                  </a:cubicBezTo>
                  <a:cubicBezTo>
                    <a:pt x="15" y="5"/>
                    <a:pt x="15" y="5"/>
                    <a:pt x="15" y="5"/>
                  </a:cubicBezTo>
                  <a:lnTo>
                    <a:pt x="5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67" name="Freeform 177"/>
            <p:cNvSpPr>
              <a:spLocks noEditPoints="1"/>
            </p:cNvSpPr>
            <p:nvPr/>
          </p:nvSpPr>
          <p:spPr bwMode="auto">
            <a:xfrm>
              <a:off x="6262394" y="4841812"/>
              <a:ext cx="232172" cy="67866"/>
            </a:xfrm>
            <a:custGeom>
              <a:avLst/>
              <a:gdLst>
                <a:gd name="T0" fmla="*/ 89 w 137"/>
                <a:gd name="T1" fmla="*/ 23 h 40"/>
                <a:gd name="T2" fmla="*/ 69 w 137"/>
                <a:gd name="T3" fmla="*/ 23 h 40"/>
                <a:gd name="T4" fmla="*/ 69 w 137"/>
                <a:gd name="T5" fmla="*/ 18 h 40"/>
                <a:gd name="T6" fmla="*/ 86 w 137"/>
                <a:gd name="T7" fmla="*/ 18 h 40"/>
                <a:gd name="T8" fmla="*/ 86 w 137"/>
                <a:gd name="T9" fmla="*/ 3 h 40"/>
                <a:gd name="T10" fmla="*/ 89 w 137"/>
                <a:gd name="T11" fmla="*/ 0 h 40"/>
                <a:gd name="T12" fmla="*/ 135 w 137"/>
                <a:gd name="T13" fmla="*/ 0 h 40"/>
                <a:gd name="T14" fmla="*/ 137 w 137"/>
                <a:gd name="T15" fmla="*/ 3 h 40"/>
                <a:gd name="T16" fmla="*/ 137 w 137"/>
                <a:gd name="T17" fmla="*/ 37 h 40"/>
                <a:gd name="T18" fmla="*/ 135 w 137"/>
                <a:gd name="T19" fmla="*/ 40 h 40"/>
                <a:gd name="T20" fmla="*/ 69 w 137"/>
                <a:gd name="T21" fmla="*/ 40 h 40"/>
                <a:gd name="T22" fmla="*/ 69 w 137"/>
                <a:gd name="T23" fmla="*/ 35 h 40"/>
                <a:gd name="T24" fmla="*/ 132 w 137"/>
                <a:gd name="T25" fmla="*/ 35 h 40"/>
                <a:gd name="T26" fmla="*/ 132 w 137"/>
                <a:gd name="T27" fmla="*/ 5 h 40"/>
                <a:gd name="T28" fmla="*/ 91 w 137"/>
                <a:gd name="T29" fmla="*/ 5 h 40"/>
                <a:gd name="T30" fmla="*/ 91 w 137"/>
                <a:gd name="T31" fmla="*/ 21 h 40"/>
                <a:gd name="T32" fmla="*/ 89 w 137"/>
                <a:gd name="T33" fmla="*/ 23 h 40"/>
                <a:gd name="T34" fmla="*/ 69 w 137"/>
                <a:gd name="T35" fmla="*/ 23 h 40"/>
                <a:gd name="T36" fmla="*/ 48 w 137"/>
                <a:gd name="T37" fmla="*/ 23 h 40"/>
                <a:gd name="T38" fmla="*/ 46 w 137"/>
                <a:gd name="T39" fmla="*/ 21 h 40"/>
                <a:gd name="T40" fmla="*/ 46 w 137"/>
                <a:gd name="T41" fmla="*/ 5 h 40"/>
                <a:gd name="T42" fmla="*/ 5 w 137"/>
                <a:gd name="T43" fmla="*/ 5 h 40"/>
                <a:gd name="T44" fmla="*/ 5 w 137"/>
                <a:gd name="T45" fmla="*/ 35 h 40"/>
                <a:gd name="T46" fmla="*/ 69 w 137"/>
                <a:gd name="T47" fmla="*/ 35 h 40"/>
                <a:gd name="T48" fmla="*/ 69 w 137"/>
                <a:gd name="T49" fmla="*/ 40 h 40"/>
                <a:gd name="T50" fmla="*/ 2 w 137"/>
                <a:gd name="T51" fmla="*/ 40 h 40"/>
                <a:gd name="T52" fmla="*/ 0 w 137"/>
                <a:gd name="T53" fmla="*/ 37 h 40"/>
                <a:gd name="T54" fmla="*/ 0 w 137"/>
                <a:gd name="T55" fmla="*/ 3 h 40"/>
                <a:gd name="T56" fmla="*/ 2 w 137"/>
                <a:gd name="T57" fmla="*/ 0 h 40"/>
                <a:gd name="T58" fmla="*/ 48 w 137"/>
                <a:gd name="T59" fmla="*/ 0 h 40"/>
                <a:gd name="T60" fmla="*/ 51 w 137"/>
                <a:gd name="T61" fmla="*/ 3 h 40"/>
                <a:gd name="T62" fmla="*/ 51 w 137"/>
                <a:gd name="T63" fmla="*/ 18 h 40"/>
                <a:gd name="T64" fmla="*/ 69 w 137"/>
                <a:gd name="T65" fmla="*/ 18 h 40"/>
                <a:gd name="T66" fmla="*/ 69 w 137"/>
                <a:gd name="T67" fmla="*/ 2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37" h="40">
                  <a:moveTo>
                    <a:pt x="89" y="23"/>
                  </a:moveTo>
                  <a:cubicBezTo>
                    <a:pt x="69" y="23"/>
                    <a:pt x="69" y="23"/>
                    <a:pt x="69" y="23"/>
                  </a:cubicBezTo>
                  <a:cubicBezTo>
                    <a:pt x="69" y="18"/>
                    <a:pt x="69" y="18"/>
                    <a:pt x="69" y="18"/>
                  </a:cubicBezTo>
                  <a:cubicBezTo>
                    <a:pt x="86" y="18"/>
                    <a:pt x="86" y="18"/>
                    <a:pt x="86" y="18"/>
                  </a:cubicBezTo>
                  <a:cubicBezTo>
                    <a:pt x="86" y="3"/>
                    <a:pt x="86" y="3"/>
                    <a:pt x="86" y="3"/>
                  </a:cubicBezTo>
                  <a:cubicBezTo>
                    <a:pt x="86" y="2"/>
                    <a:pt x="87" y="0"/>
                    <a:pt x="89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6" y="0"/>
                    <a:pt x="137" y="2"/>
                    <a:pt x="137" y="3"/>
                  </a:cubicBezTo>
                  <a:cubicBezTo>
                    <a:pt x="137" y="37"/>
                    <a:pt x="137" y="37"/>
                    <a:pt x="137" y="37"/>
                  </a:cubicBezTo>
                  <a:cubicBezTo>
                    <a:pt x="137" y="39"/>
                    <a:pt x="136" y="40"/>
                    <a:pt x="135" y="40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69" y="35"/>
                    <a:pt x="69" y="35"/>
                    <a:pt x="69" y="35"/>
                  </a:cubicBezTo>
                  <a:cubicBezTo>
                    <a:pt x="132" y="35"/>
                    <a:pt x="132" y="35"/>
                    <a:pt x="132" y="35"/>
                  </a:cubicBezTo>
                  <a:cubicBezTo>
                    <a:pt x="132" y="5"/>
                    <a:pt x="132" y="5"/>
                    <a:pt x="132" y="5"/>
                  </a:cubicBezTo>
                  <a:cubicBezTo>
                    <a:pt x="91" y="5"/>
                    <a:pt x="91" y="5"/>
                    <a:pt x="91" y="5"/>
                  </a:cubicBezTo>
                  <a:cubicBezTo>
                    <a:pt x="91" y="21"/>
                    <a:pt x="91" y="21"/>
                    <a:pt x="91" y="21"/>
                  </a:cubicBezTo>
                  <a:cubicBezTo>
                    <a:pt x="91" y="22"/>
                    <a:pt x="90" y="23"/>
                    <a:pt x="89" y="23"/>
                  </a:cubicBezTo>
                  <a:close/>
                  <a:moveTo>
                    <a:pt x="69" y="23"/>
                  </a:moveTo>
                  <a:cubicBezTo>
                    <a:pt x="48" y="23"/>
                    <a:pt x="48" y="23"/>
                    <a:pt x="48" y="23"/>
                  </a:cubicBezTo>
                  <a:cubicBezTo>
                    <a:pt x="47" y="23"/>
                    <a:pt x="46" y="22"/>
                    <a:pt x="46" y="21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35"/>
                    <a:pt x="5" y="35"/>
                    <a:pt x="5" y="35"/>
                  </a:cubicBezTo>
                  <a:cubicBezTo>
                    <a:pt x="69" y="35"/>
                    <a:pt x="69" y="35"/>
                    <a:pt x="69" y="35"/>
                  </a:cubicBezTo>
                  <a:cubicBezTo>
                    <a:pt x="69" y="40"/>
                    <a:pt x="69" y="40"/>
                    <a:pt x="69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1" y="40"/>
                    <a:pt x="0" y="39"/>
                    <a:pt x="0" y="3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0" y="0"/>
                    <a:pt x="51" y="2"/>
                    <a:pt x="51" y="3"/>
                  </a:cubicBezTo>
                  <a:cubicBezTo>
                    <a:pt x="51" y="18"/>
                    <a:pt x="51" y="18"/>
                    <a:pt x="51" y="18"/>
                  </a:cubicBezTo>
                  <a:cubicBezTo>
                    <a:pt x="69" y="18"/>
                    <a:pt x="69" y="18"/>
                    <a:pt x="69" y="18"/>
                  </a:cubicBezTo>
                  <a:lnTo>
                    <a:pt x="69" y="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68" name="Freeform 178"/>
            <p:cNvSpPr>
              <a:spLocks noEditPoints="1"/>
            </p:cNvSpPr>
            <p:nvPr/>
          </p:nvSpPr>
          <p:spPr bwMode="auto">
            <a:xfrm>
              <a:off x="6354072" y="4841812"/>
              <a:ext cx="51197" cy="25004"/>
            </a:xfrm>
            <a:custGeom>
              <a:avLst/>
              <a:gdLst>
                <a:gd name="T0" fmla="*/ 15 w 30"/>
                <a:gd name="T1" fmla="*/ 0 h 15"/>
                <a:gd name="T2" fmla="*/ 27 w 30"/>
                <a:gd name="T3" fmla="*/ 0 h 15"/>
                <a:gd name="T4" fmla="*/ 30 w 30"/>
                <a:gd name="T5" fmla="*/ 3 h 15"/>
                <a:gd name="T6" fmla="*/ 30 w 30"/>
                <a:gd name="T7" fmla="*/ 13 h 15"/>
                <a:gd name="T8" fmla="*/ 27 w 30"/>
                <a:gd name="T9" fmla="*/ 15 h 15"/>
                <a:gd name="T10" fmla="*/ 15 w 30"/>
                <a:gd name="T11" fmla="*/ 15 h 15"/>
                <a:gd name="T12" fmla="*/ 15 w 30"/>
                <a:gd name="T13" fmla="*/ 11 h 15"/>
                <a:gd name="T14" fmla="*/ 25 w 30"/>
                <a:gd name="T15" fmla="*/ 11 h 15"/>
                <a:gd name="T16" fmla="*/ 25 w 30"/>
                <a:gd name="T17" fmla="*/ 5 h 15"/>
                <a:gd name="T18" fmla="*/ 15 w 30"/>
                <a:gd name="T19" fmla="*/ 5 h 15"/>
                <a:gd name="T20" fmla="*/ 15 w 30"/>
                <a:gd name="T21" fmla="*/ 0 h 15"/>
                <a:gd name="T22" fmla="*/ 2 w 30"/>
                <a:gd name="T23" fmla="*/ 0 h 15"/>
                <a:gd name="T24" fmla="*/ 15 w 30"/>
                <a:gd name="T25" fmla="*/ 0 h 15"/>
                <a:gd name="T26" fmla="*/ 15 w 30"/>
                <a:gd name="T27" fmla="*/ 5 h 15"/>
                <a:gd name="T28" fmla="*/ 4 w 30"/>
                <a:gd name="T29" fmla="*/ 5 h 15"/>
                <a:gd name="T30" fmla="*/ 4 w 30"/>
                <a:gd name="T31" fmla="*/ 11 h 15"/>
                <a:gd name="T32" fmla="*/ 15 w 30"/>
                <a:gd name="T33" fmla="*/ 11 h 15"/>
                <a:gd name="T34" fmla="*/ 15 w 30"/>
                <a:gd name="T35" fmla="*/ 15 h 15"/>
                <a:gd name="T36" fmla="*/ 2 w 30"/>
                <a:gd name="T37" fmla="*/ 15 h 15"/>
                <a:gd name="T38" fmla="*/ 0 w 30"/>
                <a:gd name="T39" fmla="*/ 13 h 15"/>
                <a:gd name="T40" fmla="*/ 0 w 30"/>
                <a:gd name="T41" fmla="*/ 3 h 15"/>
                <a:gd name="T42" fmla="*/ 2 w 30"/>
                <a:gd name="T4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" h="15">
                  <a:moveTo>
                    <a:pt x="1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30" y="2"/>
                    <a:pt x="30" y="3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30" y="14"/>
                    <a:pt x="28" y="15"/>
                    <a:pt x="27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15" y="5"/>
                    <a:pt x="15" y="5"/>
                    <a:pt x="15" y="5"/>
                  </a:cubicBezTo>
                  <a:lnTo>
                    <a:pt x="15" y="0"/>
                  </a:lnTo>
                  <a:close/>
                  <a:moveTo>
                    <a:pt x="2" y="0"/>
                  </a:moveTo>
                  <a:cubicBezTo>
                    <a:pt x="15" y="0"/>
                    <a:pt x="15" y="0"/>
                    <a:pt x="15" y="0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5"/>
                    <a:pt x="0" y="14"/>
                    <a:pt x="0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69" name="Freeform 179"/>
            <p:cNvSpPr>
              <a:spLocks noEditPoints="1"/>
            </p:cNvSpPr>
            <p:nvPr/>
          </p:nvSpPr>
          <p:spPr bwMode="auto">
            <a:xfrm>
              <a:off x="6262394" y="4712035"/>
              <a:ext cx="232172" cy="126206"/>
            </a:xfrm>
            <a:custGeom>
              <a:avLst/>
              <a:gdLst>
                <a:gd name="T0" fmla="*/ 98 w 137"/>
                <a:gd name="T1" fmla="*/ 5 h 74"/>
                <a:gd name="T2" fmla="*/ 69 w 137"/>
                <a:gd name="T3" fmla="*/ 5 h 74"/>
                <a:gd name="T4" fmla="*/ 69 w 137"/>
                <a:gd name="T5" fmla="*/ 0 h 74"/>
                <a:gd name="T6" fmla="*/ 101 w 137"/>
                <a:gd name="T7" fmla="*/ 0 h 74"/>
                <a:gd name="T8" fmla="*/ 103 w 137"/>
                <a:gd name="T9" fmla="*/ 2 h 74"/>
                <a:gd name="T10" fmla="*/ 103 w 137"/>
                <a:gd name="T11" fmla="*/ 25 h 74"/>
                <a:gd name="T12" fmla="*/ 135 w 137"/>
                <a:gd name="T13" fmla="*/ 25 h 74"/>
                <a:gd name="T14" fmla="*/ 137 w 137"/>
                <a:gd name="T15" fmla="*/ 27 h 74"/>
                <a:gd name="T16" fmla="*/ 137 w 137"/>
                <a:gd name="T17" fmla="*/ 71 h 74"/>
                <a:gd name="T18" fmla="*/ 135 w 137"/>
                <a:gd name="T19" fmla="*/ 74 h 74"/>
                <a:gd name="T20" fmla="*/ 89 w 137"/>
                <a:gd name="T21" fmla="*/ 74 h 74"/>
                <a:gd name="T22" fmla="*/ 69 w 137"/>
                <a:gd name="T23" fmla="*/ 74 h 74"/>
                <a:gd name="T24" fmla="*/ 69 w 137"/>
                <a:gd name="T25" fmla="*/ 69 h 74"/>
                <a:gd name="T26" fmla="*/ 89 w 137"/>
                <a:gd name="T27" fmla="*/ 69 h 74"/>
                <a:gd name="T28" fmla="*/ 132 w 137"/>
                <a:gd name="T29" fmla="*/ 69 h 74"/>
                <a:gd name="T30" fmla="*/ 132 w 137"/>
                <a:gd name="T31" fmla="*/ 30 h 74"/>
                <a:gd name="T32" fmla="*/ 101 w 137"/>
                <a:gd name="T33" fmla="*/ 30 h 74"/>
                <a:gd name="T34" fmla="*/ 98 w 137"/>
                <a:gd name="T35" fmla="*/ 27 h 74"/>
                <a:gd name="T36" fmla="*/ 98 w 137"/>
                <a:gd name="T37" fmla="*/ 5 h 74"/>
                <a:gd name="T38" fmla="*/ 69 w 137"/>
                <a:gd name="T39" fmla="*/ 30 h 74"/>
                <a:gd name="T40" fmla="*/ 90 w 137"/>
                <a:gd name="T41" fmla="*/ 30 h 74"/>
                <a:gd name="T42" fmla="*/ 92 w 137"/>
                <a:gd name="T43" fmla="*/ 27 h 74"/>
                <a:gd name="T44" fmla="*/ 92 w 137"/>
                <a:gd name="T45" fmla="*/ 14 h 74"/>
                <a:gd name="T46" fmla="*/ 90 w 137"/>
                <a:gd name="T47" fmla="*/ 11 h 74"/>
                <a:gd name="T48" fmla="*/ 69 w 137"/>
                <a:gd name="T49" fmla="*/ 11 h 74"/>
                <a:gd name="T50" fmla="*/ 69 w 137"/>
                <a:gd name="T51" fmla="*/ 16 h 74"/>
                <a:gd name="T52" fmla="*/ 87 w 137"/>
                <a:gd name="T53" fmla="*/ 16 h 74"/>
                <a:gd name="T54" fmla="*/ 87 w 137"/>
                <a:gd name="T55" fmla="*/ 25 h 74"/>
                <a:gd name="T56" fmla="*/ 69 w 137"/>
                <a:gd name="T57" fmla="*/ 25 h 74"/>
                <a:gd name="T58" fmla="*/ 69 w 137"/>
                <a:gd name="T59" fmla="*/ 30 h 74"/>
                <a:gd name="T60" fmla="*/ 69 w 137"/>
                <a:gd name="T61" fmla="*/ 5 h 74"/>
                <a:gd name="T62" fmla="*/ 39 w 137"/>
                <a:gd name="T63" fmla="*/ 5 h 74"/>
                <a:gd name="T64" fmla="*/ 39 w 137"/>
                <a:gd name="T65" fmla="*/ 27 h 74"/>
                <a:gd name="T66" fmla="*/ 36 w 137"/>
                <a:gd name="T67" fmla="*/ 30 h 74"/>
                <a:gd name="T68" fmla="*/ 5 w 137"/>
                <a:gd name="T69" fmla="*/ 30 h 74"/>
                <a:gd name="T70" fmla="*/ 5 w 137"/>
                <a:gd name="T71" fmla="*/ 69 h 74"/>
                <a:gd name="T72" fmla="*/ 48 w 137"/>
                <a:gd name="T73" fmla="*/ 69 h 74"/>
                <a:gd name="T74" fmla="*/ 69 w 137"/>
                <a:gd name="T75" fmla="*/ 69 h 74"/>
                <a:gd name="T76" fmla="*/ 69 w 137"/>
                <a:gd name="T77" fmla="*/ 74 h 74"/>
                <a:gd name="T78" fmla="*/ 48 w 137"/>
                <a:gd name="T79" fmla="*/ 74 h 74"/>
                <a:gd name="T80" fmla="*/ 2 w 137"/>
                <a:gd name="T81" fmla="*/ 74 h 74"/>
                <a:gd name="T82" fmla="*/ 0 w 137"/>
                <a:gd name="T83" fmla="*/ 71 h 74"/>
                <a:gd name="T84" fmla="*/ 0 w 137"/>
                <a:gd name="T85" fmla="*/ 27 h 74"/>
                <a:gd name="T86" fmla="*/ 2 w 137"/>
                <a:gd name="T87" fmla="*/ 25 h 74"/>
                <a:gd name="T88" fmla="*/ 34 w 137"/>
                <a:gd name="T89" fmla="*/ 25 h 74"/>
                <a:gd name="T90" fmla="*/ 34 w 137"/>
                <a:gd name="T91" fmla="*/ 2 h 74"/>
                <a:gd name="T92" fmla="*/ 36 w 137"/>
                <a:gd name="T93" fmla="*/ 0 h 74"/>
                <a:gd name="T94" fmla="*/ 69 w 137"/>
                <a:gd name="T95" fmla="*/ 0 h 74"/>
                <a:gd name="T96" fmla="*/ 69 w 137"/>
                <a:gd name="T97" fmla="*/ 5 h 74"/>
                <a:gd name="T98" fmla="*/ 69 w 137"/>
                <a:gd name="T99" fmla="*/ 11 h 74"/>
                <a:gd name="T100" fmla="*/ 48 w 137"/>
                <a:gd name="T101" fmla="*/ 11 h 74"/>
                <a:gd name="T102" fmla="*/ 45 w 137"/>
                <a:gd name="T103" fmla="*/ 14 h 74"/>
                <a:gd name="T104" fmla="*/ 45 w 137"/>
                <a:gd name="T105" fmla="*/ 27 h 74"/>
                <a:gd name="T106" fmla="*/ 48 w 137"/>
                <a:gd name="T107" fmla="*/ 30 h 74"/>
                <a:gd name="T108" fmla="*/ 69 w 137"/>
                <a:gd name="T109" fmla="*/ 30 h 74"/>
                <a:gd name="T110" fmla="*/ 69 w 137"/>
                <a:gd name="T111" fmla="*/ 25 h 74"/>
                <a:gd name="T112" fmla="*/ 50 w 137"/>
                <a:gd name="T113" fmla="*/ 25 h 74"/>
                <a:gd name="T114" fmla="*/ 50 w 137"/>
                <a:gd name="T115" fmla="*/ 16 h 74"/>
                <a:gd name="T116" fmla="*/ 69 w 137"/>
                <a:gd name="T117" fmla="*/ 16 h 74"/>
                <a:gd name="T118" fmla="*/ 69 w 137"/>
                <a:gd name="T119" fmla="*/ 1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7" h="74">
                  <a:moveTo>
                    <a:pt x="98" y="5"/>
                  </a:moveTo>
                  <a:cubicBezTo>
                    <a:pt x="69" y="5"/>
                    <a:pt x="69" y="5"/>
                    <a:pt x="69" y="5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2" y="0"/>
                    <a:pt x="103" y="1"/>
                    <a:pt x="103" y="2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35" y="25"/>
                    <a:pt x="135" y="25"/>
                    <a:pt x="135" y="25"/>
                  </a:cubicBezTo>
                  <a:cubicBezTo>
                    <a:pt x="136" y="25"/>
                    <a:pt x="137" y="26"/>
                    <a:pt x="137" y="27"/>
                  </a:cubicBezTo>
                  <a:cubicBezTo>
                    <a:pt x="137" y="71"/>
                    <a:pt x="137" y="71"/>
                    <a:pt x="137" y="71"/>
                  </a:cubicBezTo>
                  <a:cubicBezTo>
                    <a:pt x="137" y="73"/>
                    <a:pt x="136" y="74"/>
                    <a:pt x="135" y="74"/>
                  </a:cubicBezTo>
                  <a:cubicBezTo>
                    <a:pt x="89" y="74"/>
                    <a:pt x="89" y="74"/>
                    <a:pt x="89" y="74"/>
                  </a:cubicBezTo>
                  <a:cubicBezTo>
                    <a:pt x="69" y="74"/>
                    <a:pt x="69" y="74"/>
                    <a:pt x="69" y="74"/>
                  </a:cubicBezTo>
                  <a:cubicBezTo>
                    <a:pt x="69" y="69"/>
                    <a:pt x="69" y="69"/>
                    <a:pt x="69" y="69"/>
                  </a:cubicBezTo>
                  <a:cubicBezTo>
                    <a:pt x="89" y="69"/>
                    <a:pt x="89" y="69"/>
                    <a:pt x="89" y="69"/>
                  </a:cubicBezTo>
                  <a:cubicBezTo>
                    <a:pt x="132" y="69"/>
                    <a:pt x="132" y="69"/>
                    <a:pt x="132" y="69"/>
                  </a:cubicBezTo>
                  <a:cubicBezTo>
                    <a:pt x="132" y="30"/>
                    <a:pt x="132" y="30"/>
                    <a:pt x="132" y="30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98" y="29"/>
                    <a:pt x="98" y="27"/>
                  </a:cubicBezTo>
                  <a:cubicBezTo>
                    <a:pt x="98" y="5"/>
                    <a:pt x="98" y="5"/>
                    <a:pt x="98" y="5"/>
                  </a:cubicBezTo>
                  <a:close/>
                  <a:moveTo>
                    <a:pt x="69" y="30"/>
                  </a:moveTo>
                  <a:cubicBezTo>
                    <a:pt x="90" y="30"/>
                    <a:pt x="90" y="30"/>
                    <a:pt x="90" y="30"/>
                  </a:cubicBezTo>
                  <a:cubicBezTo>
                    <a:pt x="91" y="30"/>
                    <a:pt x="92" y="29"/>
                    <a:pt x="92" y="27"/>
                  </a:cubicBezTo>
                  <a:cubicBezTo>
                    <a:pt x="92" y="14"/>
                    <a:pt x="92" y="14"/>
                    <a:pt x="92" y="14"/>
                  </a:cubicBezTo>
                  <a:cubicBezTo>
                    <a:pt x="92" y="12"/>
                    <a:pt x="91" y="11"/>
                    <a:pt x="90" y="11"/>
                  </a:cubicBezTo>
                  <a:cubicBezTo>
                    <a:pt x="69" y="11"/>
                    <a:pt x="69" y="11"/>
                    <a:pt x="69" y="11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87" y="16"/>
                    <a:pt x="87" y="16"/>
                    <a:pt x="87" y="16"/>
                  </a:cubicBezTo>
                  <a:cubicBezTo>
                    <a:pt x="87" y="25"/>
                    <a:pt x="87" y="25"/>
                    <a:pt x="87" y="25"/>
                  </a:cubicBezTo>
                  <a:cubicBezTo>
                    <a:pt x="69" y="25"/>
                    <a:pt x="69" y="25"/>
                    <a:pt x="69" y="25"/>
                  </a:cubicBezTo>
                  <a:lnTo>
                    <a:pt x="69" y="30"/>
                  </a:lnTo>
                  <a:close/>
                  <a:moveTo>
                    <a:pt x="69" y="5"/>
                  </a:moveTo>
                  <a:cubicBezTo>
                    <a:pt x="39" y="5"/>
                    <a:pt x="39" y="5"/>
                    <a:pt x="39" y="5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9"/>
                    <a:pt x="38" y="30"/>
                    <a:pt x="36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48" y="69"/>
                    <a:pt x="48" y="69"/>
                    <a:pt x="48" y="69"/>
                  </a:cubicBezTo>
                  <a:cubicBezTo>
                    <a:pt x="69" y="69"/>
                    <a:pt x="69" y="69"/>
                    <a:pt x="69" y="69"/>
                  </a:cubicBezTo>
                  <a:cubicBezTo>
                    <a:pt x="69" y="74"/>
                    <a:pt x="69" y="74"/>
                    <a:pt x="69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1" y="74"/>
                    <a:pt x="0" y="73"/>
                    <a:pt x="0" y="71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1" y="25"/>
                    <a:pt x="2" y="25"/>
                  </a:cubicBezTo>
                  <a:cubicBezTo>
                    <a:pt x="34" y="25"/>
                    <a:pt x="34" y="25"/>
                    <a:pt x="34" y="25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4" y="1"/>
                    <a:pt x="35" y="0"/>
                    <a:pt x="36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69" y="5"/>
                    <a:pt x="69" y="5"/>
                    <a:pt x="69" y="5"/>
                  </a:cubicBezTo>
                  <a:close/>
                  <a:moveTo>
                    <a:pt x="69" y="11"/>
                  </a:moveTo>
                  <a:cubicBezTo>
                    <a:pt x="48" y="11"/>
                    <a:pt x="48" y="11"/>
                    <a:pt x="48" y="11"/>
                  </a:cubicBezTo>
                  <a:cubicBezTo>
                    <a:pt x="46" y="11"/>
                    <a:pt x="45" y="12"/>
                    <a:pt x="45" y="14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9"/>
                    <a:pt x="46" y="30"/>
                    <a:pt x="48" y="30"/>
                  </a:cubicBezTo>
                  <a:cubicBezTo>
                    <a:pt x="69" y="30"/>
                    <a:pt x="69" y="30"/>
                    <a:pt x="69" y="30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50" y="25"/>
                    <a:pt x="50" y="25"/>
                    <a:pt x="50" y="25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69" y="16"/>
                    <a:pt x="69" y="16"/>
                    <a:pt x="69" y="16"/>
                  </a:cubicBezTo>
                  <a:lnTo>
                    <a:pt x="69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70" name="Freeform 188"/>
            <p:cNvSpPr>
              <a:spLocks noEditPoints="1"/>
            </p:cNvSpPr>
            <p:nvPr/>
          </p:nvSpPr>
          <p:spPr bwMode="auto">
            <a:xfrm>
              <a:off x="5377758" y="4061953"/>
              <a:ext cx="129779" cy="60722"/>
            </a:xfrm>
            <a:custGeom>
              <a:avLst/>
              <a:gdLst>
                <a:gd name="T0" fmla="*/ 35 w 76"/>
                <a:gd name="T1" fmla="*/ 31 h 36"/>
                <a:gd name="T2" fmla="*/ 63 w 76"/>
                <a:gd name="T3" fmla="*/ 31 h 36"/>
                <a:gd name="T4" fmla="*/ 35 w 76"/>
                <a:gd name="T5" fmla="*/ 17 h 36"/>
                <a:gd name="T6" fmla="*/ 35 w 76"/>
                <a:gd name="T7" fmla="*/ 11 h 36"/>
                <a:gd name="T8" fmla="*/ 74 w 76"/>
                <a:gd name="T9" fmla="*/ 31 h 36"/>
                <a:gd name="T10" fmla="*/ 76 w 76"/>
                <a:gd name="T11" fmla="*/ 34 h 36"/>
                <a:gd name="T12" fmla="*/ 74 w 76"/>
                <a:gd name="T13" fmla="*/ 36 h 36"/>
                <a:gd name="T14" fmla="*/ 35 w 76"/>
                <a:gd name="T15" fmla="*/ 36 h 36"/>
                <a:gd name="T16" fmla="*/ 35 w 76"/>
                <a:gd name="T17" fmla="*/ 31 h 36"/>
                <a:gd name="T18" fmla="*/ 6 w 76"/>
                <a:gd name="T19" fmla="*/ 19 h 36"/>
                <a:gd name="T20" fmla="*/ 31 w 76"/>
                <a:gd name="T21" fmla="*/ 31 h 36"/>
                <a:gd name="T22" fmla="*/ 35 w 76"/>
                <a:gd name="T23" fmla="*/ 31 h 36"/>
                <a:gd name="T24" fmla="*/ 35 w 76"/>
                <a:gd name="T25" fmla="*/ 36 h 36"/>
                <a:gd name="T26" fmla="*/ 30 w 76"/>
                <a:gd name="T27" fmla="*/ 36 h 36"/>
                <a:gd name="T28" fmla="*/ 30 w 76"/>
                <a:gd name="T29" fmla="*/ 36 h 36"/>
                <a:gd name="T30" fmla="*/ 29 w 76"/>
                <a:gd name="T31" fmla="*/ 36 h 36"/>
                <a:gd name="T32" fmla="*/ 1 w 76"/>
                <a:gd name="T33" fmla="*/ 22 h 36"/>
                <a:gd name="T34" fmla="*/ 0 w 76"/>
                <a:gd name="T35" fmla="*/ 19 h 36"/>
                <a:gd name="T36" fmla="*/ 9 w 76"/>
                <a:gd name="T37" fmla="*/ 1 h 36"/>
                <a:gd name="T38" fmla="*/ 12 w 76"/>
                <a:gd name="T39" fmla="*/ 0 h 36"/>
                <a:gd name="T40" fmla="*/ 35 w 76"/>
                <a:gd name="T41" fmla="*/ 11 h 36"/>
                <a:gd name="T42" fmla="*/ 35 w 76"/>
                <a:gd name="T43" fmla="*/ 17 h 36"/>
                <a:gd name="T44" fmla="*/ 12 w 76"/>
                <a:gd name="T45" fmla="*/ 5 h 36"/>
                <a:gd name="T46" fmla="*/ 6 w 76"/>
                <a:gd name="T47" fmla="*/ 19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6" h="36">
                  <a:moveTo>
                    <a:pt x="35" y="31"/>
                  </a:moveTo>
                  <a:cubicBezTo>
                    <a:pt x="63" y="31"/>
                    <a:pt x="63" y="31"/>
                    <a:pt x="63" y="31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75" y="32"/>
                    <a:pt x="76" y="33"/>
                    <a:pt x="76" y="34"/>
                  </a:cubicBezTo>
                  <a:cubicBezTo>
                    <a:pt x="76" y="35"/>
                    <a:pt x="75" y="36"/>
                    <a:pt x="74" y="36"/>
                  </a:cubicBezTo>
                  <a:cubicBezTo>
                    <a:pt x="35" y="36"/>
                    <a:pt x="35" y="36"/>
                    <a:pt x="35" y="36"/>
                  </a:cubicBezTo>
                  <a:lnTo>
                    <a:pt x="35" y="31"/>
                  </a:lnTo>
                  <a:close/>
                  <a:moveTo>
                    <a:pt x="6" y="19"/>
                  </a:moveTo>
                  <a:cubicBezTo>
                    <a:pt x="31" y="31"/>
                    <a:pt x="31" y="31"/>
                    <a:pt x="31" y="31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6"/>
                    <a:pt x="30" y="36"/>
                    <a:pt x="30" y="36"/>
                  </a:cubicBezTo>
                  <a:cubicBezTo>
                    <a:pt x="30" y="36"/>
                    <a:pt x="30" y="36"/>
                    <a:pt x="29" y="36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1"/>
                    <a:pt x="0" y="20"/>
                    <a:pt x="0" y="19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0" y="0"/>
                    <a:pt x="11" y="0"/>
                    <a:pt x="12" y="0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12" y="5"/>
                    <a:pt x="12" y="5"/>
                    <a:pt x="12" y="5"/>
                  </a:cubicBezTo>
                  <a:lnTo>
                    <a:pt x="6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71" name="Freeform 189"/>
            <p:cNvSpPr>
              <a:spLocks noEditPoints="1"/>
            </p:cNvSpPr>
            <p:nvPr/>
          </p:nvSpPr>
          <p:spPr bwMode="auto">
            <a:xfrm>
              <a:off x="5377758" y="4122676"/>
              <a:ext cx="298847" cy="153591"/>
            </a:xfrm>
            <a:custGeom>
              <a:avLst/>
              <a:gdLst>
                <a:gd name="T0" fmla="*/ 88 w 176"/>
                <a:gd name="T1" fmla="*/ 86 h 91"/>
                <a:gd name="T2" fmla="*/ 139 w 176"/>
                <a:gd name="T3" fmla="*/ 86 h 91"/>
                <a:gd name="T4" fmla="*/ 139 w 176"/>
                <a:gd name="T5" fmla="*/ 71 h 91"/>
                <a:gd name="T6" fmla="*/ 141 w 176"/>
                <a:gd name="T7" fmla="*/ 69 h 91"/>
                <a:gd name="T8" fmla="*/ 172 w 176"/>
                <a:gd name="T9" fmla="*/ 69 h 91"/>
                <a:gd name="T10" fmla="*/ 172 w 176"/>
                <a:gd name="T11" fmla="*/ 22 h 91"/>
                <a:gd name="T12" fmla="*/ 141 w 176"/>
                <a:gd name="T13" fmla="*/ 22 h 91"/>
                <a:gd name="T14" fmla="*/ 139 w 176"/>
                <a:gd name="T15" fmla="*/ 20 h 91"/>
                <a:gd name="T16" fmla="*/ 139 w 176"/>
                <a:gd name="T17" fmla="*/ 5 h 91"/>
                <a:gd name="T18" fmla="*/ 88 w 176"/>
                <a:gd name="T19" fmla="*/ 5 h 91"/>
                <a:gd name="T20" fmla="*/ 88 w 176"/>
                <a:gd name="T21" fmla="*/ 0 h 91"/>
                <a:gd name="T22" fmla="*/ 141 w 176"/>
                <a:gd name="T23" fmla="*/ 0 h 91"/>
                <a:gd name="T24" fmla="*/ 143 w 176"/>
                <a:gd name="T25" fmla="*/ 3 h 91"/>
                <a:gd name="T26" fmla="*/ 143 w 176"/>
                <a:gd name="T27" fmla="*/ 17 h 91"/>
                <a:gd name="T28" fmla="*/ 174 w 176"/>
                <a:gd name="T29" fmla="*/ 17 h 91"/>
                <a:gd name="T30" fmla="*/ 176 w 176"/>
                <a:gd name="T31" fmla="*/ 20 h 91"/>
                <a:gd name="T32" fmla="*/ 176 w 176"/>
                <a:gd name="T33" fmla="*/ 71 h 91"/>
                <a:gd name="T34" fmla="*/ 174 w 176"/>
                <a:gd name="T35" fmla="*/ 74 h 91"/>
                <a:gd name="T36" fmla="*/ 143 w 176"/>
                <a:gd name="T37" fmla="*/ 74 h 91"/>
                <a:gd name="T38" fmla="*/ 143 w 176"/>
                <a:gd name="T39" fmla="*/ 88 h 91"/>
                <a:gd name="T40" fmla="*/ 141 w 176"/>
                <a:gd name="T41" fmla="*/ 91 h 91"/>
                <a:gd name="T42" fmla="*/ 88 w 176"/>
                <a:gd name="T43" fmla="*/ 91 h 91"/>
                <a:gd name="T44" fmla="*/ 88 w 176"/>
                <a:gd name="T45" fmla="*/ 86 h 91"/>
                <a:gd name="T46" fmla="*/ 88 w 176"/>
                <a:gd name="T47" fmla="*/ 57 h 91"/>
                <a:gd name="T48" fmla="*/ 106 w 176"/>
                <a:gd name="T49" fmla="*/ 57 h 91"/>
                <a:gd name="T50" fmla="*/ 109 w 176"/>
                <a:gd name="T51" fmla="*/ 55 h 91"/>
                <a:gd name="T52" fmla="*/ 109 w 176"/>
                <a:gd name="T53" fmla="*/ 36 h 91"/>
                <a:gd name="T54" fmla="*/ 106 w 176"/>
                <a:gd name="T55" fmla="*/ 34 h 91"/>
                <a:gd name="T56" fmla="*/ 88 w 176"/>
                <a:gd name="T57" fmla="*/ 34 h 91"/>
                <a:gd name="T58" fmla="*/ 88 w 176"/>
                <a:gd name="T59" fmla="*/ 38 h 91"/>
                <a:gd name="T60" fmla="*/ 104 w 176"/>
                <a:gd name="T61" fmla="*/ 38 h 91"/>
                <a:gd name="T62" fmla="*/ 104 w 176"/>
                <a:gd name="T63" fmla="*/ 53 h 91"/>
                <a:gd name="T64" fmla="*/ 88 w 176"/>
                <a:gd name="T65" fmla="*/ 53 h 91"/>
                <a:gd name="T66" fmla="*/ 88 w 176"/>
                <a:gd name="T67" fmla="*/ 57 h 91"/>
                <a:gd name="T68" fmla="*/ 5 w 176"/>
                <a:gd name="T69" fmla="*/ 86 h 91"/>
                <a:gd name="T70" fmla="*/ 88 w 176"/>
                <a:gd name="T71" fmla="*/ 86 h 91"/>
                <a:gd name="T72" fmla="*/ 88 w 176"/>
                <a:gd name="T73" fmla="*/ 91 h 91"/>
                <a:gd name="T74" fmla="*/ 3 w 176"/>
                <a:gd name="T75" fmla="*/ 91 h 91"/>
                <a:gd name="T76" fmla="*/ 0 w 176"/>
                <a:gd name="T77" fmla="*/ 88 h 91"/>
                <a:gd name="T78" fmla="*/ 0 w 176"/>
                <a:gd name="T79" fmla="*/ 3 h 91"/>
                <a:gd name="T80" fmla="*/ 3 w 176"/>
                <a:gd name="T81" fmla="*/ 0 h 91"/>
                <a:gd name="T82" fmla="*/ 40 w 176"/>
                <a:gd name="T83" fmla="*/ 0 h 91"/>
                <a:gd name="T84" fmla="*/ 83 w 176"/>
                <a:gd name="T85" fmla="*/ 0 h 91"/>
                <a:gd name="T86" fmla="*/ 88 w 176"/>
                <a:gd name="T87" fmla="*/ 0 h 91"/>
                <a:gd name="T88" fmla="*/ 88 w 176"/>
                <a:gd name="T89" fmla="*/ 5 h 91"/>
                <a:gd name="T90" fmla="*/ 83 w 176"/>
                <a:gd name="T91" fmla="*/ 5 h 91"/>
                <a:gd name="T92" fmla="*/ 40 w 176"/>
                <a:gd name="T93" fmla="*/ 5 h 91"/>
                <a:gd name="T94" fmla="*/ 5 w 176"/>
                <a:gd name="T95" fmla="*/ 5 h 91"/>
                <a:gd name="T96" fmla="*/ 5 w 176"/>
                <a:gd name="T97" fmla="*/ 86 h 91"/>
                <a:gd name="T98" fmla="*/ 88 w 176"/>
                <a:gd name="T99" fmla="*/ 34 h 91"/>
                <a:gd name="T100" fmla="*/ 37 w 176"/>
                <a:gd name="T101" fmla="*/ 34 h 91"/>
                <a:gd name="T102" fmla="*/ 34 w 176"/>
                <a:gd name="T103" fmla="*/ 36 h 91"/>
                <a:gd name="T104" fmla="*/ 34 w 176"/>
                <a:gd name="T105" fmla="*/ 55 h 91"/>
                <a:gd name="T106" fmla="*/ 37 w 176"/>
                <a:gd name="T107" fmla="*/ 57 h 91"/>
                <a:gd name="T108" fmla="*/ 88 w 176"/>
                <a:gd name="T109" fmla="*/ 57 h 91"/>
                <a:gd name="T110" fmla="*/ 88 w 176"/>
                <a:gd name="T111" fmla="*/ 53 h 91"/>
                <a:gd name="T112" fmla="*/ 39 w 176"/>
                <a:gd name="T113" fmla="*/ 53 h 91"/>
                <a:gd name="T114" fmla="*/ 39 w 176"/>
                <a:gd name="T115" fmla="*/ 38 h 91"/>
                <a:gd name="T116" fmla="*/ 88 w 176"/>
                <a:gd name="T117" fmla="*/ 38 h 91"/>
                <a:gd name="T118" fmla="*/ 88 w 176"/>
                <a:gd name="T119" fmla="*/ 3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76" h="91">
                  <a:moveTo>
                    <a:pt x="88" y="86"/>
                  </a:moveTo>
                  <a:cubicBezTo>
                    <a:pt x="139" y="86"/>
                    <a:pt x="139" y="86"/>
                    <a:pt x="139" y="86"/>
                  </a:cubicBezTo>
                  <a:cubicBezTo>
                    <a:pt x="139" y="71"/>
                    <a:pt x="139" y="71"/>
                    <a:pt x="139" y="71"/>
                  </a:cubicBezTo>
                  <a:cubicBezTo>
                    <a:pt x="139" y="70"/>
                    <a:pt x="140" y="69"/>
                    <a:pt x="141" y="69"/>
                  </a:cubicBezTo>
                  <a:cubicBezTo>
                    <a:pt x="172" y="69"/>
                    <a:pt x="172" y="69"/>
                    <a:pt x="172" y="69"/>
                  </a:cubicBezTo>
                  <a:cubicBezTo>
                    <a:pt x="172" y="22"/>
                    <a:pt x="172" y="22"/>
                    <a:pt x="172" y="22"/>
                  </a:cubicBezTo>
                  <a:cubicBezTo>
                    <a:pt x="141" y="22"/>
                    <a:pt x="141" y="22"/>
                    <a:pt x="141" y="22"/>
                  </a:cubicBezTo>
                  <a:cubicBezTo>
                    <a:pt x="140" y="22"/>
                    <a:pt x="139" y="21"/>
                    <a:pt x="139" y="20"/>
                  </a:cubicBezTo>
                  <a:cubicBezTo>
                    <a:pt x="139" y="5"/>
                    <a:pt x="139" y="5"/>
                    <a:pt x="139" y="5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42" y="0"/>
                    <a:pt x="143" y="1"/>
                    <a:pt x="143" y="3"/>
                  </a:cubicBezTo>
                  <a:cubicBezTo>
                    <a:pt x="143" y="17"/>
                    <a:pt x="143" y="17"/>
                    <a:pt x="143" y="17"/>
                  </a:cubicBezTo>
                  <a:cubicBezTo>
                    <a:pt x="174" y="17"/>
                    <a:pt x="174" y="17"/>
                    <a:pt x="174" y="17"/>
                  </a:cubicBezTo>
                  <a:cubicBezTo>
                    <a:pt x="175" y="17"/>
                    <a:pt x="176" y="18"/>
                    <a:pt x="176" y="20"/>
                  </a:cubicBezTo>
                  <a:cubicBezTo>
                    <a:pt x="176" y="71"/>
                    <a:pt x="176" y="71"/>
                    <a:pt x="176" y="71"/>
                  </a:cubicBezTo>
                  <a:cubicBezTo>
                    <a:pt x="176" y="73"/>
                    <a:pt x="175" y="74"/>
                    <a:pt x="174" y="74"/>
                  </a:cubicBezTo>
                  <a:cubicBezTo>
                    <a:pt x="143" y="74"/>
                    <a:pt x="143" y="74"/>
                    <a:pt x="143" y="74"/>
                  </a:cubicBezTo>
                  <a:cubicBezTo>
                    <a:pt x="143" y="88"/>
                    <a:pt x="143" y="88"/>
                    <a:pt x="143" y="88"/>
                  </a:cubicBezTo>
                  <a:cubicBezTo>
                    <a:pt x="143" y="90"/>
                    <a:pt x="142" y="91"/>
                    <a:pt x="141" y="91"/>
                  </a:cubicBezTo>
                  <a:cubicBezTo>
                    <a:pt x="88" y="91"/>
                    <a:pt x="88" y="91"/>
                    <a:pt x="88" y="91"/>
                  </a:cubicBezTo>
                  <a:cubicBezTo>
                    <a:pt x="88" y="86"/>
                    <a:pt x="88" y="86"/>
                    <a:pt x="88" y="86"/>
                  </a:cubicBezTo>
                  <a:close/>
                  <a:moveTo>
                    <a:pt x="88" y="57"/>
                  </a:moveTo>
                  <a:cubicBezTo>
                    <a:pt x="106" y="57"/>
                    <a:pt x="106" y="57"/>
                    <a:pt x="106" y="57"/>
                  </a:cubicBezTo>
                  <a:cubicBezTo>
                    <a:pt x="108" y="57"/>
                    <a:pt x="109" y="56"/>
                    <a:pt x="109" y="55"/>
                  </a:cubicBezTo>
                  <a:cubicBezTo>
                    <a:pt x="109" y="36"/>
                    <a:pt x="109" y="36"/>
                    <a:pt x="109" y="36"/>
                  </a:cubicBezTo>
                  <a:cubicBezTo>
                    <a:pt x="109" y="35"/>
                    <a:pt x="108" y="34"/>
                    <a:pt x="106" y="34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88" y="38"/>
                    <a:pt x="88" y="38"/>
                    <a:pt x="88" y="38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4" y="53"/>
                    <a:pt x="104" y="53"/>
                    <a:pt x="104" y="53"/>
                  </a:cubicBezTo>
                  <a:cubicBezTo>
                    <a:pt x="88" y="53"/>
                    <a:pt x="88" y="53"/>
                    <a:pt x="88" y="53"/>
                  </a:cubicBezTo>
                  <a:lnTo>
                    <a:pt x="88" y="57"/>
                  </a:lnTo>
                  <a:close/>
                  <a:moveTo>
                    <a:pt x="5" y="86"/>
                  </a:moveTo>
                  <a:cubicBezTo>
                    <a:pt x="88" y="86"/>
                    <a:pt x="88" y="86"/>
                    <a:pt x="88" y="86"/>
                  </a:cubicBezTo>
                  <a:cubicBezTo>
                    <a:pt x="88" y="91"/>
                    <a:pt x="88" y="91"/>
                    <a:pt x="88" y="91"/>
                  </a:cubicBezTo>
                  <a:cubicBezTo>
                    <a:pt x="3" y="91"/>
                    <a:pt x="3" y="91"/>
                    <a:pt x="3" y="91"/>
                  </a:cubicBezTo>
                  <a:cubicBezTo>
                    <a:pt x="1" y="91"/>
                    <a:pt x="0" y="90"/>
                    <a:pt x="0" y="88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88" y="5"/>
                    <a:pt x="88" y="5"/>
                    <a:pt x="88" y="5"/>
                  </a:cubicBezTo>
                  <a:cubicBezTo>
                    <a:pt x="83" y="5"/>
                    <a:pt x="83" y="5"/>
                    <a:pt x="83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86"/>
                    <a:pt x="5" y="86"/>
                    <a:pt x="5" y="86"/>
                  </a:cubicBezTo>
                  <a:close/>
                  <a:moveTo>
                    <a:pt x="88" y="34"/>
                  </a:moveTo>
                  <a:cubicBezTo>
                    <a:pt x="37" y="34"/>
                    <a:pt x="37" y="34"/>
                    <a:pt x="37" y="34"/>
                  </a:cubicBezTo>
                  <a:cubicBezTo>
                    <a:pt x="36" y="34"/>
                    <a:pt x="34" y="35"/>
                    <a:pt x="34" y="36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6"/>
                    <a:pt x="36" y="57"/>
                    <a:pt x="37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3"/>
                    <a:pt x="88" y="53"/>
                    <a:pt x="88" y="53"/>
                  </a:cubicBezTo>
                  <a:cubicBezTo>
                    <a:pt x="39" y="53"/>
                    <a:pt x="39" y="53"/>
                    <a:pt x="39" y="53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88" y="38"/>
                    <a:pt x="88" y="38"/>
                    <a:pt x="88" y="38"/>
                  </a:cubicBezTo>
                  <a:lnTo>
                    <a:pt x="88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72" name="Freeform 194"/>
            <p:cNvSpPr>
              <a:spLocks noEditPoints="1"/>
            </p:cNvSpPr>
            <p:nvPr/>
          </p:nvSpPr>
          <p:spPr bwMode="auto">
            <a:xfrm>
              <a:off x="5648031" y="4941825"/>
              <a:ext cx="91679" cy="89297"/>
            </a:xfrm>
            <a:custGeom>
              <a:avLst/>
              <a:gdLst>
                <a:gd name="T0" fmla="*/ 27 w 54"/>
                <a:gd name="T1" fmla="*/ 14 h 53"/>
                <a:gd name="T2" fmla="*/ 40 w 54"/>
                <a:gd name="T3" fmla="*/ 1 h 53"/>
                <a:gd name="T4" fmla="*/ 44 w 54"/>
                <a:gd name="T5" fmla="*/ 1 h 53"/>
                <a:gd name="T6" fmla="*/ 53 w 54"/>
                <a:gd name="T7" fmla="*/ 10 h 53"/>
                <a:gd name="T8" fmla="*/ 53 w 54"/>
                <a:gd name="T9" fmla="*/ 13 h 53"/>
                <a:gd name="T10" fmla="*/ 27 w 54"/>
                <a:gd name="T11" fmla="*/ 39 h 53"/>
                <a:gd name="T12" fmla="*/ 27 w 54"/>
                <a:gd name="T13" fmla="*/ 32 h 53"/>
                <a:gd name="T14" fmla="*/ 48 w 54"/>
                <a:gd name="T15" fmla="*/ 11 h 53"/>
                <a:gd name="T16" fmla="*/ 42 w 54"/>
                <a:gd name="T17" fmla="*/ 6 h 53"/>
                <a:gd name="T18" fmla="*/ 27 w 54"/>
                <a:gd name="T19" fmla="*/ 21 h 53"/>
                <a:gd name="T20" fmla="*/ 27 w 54"/>
                <a:gd name="T21" fmla="*/ 14 h 53"/>
                <a:gd name="T22" fmla="*/ 10 w 54"/>
                <a:gd name="T23" fmla="*/ 52 h 53"/>
                <a:gd name="T24" fmla="*/ 1 w 54"/>
                <a:gd name="T25" fmla="*/ 43 h 53"/>
                <a:gd name="T26" fmla="*/ 1 w 54"/>
                <a:gd name="T27" fmla="*/ 40 h 53"/>
                <a:gd name="T28" fmla="*/ 27 w 54"/>
                <a:gd name="T29" fmla="*/ 14 h 53"/>
                <a:gd name="T30" fmla="*/ 27 w 54"/>
                <a:gd name="T31" fmla="*/ 21 h 53"/>
                <a:gd name="T32" fmla="*/ 6 w 54"/>
                <a:gd name="T33" fmla="*/ 42 h 53"/>
                <a:gd name="T34" fmla="*/ 12 w 54"/>
                <a:gd name="T35" fmla="*/ 47 h 53"/>
                <a:gd name="T36" fmla="*/ 27 w 54"/>
                <a:gd name="T37" fmla="*/ 32 h 53"/>
                <a:gd name="T38" fmla="*/ 27 w 54"/>
                <a:gd name="T39" fmla="*/ 39 h 53"/>
                <a:gd name="T40" fmla="*/ 13 w 54"/>
                <a:gd name="T41" fmla="*/ 52 h 53"/>
                <a:gd name="T42" fmla="*/ 10 w 54"/>
                <a:gd name="T43" fmla="*/ 5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4" h="53">
                  <a:moveTo>
                    <a:pt x="27" y="14"/>
                  </a:moveTo>
                  <a:cubicBezTo>
                    <a:pt x="40" y="1"/>
                    <a:pt x="40" y="1"/>
                    <a:pt x="40" y="1"/>
                  </a:cubicBezTo>
                  <a:cubicBezTo>
                    <a:pt x="41" y="0"/>
                    <a:pt x="43" y="0"/>
                    <a:pt x="44" y="1"/>
                  </a:cubicBezTo>
                  <a:cubicBezTo>
                    <a:pt x="53" y="10"/>
                    <a:pt x="53" y="10"/>
                    <a:pt x="53" y="10"/>
                  </a:cubicBezTo>
                  <a:cubicBezTo>
                    <a:pt x="54" y="11"/>
                    <a:pt x="54" y="12"/>
                    <a:pt x="53" y="13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27" y="21"/>
                    <a:pt x="27" y="21"/>
                    <a:pt x="27" y="21"/>
                  </a:cubicBezTo>
                  <a:lnTo>
                    <a:pt x="27" y="14"/>
                  </a:lnTo>
                  <a:close/>
                  <a:moveTo>
                    <a:pt x="10" y="52"/>
                  </a:moveTo>
                  <a:cubicBezTo>
                    <a:pt x="1" y="43"/>
                    <a:pt x="1" y="43"/>
                    <a:pt x="1" y="43"/>
                  </a:cubicBezTo>
                  <a:cubicBezTo>
                    <a:pt x="0" y="42"/>
                    <a:pt x="0" y="41"/>
                    <a:pt x="1" y="40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6" y="42"/>
                    <a:pt x="6" y="42"/>
                    <a:pt x="6" y="42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13" y="52"/>
                    <a:pt x="13" y="52"/>
                    <a:pt x="13" y="52"/>
                  </a:cubicBezTo>
                  <a:cubicBezTo>
                    <a:pt x="12" y="53"/>
                    <a:pt x="11" y="53"/>
                    <a:pt x="10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73" name="Freeform 203"/>
            <p:cNvSpPr>
              <a:spLocks noEditPoints="1"/>
            </p:cNvSpPr>
            <p:nvPr/>
          </p:nvSpPr>
          <p:spPr bwMode="auto">
            <a:xfrm>
              <a:off x="5281318" y="3783347"/>
              <a:ext cx="144066" cy="91679"/>
            </a:xfrm>
            <a:custGeom>
              <a:avLst/>
              <a:gdLst>
                <a:gd name="T0" fmla="*/ 80 w 85"/>
                <a:gd name="T1" fmla="*/ 49 h 54"/>
                <a:gd name="T2" fmla="*/ 80 w 85"/>
                <a:gd name="T3" fmla="*/ 17 h 54"/>
                <a:gd name="T4" fmla="*/ 76 w 85"/>
                <a:gd name="T5" fmla="*/ 8 h 54"/>
                <a:gd name="T6" fmla="*/ 68 w 85"/>
                <a:gd name="T7" fmla="*/ 4 h 54"/>
                <a:gd name="T8" fmla="*/ 42 w 85"/>
                <a:gd name="T9" fmla="*/ 4 h 54"/>
                <a:gd name="T10" fmla="*/ 42 w 85"/>
                <a:gd name="T11" fmla="*/ 0 h 54"/>
                <a:gd name="T12" fmla="*/ 68 w 85"/>
                <a:gd name="T13" fmla="*/ 0 h 54"/>
                <a:gd name="T14" fmla="*/ 80 w 85"/>
                <a:gd name="T15" fmla="*/ 5 h 54"/>
                <a:gd name="T16" fmla="*/ 85 w 85"/>
                <a:gd name="T17" fmla="*/ 17 h 54"/>
                <a:gd name="T18" fmla="*/ 85 w 85"/>
                <a:gd name="T19" fmla="*/ 51 h 54"/>
                <a:gd name="T20" fmla="*/ 82 w 85"/>
                <a:gd name="T21" fmla="*/ 54 h 54"/>
                <a:gd name="T22" fmla="*/ 70 w 85"/>
                <a:gd name="T23" fmla="*/ 54 h 54"/>
                <a:gd name="T24" fmla="*/ 68 w 85"/>
                <a:gd name="T25" fmla="*/ 51 h 54"/>
                <a:gd name="T26" fmla="*/ 68 w 85"/>
                <a:gd name="T27" fmla="*/ 17 h 54"/>
                <a:gd name="T28" fmla="*/ 68 w 85"/>
                <a:gd name="T29" fmla="*/ 16 h 54"/>
                <a:gd name="T30" fmla="*/ 68 w 85"/>
                <a:gd name="T31" fmla="*/ 16 h 54"/>
                <a:gd name="T32" fmla="*/ 42 w 85"/>
                <a:gd name="T33" fmla="*/ 16 h 54"/>
                <a:gd name="T34" fmla="*/ 42 w 85"/>
                <a:gd name="T35" fmla="*/ 11 h 54"/>
                <a:gd name="T36" fmla="*/ 68 w 85"/>
                <a:gd name="T37" fmla="*/ 11 h 54"/>
                <a:gd name="T38" fmla="*/ 71 w 85"/>
                <a:gd name="T39" fmla="*/ 13 h 54"/>
                <a:gd name="T40" fmla="*/ 73 w 85"/>
                <a:gd name="T41" fmla="*/ 17 h 54"/>
                <a:gd name="T42" fmla="*/ 73 w 85"/>
                <a:gd name="T43" fmla="*/ 49 h 54"/>
                <a:gd name="T44" fmla="*/ 80 w 85"/>
                <a:gd name="T45" fmla="*/ 49 h 54"/>
                <a:gd name="T46" fmla="*/ 42 w 85"/>
                <a:gd name="T47" fmla="*/ 4 h 54"/>
                <a:gd name="T48" fmla="*/ 17 w 85"/>
                <a:gd name="T49" fmla="*/ 4 h 54"/>
                <a:gd name="T50" fmla="*/ 9 w 85"/>
                <a:gd name="T51" fmla="*/ 8 h 54"/>
                <a:gd name="T52" fmla="*/ 5 w 85"/>
                <a:gd name="T53" fmla="*/ 17 h 54"/>
                <a:gd name="T54" fmla="*/ 5 w 85"/>
                <a:gd name="T55" fmla="*/ 34 h 54"/>
                <a:gd name="T56" fmla="*/ 12 w 85"/>
                <a:gd name="T57" fmla="*/ 34 h 54"/>
                <a:gd name="T58" fmla="*/ 12 w 85"/>
                <a:gd name="T59" fmla="*/ 17 h 54"/>
                <a:gd name="T60" fmla="*/ 13 w 85"/>
                <a:gd name="T61" fmla="*/ 13 h 54"/>
                <a:gd name="T62" fmla="*/ 17 w 85"/>
                <a:gd name="T63" fmla="*/ 11 h 54"/>
                <a:gd name="T64" fmla="*/ 42 w 85"/>
                <a:gd name="T65" fmla="*/ 11 h 54"/>
                <a:gd name="T66" fmla="*/ 42 w 85"/>
                <a:gd name="T67" fmla="*/ 16 h 54"/>
                <a:gd name="T68" fmla="*/ 17 w 85"/>
                <a:gd name="T69" fmla="*/ 16 h 54"/>
                <a:gd name="T70" fmla="*/ 17 w 85"/>
                <a:gd name="T71" fmla="*/ 16 h 54"/>
                <a:gd name="T72" fmla="*/ 17 w 85"/>
                <a:gd name="T73" fmla="*/ 17 h 54"/>
                <a:gd name="T74" fmla="*/ 17 w 85"/>
                <a:gd name="T75" fmla="*/ 37 h 54"/>
                <a:gd name="T76" fmla="*/ 14 w 85"/>
                <a:gd name="T77" fmla="*/ 39 h 54"/>
                <a:gd name="T78" fmla="*/ 2 w 85"/>
                <a:gd name="T79" fmla="*/ 39 h 54"/>
                <a:gd name="T80" fmla="*/ 0 w 85"/>
                <a:gd name="T81" fmla="*/ 37 h 54"/>
                <a:gd name="T82" fmla="*/ 0 w 85"/>
                <a:gd name="T83" fmla="*/ 17 h 54"/>
                <a:gd name="T84" fmla="*/ 5 w 85"/>
                <a:gd name="T85" fmla="*/ 5 h 54"/>
                <a:gd name="T86" fmla="*/ 17 w 85"/>
                <a:gd name="T87" fmla="*/ 0 h 54"/>
                <a:gd name="T88" fmla="*/ 42 w 85"/>
                <a:gd name="T89" fmla="*/ 0 h 54"/>
                <a:gd name="T90" fmla="*/ 42 w 85"/>
                <a:gd name="T91" fmla="*/ 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5" h="54">
                  <a:moveTo>
                    <a:pt x="80" y="49"/>
                  </a:moveTo>
                  <a:cubicBezTo>
                    <a:pt x="80" y="17"/>
                    <a:pt x="80" y="17"/>
                    <a:pt x="80" y="17"/>
                  </a:cubicBezTo>
                  <a:cubicBezTo>
                    <a:pt x="80" y="14"/>
                    <a:pt x="79" y="10"/>
                    <a:pt x="76" y="8"/>
                  </a:cubicBezTo>
                  <a:cubicBezTo>
                    <a:pt x="74" y="6"/>
                    <a:pt x="71" y="4"/>
                    <a:pt x="68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2" y="0"/>
                    <a:pt x="77" y="2"/>
                    <a:pt x="80" y="5"/>
                  </a:cubicBezTo>
                  <a:cubicBezTo>
                    <a:pt x="83" y="8"/>
                    <a:pt x="85" y="12"/>
                    <a:pt x="85" y="17"/>
                  </a:cubicBezTo>
                  <a:cubicBezTo>
                    <a:pt x="85" y="51"/>
                    <a:pt x="85" y="51"/>
                    <a:pt x="85" y="51"/>
                  </a:cubicBezTo>
                  <a:cubicBezTo>
                    <a:pt x="85" y="53"/>
                    <a:pt x="84" y="54"/>
                    <a:pt x="82" y="54"/>
                  </a:cubicBezTo>
                  <a:cubicBezTo>
                    <a:pt x="70" y="54"/>
                    <a:pt x="70" y="54"/>
                    <a:pt x="70" y="54"/>
                  </a:cubicBezTo>
                  <a:cubicBezTo>
                    <a:pt x="69" y="54"/>
                    <a:pt x="68" y="53"/>
                    <a:pt x="68" y="51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8" y="17"/>
                    <a:pt x="68" y="17"/>
                    <a:pt x="68" y="1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68" y="11"/>
                    <a:pt x="68" y="11"/>
                    <a:pt x="68" y="11"/>
                  </a:cubicBezTo>
                  <a:cubicBezTo>
                    <a:pt x="69" y="11"/>
                    <a:pt x="70" y="12"/>
                    <a:pt x="71" y="13"/>
                  </a:cubicBezTo>
                  <a:cubicBezTo>
                    <a:pt x="72" y="14"/>
                    <a:pt x="73" y="16"/>
                    <a:pt x="73" y="17"/>
                  </a:cubicBezTo>
                  <a:cubicBezTo>
                    <a:pt x="73" y="49"/>
                    <a:pt x="73" y="49"/>
                    <a:pt x="73" y="49"/>
                  </a:cubicBezTo>
                  <a:lnTo>
                    <a:pt x="80" y="49"/>
                  </a:lnTo>
                  <a:close/>
                  <a:moveTo>
                    <a:pt x="42" y="4"/>
                  </a:moveTo>
                  <a:cubicBezTo>
                    <a:pt x="17" y="4"/>
                    <a:pt x="17" y="4"/>
                    <a:pt x="17" y="4"/>
                  </a:cubicBezTo>
                  <a:cubicBezTo>
                    <a:pt x="14" y="4"/>
                    <a:pt x="11" y="6"/>
                    <a:pt x="9" y="8"/>
                  </a:cubicBezTo>
                  <a:cubicBezTo>
                    <a:pt x="6" y="10"/>
                    <a:pt x="5" y="14"/>
                    <a:pt x="5" y="17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16"/>
                    <a:pt x="13" y="14"/>
                    <a:pt x="13" y="13"/>
                  </a:cubicBezTo>
                  <a:cubicBezTo>
                    <a:pt x="14" y="12"/>
                    <a:pt x="16" y="11"/>
                    <a:pt x="17" y="11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38"/>
                    <a:pt x="16" y="39"/>
                    <a:pt x="14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1" y="39"/>
                    <a:pt x="0" y="38"/>
                    <a:pt x="0" y="3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2"/>
                    <a:pt x="2" y="8"/>
                    <a:pt x="5" y="5"/>
                  </a:cubicBezTo>
                  <a:cubicBezTo>
                    <a:pt x="8" y="2"/>
                    <a:pt x="13" y="0"/>
                    <a:pt x="17" y="0"/>
                  </a:cubicBezTo>
                  <a:cubicBezTo>
                    <a:pt x="42" y="0"/>
                    <a:pt x="42" y="0"/>
                    <a:pt x="42" y="0"/>
                  </a:cubicBezTo>
                  <a:lnTo>
                    <a:pt x="42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74" name="Freeform 211"/>
            <p:cNvSpPr>
              <a:spLocks noEditPoints="1"/>
            </p:cNvSpPr>
            <p:nvPr/>
          </p:nvSpPr>
          <p:spPr bwMode="auto">
            <a:xfrm>
              <a:off x="6081418" y="4965637"/>
              <a:ext cx="64294" cy="97631"/>
            </a:xfrm>
            <a:custGeom>
              <a:avLst/>
              <a:gdLst>
                <a:gd name="T0" fmla="*/ 29 w 38"/>
                <a:gd name="T1" fmla="*/ 52 h 58"/>
                <a:gd name="T2" fmla="*/ 32 w 38"/>
                <a:gd name="T3" fmla="*/ 52 h 58"/>
                <a:gd name="T4" fmla="*/ 33 w 38"/>
                <a:gd name="T5" fmla="*/ 51 h 58"/>
                <a:gd name="T6" fmla="*/ 33 w 38"/>
                <a:gd name="T7" fmla="*/ 51 h 58"/>
                <a:gd name="T8" fmla="*/ 33 w 38"/>
                <a:gd name="T9" fmla="*/ 50 h 58"/>
                <a:gd name="T10" fmla="*/ 32 w 38"/>
                <a:gd name="T11" fmla="*/ 47 h 58"/>
                <a:gd name="T12" fmla="*/ 19 w 38"/>
                <a:gd name="T13" fmla="*/ 36 h 58"/>
                <a:gd name="T14" fmla="*/ 19 w 38"/>
                <a:gd name="T15" fmla="*/ 27 h 58"/>
                <a:gd name="T16" fmla="*/ 20 w 38"/>
                <a:gd name="T17" fmla="*/ 30 h 58"/>
                <a:gd name="T18" fmla="*/ 34 w 38"/>
                <a:gd name="T19" fmla="*/ 43 h 58"/>
                <a:gd name="T20" fmla="*/ 38 w 38"/>
                <a:gd name="T21" fmla="*/ 50 h 58"/>
                <a:gd name="T22" fmla="*/ 37 w 38"/>
                <a:gd name="T23" fmla="*/ 53 h 58"/>
                <a:gd name="T24" fmla="*/ 37 w 38"/>
                <a:gd name="T25" fmla="*/ 53 h 58"/>
                <a:gd name="T26" fmla="*/ 35 w 38"/>
                <a:gd name="T27" fmla="*/ 55 h 58"/>
                <a:gd name="T28" fmla="*/ 27 w 38"/>
                <a:gd name="T29" fmla="*/ 56 h 58"/>
                <a:gd name="T30" fmla="*/ 19 w 38"/>
                <a:gd name="T31" fmla="*/ 50 h 58"/>
                <a:gd name="T32" fmla="*/ 19 w 38"/>
                <a:gd name="T33" fmla="*/ 43 h 58"/>
                <a:gd name="T34" fmla="*/ 29 w 38"/>
                <a:gd name="T35" fmla="*/ 52 h 58"/>
                <a:gd name="T36" fmla="*/ 19 w 38"/>
                <a:gd name="T37" fmla="*/ 36 h 58"/>
                <a:gd name="T38" fmla="*/ 16 w 38"/>
                <a:gd name="T39" fmla="*/ 32 h 58"/>
                <a:gd name="T40" fmla="*/ 9 w 38"/>
                <a:gd name="T41" fmla="*/ 12 h 58"/>
                <a:gd name="T42" fmla="*/ 7 w 38"/>
                <a:gd name="T43" fmla="*/ 8 h 58"/>
                <a:gd name="T44" fmla="*/ 7 w 38"/>
                <a:gd name="T45" fmla="*/ 8 h 58"/>
                <a:gd name="T46" fmla="*/ 7 w 38"/>
                <a:gd name="T47" fmla="*/ 9 h 58"/>
                <a:gd name="T48" fmla="*/ 4 w 38"/>
                <a:gd name="T49" fmla="*/ 13 h 58"/>
                <a:gd name="T50" fmla="*/ 12 w 38"/>
                <a:gd name="T51" fmla="*/ 35 h 58"/>
                <a:gd name="T52" fmla="*/ 19 w 38"/>
                <a:gd name="T53" fmla="*/ 43 h 58"/>
                <a:gd name="T54" fmla="*/ 19 w 38"/>
                <a:gd name="T55" fmla="*/ 50 h 58"/>
                <a:gd name="T56" fmla="*/ 8 w 38"/>
                <a:gd name="T57" fmla="*/ 37 h 58"/>
                <a:gd name="T58" fmla="*/ 0 w 38"/>
                <a:gd name="T59" fmla="*/ 12 h 58"/>
                <a:gd name="T60" fmla="*/ 0 w 38"/>
                <a:gd name="T61" fmla="*/ 12 h 58"/>
                <a:gd name="T62" fmla="*/ 0 w 38"/>
                <a:gd name="T63" fmla="*/ 10 h 58"/>
                <a:gd name="T64" fmla="*/ 2 w 38"/>
                <a:gd name="T65" fmla="*/ 6 h 58"/>
                <a:gd name="T66" fmla="*/ 4 w 38"/>
                <a:gd name="T67" fmla="*/ 2 h 58"/>
                <a:gd name="T68" fmla="*/ 6 w 38"/>
                <a:gd name="T69" fmla="*/ 1 h 58"/>
                <a:gd name="T70" fmla="*/ 9 w 38"/>
                <a:gd name="T71" fmla="*/ 2 h 58"/>
                <a:gd name="T72" fmla="*/ 11 w 38"/>
                <a:gd name="T73" fmla="*/ 6 h 58"/>
                <a:gd name="T74" fmla="*/ 14 w 38"/>
                <a:gd name="T75" fmla="*/ 9 h 58"/>
                <a:gd name="T76" fmla="*/ 14 w 38"/>
                <a:gd name="T77" fmla="*/ 11 h 58"/>
                <a:gd name="T78" fmla="*/ 19 w 38"/>
                <a:gd name="T79" fmla="*/ 27 h 58"/>
                <a:gd name="T80" fmla="*/ 19 w 38"/>
                <a:gd name="T81" fmla="*/ 36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" h="58">
                  <a:moveTo>
                    <a:pt x="29" y="52"/>
                  </a:moveTo>
                  <a:cubicBezTo>
                    <a:pt x="30" y="52"/>
                    <a:pt x="31" y="52"/>
                    <a:pt x="32" y="52"/>
                  </a:cubicBezTo>
                  <a:cubicBezTo>
                    <a:pt x="32" y="51"/>
                    <a:pt x="32" y="51"/>
                    <a:pt x="33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3" y="49"/>
                    <a:pt x="33" y="48"/>
                    <a:pt x="32" y="47"/>
                  </a:cubicBezTo>
                  <a:cubicBezTo>
                    <a:pt x="27" y="44"/>
                    <a:pt x="22" y="40"/>
                    <a:pt x="19" y="36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8"/>
                    <a:pt x="20" y="29"/>
                    <a:pt x="20" y="30"/>
                  </a:cubicBezTo>
                  <a:cubicBezTo>
                    <a:pt x="24" y="35"/>
                    <a:pt x="28" y="40"/>
                    <a:pt x="34" y="43"/>
                  </a:cubicBezTo>
                  <a:cubicBezTo>
                    <a:pt x="37" y="45"/>
                    <a:pt x="38" y="48"/>
                    <a:pt x="38" y="50"/>
                  </a:cubicBezTo>
                  <a:cubicBezTo>
                    <a:pt x="38" y="51"/>
                    <a:pt x="37" y="52"/>
                    <a:pt x="37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36" y="54"/>
                    <a:pt x="36" y="55"/>
                    <a:pt x="35" y="55"/>
                  </a:cubicBezTo>
                  <a:cubicBezTo>
                    <a:pt x="33" y="57"/>
                    <a:pt x="30" y="58"/>
                    <a:pt x="27" y="56"/>
                  </a:cubicBezTo>
                  <a:cubicBezTo>
                    <a:pt x="24" y="54"/>
                    <a:pt x="21" y="52"/>
                    <a:pt x="19" y="50"/>
                  </a:cubicBezTo>
                  <a:cubicBezTo>
                    <a:pt x="19" y="43"/>
                    <a:pt x="19" y="43"/>
                    <a:pt x="19" y="43"/>
                  </a:cubicBezTo>
                  <a:cubicBezTo>
                    <a:pt x="22" y="47"/>
                    <a:pt x="25" y="49"/>
                    <a:pt x="29" y="52"/>
                  </a:cubicBezTo>
                  <a:close/>
                  <a:moveTo>
                    <a:pt x="19" y="36"/>
                  </a:moveTo>
                  <a:cubicBezTo>
                    <a:pt x="18" y="35"/>
                    <a:pt x="17" y="33"/>
                    <a:pt x="16" y="32"/>
                  </a:cubicBezTo>
                  <a:cubicBezTo>
                    <a:pt x="12" y="26"/>
                    <a:pt x="10" y="19"/>
                    <a:pt x="9" y="12"/>
                  </a:cubicBezTo>
                  <a:cubicBezTo>
                    <a:pt x="9" y="11"/>
                    <a:pt x="8" y="9"/>
                    <a:pt x="7" y="8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6" y="10"/>
                    <a:pt x="5" y="11"/>
                    <a:pt x="4" y="13"/>
                  </a:cubicBezTo>
                  <a:cubicBezTo>
                    <a:pt x="5" y="20"/>
                    <a:pt x="8" y="28"/>
                    <a:pt x="12" y="35"/>
                  </a:cubicBezTo>
                  <a:cubicBezTo>
                    <a:pt x="14" y="38"/>
                    <a:pt x="16" y="41"/>
                    <a:pt x="19" y="43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4" y="46"/>
                    <a:pt x="11" y="42"/>
                    <a:pt x="8" y="37"/>
                  </a:cubicBezTo>
                  <a:cubicBezTo>
                    <a:pt x="3" y="30"/>
                    <a:pt x="0" y="21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1"/>
                    <a:pt x="0" y="10"/>
                  </a:cubicBezTo>
                  <a:cubicBezTo>
                    <a:pt x="1" y="9"/>
                    <a:pt x="2" y="8"/>
                    <a:pt x="2" y="6"/>
                  </a:cubicBezTo>
                  <a:cubicBezTo>
                    <a:pt x="3" y="5"/>
                    <a:pt x="4" y="4"/>
                    <a:pt x="4" y="2"/>
                  </a:cubicBezTo>
                  <a:cubicBezTo>
                    <a:pt x="5" y="1"/>
                    <a:pt x="5" y="1"/>
                    <a:pt x="6" y="1"/>
                  </a:cubicBezTo>
                  <a:cubicBezTo>
                    <a:pt x="7" y="0"/>
                    <a:pt x="8" y="1"/>
                    <a:pt x="9" y="2"/>
                  </a:cubicBezTo>
                  <a:cubicBezTo>
                    <a:pt x="10" y="3"/>
                    <a:pt x="10" y="4"/>
                    <a:pt x="11" y="6"/>
                  </a:cubicBezTo>
                  <a:cubicBezTo>
                    <a:pt x="12" y="7"/>
                    <a:pt x="13" y="8"/>
                    <a:pt x="14" y="9"/>
                  </a:cubicBezTo>
                  <a:cubicBezTo>
                    <a:pt x="14" y="10"/>
                    <a:pt x="14" y="10"/>
                    <a:pt x="14" y="11"/>
                  </a:cubicBezTo>
                  <a:cubicBezTo>
                    <a:pt x="14" y="16"/>
                    <a:pt x="16" y="22"/>
                    <a:pt x="19" y="27"/>
                  </a:cubicBezTo>
                  <a:lnTo>
                    <a:pt x="19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75" name="Freeform 212"/>
            <p:cNvSpPr>
              <a:spLocks noEditPoints="1"/>
            </p:cNvSpPr>
            <p:nvPr/>
          </p:nvSpPr>
          <p:spPr bwMode="auto">
            <a:xfrm>
              <a:off x="6121900" y="4798950"/>
              <a:ext cx="102394" cy="101204"/>
            </a:xfrm>
            <a:custGeom>
              <a:avLst/>
              <a:gdLst>
                <a:gd name="T0" fmla="*/ 44 w 60"/>
                <a:gd name="T1" fmla="*/ 10 h 60"/>
                <a:gd name="T2" fmla="*/ 31 w 60"/>
                <a:gd name="T3" fmla="*/ 1 h 60"/>
                <a:gd name="T4" fmla="*/ 57 w 60"/>
                <a:gd name="T5" fmla="*/ 20 h 60"/>
                <a:gd name="T6" fmla="*/ 57 w 60"/>
                <a:gd name="T7" fmla="*/ 40 h 60"/>
                <a:gd name="T8" fmla="*/ 44 w 60"/>
                <a:gd name="T9" fmla="*/ 56 h 60"/>
                <a:gd name="T10" fmla="*/ 35 w 60"/>
                <a:gd name="T11" fmla="*/ 59 h 60"/>
                <a:gd name="T12" fmla="*/ 31 w 60"/>
                <a:gd name="T13" fmla="*/ 55 h 60"/>
                <a:gd name="T14" fmla="*/ 34 w 60"/>
                <a:gd name="T15" fmla="*/ 55 h 60"/>
                <a:gd name="T16" fmla="*/ 41 w 60"/>
                <a:gd name="T17" fmla="*/ 52 h 60"/>
                <a:gd name="T18" fmla="*/ 53 w 60"/>
                <a:gd name="T19" fmla="*/ 39 h 60"/>
                <a:gd name="T20" fmla="*/ 52 w 60"/>
                <a:gd name="T21" fmla="*/ 21 h 60"/>
                <a:gd name="T22" fmla="*/ 31 w 60"/>
                <a:gd name="T23" fmla="*/ 17 h 60"/>
                <a:gd name="T24" fmla="*/ 36 w 60"/>
                <a:gd name="T25" fmla="*/ 28 h 60"/>
                <a:gd name="T26" fmla="*/ 35 w 60"/>
                <a:gd name="T27" fmla="*/ 36 h 60"/>
                <a:gd name="T28" fmla="*/ 31 w 60"/>
                <a:gd name="T29" fmla="*/ 42 h 60"/>
                <a:gd name="T30" fmla="*/ 40 w 60"/>
                <a:gd name="T31" fmla="*/ 38 h 60"/>
                <a:gd name="T32" fmla="*/ 40 w 60"/>
                <a:gd name="T33" fmla="*/ 26 h 60"/>
                <a:gd name="T34" fmla="*/ 34 w 60"/>
                <a:gd name="T35" fmla="*/ 18 h 60"/>
                <a:gd name="T36" fmla="*/ 31 w 60"/>
                <a:gd name="T37" fmla="*/ 48 h 60"/>
                <a:gd name="T38" fmla="*/ 31 w 60"/>
                <a:gd name="T39" fmla="*/ 5 h 60"/>
                <a:gd name="T40" fmla="*/ 30 w 60"/>
                <a:gd name="T41" fmla="*/ 0 h 60"/>
                <a:gd name="T42" fmla="*/ 31 w 60"/>
                <a:gd name="T43" fmla="*/ 5 h 60"/>
                <a:gd name="T44" fmla="*/ 31 w 60"/>
                <a:gd name="T45" fmla="*/ 17 h 60"/>
                <a:gd name="T46" fmla="*/ 31 w 60"/>
                <a:gd name="T47" fmla="*/ 22 h 60"/>
                <a:gd name="T48" fmla="*/ 30 w 60"/>
                <a:gd name="T49" fmla="*/ 16 h 60"/>
                <a:gd name="T50" fmla="*/ 31 w 60"/>
                <a:gd name="T51" fmla="*/ 48 h 60"/>
                <a:gd name="T52" fmla="*/ 30 w 60"/>
                <a:gd name="T53" fmla="*/ 43 h 60"/>
                <a:gd name="T54" fmla="*/ 31 w 60"/>
                <a:gd name="T55" fmla="*/ 48 h 60"/>
                <a:gd name="T56" fmla="*/ 31 w 60"/>
                <a:gd name="T57" fmla="*/ 55 h 60"/>
                <a:gd name="T58" fmla="*/ 30 w 60"/>
                <a:gd name="T59" fmla="*/ 60 h 60"/>
                <a:gd name="T60" fmla="*/ 31 w 60"/>
                <a:gd name="T61" fmla="*/ 48 h 60"/>
                <a:gd name="T62" fmla="*/ 30 w 60"/>
                <a:gd name="T63" fmla="*/ 5 h 60"/>
                <a:gd name="T64" fmla="*/ 27 w 60"/>
                <a:gd name="T65" fmla="*/ 5 h 60"/>
                <a:gd name="T66" fmla="*/ 24 w 60"/>
                <a:gd name="T67" fmla="*/ 6 h 60"/>
                <a:gd name="T68" fmla="*/ 6 w 60"/>
                <a:gd name="T69" fmla="*/ 17 h 60"/>
                <a:gd name="T70" fmla="*/ 9 w 60"/>
                <a:gd name="T71" fmla="*/ 19 h 60"/>
                <a:gd name="T72" fmla="*/ 19 w 60"/>
                <a:gd name="T73" fmla="*/ 15 h 60"/>
                <a:gd name="T74" fmla="*/ 21 w 60"/>
                <a:gd name="T75" fmla="*/ 15 h 60"/>
                <a:gd name="T76" fmla="*/ 30 w 60"/>
                <a:gd name="T77" fmla="*/ 16 h 60"/>
                <a:gd name="T78" fmla="*/ 23 w 60"/>
                <a:gd name="T79" fmla="*/ 20 h 60"/>
                <a:gd name="T80" fmla="*/ 20 w 60"/>
                <a:gd name="T81" fmla="*/ 20 h 60"/>
                <a:gd name="T82" fmla="*/ 20 w 60"/>
                <a:gd name="T83" fmla="*/ 20 h 60"/>
                <a:gd name="T84" fmla="*/ 10 w 60"/>
                <a:gd name="T85" fmla="*/ 24 h 60"/>
                <a:gd name="T86" fmla="*/ 7 w 60"/>
                <a:gd name="T87" fmla="*/ 24 h 60"/>
                <a:gd name="T88" fmla="*/ 1 w 60"/>
                <a:gd name="T89" fmla="*/ 19 h 60"/>
                <a:gd name="T90" fmla="*/ 1 w 60"/>
                <a:gd name="T91" fmla="*/ 15 h 60"/>
                <a:gd name="T92" fmla="*/ 23 w 60"/>
                <a:gd name="T93" fmla="*/ 1 h 60"/>
                <a:gd name="T94" fmla="*/ 26 w 60"/>
                <a:gd name="T95" fmla="*/ 1 h 60"/>
                <a:gd name="T96" fmla="*/ 30 w 60"/>
                <a:gd name="T97" fmla="*/ 0 h 60"/>
                <a:gd name="T98" fmla="*/ 30 w 60"/>
                <a:gd name="T99" fmla="*/ 48 h 60"/>
                <a:gd name="T100" fmla="*/ 21 w 60"/>
                <a:gd name="T101" fmla="*/ 52 h 60"/>
                <a:gd name="T102" fmla="*/ 20 w 60"/>
                <a:gd name="T103" fmla="*/ 55 h 60"/>
                <a:gd name="T104" fmla="*/ 25 w 60"/>
                <a:gd name="T105" fmla="*/ 55 h 60"/>
                <a:gd name="T106" fmla="*/ 30 w 60"/>
                <a:gd name="T107" fmla="*/ 60 h 60"/>
                <a:gd name="T108" fmla="*/ 21 w 60"/>
                <a:gd name="T109" fmla="*/ 60 h 60"/>
                <a:gd name="T110" fmla="*/ 17 w 60"/>
                <a:gd name="T111" fmla="*/ 60 h 60"/>
                <a:gd name="T112" fmla="*/ 15 w 60"/>
                <a:gd name="T113" fmla="*/ 57 h 60"/>
                <a:gd name="T114" fmla="*/ 16 w 60"/>
                <a:gd name="T115" fmla="*/ 50 h 60"/>
                <a:gd name="T116" fmla="*/ 18 w 60"/>
                <a:gd name="T117" fmla="*/ 47 h 60"/>
                <a:gd name="T118" fmla="*/ 29 w 60"/>
                <a:gd name="T119" fmla="*/ 44 h 60"/>
                <a:gd name="T120" fmla="*/ 29 w 60"/>
                <a:gd name="T121" fmla="*/ 44 h 60"/>
                <a:gd name="T122" fmla="*/ 30 w 60"/>
                <a:gd name="T123" fmla="*/ 4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0" h="60">
                  <a:moveTo>
                    <a:pt x="52" y="21"/>
                  </a:moveTo>
                  <a:cubicBezTo>
                    <a:pt x="51" y="16"/>
                    <a:pt x="47" y="12"/>
                    <a:pt x="44" y="10"/>
                  </a:cubicBezTo>
                  <a:cubicBezTo>
                    <a:pt x="40" y="7"/>
                    <a:pt x="36" y="6"/>
                    <a:pt x="31" y="5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7" y="1"/>
                    <a:pt x="42" y="3"/>
                    <a:pt x="46" y="6"/>
                  </a:cubicBezTo>
                  <a:cubicBezTo>
                    <a:pt x="51" y="9"/>
                    <a:pt x="55" y="14"/>
                    <a:pt x="57" y="20"/>
                  </a:cubicBezTo>
                  <a:cubicBezTo>
                    <a:pt x="57" y="20"/>
                    <a:pt x="57" y="20"/>
                    <a:pt x="57" y="20"/>
                  </a:cubicBezTo>
                  <a:cubicBezTo>
                    <a:pt x="60" y="27"/>
                    <a:pt x="59" y="34"/>
                    <a:pt x="57" y="40"/>
                  </a:cubicBezTo>
                  <a:cubicBezTo>
                    <a:pt x="55" y="47"/>
                    <a:pt x="50" y="53"/>
                    <a:pt x="44" y="56"/>
                  </a:cubicBezTo>
                  <a:cubicBezTo>
                    <a:pt x="44" y="56"/>
                    <a:pt x="44" y="56"/>
                    <a:pt x="44" y="56"/>
                  </a:cubicBezTo>
                  <a:cubicBezTo>
                    <a:pt x="41" y="57"/>
                    <a:pt x="38" y="58"/>
                    <a:pt x="35" y="59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33" y="59"/>
                    <a:pt x="32" y="60"/>
                    <a:pt x="31" y="60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2" y="55"/>
                    <a:pt x="33" y="55"/>
                    <a:pt x="33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6" y="54"/>
                    <a:pt x="39" y="53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1" y="52"/>
                    <a:pt x="41" y="52"/>
                    <a:pt x="41" y="52"/>
                  </a:cubicBezTo>
                  <a:cubicBezTo>
                    <a:pt x="47" y="49"/>
                    <a:pt x="51" y="44"/>
                    <a:pt x="53" y="39"/>
                  </a:cubicBezTo>
                  <a:cubicBezTo>
                    <a:pt x="55" y="33"/>
                    <a:pt x="55" y="27"/>
                    <a:pt x="52" y="21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2" y="21"/>
                    <a:pt x="52" y="21"/>
                    <a:pt x="52" y="21"/>
                  </a:cubicBezTo>
                  <a:close/>
                  <a:moveTo>
                    <a:pt x="31" y="17"/>
                  </a:moveTo>
                  <a:cubicBezTo>
                    <a:pt x="31" y="22"/>
                    <a:pt x="31" y="22"/>
                    <a:pt x="31" y="22"/>
                  </a:cubicBezTo>
                  <a:cubicBezTo>
                    <a:pt x="33" y="23"/>
                    <a:pt x="35" y="25"/>
                    <a:pt x="36" y="28"/>
                  </a:cubicBezTo>
                  <a:cubicBezTo>
                    <a:pt x="36" y="28"/>
                    <a:pt x="36" y="28"/>
                    <a:pt x="36" y="28"/>
                  </a:cubicBezTo>
                  <a:cubicBezTo>
                    <a:pt x="37" y="31"/>
                    <a:pt x="37" y="34"/>
                    <a:pt x="35" y="36"/>
                  </a:cubicBezTo>
                  <a:cubicBezTo>
                    <a:pt x="35" y="36"/>
                    <a:pt x="35" y="36"/>
                    <a:pt x="35" y="36"/>
                  </a:cubicBezTo>
                  <a:cubicBezTo>
                    <a:pt x="34" y="38"/>
                    <a:pt x="33" y="40"/>
                    <a:pt x="31" y="42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5" y="45"/>
                    <a:pt x="38" y="42"/>
                    <a:pt x="40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1" y="34"/>
                    <a:pt x="42" y="30"/>
                    <a:pt x="40" y="26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39" y="23"/>
                    <a:pt x="37" y="20"/>
                    <a:pt x="34" y="18"/>
                  </a:cubicBezTo>
                  <a:cubicBezTo>
                    <a:pt x="33" y="17"/>
                    <a:pt x="32" y="17"/>
                    <a:pt x="31" y="17"/>
                  </a:cubicBezTo>
                  <a:close/>
                  <a:moveTo>
                    <a:pt x="31" y="48"/>
                  </a:moveTo>
                  <a:cubicBezTo>
                    <a:pt x="31" y="48"/>
                    <a:pt x="31" y="48"/>
                    <a:pt x="31" y="48"/>
                  </a:cubicBezTo>
                  <a:close/>
                  <a:moveTo>
                    <a:pt x="31" y="5"/>
                  </a:moveTo>
                  <a:cubicBezTo>
                    <a:pt x="31" y="5"/>
                    <a:pt x="31" y="5"/>
                    <a:pt x="30" y="5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1" y="0"/>
                    <a:pt x="31" y="1"/>
                    <a:pt x="31" y="1"/>
                  </a:cubicBezTo>
                  <a:cubicBezTo>
                    <a:pt x="31" y="5"/>
                    <a:pt x="31" y="5"/>
                    <a:pt x="31" y="5"/>
                  </a:cubicBezTo>
                  <a:close/>
                  <a:moveTo>
                    <a:pt x="30" y="16"/>
                  </a:moveTo>
                  <a:cubicBezTo>
                    <a:pt x="31" y="16"/>
                    <a:pt x="31" y="16"/>
                    <a:pt x="31" y="17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22"/>
                    <a:pt x="31" y="22"/>
                    <a:pt x="31" y="22"/>
                  </a:cubicBezTo>
                  <a:cubicBezTo>
                    <a:pt x="31" y="22"/>
                    <a:pt x="30" y="22"/>
                    <a:pt x="30" y="21"/>
                  </a:cubicBezTo>
                  <a:cubicBezTo>
                    <a:pt x="30" y="16"/>
                    <a:pt x="30" y="16"/>
                    <a:pt x="30" y="16"/>
                  </a:cubicBezTo>
                  <a:close/>
                  <a:moveTo>
                    <a:pt x="31" y="48"/>
                  </a:moveTo>
                  <a:cubicBezTo>
                    <a:pt x="31" y="48"/>
                    <a:pt x="31" y="48"/>
                    <a:pt x="31" y="48"/>
                  </a:cubicBezTo>
                  <a:cubicBezTo>
                    <a:pt x="31" y="48"/>
                    <a:pt x="31" y="48"/>
                    <a:pt x="30" y="48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1" y="43"/>
                    <a:pt x="31" y="42"/>
                    <a:pt x="31" y="42"/>
                  </a:cubicBezTo>
                  <a:cubicBezTo>
                    <a:pt x="31" y="48"/>
                    <a:pt x="31" y="48"/>
                    <a:pt x="31" y="48"/>
                  </a:cubicBezTo>
                  <a:close/>
                  <a:moveTo>
                    <a:pt x="30" y="55"/>
                  </a:moveTo>
                  <a:cubicBezTo>
                    <a:pt x="31" y="55"/>
                    <a:pt x="31" y="55"/>
                    <a:pt x="31" y="55"/>
                  </a:cubicBezTo>
                  <a:cubicBezTo>
                    <a:pt x="31" y="60"/>
                    <a:pt x="31" y="60"/>
                    <a:pt x="31" y="60"/>
                  </a:cubicBezTo>
                  <a:cubicBezTo>
                    <a:pt x="31" y="60"/>
                    <a:pt x="31" y="60"/>
                    <a:pt x="30" y="60"/>
                  </a:cubicBezTo>
                  <a:cubicBezTo>
                    <a:pt x="30" y="55"/>
                    <a:pt x="30" y="55"/>
                    <a:pt x="30" y="55"/>
                  </a:cubicBezTo>
                  <a:close/>
                  <a:moveTo>
                    <a:pt x="31" y="48"/>
                  </a:moveTo>
                  <a:cubicBezTo>
                    <a:pt x="31" y="48"/>
                    <a:pt x="31" y="48"/>
                    <a:pt x="31" y="48"/>
                  </a:cubicBezTo>
                  <a:close/>
                  <a:moveTo>
                    <a:pt x="30" y="5"/>
                  </a:moveTo>
                  <a:cubicBezTo>
                    <a:pt x="30" y="5"/>
                    <a:pt x="30" y="5"/>
                    <a:pt x="30" y="5"/>
                  </a:cubicBezTo>
                  <a:cubicBezTo>
                    <a:pt x="29" y="5"/>
                    <a:pt x="28" y="5"/>
                    <a:pt x="27" y="5"/>
                  </a:cubicBezTo>
                  <a:cubicBezTo>
                    <a:pt x="26" y="6"/>
                    <a:pt x="25" y="6"/>
                    <a:pt x="24" y="6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20" y="7"/>
                    <a:pt x="17" y="8"/>
                    <a:pt x="14" y="10"/>
                  </a:cubicBezTo>
                  <a:cubicBezTo>
                    <a:pt x="11" y="12"/>
                    <a:pt x="9" y="14"/>
                    <a:pt x="6" y="17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8" y="18"/>
                    <a:pt x="8" y="19"/>
                    <a:pt x="9" y="19"/>
                  </a:cubicBezTo>
                  <a:cubicBezTo>
                    <a:pt x="10" y="18"/>
                    <a:pt x="12" y="18"/>
                    <a:pt x="13" y="17"/>
                  </a:cubicBezTo>
                  <a:cubicBezTo>
                    <a:pt x="15" y="16"/>
                    <a:pt x="17" y="16"/>
                    <a:pt x="19" y="15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20" y="15"/>
                    <a:pt x="20" y="15"/>
                    <a:pt x="21" y="15"/>
                  </a:cubicBezTo>
                  <a:cubicBezTo>
                    <a:pt x="22" y="15"/>
                    <a:pt x="23" y="15"/>
                    <a:pt x="23" y="15"/>
                  </a:cubicBezTo>
                  <a:cubicBezTo>
                    <a:pt x="26" y="15"/>
                    <a:pt x="28" y="15"/>
                    <a:pt x="30" y="16"/>
                  </a:cubicBezTo>
                  <a:cubicBezTo>
                    <a:pt x="30" y="21"/>
                    <a:pt x="30" y="21"/>
                    <a:pt x="30" y="21"/>
                  </a:cubicBezTo>
                  <a:cubicBezTo>
                    <a:pt x="28" y="20"/>
                    <a:pt x="26" y="20"/>
                    <a:pt x="23" y="20"/>
                  </a:cubicBezTo>
                  <a:cubicBezTo>
                    <a:pt x="23" y="20"/>
                    <a:pt x="22" y="20"/>
                    <a:pt x="22" y="20"/>
                  </a:cubicBezTo>
                  <a:cubicBezTo>
                    <a:pt x="21" y="20"/>
                    <a:pt x="20" y="20"/>
                    <a:pt x="20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18" y="20"/>
                    <a:pt x="17" y="21"/>
                    <a:pt x="15" y="21"/>
                  </a:cubicBezTo>
                  <a:cubicBezTo>
                    <a:pt x="13" y="22"/>
                    <a:pt x="12" y="23"/>
                    <a:pt x="10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9" y="25"/>
                    <a:pt x="8" y="25"/>
                    <a:pt x="7" y="24"/>
                  </a:cubicBezTo>
                  <a:cubicBezTo>
                    <a:pt x="6" y="23"/>
                    <a:pt x="5" y="22"/>
                    <a:pt x="4" y="21"/>
                  </a:cubicBezTo>
                  <a:cubicBezTo>
                    <a:pt x="3" y="20"/>
                    <a:pt x="2" y="20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18"/>
                    <a:pt x="0" y="16"/>
                    <a:pt x="1" y="15"/>
                  </a:cubicBezTo>
                  <a:cubicBezTo>
                    <a:pt x="4" y="12"/>
                    <a:pt x="8" y="9"/>
                    <a:pt x="11" y="6"/>
                  </a:cubicBezTo>
                  <a:cubicBezTo>
                    <a:pt x="15" y="4"/>
                    <a:pt x="19" y="2"/>
                    <a:pt x="23" y="1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4" y="1"/>
                    <a:pt x="25" y="1"/>
                    <a:pt x="26" y="1"/>
                  </a:cubicBezTo>
                  <a:cubicBezTo>
                    <a:pt x="27" y="1"/>
                    <a:pt x="29" y="0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0" y="5"/>
                    <a:pt x="30" y="5"/>
                    <a:pt x="30" y="5"/>
                  </a:cubicBezTo>
                  <a:close/>
                  <a:moveTo>
                    <a:pt x="30" y="48"/>
                  </a:moveTo>
                  <a:cubicBezTo>
                    <a:pt x="29" y="49"/>
                    <a:pt x="27" y="50"/>
                    <a:pt x="25" y="50"/>
                  </a:cubicBezTo>
                  <a:cubicBezTo>
                    <a:pt x="24" y="51"/>
                    <a:pt x="23" y="51"/>
                    <a:pt x="21" y="52"/>
                  </a:cubicBezTo>
                  <a:cubicBezTo>
                    <a:pt x="21" y="52"/>
                    <a:pt x="21" y="53"/>
                    <a:pt x="21" y="54"/>
                  </a:cubicBezTo>
                  <a:cubicBezTo>
                    <a:pt x="21" y="54"/>
                    <a:pt x="21" y="55"/>
                    <a:pt x="20" y="55"/>
                  </a:cubicBezTo>
                  <a:cubicBezTo>
                    <a:pt x="21" y="55"/>
                    <a:pt x="21" y="55"/>
                    <a:pt x="21" y="55"/>
                  </a:cubicBezTo>
                  <a:cubicBezTo>
                    <a:pt x="22" y="55"/>
                    <a:pt x="23" y="55"/>
                    <a:pt x="25" y="55"/>
                  </a:cubicBezTo>
                  <a:cubicBezTo>
                    <a:pt x="27" y="55"/>
                    <a:pt x="28" y="55"/>
                    <a:pt x="30" y="55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60"/>
                    <a:pt x="26" y="60"/>
                    <a:pt x="25" y="60"/>
                  </a:cubicBezTo>
                  <a:cubicBezTo>
                    <a:pt x="23" y="60"/>
                    <a:pt x="22" y="60"/>
                    <a:pt x="21" y="60"/>
                  </a:cubicBezTo>
                  <a:cubicBezTo>
                    <a:pt x="20" y="60"/>
                    <a:pt x="18" y="60"/>
                    <a:pt x="17" y="60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16" y="59"/>
                    <a:pt x="15" y="58"/>
                    <a:pt x="15" y="57"/>
                  </a:cubicBezTo>
                  <a:cubicBezTo>
                    <a:pt x="16" y="56"/>
                    <a:pt x="16" y="54"/>
                    <a:pt x="16" y="53"/>
                  </a:cubicBezTo>
                  <a:cubicBezTo>
                    <a:pt x="16" y="52"/>
                    <a:pt x="16" y="51"/>
                    <a:pt x="16" y="50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6" y="48"/>
                    <a:pt x="17" y="47"/>
                    <a:pt x="18" y="47"/>
                  </a:cubicBezTo>
                  <a:cubicBezTo>
                    <a:pt x="20" y="47"/>
                    <a:pt x="22" y="46"/>
                    <a:pt x="24" y="46"/>
                  </a:cubicBezTo>
                  <a:cubicBezTo>
                    <a:pt x="26" y="45"/>
                    <a:pt x="27" y="45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9" y="44"/>
                    <a:pt x="29" y="44"/>
                    <a:pt x="29" y="44"/>
                  </a:cubicBezTo>
                  <a:cubicBezTo>
                    <a:pt x="29" y="43"/>
                    <a:pt x="30" y="43"/>
                    <a:pt x="30" y="43"/>
                  </a:cubicBezTo>
                  <a:lnTo>
                    <a:pt x="30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76" name="Freeform 214"/>
            <p:cNvSpPr>
              <a:spLocks noEditPoints="1"/>
            </p:cNvSpPr>
            <p:nvPr/>
          </p:nvSpPr>
          <p:spPr bwMode="auto">
            <a:xfrm>
              <a:off x="6036174" y="4742991"/>
              <a:ext cx="100013" cy="91679"/>
            </a:xfrm>
            <a:custGeom>
              <a:avLst/>
              <a:gdLst>
                <a:gd name="T0" fmla="*/ 39 w 59"/>
                <a:gd name="T1" fmla="*/ 6 h 54"/>
                <a:gd name="T2" fmla="*/ 58 w 59"/>
                <a:gd name="T3" fmla="*/ 24 h 54"/>
                <a:gd name="T4" fmla="*/ 54 w 59"/>
                <a:gd name="T5" fmla="*/ 49 h 54"/>
                <a:gd name="T6" fmla="*/ 47 w 59"/>
                <a:gd name="T7" fmla="*/ 49 h 54"/>
                <a:gd name="T8" fmla="*/ 44 w 59"/>
                <a:gd name="T9" fmla="*/ 47 h 54"/>
                <a:gd name="T10" fmla="*/ 42 w 59"/>
                <a:gd name="T11" fmla="*/ 34 h 54"/>
                <a:gd name="T12" fmla="*/ 39 w 59"/>
                <a:gd name="T13" fmla="*/ 27 h 54"/>
                <a:gd name="T14" fmla="*/ 47 w 59"/>
                <a:gd name="T15" fmla="*/ 33 h 54"/>
                <a:gd name="T16" fmla="*/ 47 w 59"/>
                <a:gd name="T17" fmla="*/ 44 h 54"/>
                <a:gd name="T18" fmla="*/ 51 w 59"/>
                <a:gd name="T19" fmla="*/ 45 h 54"/>
                <a:gd name="T20" fmla="*/ 53 w 59"/>
                <a:gd name="T21" fmla="*/ 24 h 54"/>
                <a:gd name="T22" fmla="*/ 48 w 59"/>
                <a:gd name="T23" fmla="*/ 6 h 54"/>
                <a:gd name="T24" fmla="*/ 39 w 59"/>
                <a:gd name="T25" fmla="*/ 6 h 54"/>
                <a:gd name="T26" fmla="*/ 29 w 59"/>
                <a:gd name="T27" fmla="*/ 0 h 54"/>
                <a:gd name="T28" fmla="*/ 29 w 59"/>
                <a:gd name="T29" fmla="*/ 18 h 54"/>
                <a:gd name="T30" fmla="*/ 29 w 59"/>
                <a:gd name="T31" fmla="*/ 18 h 54"/>
                <a:gd name="T32" fmla="*/ 37 w 59"/>
                <a:gd name="T33" fmla="*/ 25 h 54"/>
                <a:gd name="T34" fmla="*/ 29 w 59"/>
                <a:gd name="T35" fmla="*/ 22 h 54"/>
                <a:gd name="T36" fmla="*/ 29 w 59"/>
                <a:gd name="T37" fmla="*/ 18 h 54"/>
                <a:gd name="T38" fmla="*/ 39 w 59"/>
                <a:gd name="T39" fmla="*/ 3 h 54"/>
                <a:gd name="T40" fmla="*/ 29 w 59"/>
                <a:gd name="T41" fmla="*/ 4 h 54"/>
                <a:gd name="T42" fmla="*/ 28 w 59"/>
                <a:gd name="T43" fmla="*/ 4 h 54"/>
                <a:gd name="T44" fmla="*/ 5 w 59"/>
                <a:gd name="T45" fmla="*/ 27 h 54"/>
                <a:gd name="T46" fmla="*/ 28 w 59"/>
                <a:gd name="T47" fmla="*/ 0 h 54"/>
                <a:gd name="T48" fmla="*/ 29 w 59"/>
                <a:gd name="T49" fmla="*/ 0 h 54"/>
                <a:gd name="T50" fmla="*/ 29 w 59"/>
                <a:gd name="T51" fmla="*/ 0 h 54"/>
                <a:gd name="T52" fmla="*/ 5 w 59"/>
                <a:gd name="T53" fmla="*/ 33 h 54"/>
                <a:gd name="T54" fmla="*/ 10 w 59"/>
                <a:gd name="T55" fmla="*/ 53 h 54"/>
                <a:gd name="T56" fmla="*/ 16 w 59"/>
                <a:gd name="T57" fmla="*/ 49 h 54"/>
                <a:gd name="T58" fmla="*/ 17 w 59"/>
                <a:gd name="T59" fmla="*/ 40 h 54"/>
                <a:gd name="T60" fmla="*/ 17 w 59"/>
                <a:gd name="T61" fmla="*/ 35 h 54"/>
                <a:gd name="T62" fmla="*/ 29 w 59"/>
                <a:gd name="T63" fmla="*/ 22 h 54"/>
                <a:gd name="T64" fmla="*/ 29 w 59"/>
                <a:gd name="T65" fmla="*/ 18 h 54"/>
                <a:gd name="T66" fmla="*/ 18 w 59"/>
                <a:gd name="T67" fmla="*/ 23 h 54"/>
                <a:gd name="T68" fmla="*/ 12 w 59"/>
                <a:gd name="T69" fmla="*/ 41 h 54"/>
                <a:gd name="T70" fmla="*/ 9 w 59"/>
                <a:gd name="T71" fmla="*/ 47 h 54"/>
                <a:gd name="T72" fmla="*/ 5 w 59"/>
                <a:gd name="T73" fmla="*/ 27 h 54"/>
                <a:gd name="T74" fmla="*/ 29 w 59"/>
                <a:gd name="T75" fmla="*/ 18 h 54"/>
                <a:gd name="T76" fmla="*/ 5 w 59"/>
                <a:gd name="T77" fmla="*/ 27 h 54"/>
                <a:gd name="T78" fmla="*/ 1 w 59"/>
                <a:gd name="T79" fmla="*/ 39 h 54"/>
                <a:gd name="T80" fmla="*/ 5 w 59"/>
                <a:gd name="T81" fmla="*/ 13 h 54"/>
                <a:gd name="T82" fmla="*/ 5 w 59"/>
                <a:gd name="T83" fmla="*/ 27 h 54"/>
                <a:gd name="T84" fmla="*/ 0 w 59"/>
                <a:gd name="T85" fmla="*/ 2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9" h="54">
                  <a:moveTo>
                    <a:pt x="53" y="24"/>
                  </a:moveTo>
                  <a:cubicBezTo>
                    <a:pt x="52" y="19"/>
                    <a:pt x="49" y="14"/>
                    <a:pt x="45" y="10"/>
                  </a:cubicBezTo>
                  <a:cubicBezTo>
                    <a:pt x="43" y="8"/>
                    <a:pt x="41" y="7"/>
                    <a:pt x="39" y="6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53" y="11"/>
                    <a:pt x="57" y="17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9" y="28"/>
                    <a:pt x="59" y="32"/>
                    <a:pt x="58" y="37"/>
                  </a:cubicBezTo>
                  <a:cubicBezTo>
                    <a:pt x="57" y="41"/>
                    <a:pt x="56" y="45"/>
                    <a:pt x="54" y="49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53" y="51"/>
                    <a:pt x="52" y="51"/>
                    <a:pt x="50" y="51"/>
                  </a:cubicBezTo>
                  <a:cubicBezTo>
                    <a:pt x="49" y="50"/>
                    <a:pt x="48" y="49"/>
                    <a:pt x="47" y="49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6" y="48"/>
                    <a:pt x="45" y="48"/>
                    <a:pt x="44" y="47"/>
                  </a:cubicBezTo>
                  <a:cubicBezTo>
                    <a:pt x="44" y="47"/>
                    <a:pt x="44" y="47"/>
                    <a:pt x="44" y="47"/>
                  </a:cubicBezTo>
                  <a:cubicBezTo>
                    <a:pt x="43" y="47"/>
                    <a:pt x="42" y="46"/>
                    <a:pt x="42" y="45"/>
                  </a:cubicBezTo>
                  <a:cubicBezTo>
                    <a:pt x="42" y="43"/>
                    <a:pt x="43" y="41"/>
                    <a:pt x="43" y="39"/>
                  </a:cubicBezTo>
                  <a:cubicBezTo>
                    <a:pt x="43" y="37"/>
                    <a:pt x="42" y="36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2" y="34"/>
                    <a:pt x="42" y="34"/>
                    <a:pt x="42" y="34"/>
                  </a:cubicBezTo>
                  <a:cubicBezTo>
                    <a:pt x="41" y="31"/>
                    <a:pt x="40" y="29"/>
                    <a:pt x="39" y="27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9" y="21"/>
                    <a:pt x="40" y="21"/>
                    <a:pt x="41" y="22"/>
                  </a:cubicBezTo>
                  <a:cubicBezTo>
                    <a:pt x="44" y="25"/>
                    <a:pt x="46" y="28"/>
                    <a:pt x="47" y="33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35"/>
                    <a:pt x="47" y="37"/>
                    <a:pt x="47" y="39"/>
                  </a:cubicBezTo>
                  <a:cubicBezTo>
                    <a:pt x="47" y="41"/>
                    <a:pt x="47" y="42"/>
                    <a:pt x="47" y="44"/>
                  </a:cubicBezTo>
                  <a:cubicBezTo>
                    <a:pt x="48" y="44"/>
                    <a:pt x="49" y="44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50" y="45"/>
                    <a:pt x="50" y="45"/>
                    <a:pt x="51" y="45"/>
                  </a:cubicBezTo>
                  <a:cubicBezTo>
                    <a:pt x="52" y="42"/>
                    <a:pt x="53" y="39"/>
                    <a:pt x="53" y="36"/>
                  </a:cubicBezTo>
                  <a:cubicBezTo>
                    <a:pt x="54" y="32"/>
                    <a:pt x="54" y="28"/>
                    <a:pt x="53" y="2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3" y="24"/>
                    <a:pt x="53" y="24"/>
                    <a:pt x="53" y="24"/>
                  </a:cubicBezTo>
                  <a:close/>
                  <a:moveTo>
                    <a:pt x="39" y="3"/>
                  </a:moveTo>
                  <a:cubicBezTo>
                    <a:pt x="48" y="6"/>
                    <a:pt x="48" y="6"/>
                    <a:pt x="48" y="6"/>
                  </a:cubicBezTo>
                  <a:cubicBezTo>
                    <a:pt x="45" y="4"/>
                    <a:pt x="42" y="2"/>
                    <a:pt x="39" y="1"/>
                  </a:cubicBezTo>
                  <a:lnTo>
                    <a:pt x="39" y="3"/>
                  </a:lnTo>
                  <a:close/>
                  <a:moveTo>
                    <a:pt x="39" y="6"/>
                  </a:moveTo>
                  <a:cubicBezTo>
                    <a:pt x="36" y="5"/>
                    <a:pt x="33" y="4"/>
                    <a:pt x="29" y="4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6"/>
                    <a:pt x="39" y="6"/>
                    <a:pt x="39" y="6"/>
                  </a:cubicBezTo>
                  <a:close/>
                  <a:moveTo>
                    <a:pt x="29" y="18"/>
                  </a:move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33" y="18"/>
                    <a:pt x="36" y="19"/>
                    <a:pt x="39" y="20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8" y="26"/>
                    <a:pt x="38" y="26"/>
                    <a:pt x="37" y="25"/>
                  </a:cubicBezTo>
                  <a:cubicBezTo>
                    <a:pt x="35" y="24"/>
                    <a:pt x="32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18"/>
                    <a:pt x="29" y="18"/>
                    <a:pt x="29" y="18"/>
                  </a:cubicBezTo>
                  <a:close/>
                  <a:moveTo>
                    <a:pt x="39" y="1"/>
                  </a:moveTo>
                  <a:cubicBezTo>
                    <a:pt x="36" y="0"/>
                    <a:pt x="33" y="0"/>
                    <a:pt x="29" y="0"/>
                  </a:cubicBezTo>
                  <a:cubicBezTo>
                    <a:pt x="39" y="3"/>
                    <a:pt x="39" y="3"/>
                    <a:pt x="39" y="3"/>
                  </a:cubicBezTo>
                  <a:lnTo>
                    <a:pt x="39" y="1"/>
                  </a:lnTo>
                  <a:close/>
                  <a:moveTo>
                    <a:pt x="29" y="4"/>
                  </a:moveTo>
                  <a:cubicBezTo>
                    <a:pt x="29" y="4"/>
                    <a:pt x="29" y="4"/>
                    <a:pt x="29" y="4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2" y="5"/>
                    <a:pt x="16" y="7"/>
                    <a:pt x="12" y="11"/>
                  </a:cubicBezTo>
                  <a:cubicBezTo>
                    <a:pt x="8" y="15"/>
                    <a:pt x="5" y="21"/>
                    <a:pt x="5" y="26"/>
                  </a:cubicBezTo>
                  <a:cubicBezTo>
                    <a:pt x="5" y="27"/>
                    <a:pt x="5" y="27"/>
                    <a:pt x="5" y="27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6" y="11"/>
                    <a:pt x="7" y="9"/>
                    <a:pt x="9" y="8"/>
                  </a:cubicBezTo>
                  <a:cubicBezTo>
                    <a:pt x="14" y="3"/>
                    <a:pt x="20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4"/>
                    <a:pt x="29" y="4"/>
                    <a:pt x="29" y="4"/>
                  </a:cubicBezTo>
                  <a:close/>
                  <a:moveTo>
                    <a:pt x="5" y="33"/>
                  </a:moveTo>
                  <a:cubicBezTo>
                    <a:pt x="5" y="48"/>
                    <a:pt x="5" y="48"/>
                    <a:pt x="5" y="48"/>
                  </a:cubicBezTo>
                  <a:cubicBezTo>
                    <a:pt x="5" y="50"/>
                    <a:pt x="6" y="51"/>
                    <a:pt x="7" y="52"/>
                  </a:cubicBezTo>
                  <a:cubicBezTo>
                    <a:pt x="7" y="53"/>
                    <a:pt x="9" y="54"/>
                    <a:pt x="10" y="53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11" y="52"/>
                    <a:pt x="12" y="51"/>
                    <a:pt x="13" y="51"/>
                  </a:cubicBezTo>
                  <a:cubicBezTo>
                    <a:pt x="14" y="50"/>
                    <a:pt x="15" y="49"/>
                    <a:pt x="16" y="49"/>
                  </a:cubicBezTo>
                  <a:cubicBezTo>
                    <a:pt x="17" y="48"/>
                    <a:pt x="18" y="47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7" y="44"/>
                    <a:pt x="17" y="42"/>
                    <a:pt x="17" y="40"/>
                  </a:cubicBezTo>
                  <a:cubicBezTo>
                    <a:pt x="17" y="39"/>
                    <a:pt x="17" y="37"/>
                    <a:pt x="17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1"/>
                    <a:pt x="19" y="28"/>
                    <a:pt x="21" y="26"/>
                  </a:cubicBezTo>
                  <a:cubicBezTo>
                    <a:pt x="23" y="24"/>
                    <a:pt x="26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4" y="18"/>
                    <a:pt x="20" y="20"/>
                    <a:pt x="18" y="23"/>
                  </a:cubicBezTo>
                  <a:cubicBezTo>
                    <a:pt x="15" y="26"/>
                    <a:pt x="13" y="30"/>
                    <a:pt x="12" y="34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2" y="36"/>
                    <a:pt x="12" y="39"/>
                    <a:pt x="12" y="41"/>
                  </a:cubicBezTo>
                  <a:cubicBezTo>
                    <a:pt x="12" y="42"/>
                    <a:pt x="12" y="44"/>
                    <a:pt x="13" y="45"/>
                  </a:cubicBezTo>
                  <a:cubicBezTo>
                    <a:pt x="12" y="46"/>
                    <a:pt x="11" y="46"/>
                    <a:pt x="11" y="47"/>
                  </a:cubicBezTo>
                  <a:cubicBezTo>
                    <a:pt x="10" y="47"/>
                    <a:pt x="10" y="47"/>
                    <a:pt x="9" y="47"/>
                  </a:cubicBezTo>
                  <a:cubicBezTo>
                    <a:pt x="8" y="44"/>
                    <a:pt x="7" y="41"/>
                    <a:pt x="6" y="38"/>
                  </a:cubicBezTo>
                  <a:cubicBezTo>
                    <a:pt x="5" y="36"/>
                    <a:pt x="5" y="34"/>
                    <a:pt x="5" y="33"/>
                  </a:cubicBezTo>
                  <a:close/>
                  <a:moveTo>
                    <a:pt x="5" y="27"/>
                  </a:moveTo>
                  <a:cubicBezTo>
                    <a:pt x="5" y="27"/>
                    <a:pt x="5" y="27"/>
                    <a:pt x="5" y="27"/>
                  </a:cubicBezTo>
                  <a:cubicBezTo>
                    <a:pt x="5" y="27"/>
                    <a:pt x="5" y="27"/>
                    <a:pt x="5" y="27"/>
                  </a:cubicBezTo>
                  <a:close/>
                  <a:moveTo>
                    <a:pt x="29" y="18"/>
                  </a:moveTo>
                  <a:cubicBezTo>
                    <a:pt x="29" y="18"/>
                    <a:pt x="29" y="18"/>
                    <a:pt x="29" y="18"/>
                  </a:cubicBezTo>
                  <a:close/>
                  <a:moveTo>
                    <a:pt x="5" y="27"/>
                  </a:moveTo>
                  <a:cubicBezTo>
                    <a:pt x="5" y="27"/>
                    <a:pt x="5" y="27"/>
                    <a:pt x="5" y="27"/>
                  </a:cubicBezTo>
                  <a:cubicBezTo>
                    <a:pt x="4" y="29"/>
                    <a:pt x="4" y="31"/>
                    <a:pt x="5" y="33"/>
                  </a:cubicBezTo>
                  <a:cubicBezTo>
                    <a:pt x="5" y="48"/>
                    <a:pt x="5" y="48"/>
                    <a:pt x="5" y="48"/>
                  </a:cubicBezTo>
                  <a:cubicBezTo>
                    <a:pt x="3" y="45"/>
                    <a:pt x="2" y="42"/>
                    <a:pt x="1" y="39"/>
                  </a:cubicBezTo>
                  <a:cubicBezTo>
                    <a:pt x="1" y="37"/>
                    <a:pt x="0" y="35"/>
                    <a:pt x="0" y="33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1"/>
                    <a:pt x="2" y="17"/>
                    <a:pt x="5" y="13"/>
                  </a:cubicBezTo>
                  <a:cubicBezTo>
                    <a:pt x="5" y="27"/>
                    <a:pt x="5" y="27"/>
                    <a:pt x="5" y="27"/>
                  </a:cubicBezTo>
                  <a:close/>
                  <a:moveTo>
                    <a:pt x="5" y="27"/>
                  </a:moveTo>
                  <a:cubicBezTo>
                    <a:pt x="5" y="27"/>
                    <a:pt x="5" y="27"/>
                    <a:pt x="5" y="27"/>
                  </a:cubicBezTo>
                  <a:close/>
                  <a:moveTo>
                    <a:pt x="0" y="26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0" y="28"/>
                    <a:pt x="0" y="26"/>
                  </a:cubicBezTo>
                  <a:close/>
                  <a:moveTo>
                    <a:pt x="0" y="26"/>
                  </a:moveTo>
                  <a:cubicBezTo>
                    <a:pt x="0" y="26"/>
                    <a:pt x="0" y="26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77" name="Freeform 215"/>
            <p:cNvSpPr>
              <a:spLocks noEditPoints="1"/>
            </p:cNvSpPr>
            <p:nvPr/>
          </p:nvSpPr>
          <p:spPr bwMode="auto">
            <a:xfrm>
              <a:off x="6044508" y="4834669"/>
              <a:ext cx="91679" cy="91679"/>
            </a:xfrm>
            <a:custGeom>
              <a:avLst/>
              <a:gdLst>
                <a:gd name="T0" fmla="*/ 27 w 54"/>
                <a:gd name="T1" fmla="*/ 5 h 54"/>
                <a:gd name="T2" fmla="*/ 27 w 54"/>
                <a:gd name="T3" fmla="*/ 5 h 54"/>
                <a:gd name="T4" fmla="*/ 27 w 54"/>
                <a:gd name="T5" fmla="*/ 0 h 54"/>
                <a:gd name="T6" fmla="*/ 27 w 54"/>
                <a:gd name="T7" fmla="*/ 0 h 54"/>
                <a:gd name="T8" fmla="*/ 28 w 54"/>
                <a:gd name="T9" fmla="*/ 0 h 54"/>
                <a:gd name="T10" fmla="*/ 46 w 54"/>
                <a:gd name="T11" fmla="*/ 8 h 54"/>
                <a:gd name="T12" fmla="*/ 54 w 54"/>
                <a:gd name="T13" fmla="*/ 28 h 54"/>
                <a:gd name="T14" fmla="*/ 54 w 54"/>
                <a:gd name="T15" fmla="*/ 28 h 54"/>
                <a:gd name="T16" fmla="*/ 27 w 54"/>
                <a:gd name="T17" fmla="*/ 54 h 54"/>
                <a:gd name="T18" fmla="*/ 42 w 54"/>
                <a:gd name="T19" fmla="*/ 43 h 54"/>
                <a:gd name="T20" fmla="*/ 49 w 54"/>
                <a:gd name="T21" fmla="*/ 27 h 54"/>
                <a:gd name="T22" fmla="*/ 49 w 54"/>
                <a:gd name="T23" fmla="*/ 27 h 54"/>
                <a:gd name="T24" fmla="*/ 43 w 54"/>
                <a:gd name="T25" fmla="*/ 12 h 54"/>
                <a:gd name="T26" fmla="*/ 27 w 54"/>
                <a:gd name="T27" fmla="*/ 5 h 54"/>
                <a:gd name="T28" fmla="*/ 27 w 54"/>
                <a:gd name="T29" fmla="*/ 5 h 54"/>
                <a:gd name="T30" fmla="*/ 27 w 54"/>
                <a:gd name="T31" fmla="*/ 5 h 54"/>
                <a:gd name="T32" fmla="*/ 11 w 54"/>
                <a:gd name="T33" fmla="*/ 11 h 54"/>
                <a:gd name="T34" fmla="*/ 5 w 54"/>
                <a:gd name="T35" fmla="*/ 26 h 54"/>
                <a:gd name="T36" fmla="*/ 5 w 54"/>
                <a:gd name="T37" fmla="*/ 27 h 54"/>
                <a:gd name="T38" fmla="*/ 26 w 54"/>
                <a:gd name="T39" fmla="*/ 49 h 54"/>
                <a:gd name="T40" fmla="*/ 26 w 54"/>
                <a:gd name="T41" fmla="*/ 49 h 54"/>
                <a:gd name="T42" fmla="*/ 27 w 54"/>
                <a:gd name="T43" fmla="*/ 49 h 54"/>
                <a:gd name="T44" fmla="*/ 27 w 54"/>
                <a:gd name="T45" fmla="*/ 49 h 54"/>
                <a:gd name="T46" fmla="*/ 27 w 54"/>
                <a:gd name="T47" fmla="*/ 54 h 54"/>
                <a:gd name="T48" fmla="*/ 27 w 54"/>
                <a:gd name="T49" fmla="*/ 54 h 54"/>
                <a:gd name="T50" fmla="*/ 26 w 54"/>
                <a:gd name="T51" fmla="*/ 54 h 54"/>
                <a:gd name="T52" fmla="*/ 26 w 54"/>
                <a:gd name="T53" fmla="*/ 54 h 54"/>
                <a:gd name="T54" fmla="*/ 7 w 54"/>
                <a:gd name="T55" fmla="*/ 46 h 54"/>
                <a:gd name="T56" fmla="*/ 0 w 54"/>
                <a:gd name="T57" fmla="*/ 26 h 54"/>
                <a:gd name="T58" fmla="*/ 0 w 54"/>
                <a:gd name="T59" fmla="*/ 26 h 54"/>
                <a:gd name="T60" fmla="*/ 8 w 54"/>
                <a:gd name="T61" fmla="*/ 8 h 54"/>
                <a:gd name="T62" fmla="*/ 27 w 54"/>
                <a:gd name="T63" fmla="*/ 0 h 54"/>
                <a:gd name="T64" fmla="*/ 27 w 54"/>
                <a:gd name="T65" fmla="*/ 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4" h="54">
                  <a:moveTo>
                    <a:pt x="27" y="5"/>
                  </a:moveTo>
                  <a:cubicBezTo>
                    <a:pt x="27" y="5"/>
                    <a:pt x="27" y="5"/>
                    <a:pt x="27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35" y="0"/>
                    <a:pt x="42" y="3"/>
                    <a:pt x="46" y="8"/>
                  </a:cubicBezTo>
                  <a:cubicBezTo>
                    <a:pt x="51" y="13"/>
                    <a:pt x="54" y="20"/>
                    <a:pt x="54" y="27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35"/>
                    <a:pt x="51" y="42"/>
                    <a:pt x="46" y="46"/>
                  </a:cubicBezTo>
                  <a:cubicBezTo>
                    <a:pt x="41" y="51"/>
                    <a:pt x="34" y="54"/>
                    <a:pt x="27" y="54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33" y="49"/>
                    <a:pt x="38" y="47"/>
                    <a:pt x="42" y="43"/>
                  </a:cubicBezTo>
                  <a:cubicBezTo>
                    <a:pt x="46" y="39"/>
                    <a:pt x="49" y="34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ubicBezTo>
                    <a:pt x="49" y="21"/>
                    <a:pt x="47" y="16"/>
                    <a:pt x="43" y="12"/>
                  </a:cubicBezTo>
                  <a:cubicBezTo>
                    <a:pt x="39" y="7"/>
                    <a:pt x="34" y="5"/>
                    <a:pt x="27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5"/>
                    <a:pt x="27" y="5"/>
                    <a:pt x="27" y="5"/>
                  </a:cubicBezTo>
                  <a:close/>
                  <a:moveTo>
                    <a:pt x="27" y="5"/>
                  </a:moveTo>
                  <a:cubicBezTo>
                    <a:pt x="27" y="5"/>
                    <a:pt x="27" y="5"/>
                    <a:pt x="27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1" y="5"/>
                    <a:pt x="15" y="7"/>
                    <a:pt x="11" y="11"/>
                  </a:cubicBezTo>
                  <a:cubicBezTo>
                    <a:pt x="7" y="15"/>
                    <a:pt x="5" y="20"/>
                    <a:pt x="5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5" y="26"/>
                    <a:pt x="5" y="27"/>
                  </a:cubicBezTo>
                  <a:cubicBezTo>
                    <a:pt x="4" y="33"/>
                    <a:pt x="7" y="38"/>
                    <a:pt x="11" y="42"/>
                  </a:cubicBezTo>
                  <a:cubicBezTo>
                    <a:pt x="15" y="46"/>
                    <a:pt x="20" y="49"/>
                    <a:pt x="26" y="49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19" y="54"/>
                    <a:pt x="12" y="51"/>
                    <a:pt x="7" y="46"/>
                  </a:cubicBezTo>
                  <a:cubicBezTo>
                    <a:pt x="2" y="41"/>
                    <a:pt x="0" y="34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19"/>
                    <a:pt x="3" y="12"/>
                    <a:pt x="8" y="8"/>
                  </a:cubicBezTo>
                  <a:cubicBezTo>
                    <a:pt x="13" y="3"/>
                    <a:pt x="19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lnTo>
                    <a:pt x="27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78" name="Freeform 216"/>
            <p:cNvSpPr>
              <a:spLocks noEditPoints="1"/>
            </p:cNvSpPr>
            <p:nvPr/>
          </p:nvSpPr>
          <p:spPr bwMode="auto">
            <a:xfrm>
              <a:off x="5988549" y="4900154"/>
              <a:ext cx="105966" cy="103585"/>
            </a:xfrm>
            <a:custGeom>
              <a:avLst/>
              <a:gdLst>
                <a:gd name="T0" fmla="*/ 41 w 63"/>
                <a:gd name="T1" fmla="*/ 54 h 61"/>
                <a:gd name="T2" fmla="*/ 49 w 63"/>
                <a:gd name="T3" fmla="*/ 48 h 61"/>
                <a:gd name="T4" fmla="*/ 55 w 63"/>
                <a:gd name="T5" fmla="*/ 38 h 61"/>
                <a:gd name="T6" fmla="*/ 55 w 63"/>
                <a:gd name="T7" fmla="*/ 28 h 61"/>
                <a:gd name="T8" fmla="*/ 52 w 63"/>
                <a:gd name="T9" fmla="*/ 32 h 61"/>
                <a:gd name="T10" fmla="*/ 48 w 63"/>
                <a:gd name="T11" fmla="*/ 38 h 61"/>
                <a:gd name="T12" fmla="*/ 33 w 63"/>
                <a:gd name="T13" fmla="*/ 44 h 61"/>
                <a:gd name="T14" fmla="*/ 32 w 63"/>
                <a:gd name="T15" fmla="*/ 39 h 61"/>
                <a:gd name="T16" fmla="*/ 39 w 63"/>
                <a:gd name="T17" fmla="*/ 38 h 61"/>
                <a:gd name="T18" fmla="*/ 44 w 63"/>
                <a:gd name="T19" fmla="*/ 34 h 61"/>
                <a:gd name="T20" fmla="*/ 47 w 63"/>
                <a:gd name="T21" fmla="*/ 30 h 61"/>
                <a:gd name="T22" fmla="*/ 53 w 63"/>
                <a:gd name="T23" fmla="*/ 23 h 61"/>
                <a:gd name="T24" fmla="*/ 59 w 63"/>
                <a:gd name="T25" fmla="*/ 23 h 61"/>
                <a:gd name="T26" fmla="*/ 59 w 63"/>
                <a:gd name="T27" fmla="*/ 23 h 61"/>
                <a:gd name="T28" fmla="*/ 59 w 63"/>
                <a:gd name="T29" fmla="*/ 23 h 61"/>
                <a:gd name="T30" fmla="*/ 60 w 63"/>
                <a:gd name="T31" fmla="*/ 23 h 61"/>
                <a:gd name="T32" fmla="*/ 59 w 63"/>
                <a:gd name="T33" fmla="*/ 40 h 61"/>
                <a:gd name="T34" fmla="*/ 43 w 63"/>
                <a:gd name="T35" fmla="*/ 59 h 61"/>
                <a:gd name="T36" fmla="*/ 32 w 63"/>
                <a:gd name="T37" fmla="*/ 57 h 61"/>
                <a:gd name="T38" fmla="*/ 24 w 63"/>
                <a:gd name="T39" fmla="*/ 7 h 61"/>
                <a:gd name="T40" fmla="*/ 15 w 63"/>
                <a:gd name="T41" fmla="*/ 12 h 61"/>
                <a:gd name="T42" fmla="*/ 8 w 63"/>
                <a:gd name="T43" fmla="*/ 22 h 61"/>
                <a:gd name="T44" fmla="*/ 17 w 63"/>
                <a:gd name="T45" fmla="*/ 52 h 61"/>
                <a:gd name="T46" fmla="*/ 17 w 63"/>
                <a:gd name="T47" fmla="*/ 52 h 61"/>
                <a:gd name="T48" fmla="*/ 31 w 63"/>
                <a:gd name="T49" fmla="*/ 57 h 61"/>
                <a:gd name="T50" fmla="*/ 32 w 63"/>
                <a:gd name="T51" fmla="*/ 61 h 61"/>
                <a:gd name="T52" fmla="*/ 22 w 63"/>
                <a:gd name="T53" fmla="*/ 60 h 61"/>
                <a:gd name="T54" fmla="*/ 14 w 63"/>
                <a:gd name="T55" fmla="*/ 56 h 61"/>
                <a:gd name="T56" fmla="*/ 4 w 63"/>
                <a:gd name="T57" fmla="*/ 19 h 61"/>
                <a:gd name="T58" fmla="*/ 12 w 63"/>
                <a:gd name="T59" fmla="*/ 8 h 61"/>
                <a:gd name="T60" fmla="*/ 24 w 63"/>
                <a:gd name="T61" fmla="*/ 0 h 61"/>
                <a:gd name="T62" fmla="*/ 28 w 63"/>
                <a:gd name="T63" fmla="*/ 5 h 61"/>
                <a:gd name="T64" fmla="*/ 30 w 63"/>
                <a:gd name="T65" fmla="*/ 8 h 61"/>
                <a:gd name="T66" fmla="*/ 26 w 63"/>
                <a:gd name="T67" fmla="*/ 15 h 61"/>
                <a:gd name="T68" fmla="*/ 23 w 63"/>
                <a:gd name="T69" fmla="*/ 20 h 61"/>
                <a:gd name="T70" fmla="*/ 27 w 63"/>
                <a:gd name="T71" fmla="*/ 37 h 61"/>
                <a:gd name="T72" fmla="*/ 30 w 63"/>
                <a:gd name="T73" fmla="*/ 39 h 61"/>
                <a:gd name="T74" fmla="*/ 32 w 63"/>
                <a:gd name="T75" fmla="*/ 44 h 61"/>
                <a:gd name="T76" fmla="*/ 24 w 63"/>
                <a:gd name="T77" fmla="*/ 41 h 61"/>
                <a:gd name="T78" fmla="*/ 17 w 63"/>
                <a:gd name="T79" fmla="*/ 31 h 61"/>
                <a:gd name="T80" fmla="*/ 22 w 63"/>
                <a:gd name="T81" fmla="*/ 1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3" h="61">
                  <a:moveTo>
                    <a:pt x="32" y="57"/>
                  </a:moveTo>
                  <a:cubicBezTo>
                    <a:pt x="35" y="56"/>
                    <a:pt x="38" y="56"/>
                    <a:pt x="41" y="54"/>
                  </a:cubicBezTo>
                  <a:cubicBezTo>
                    <a:pt x="44" y="53"/>
                    <a:pt x="47" y="51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52" y="45"/>
                    <a:pt x="53" y="42"/>
                    <a:pt x="55" y="38"/>
                  </a:cubicBezTo>
                  <a:cubicBezTo>
                    <a:pt x="56" y="35"/>
                    <a:pt x="57" y="32"/>
                    <a:pt x="57" y="28"/>
                  </a:cubicBezTo>
                  <a:cubicBezTo>
                    <a:pt x="57" y="28"/>
                    <a:pt x="56" y="28"/>
                    <a:pt x="55" y="28"/>
                  </a:cubicBezTo>
                  <a:cubicBezTo>
                    <a:pt x="55" y="28"/>
                    <a:pt x="54" y="28"/>
                    <a:pt x="54" y="28"/>
                  </a:cubicBezTo>
                  <a:cubicBezTo>
                    <a:pt x="53" y="29"/>
                    <a:pt x="52" y="31"/>
                    <a:pt x="52" y="32"/>
                  </a:cubicBezTo>
                  <a:cubicBezTo>
                    <a:pt x="50" y="34"/>
                    <a:pt x="49" y="36"/>
                    <a:pt x="48" y="38"/>
                  </a:cubicBezTo>
                  <a:cubicBezTo>
                    <a:pt x="48" y="38"/>
                    <a:pt x="48" y="38"/>
                    <a:pt x="48" y="38"/>
                  </a:cubicBezTo>
                  <a:cubicBezTo>
                    <a:pt x="46" y="40"/>
                    <a:pt x="43" y="41"/>
                    <a:pt x="41" y="42"/>
                  </a:cubicBezTo>
                  <a:cubicBezTo>
                    <a:pt x="39" y="44"/>
                    <a:pt x="36" y="44"/>
                    <a:pt x="33" y="44"/>
                  </a:cubicBezTo>
                  <a:cubicBezTo>
                    <a:pt x="33" y="44"/>
                    <a:pt x="32" y="44"/>
                    <a:pt x="32" y="44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32" y="39"/>
                    <a:pt x="33" y="39"/>
                    <a:pt x="33" y="39"/>
                  </a:cubicBezTo>
                  <a:cubicBezTo>
                    <a:pt x="35" y="39"/>
                    <a:pt x="37" y="39"/>
                    <a:pt x="39" y="38"/>
                  </a:cubicBezTo>
                  <a:cubicBezTo>
                    <a:pt x="41" y="37"/>
                    <a:pt x="43" y="36"/>
                    <a:pt x="44" y="34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4" y="34"/>
                    <a:pt x="44" y="34"/>
                    <a:pt x="44" y="34"/>
                  </a:cubicBezTo>
                  <a:cubicBezTo>
                    <a:pt x="45" y="33"/>
                    <a:pt x="47" y="31"/>
                    <a:pt x="47" y="30"/>
                  </a:cubicBezTo>
                  <a:cubicBezTo>
                    <a:pt x="48" y="28"/>
                    <a:pt x="49" y="26"/>
                    <a:pt x="50" y="24"/>
                  </a:cubicBezTo>
                  <a:cubicBezTo>
                    <a:pt x="50" y="23"/>
                    <a:pt x="52" y="23"/>
                    <a:pt x="53" y="23"/>
                  </a:cubicBezTo>
                  <a:cubicBezTo>
                    <a:pt x="54" y="23"/>
                    <a:pt x="55" y="23"/>
                    <a:pt x="56" y="23"/>
                  </a:cubicBezTo>
                  <a:cubicBezTo>
                    <a:pt x="57" y="23"/>
                    <a:pt x="58" y="23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59" y="23"/>
                    <a:pt x="59" y="23"/>
                    <a:pt x="59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0" y="23"/>
                    <a:pt x="60" y="23"/>
                    <a:pt x="60" y="23"/>
                  </a:cubicBezTo>
                  <a:cubicBezTo>
                    <a:pt x="62" y="24"/>
                    <a:pt x="63" y="25"/>
                    <a:pt x="62" y="26"/>
                  </a:cubicBezTo>
                  <a:cubicBezTo>
                    <a:pt x="62" y="31"/>
                    <a:pt x="61" y="36"/>
                    <a:pt x="59" y="40"/>
                  </a:cubicBezTo>
                  <a:cubicBezTo>
                    <a:pt x="58" y="44"/>
                    <a:pt x="55" y="48"/>
                    <a:pt x="52" y="51"/>
                  </a:cubicBezTo>
                  <a:cubicBezTo>
                    <a:pt x="50" y="55"/>
                    <a:pt x="46" y="57"/>
                    <a:pt x="43" y="59"/>
                  </a:cubicBezTo>
                  <a:cubicBezTo>
                    <a:pt x="39" y="60"/>
                    <a:pt x="35" y="61"/>
                    <a:pt x="32" y="61"/>
                  </a:cubicBezTo>
                  <a:lnTo>
                    <a:pt x="32" y="57"/>
                  </a:lnTo>
                  <a:close/>
                  <a:moveTo>
                    <a:pt x="25" y="9"/>
                  </a:moveTo>
                  <a:cubicBezTo>
                    <a:pt x="25" y="8"/>
                    <a:pt x="25" y="8"/>
                    <a:pt x="24" y="7"/>
                  </a:cubicBezTo>
                  <a:cubicBezTo>
                    <a:pt x="24" y="7"/>
                    <a:pt x="24" y="6"/>
                    <a:pt x="24" y="6"/>
                  </a:cubicBezTo>
                  <a:cubicBezTo>
                    <a:pt x="20" y="8"/>
                    <a:pt x="18" y="10"/>
                    <a:pt x="15" y="12"/>
                  </a:cubicBezTo>
                  <a:cubicBezTo>
                    <a:pt x="12" y="15"/>
                    <a:pt x="10" y="18"/>
                    <a:pt x="8" y="21"/>
                  </a:cubicBezTo>
                  <a:cubicBezTo>
                    <a:pt x="8" y="21"/>
                    <a:pt x="8" y="21"/>
                    <a:pt x="8" y="22"/>
                  </a:cubicBezTo>
                  <a:cubicBezTo>
                    <a:pt x="6" y="27"/>
                    <a:pt x="5" y="33"/>
                    <a:pt x="7" y="38"/>
                  </a:cubicBezTo>
                  <a:cubicBezTo>
                    <a:pt x="8" y="44"/>
                    <a:pt x="12" y="49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9" y="54"/>
                    <a:pt x="21" y="55"/>
                    <a:pt x="24" y="55"/>
                  </a:cubicBezTo>
                  <a:cubicBezTo>
                    <a:pt x="26" y="56"/>
                    <a:pt x="28" y="57"/>
                    <a:pt x="31" y="57"/>
                  </a:cubicBezTo>
                  <a:cubicBezTo>
                    <a:pt x="31" y="57"/>
                    <a:pt x="31" y="57"/>
                    <a:pt x="32" y="57"/>
                  </a:cubicBezTo>
                  <a:cubicBezTo>
                    <a:pt x="32" y="61"/>
                    <a:pt x="32" y="61"/>
                    <a:pt x="32" y="61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28" y="61"/>
                    <a:pt x="25" y="61"/>
                    <a:pt x="22" y="60"/>
                  </a:cubicBezTo>
                  <a:cubicBezTo>
                    <a:pt x="19" y="59"/>
                    <a:pt x="17" y="58"/>
                    <a:pt x="14" y="56"/>
                  </a:cubicBezTo>
                  <a:cubicBezTo>
                    <a:pt x="14" y="56"/>
                    <a:pt x="14" y="56"/>
                    <a:pt x="14" y="56"/>
                  </a:cubicBezTo>
                  <a:cubicBezTo>
                    <a:pt x="8" y="52"/>
                    <a:pt x="4" y="46"/>
                    <a:pt x="2" y="40"/>
                  </a:cubicBezTo>
                  <a:cubicBezTo>
                    <a:pt x="0" y="33"/>
                    <a:pt x="1" y="26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6" y="15"/>
                    <a:pt x="9" y="12"/>
                    <a:pt x="12" y="8"/>
                  </a:cubicBezTo>
                  <a:cubicBezTo>
                    <a:pt x="15" y="5"/>
                    <a:pt x="19" y="3"/>
                    <a:pt x="2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5" y="0"/>
                    <a:pt x="26" y="0"/>
                    <a:pt x="27" y="1"/>
                  </a:cubicBezTo>
                  <a:cubicBezTo>
                    <a:pt x="27" y="2"/>
                    <a:pt x="28" y="4"/>
                    <a:pt x="28" y="5"/>
                  </a:cubicBezTo>
                  <a:cubicBezTo>
                    <a:pt x="29" y="6"/>
                    <a:pt x="30" y="7"/>
                    <a:pt x="30" y="8"/>
                  </a:cubicBezTo>
                  <a:cubicBezTo>
                    <a:pt x="30" y="8"/>
                    <a:pt x="30" y="8"/>
                    <a:pt x="30" y="8"/>
                  </a:cubicBezTo>
                  <a:cubicBezTo>
                    <a:pt x="31" y="9"/>
                    <a:pt x="31" y="10"/>
                    <a:pt x="30" y="11"/>
                  </a:cubicBezTo>
                  <a:cubicBezTo>
                    <a:pt x="28" y="12"/>
                    <a:pt x="27" y="14"/>
                    <a:pt x="26" y="15"/>
                  </a:cubicBezTo>
                  <a:cubicBezTo>
                    <a:pt x="25" y="17"/>
                    <a:pt x="24" y="19"/>
                    <a:pt x="23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2" y="24"/>
                    <a:pt x="21" y="27"/>
                    <a:pt x="22" y="30"/>
                  </a:cubicBezTo>
                  <a:cubicBezTo>
                    <a:pt x="23" y="33"/>
                    <a:pt x="24" y="36"/>
                    <a:pt x="27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8" y="38"/>
                    <a:pt x="29" y="39"/>
                    <a:pt x="30" y="39"/>
                  </a:cubicBezTo>
                  <a:cubicBezTo>
                    <a:pt x="30" y="39"/>
                    <a:pt x="31" y="39"/>
                    <a:pt x="32" y="39"/>
                  </a:cubicBezTo>
                  <a:cubicBezTo>
                    <a:pt x="32" y="44"/>
                    <a:pt x="32" y="44"/>
                    <a:pt x="32" y="44"/>
                  </a:cubicBezTo>
                  <a:cubicBezTo>
                    <a:pt x="31" y="44"/>
                    <a:pt x="30" y="44"/>
                    <a:pt x="29" y="43"/>
                  </a:cubicBezTo>
                  <a:cubicBezTo>
                    <a:pt x="27" y="43"/>
                    <a:pt x="26" y="42"/>
                    <a:pt x="2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1" y="39"/>
                    <a:pt x="18" y="35"/>
                    <a:pt x="17" y="31"/>
                  </a:cubicBezTo>
                  <a:cubicBezTo>
                    <a:pt x="16" y="27"/>
                    <a:pt x="17" y="23"/>
                    <a:pt x="19" y="18"/>
                  </a:cubicBezTo>
                  <a:cubicBezTo>
                    <a:pt x="20" y="16"/>
                    <a:pt x="21" y="14"/>
                    <a:pt x="22" y="13"/>
                  </a:cubicBezTo>
                  <a:cubicBezTo>
                    <a:pt x="23" y="11"/>
                    <a:pt x="24" y="10"/>
                    <a:pt x="25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79" name="Freeform 217"/>
            <p:cNvSpPr>
              <a:spLocks noEditPoints="1"/>
            </p:cNvSpPr>
            <p:nvPr/>
          </p:nvSpPr>
          <p:spPr bwMode="auto">
            <a:xfrm>
              <a:off x="6089752" y="4895391"/>
              <a:ext cx="104775" cy="104775"/>
            </a:xfrm>
            <a:custGeom>
              <a:avLst/>
              <a:gdLst>
                <a:gd name="T0" fmla="*/ 56 w 62"/>
                <a:gd name="T1" fmla="*/ 37 h 62"/>
                <a:gd name="T2" fmla="*/ 53 w 62"/>
                <a:gd name="T3" fmla="*/ 20 h 62"/>
                <a:gd name="T4" fmla="*/ 37 w 62"/>
                <a:gd name="T5" fmla="*/ 6 h 62"/>
                <a:gd name="T6" fmla="*/ 36 w 62"/>
                <a:gd name="T7" fmla="*/ 9 h 62"/>
                <a:gd name="T8" fmla="*/ 43 w 62"/>
                <a:gd name="T9" fmla="*/ 18 h 62"/>
                <a:gd name="T10" fmla="*/ 45 w 62"/>
                <a:gd name="T11" fmla="*/ 30 h 62"/>
                <a:gd name="T12" fmla="*/ 39 w 62"/>
                <a:gd name="T13" fmla="*/ 41 h 62"/>
                <a:gd name="T14" fmla="*/ 34 w 62"/>
                <a:gd name="T15" fmla="*/ 44 h 62"/>
                <a:gd name="T16" fmla="*/ 31 w 62"/>
                <a:gd name="T17" fmla="*/ 45 h 62"/>
                <a:gd name="T18" fmla="*/ 33 w 62"/>
                <a:gd name="T19" fmla="*/ 39 h 62"/>
                <a:gd name="T20" fmla="*/ 36 w 62"/>
                <a:gd name="T21" fmla="*/ 37 h 62"/>
                <a:gd name="T22" fmla="*/ 40 w 62"/>
                <a:gd name="T23" fmla="*/ 30 h 62"/>
                <a:gd name="T24" fmla="*/ 38 w 62"/>
                <a:gd name="T25" fmla="*/ 20 h 62"/>
                <a:gd name="T26" fmla="*/ 35 w 62"/>
                <a:gd name="T27" fmla="*/ 16 h 62"/>
                <a:gd name="T28" fmla="*/ 31 w 62"/>
                <a:gd name="T29" fmla="*/ 11 h 62"/>
                <a:gd name="T30" fmla="*/ 32 w 62"/>
                <a:gd name="T31" fmla="*/ 5 h 62"/>
                <a:gd name="T32" fmla="*/ 34 w 62"/>
                <a:gd name="T33" fmla="*/ 2 h 62"/>
                <a:gd name="T34" fmla="*/ 49 w 62"/>
                <a:gd name="T35" fmla="*/ 7 h 62"/>
                <a:gd name="T36" fmla="*/ 57 w 62"/>
                <a:gd name="T37" fmla="*/ 17 h 62"/>
                <a:gd name="T38" fmla="*/ 50 w 62"/>
                <a:gd name="T39" fmla="*/ 55 h 62"/>
                <a:gd name="T40" fmla="*/ 42 w 62"/>
                <a:gd name="T41" fmla="*/ 60 h 62"/>
                <a:gd name="T42" fmla="*/ 32 w 62"/>
                <a:gd name="T43" fmla="*/ 62 h 62"/>
                <a:gd name="T44" fmla="*/ 31 w 62"/>
                <a:gd name="T45" fmla="*/ 57 h 62"/>
                <a:gd name="T46" fmla="*/ 32 w 62"/>
                <a:gd name="T47" fmla="*/ 57 h 62"/>
                <a:gd name="T48" fmla="*/ 47 w 62"/>
                <a:gd name="T49" fmla="*/ 51 h 62"/>
                <a:gd name="T50" fmla="*/ 31 w 62"/>
                <a:gd name="T51" fmla="*/ 45 h 62"/>
                <a:gd name="T52" fmla="*/ 22 w 62"/>
                <a:gd name="T53" fmla="*/ 43 h 62"/>
                <a:gd name="T54" fmla="*/ 15 w 62"/>
                <a:gd name="T55" fmla="*/ 39 h 62"/>
                <a:gd name="T56" fmla="*/ 9 w 62"/>
                <a:gd name="T57" fmla="*/ 30 h 62"/>
                <a:gd name="T58" fmla="*/ 5 w 62"/>
                <a:gd name="T59" fmla="*/ 31 h 62"/>
                <a:gd name="T60" fmla="*/ 8 w 62"/>
                <a:gd name="T61" fmla="*/ 39 h 62"/>
                <a:gd name="T62" fmla="*/ 8 w 62"/>
                <a:gd name="T63" fmla="*/ 39 h 62"/>
                <a:gd name="T64" fmla="*/ 8 w 62"/>
                <a:gd name="T65" fmla="*/ 41 h 62"/>
                <a:gd name="T66" fmla="*/ 12 w 62"/>
                <a:gd name="T67" fmla="*/ 46 h 62"/>
                <a:gd name="T68" fmla="*/ 15 w 62"/>
                <a:gd name="T69" fmla="*/ 50 h 62"/>
                <a:gd name="T70" fmla="*/ 31 w 62"/>
                <a:gd name="T71" fmla="*/ 57 h 62"/>
                <a:gd name="T72" fmla="*/ 21 w 62"/>
                <a:gd name="T73" fmla="*/ 60 h 62"/>
                <a:gd name="T74" fmla="*/ 12 w 62"/>
                <a:gd name="T75" fmla="*/ 54 h 62"/>
                <a:gd name="T76" fmla="*/ 5 w 62"/>
                <a:gd name="T77" fmla="*/ 44 h 62"/>
                <a:gd name="T78" fmla="*/ 4 w 62"/>
                <a:gd name="T79" fmla="*/ 43 h 62"/>
                <a:gd name="T80" fmla="*/ 3 w 62"/>
                <a:gd name="T81" fmla="*/ 41 h 62"/>
                <a:gd name="T82" fmla="*/ 1 w 62"/>
                <a:gd name="T83" fmla="*/ 35 h 62"/>
                <a:gd name="T84" fmla="*/ 0 w 62"/>
                <a:gd name="T85" fmla="*/ 29 h 62"/>
                <a:gd name="T86" fmla="*/ 2 w 62"/>
                <a:gd name="T87" fmla="*/ 26 h 62"/>
                <a:gd name="T88" fmla="*/ 9 w 62"/>
                <a:gd name="T89" fmla="*/ 25 h 62"/>
                <a:gd name="T90" fmla="*/ 15 w 62"/>
                <a:gd name="T91" fmla="*/ 32 h 62"/>
                <a:gd name="T92" fmla="*/ 19 w 62"/>
                <a:gd name="T93" fmla="*/ 36 h 62"/>
                <a:gd name="T94" fmla="*/ 29 w 62"/>
                <a:gd name="T95" fmla="*/ 40 h 62"/>
                <a:gd name="T96" fmla="*/ 31 w 62"/>
                <a:gd name="T97" fmla="*/ 45 h 62"/>
                <a:gd name="T98" fmla="*/ 31 w 62"/>
                <a:gd name="T99" fmla="*/ 1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2" h="62">
                  <a:moveTo>
                    <a:pt x="47" y="51"/>
                  </a:moveTo>
                  <a:cubicBezTo>
                    <a:pt x="52" y="48"/>
                    <a:pt x="55" y="42"/>
                    <a:pt x="56" y="37"/>
                  </a:cubicBezTo>
                  <a:cubicBezTo>
                    <a:pt x="57" y="31"/>
                    <a:pt x="56" y="25"/>
                    <a:pt x="53" y="20"/>
                  </a:cubicBezTo>
                  <a:cubicBezTo>
                    <a:pt x="53" y="20"/>
                    <a:pt x="53" y="20"/>
                    <a:pt x="53" y="20"/>
                  </a:cubicBezTo>
                  <a:cubicBezTo>
                    <a:pt x="51" y="16"/>
                    <a:pt x="49" y="14"/>
                    <a:pt x="46" y="11"/>
                  </a:cubicBezTo>
                  <a:cubicBezTo>
                    <a:pt x="43" y="9"/>
                    <a:pt x="40" y="7"/>
                    <a:pt x="37" y="6"/>
                  </a:cubicBezTo>
                  <a:cubicBezTo>
                    <a:pt x="37" y="6"/>
                    <a:pt x="37" y="7"/>
                    <a:pt x="37" y="7"/>
                  </a:cubicBezTo>
                  <a:cubicBezTo>
                    <a:pt x="36" y="8"/>
                    <a:pt x="36" y="8"/>
                    <a:pt x="36" y="9"/>
                  </a:cubicBezTo>
                  <a:cubicBezTo>
                    <a:pt x="37" y="10"/>
                    <a:pt x="38" y="11"/>
                    <a:pt x="39" y="12"/>
                  </a:cubicBezTo>
                  <a:cubicBezTo>
                    <a:pt x="41" y="14"/>
                    <a:pt x="42" y="16"/>
                    <a:pt x="43" y="18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5" y="22"/>
                    <a:pt x="46" y="26"/>
                    <a:pt x="45" y="30"/>
                  </a:cubicBezTo>
                  <a:cubicBezTo>
                    <a:pt x="45" y="35"/>
                    <a:pt x="43" y="38"/>
                    <a:pt x="39" y="41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38" y="42"/>
                    <a:pt x="36" y="43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4" y="44"/>
                    <a:pt x="34" y="44"/>
                    <a:pt x="34" y="44"/>
                  </a:cubicBezTo>
                  <a:cubicBezTo>
                    <a:pt x="33" y="44"/>
                    <a:pt x="32" y="44"/>
                    <a:pt x="31" y="45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0"/>
                    <a:pt x="32" y="39"/>
                    <a:pt x="33" y="39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34" y="39"/>
                    <a:pt x="35" y="38"/>
                    <a:pt x="36" y="37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9" y="36"/>
                    <a:pt x="40" y="33"/>
                    <a:pt x="40" y="30"/>
                  </a:cubicBezTo>
                  <a:cubicBezTo>
                    <a:pt x="41" y="27"/>
                    <a:pt x="40" y="23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38" y="18"/>
                    <a:pt x="37" y="17"/>
                    <a:pt x="35" y="16"/>
                  </a:cubicBezTo>
                  <a:cubicBezTo>
                    <a:pt x="34" y="14"/>
                    <a:pt x="33" y="13"/>
                    <a:pt x="31" y="12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1" y="7"/>
                    <a:pt x="32" y="6"/>
                    <a:pt x="32" y="5"/>
                  </a:cubicBezTo>
                  <a:cubicBezTo>
                    <a:pt x="33" y="4"/>
                    <a:pt x="33" y="3"/>
                    <a:pt x="34" y="2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4" y="0"/>
                    <a:pt x="36" y="0"/>
                    <a:pt x="37" y="0"/>
                  </a:cubicBezTo>
                  <a:cubicBezTo>
                    <a:pt x="41" y="2"/>
                    <a:pt x="45" y="5"/>
                    <a:pt x="49" y="7"/>
                  </a:cubicBezTo>
                  <a:cubicBezTo>
                    <a:pt x="52" y="10"/>
                    <a:pt x="55" y="14"/>
                    <a:pt x="57" y="17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61" y="23"/>
                    <a:pt x="62" y="31"/>
                    <a:pt x="61" y="38"/>
                  </a:cubicBezTo>
                  <a:cubicBezTo>
                    <a:pt x="60" y="44"/>
                    <a:pt x="56" y="51"/>
                    <a:pt x="50" y="55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48" y="57"/>
                    <a:pt x="45" y="59"/>
                    <a:pt x="42" y="60"/>
                  </a:cubicBezTo>
                  <a:cubicBezTo>
                    <a:pt x="39" y="61"/>
                    <a:pt x="35" y="62"/>
                    <a:pt x="32" y="62"/>
                  </a:cubicBezTo>
                  <a:cubicBezTo>
                    <a:pt x="32" y="62"/>
                    <a:pt x="32" y="62"/>
                    <a:pt x="32" y="62"/>
                  </a:cubicBezTo>
                  <a:cubicBezTo>
                    <a:pt x="32" y="62"/>
                    <a:pt x="31" y="62"/>
                    <a:pt x="31" y="62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31" y="57"/>
                    <a:pt x="32" y="57"/>
                    <a:pt x="32" y="57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5" y="57"/>
                    <a:pt x="37" y="56"/>
                    <a:pt x="40" y="55"/>
                  </a:cubicBezTo>
                  <a:cubicBezTo>
                    <a:pt x="43" y="55"/>
                    <a:pt x="45" y="53"/>
                    <a:pt x="47" y="51"/>
                  </a:cubicBezTo>
                  <a:cubicBezTo>
                    <a:pt x="47" y="51"/>
                    <a:pt x="47" y="51"/>
                    <a:pt x="47" y="51"/>
                  </a:cubicBezTo>
                  <a:close/>
                  <a:moveTo>
                    <a:pt x="31" y="45"/>
                  </a:moveTo>
                  <a:cubicBezTo>
                    <a:pt x="30" y="45"/>
                    <a:pt x="30" y="45"/>
                    <a:pt x="29" y="45"/>
                  </a:cubicBezTo>
                  <a:cubicBezTo>
                    <a:pt x="27" y="45"/>
                    <a:pt x="24" y="44"/>
                    <a:pt x="22" y="43"/>
                  </a:cubicBezTo>
                  <a:cubicBezTo>
                    <a:pt x="20" y="42"/>
                    <a:pt x="17" y="41"/>
                    <a:pt x="16" y="39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4" y="38"/>
                    <a:pt x="12" y="36"/>
                    <a:pt x="11" y="34"/>
                  </a:cubicBezTo>
                  <a:cubicBezTo>
                    <a:pt x="10" y="33"/>
                    <a:pt x="9" y="32"/>
                    <a:pt x="9" y="30"/>
                  </a:cubicBezTo>
                  <a:cubicBezTo>
                    <a:pt x="8" y="30"/>
                    <a:pt x="7" y="31"/>
                    <a:pt x="6" y="31"/>
                  </a:cubicBezTo>
                  <a:cubicBezTo>
                    <a:pt x="6" y="31"/>
                    <a:pt x="5" y="31"/>
                    <a:pt x="5" y="31"/>
                  </a:cubicBezTo>
                  <a:cubicBezTo>
                    <a:pt x="5" y="32"/>
                    <a:pt x="6" y="33"/>
                    <a:pt x="6" y="34"/>
                  </a:cubicBezTo>
                  <a:cubicBezTo>
                    <a:pt x="6" y="36"/>
                    <a:pt x="7" y="38"/>
                    <a:pt x="8" y="39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40"/>
                    <a:pt x="8" y="40"/>
                    <a:pt x="8" y="41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9" y="41"/>
                    <a:pt x="9" y="42"/>
                    <a:pt x="9" y="42"/>
                  </a:cubicBezTo>
                  <a:cubicBezTo>
                    <a:pt x="10" y="44"/>
                    <a:pt x="11" y="45"/>
                    <a:pt x="12" y="46"/>
                  </a:cubicBezTo>
                  <a:cubicBezTo>
                    <a:pt x="13" y="48"/>
                    <a:pt x="14" y="49"/>
                    <a:pt x="15" y="50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7" y="52"/>
                    <a:pt x="20" y="54"/>
                    <a:pt x="23" y="55"/>
                  </a:cubicBezTo>
                  <a:cubicBezTo>
                    <a:pt x="25" y="56"/>
                    <a:pt x="28" y="57"/>
                    <a:pt x="31" y="57"/>
                  </a:cubicBezTo>
                  <a:cubicBezTo>
                    <a:pt x="31" y="62"/>
                    <a:pt x="31" y="62"/>
                    <a:pt x="31" y="62"/>
                  </a:cubicBezTo>
                  <a:cubicBezTo>
                    <a:pt x="27" y="62"/>
                    <a:pt x="24" y="61"/>
                    <a:pt x="21" y="60"/>
                  </a:cubicBezTo>
                  <a:cubicBezTo>
                    <a:pt x="18" y="58"/>
                    <a:pt x="15" y="56"/>
                    <a:pt x="12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0" y="52"/>
                    <a:pt x="9" y="51"/>
                    <a:pt x="8" y="49"/>
                  </a:cubicBezTo>
                  <a:cubicBezTo>
                    <a:pt x="7" y="48"/>
                    <a:pt x="6" y="46"/>
                    <a:pt x="5" y="44"/>
                  </a:cubicBezTo>
                  <a:cubicBezTo>
                    <a:pt x="5" y="44"/>
                    <a:pt x="4" y="43"/>
                    <a:pt x="4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4" y="42"/>
                    <a:pt x="4" y="42"/>
                    <a:pt x="3" y="41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3" y="39"/>
                    <a:pt x="2" y="37"/>
                    <a:pt x="1" y="35"/>
                  </a:cubicBezTo>
                  <a:cubicBezTo>
                    <a:pt x="1" y="33"/>
                    <a:pt x="0" y="31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28"/>
                    <a:pt x="1" y="26"/>
                    <a:pt x="2" y="26"/>
                  </a:cubicBezTo>
                  <a:cubicBezTo>
                    <a:pt x="3" y="26"/>
                    <a:pt x="4" y="26"/>
                    <a:pt x="6" y="26"/>
                  </a:cubicBezTo>
                  <a:cubicBezTo>
                    <a:pt x="7" y="26"/>
                    <a:pt x="8" y="26"/>
                    <a:pt x="9" y="25"/>
                  </a:cubicBezTo>
                  <a:cubicBezTo>
                    <a:pt x="10" y="25"/>
                    <a:pt x="11" y="25"/>
                    <a:pt x="12" y="26"/>
                  </a:cubicBezTo>
                  <a:cubicBezTo>
                    <a:pt x="13" y="28"/>
                    <a:pt x="14" y="30"/>
                    <a:pt x="15" y="32"/>
                  </a:cubicBezTo>
                  <a:cubicBezTo>
                    <a:pt x="16" y="33"/>
                    <a:pt x="17" y="35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20" y="37"/>
                    <a:pt x="22" y="38"/>
                    <a:pt x="24" y="39"/>
                  </a:cubicBezTo>
                  <a:cubicBezTo>
                    <a:pt x="25" y="40"/>
                    <a:pt x="27" y="40"/>
                    <a:pt x="29" y="40"/>
                  </a:cubicBezTo>
                  <a:cubicBezTo>
                    <a:pt x="30" y="40"/>
                    <a:pt x="30" y="40"/>
                    <a:pt x="31" y="40"/>
                  </a:cubicBezTo>
                  <a:cubicBezTo>
                    <a:pt x="31" y="45"/>
                    <a:pt x="31" y="45"/>
                    <a:pt x="31" y="45"/>
                  </a:cubicBezTo>
                  <a:close/>
                  <a:moveTo>
                    <a:pt x="31" y="8"/>
                  </a:moveTo>
                  <a:cubicBezTo>
                    <a:pt x="31" y="11"/>
                    <a:pt x="31" y="11"/>
                    <a:pt x="31" y="11"/>
                  </a:cubicBezTo>
                  <a:cubicBezTo>
                    <a:pt x="30" y="10"/>
                    <a:pt x="30" y="9"/>
                    <a:pt x="31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80" name="Freeform 218"/>
            <p:cNvSpPr>
              <a:spLocks noEditPoints="1"/>
            </p:cNvSpPr>
            <p:nvPr/>
          </p:nvSpPr>
          <p:spPr bwMode="auto">
            <a:xfrm>
              <a:off x="5952830" y="4807285"/>
              <a:ext cx="100013" cy="100013"/>
            </a:xfrm>
            <a:custGeom>
              <a:avLst/>
              <a:gdLst>
                <a:gd name="T0" fmla="*/ 39 w 59"/>
                <a:gd name="T1" fmla="*/ 54 h 59"/>
                <a:gd name="T2" fmla="*/ 41 w 59"/>
                <a:gd name="T3" fmla="*/ 50 h 59"/>
                <a:gd name="T4" fmla="*/ 30 w 59"/>
                <a:gd name="T5" fmla="*/ 42 h 59"/>
                <a:gd name="T6" fmla="*/ 37 w 59"/>
                <a:gd name="T7" fmla="*/ 45 h 59"/>
                <a:gd name="T8" fmla="*/ 46 w 59"/>
                <a:gd name="T9" fmla="*/ 48 h 59"/>
                <a:gd name="T10" fmla="*/ 47 w 59"/>
                <a:gd name="T11" fmla="*/ 55 h 59"/>
                <a:gd name="T12" fmla="*/ 33 w 59"/>
                <a:gd name="T13" fmla="*/ 59 h 59"/>
                <a:gd name="T14" fmla="*/ 30 w 59"/>
                <a:gd name="T15" fmla="*/ 15 h 59"/>
                <a:gd name="T16" fmla="*/ 38 w 59"/>
                <a:gd name="T17" fmla="*/ 14 h 59"/>
                <a:gd name="T18" fmla="*/ 39 w 59"/>
                <a:gd name="T19" fmla="*/ 14 h 59"/>
                <a:gd name="T20" fmla="*/ 51 w 59"/>
                <a:gd name="T21" fmla="*/ 15 h 59"/>
                <a:gd name="T22" fmla="*/ 33 w 59"/>
                <a:gd name="T23" fmla="*/ 5 h 59"/>
                <a:gd name="T24" fmla="*/ 31 w 59"/>
                <a:gd name="T25" fmla="*/ 5 h 59"/>
                <a:gd name="T26" fmla="*/ 32 w 59"/>
                <a:gd name="T27" fmla="*/ 0 h 59"/>
                <a:gd name="T28" fmla="*/ 46 w 59"/>
                <a:gd name="T29" fmla="*/ 4 h 59"/>
                <a:gd name="T30" fmla="*/ 58 w 59"/>
                <a:gd name="T31" fmla="*/ 13 h 59"/>
                <a:gd name="T32" fmla="*/ 53 w 59"/>
                <a:gd name="T33" fmla="*/ 21 h 59"/>
                <a:gd name="T34" fmla="*/ 44 w 59"/>
                <a:gd name="T35" fmla="*/ 20 h 59"/>
                <a:gd name="T36" fmla="*/ 39 w 59"/>
                <a:gd name="T37" fmla="*/ 19 h 59"/>
                <a:gd name="T38" fmla="*/ 30 w 59"/>
                <a:gd name="T39" fmla="*/ 20 h 59"/>
                <a:gd name="T40" fmla="*/ 39 w 59"/>
                <a:gd name="T41" fmla="*/ 14 h 59"/>
                <a:gd name="T42" fmla="*/ 30 w 59"/>
                <a:gd name="T43" fmla="*/ 54 h 59"/>
                <a:gd name="T44" fmla="*/ 20 w 59"/>
                <a:gd name="T45" fmla="*/ 57 h 59"/>
                <a:gd name="T46" fmla="*/ 30 w 59"/>
                <a:gd name="T47" fmla="*/ 31 h 59"/>
                <a:gd name="T48" fmla="*/ 30 w 59"/>
                <a:gd name="T49" fmla="*/ 42 h 59"/>
                <a:gd name="T50" fmla="*/ 24 w 59"/>
                <a:gd name="T51" fmla="*/ 27 h 59"/>
                <a:gd name="T52" fmla="*/ 30 w 59"/>
                <a:gd name="T53" fmla="*/ 15 h 59"/>
                <a:gd name="T54" fmla="*/ 20 w 59"/>
                <a:gd name="T55" fmla="*/ 38 h 59"/>
                <a:gd name="T56" fmla="*/ 30 w 59"/>
                <a:gd name="T57" fmla="*/ 47 h 59"/>
                <a:gd name="T58" fmla="*/ 30 w 59"/>
                <a:gd name="T59" fmla="*/ 5 h 59"/>
                <a:gd name="T60" fmla="*/ 20 w 59"/>
                <a:gd name="T61" fmla="*/ 2 h 59"/>
                <a:gd name="T62" fmla="*/ 20 w 59"/>
                <a:gd name="T63" fmla="*/ 7 h 59"/>
                <a:gd name="T64" fmla="*/ 20 w 59"/>
                <a:gd name="T65" fmla="*/ 38 h 59"/>
                <a:gd name="T66" fmla="*/ 20 w 59"/>
                <a:gd name="T67" fmla="*/ 57 h 59"/>
                <a:gd name="T68" fmla="*/ 20 w 59"/>
                <a:gd name="T69" fmla="*/ 7 h 59"/>
                <a:gd name="T70" fmla="*/ 20 w 59"/>
                <a:gd name="T71" fmla="*/ 38 h 59"/>
                <a:gd name="T72" fmla="*/ 20 w 59"/>
                <a:gd name="T73" fmla="*/ 57 h 59"/>
                <a:gd name="T74" fmla="*/ 19 w 59"/>
                <a:gd name="T75" fmla="*/ 26 h 59"/>
                <a:gd name="T76" fmla="*/ 20 w 59"/>
                <a:gd name="T77" fmla="*/ 38 h 59"/>
                <a:gd name="T78" fmla="*/ 2 w 59"/>
                <a:gd name="T79" fmla="*/ 21 h 59"/>
                <a:gd name="T80" fmla="*/ 18 w 59"/>
                <a:gd name="T81" fmla="*/ 56 h 59"/>
                <a:gd name="T82" fmla="*/ 20 w 59"/>
                <a:gd name="T83" fmla="*/ 52 h 59"/>
                <a:gd name="T84" fmla="*/ 8 w 59"/>
                <a:gd name="T85" fmla="*/ 40 h 59"/>
                <a:gd name="T86" fmla="*/ 15 w 59"/>
                <a:gd name="T87" fmla="*/ 10 h 59"/>
                <a:gd name="T88" fmla="*/ 20 w 59"/>
                <a:gd name="T89" fmla="*/ 5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" h="59">
                  <a:moveTo>
                    <a:pt x="30" y="54"/>
                  </a:moveTo>
                  <a:cubicBezTo>
                    <a:pt x="31" y="54"/>
                    <a:pt x="32" y="54"/>
                    <a:pt x="33" y="54"/>
                  </a:cubicBezTo>
                  <a:cubicBezTo>
                    <a:pt x="35" y="54"/>
                    <a:pt x="37" y="54"/>
                    <a:pt x="39" y="54"/>
                  </a:cubicBezTo>
                  <a:cubicBezTo>
                    <a:pt x="40" y="54"/>
                    <a:pt x="41" y="54"/>
                    <a:pt x="42" y="54"/>
                  </a:cubicBezTo>
                  <a:cubicBezTo>
                    <a:pt x="42" y="53"/>
                    <a:pt x="42" y="53"/>
                    <a:pt x="42" y="52"/>
                  </a:cubicBezTo>
                  <a:cubicBezTo>
                    <a:pt x="41" y="52"/>
                    <a:pt x="41" y="51"/>
                    <a:pt x="41" y="50"/>
                  </a:cubicBezTo>
                  <a:cubicBezTo>
                    <a:pt x="39" y="50"/>
                    <a:pt x="38" y="50"/>
                    <a:pt x="36" y="49"/>
                  </a:cubicBezTo>
                  <a:cubicBezTo>
                    <a:pt x="34" y="49"/>
                    <a:pt x="32" y="48"/>
                    <a:pt x="30" y="47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1" y="42"/>
                    <a:pt x="31" y="43"/>
                    <a:pt x="32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4" y="44"/>
                    <a:pt x="35" y="44"/>
                    <a:pt x="37" y="45"/>
                  </a:cubicBezTo>
                  <a:cubicBezTo>
                    <a:pt x="39" y="45"/>
                    <a:pt x="41" y="45"/>
                    <a:pt x="43" y="46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4" y="46"/>
                    <a:pt x="45" y="46"/>
                    <a:pt x="46" y="48"/>
                  </a:cubicBezTo>
                  <a:cubicBezTo>
                    <a:pt x="46" y="49"/>
                    <a:pt x="46" y="50"/>
                    <a:pt x="46" y="51"/>
                  </a:cubicBezTo>
                  <a:cubicBezTo>
                    <a:pt x="46" y="52"/>
                    <a:pt x="47" y="53"/>
                    <a:pt x="47" y="55"/>
                  </a:cubicBezTo>
                  <a:cubicBezTo>
                    <a:pt x="47" y="55"/>
                    <a:pt x="47" y="55"/>
                    <a:pt x="47" y="55"/>
                  </a:cubicBezTo>
                  <a:cubicBezTo>
                    <a:pt x="48" y="56"/>
                    <a:pt x="47" y="58"/>
                    <a:pt x="45" y="58"/>
                  </a:cubicBezTo>
                  <a:cubicBezTo>
                    <a:pt x="43" y="58"/>
                    <a:pt x="41" y="59"/>
                    <a:pt x="39" y="59"/>
                  </a:cubicBezTo>
                  <a:cubicBezTo>
                    <a:pt x="37" y="59"/>
                    <a:pt x="35" y="59"/>
                    <a:pt x="33" y="59"/>
                  </a:cubicBezTo>
                  <a:cubicBezTo>
                    <a:pt x="32" y="59"/>
                    <a:pt x="31" y="59"/>
                    <a:pt x="30" y="59"/>
                  </a:cubicBezTo>
                  <a:cubicBezTo>
                    <a:pt x="30" y="54"/>
                    <a:pt x="30" y="54"/>
                    <a:pt x="30" y="54"/>
                  </a:cubicBezTo>
                  <a:close/>
                  <a:moveTo>
                    <a:pt x="30" y="15"/>
                  </a:moveTo>
                  <a:cubicBezTo>
                    <a:pt x="32" y="14"/>
                    <a:pt x="35" y="14"/>
                    <a:pt x="37" y="14"/>
                  </a:cubicBezTo>
                  <a:cubicBezTo>
                    <a:pt x="37" y="14"/>
                    <a:pt x="38" y="14"/>
                    <a:pt x="38" y="14"/>
                  </a:cubicBezTo>
                  <a:cubicBezTo>
                    <a:pt x="38" y="14"/>
                    <a:pt x="38" y="14"/>
                    <a:pt x="38" y="14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9" y="14"/>
                    <a:pt x="39" y="14"/>
                    <a:pt x="39" y="14"/>
                  </a:cubicBezTo>
                  <a:cubicBezTo>
                    <a:pt x="41" y="14"/>
                    <a:pt x="43" y="14"/>
                    <a:pt x="46" y="15"/>
                  </a:cubicBezTo>
                  <a:cubicBezTo>
                    <a:pt x="47" y="16"/>
                    <a:pt x="48" y="16"/>
                    <a:pt x="50" y="17"/>
                  </a:cubicBezTo>
                  <a:cubicBezTo>
                    <a:pt x="50" y="16"/>
                    <a:pt x="51" y="16"/>
                    <a:pt x="51" y="15"/>
                  </a:cubicBezTo>
                  <a:cubicBezTo>
                    <a:pt x="52" y="15"/>
                    <a:pt x="52" y="15"/>
                    <a:pt x="52" y="14"/>
                  </a:cubicBezTo>
                  <a:cubicBezTo>
                    <a:pt x="50" y="12"/>
                    <a:pt x="47" y="10"/>
                    <a:pt x="44" y="8"/>
                  </a:cubicBezTo>
                  <a:cubicBezTo>
                    <a:pt x="41" y="7"/>
                    <a:pt x="37" y="5"/>
                    <a:pt x="33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3" y="5"/>
                    <a:pt x="32" y="5"/>
                    <a:pt x="31" y="5"/>
                  </a:cubicBezTo>
                  <a:cubicBezTo>
                    <a:pt x="31" y="5"/>
                    <a:pt x="31" y="5"/>
                    <a:pt x="30" y="5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1" y="0"/>
                    <a:pt x="31" y="0"/>
                    <a:pt x="32" y="0"/>
                  </a:cubicBezTo>
                  <a:cubicBezTo>
                    <a:pt x="33" y="0"/>
                    <a:pt x="33" y="0"/>
                    <a:pt x="34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8" y="1"/>
                    <a:pt x="42" y="2"/>
                    <a:pt x="46" y="4"/>
                  </a:cubicBezTo>
                  <a:cubicBezTo>
                    <a:pt x="50" y="6"/>
                    <a:pt x="54" y="9"/>
                    <a:pt x="58" y="12"/>
                  </a:cubicBezTo>
                  <a:cubicBezTo>
                    <a:pt x="58" y="12"/>
                    <a:pt x="58" y="12"/>
                    <a:pt x="58" y="12"/>
                  </a:cubicBezTo>
                  <a:cubicBezTo>
                    <a:pt x="58" y="12"/>
                    <a:pt x="58" y="13"/>
                    <a:pt x="58" y="13"/>
                  </a:cubicBezTo>
                  <a:cubicBezTo>
                    <a:pt x="59" y="14"/>
                    <a:pt x="59" y="15"/>
                    <a:pt x="58" y="16"/>
                  </a:cubicBezTo>
                  <a:cubicBezTo>
                    <a:pt x="57" y="17"/>
                    <a:pt x="56" y="18"/>
                    <a:pt x="55" y="19"/>
                  </a:cubicBezTo>
                  <a:cubicBezTo>
                    <a:pt x="54" y="19"/>
                    <a:pt x="53" y="20"/>
                    <a:pt x="53" y="21"/>
                  </a:cubicBezTo>
                  <a:cubicBezTo>
                    <a:pt x="53" y="21"/>
                    <a:pt x="53" y="21"/>
                    <a:pt x="53" y="21"/>
                  </a:cubicBezTo>
                  <a:cubicBezTo>
                    <a:pt x="52" y="22"/>
                    <a:pt x="51" y="23"/>
                    <a:pt x="50" y="22"/>
                  </a:cubicBezTo>
                  <a:cubicBezTo>
                    <a:pt x="48" y="21"/>
                    <a:pt x="46" y="20"/>
                    <a:pt x="44" y="20"/>
                  </a:cubicBezTo>
                  <a:cubicBezTo>
                    <a:pt x="42" y="19"/>
                    <a:pt x="41" y="19"/>
                    <a:pt x="39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8" y="19"/>
                    <a:pt x="38" y="19"/>
                    <a:pt x="38" y="18"/>
                  </a:cubicBezTo>
                  <a:cubicBezTo>
                    <a:pt x="38" y="18"/>
                    <a:pt x="37" y="18"/>
                    <a:pt x="37" y="18"/>
                  </a:cubicBezTo>
                  <a:cubicBezTo>
                    <a:pt x="35" y="18"/>
                    <a:pt x="32" y="19"/>
                    <a:pt x="30" y="20"/>
                  </a:cubicBezTo>
                  <a:cubicBezTo>
                    <a:pt x="30" y="15"/>
                    <a:pt x="30" y="15"/>
                    <a:pt x="30" y="15"/>
                  </a:cubicBezTo>
                  <a:close/>
                  <a:moveTo>
                    <a:pt x="39" y="14"/>
                  </a:moveTo>
                  <a:cubicBezTo>
                    <a:pt x="39" y="14"/>
                    <a:pt x="39" y="14"/>
                    <a:pt x="39" y="14"/>
                  </a:cubicBezTo>
                  <a:close/>
                  <a:moveTo>
                    <a:pt x="20" y="52"/>
                  </a:moveTo>
                  <a:cubicBezTo>
                    <a:pt x="22" y="53"/>
                    <a:pt x="24" y="53"/>
                    <a:pt x="26" y="54"/>
                  </a:cubicBezTo>
                  <a:cubicBezTo>
                    <a:pt x="28" y="54"/>
                    <a:pt x="29" y="54"/>
                    <a:pt x="30" y="54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29" y="59"/>
                    <a:pt x="27" y="59"/>
                    <a:pt x="25" y="59"/>
                  </a:cubicBezTo>
                  <a:cubicBezTo>
                    <a:pt x="24" y="58"/>
                    <a:pt x="22" y="58"/>
                    <a:pt x="20" y="57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1"/>
                    <a:pt x="30" y="31"/>
                    <a:pt x="30" y="31"/>
                  </a:cubicBezTo>
                  <a:cubicBezTo>
                    <a:pt x="20" y="52"/>
                    <a:pt x="20" y="52"/>
                    <a:pt x="20" y="52"/>
                  </a:cubicBezTo>
                  <a:close/>
                  <a:moveTo>
                    <a:pt x="30" y="47"/>
                  </a:moveTo>
                  <a:cubicBezTo>
                    <a:pt x="30" y="42"/>
                    <a:pt x="30" y="42"/>
                    <a:pt x="30" y="42"/>
                  </a:cubicBezTo>
                  <a:cubicBezTo>
                    <a:pt x="28" y="40"/>
                    <a:pt x="26" y="38"/>
                    <a:pt x="25" y="36"/>
                  </a:cubicBezTo>
                  <a:cubicBezTo>
                    <a:pt x="23" y="33"/>
                    <a:pt x="23" y="30"/>
                    <a:pt x="24" y="27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4" y="25"/>
                    <a:pt x="26" y="23"/>
                    <a:pt x="28" y="21"/>
                  </a:cubicBezTo>
                  <a:cubicBezTo>
                    <a:pt x="29" y="21"/>
                    <a:pt x="30" y="20"/>
                    <a:pt x="30" y="20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29" y="15"/>
                    <a:pt x="27" y="16"/>
                    <a:pt x="26" y="17"/>
                  </a:cubicBezTo>
                  <a:cubicBezTo>
                    <a:pt x="23" y="19"/>
                    <a:pt x="21" y="21"/>
                    <a:pt x="20" y="23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2" y="42"/>
                    <a:pt x="26" y="45"/>
                    <a:pt x="30" y="47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30" y="47"/>
                    <a:pt x="30" y="47"/>
                    <a:pt x="30" y="47"/>
                  </a:cubicBezTo>
                  <a:close/>
                  <a:moveTo>
                    <a:pt x="30" y="0"/>
                  </a:moveTo>
                  <a:cubicBezTo>
                    <a:pt x="30" y="5"/>
                    <a:pt x="30" y="5"/>
                    <a:pt x="30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27" y="5"/>
                    <a:pt x="23" y="5"/>
                    <a:pt x="20" y="7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3" y="0"/>
                    <a:pt x="27" y="0"/>
                    <a:pt x="30" y="0"/>
                  </a:cubicBezTo>
                  <a:close/>
                  <a:moveTo>
                    <a:pt x="20" y="2"/>
                  </a:moveTo>
                  <a:cubicBezTo>
                    <a:pt x="20" y="7"/>
                    <a:pt x="20" y="7"/>
                    <a:pt x="20" y="7"/>
                  </a:cubicBezTo>
                  <a:cubicBezTo>
                    <a:pt x="20" y="2"/>
                    <a:pt x="20" y="2"/>
                    <a:pt x="20" y="2"/>
                  </a:cubicBezTo>
                  <a:close/>
                  <a:moveTo>
                    <a:pt x="20" y="23"/>
                  </a:moveTo>
                  <a:cubicBezTo>
                    <a:pt x="20" y="38"/>
                    <a:pt x="20" y="38"/>
                    <a:pt x="20" y="38"/>
                  </a:cubicBezTo>
                  <a:cubicBezTo>
                    <a:pt x="20" y="23"/>
                    <a:pt x="20" y="23"/>
                    <a:pt x="20" y="23"/>
                  </a:cubicBezTo>
                  <a:close/>
                  <a:moveTo>
                    <a:pt x="20" y="52"/>
                  </a:moveTo>
                  <a:cubicBezTo>
                    <a:pt x="20" y="57"/>
                    <a:pt x="20" y="57"/>
                    <a:pt x="20" y="57"/>
                  </a:cubicBezTo>
                  <a:lnTo>
                    <a:pt x="20" y="52"/>
                  </a:lnTo>
                  <a:close/>
                  <a:moveTo>
                    <a:pt x="20" y="2"/>
                  </a:moveTo>
                  <a:cubicBezTo>
                    <a:pt x="20" y="7"/>
                    <a:pt x="20" y="7"/>
                    <a:pt x="20" y="7"/>
                  </a:cubicBezTo>
                  <a:cubicBezTo>
                    <a:pt x="20" y="2"/>
                    <a:pt x="20" y="2"/>
                    <a:pt x="20" y="2"/>
                  </a:cubicBezTo>
                  <a:close/>
                  <a:moveTo>
                    <a:pt x="20" y="23"/>
                  </a:moveTo>
                  <a:cubicBezTo>
                    <a:pt x="20" y="38"/>
                    <a:pt x="20" y="38"/>
                    <a:pt x="20" y="38"/>
                  </a:cubicBezTo>
                  <a:cubicBezTo>
                    <a:pt x="20" y="23"/>
                    <a:pt x="20" y="23"/>
                    <a:pt x="20" y="23"/>
                  </a:cubicBezTo>
                  <a:close/>
                  <a:moveTo>
                    <a:pt x="20" y="52"/>
                  </a:moveTo>
                  <a:cubicBezTo>
                    <a:pt x="20" y="57"/>
                    <a:pt x="20" y="57"/>
                    <a:pt x="20" y="57"/>
                  </a:cubicBezTo>
                  <a:lnTo>
                    <a:pt x="20" y="52"/>
                  </a:lnTo>
                  <a:close/>
                  <a:moveTo>
                    <a:pt x="20" y="38"/>
                  </a:moveTo>
                  <a:cubicBezTo>
                    <a:pt x="18" y="34"/>
                    <a:pt x="18" y="30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5"/>
                    <a:pt x="20" y="24"/>
                    <a:pt x="20" y="23"/>
                  </a:cubicBezTo>
                  <a:cubicBezTo>
                    <a:pt x="20" y="38"/>
                    <a:pt x="20" y="38"/>
                    <a:pt x="20" y="38"/>
                  </a:cubicBezTo>
                  <a:close/>
                  <a:moveTo>
                    <a:pt x="20" y="2"/>
                  </a:moveTo>
                  <a:cubicBezTo>
                    <a:pt x="17" y="3"/>
                    <a:pt x="15" y="4"/>
                    <a:pt x="12" y="6"/>
                  </a:cubicBezTo>
                  <a:cubicBezTo>
                    <a:pt x="7" y="10"/>
                    <a:pt x="3" y="15"/>
                    <a:pt x="2" y="21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0" y="29"/>
                    <a:pt x="1" y="36"/>
                    <a:pt x="3" y="42"/>
                  </a:cubicBezTo>
                  <a:cubicBezTo>
                    <a:pt x="6" y="48"/>
                    <a:pt x="12" y="53"/>
                    <a:pt x="18" y="56"/>
                  </a:cubicBezTo>
                  <a:cubicBezTo>
                    <a:pt x="18" y="56"/>
                    <a:pt x="18" y="56"/>
                    <a:pt x="18" y="56"/>
                  </a:cubicBezTo>
                  <a:cubicBezTo>
                    <a:pt x="19" y="57"/>
                    <a:pt x="20" y="57"/>
                    <a:pt x="20" y="57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15" y="50"/>
                    <a:pt x="10" y="45"/>
                    <a:pt x="8" y="40"/>
                  </a:cubicBezTo>
                  <a:cubicBezTo>
                    <a:pt x="5" y="35"/>
                    <a:pt x="5" y="29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8" y="17"/>
                    <a:pt x="11" y="13"/>
                    <a:pt x="15" y="10"/>
                  </a:cubicBezTo>
                  <a:cubicBezTo>
                    <a:pt x="17" y="8"/>
                    <a:pt x="18" y="7"/>
                    <a:pt x="20" y="7"/>
                  </a:cubicBezTo>
                  <a:cubicBezTo>
                    <a:pt x="20" y="2"/>
                    <a:pt x="20" y="2"/>
                    <a:pt x="20" y="2"/>
                  </a:cubicBezTo>
                  <a:close/>
                  <a:moveTo>
                    <a:pt x="20" y="52"/>
                  </a:moveTo>
                  <a:cubicBezTo>
                    <a:pt x="20" y="52"/>
                    <a:pt x="20" y="52"/>
                    <a:pt x="20" y="5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81" name="Freeform 219"/>
            <p:cNvSpPr>
              <a:spLocks noEditPoints="1"/>
            </p:cNvSpPr>
            <p:nvPr/>
          </p:nvSpPr>
          <p:spPr bwMode="auto">
            <a:xfrm>
              <a:off x="4951515" y="3440447"/>
              <a:ext cx="208360" cy="222647"/>
            </a:xfrm>
            <a:custGeom>
              <a:avLst/>
              <a:gdLst>
                <a:gd name="T0" fmla="*/ 108 w 123"/>
                <a:gd name="T1" fmla="*/ 83 h 131"/>
                <a:gd name="T2" fmla="*/ 118 w 123"/>
                <a:gd name="T3" fmla="*/ 66 h 131"/>
                <a:gd name="T4" fmla="*/ 93 w 123"/>
                <a:gd name="T5" fmla="*/ 63 h 131"/>
                <a:gd name="T6" fmla="*/ 81 w 123"/>
                <a:gd name="T7" fmla="*/ 73 h 131"/>
                <a:gd name="T8" fmla="*/ 80 w 123"/>
                <a:gd name="T9" fmla="*/ 73 h 131"/>
                <a:gd name="T10" fmla="*/ 80 w 123"/>
                <a:gd name="T11" fmla="*/ 60 h 131"/>
                <a:gd name="T12" fmla="*/ 82 w 123"/>
                <a:gd name="T13" fmla="*/ 29 h 131"/>
                <a:gd name="T14" fmla="*/ 72 w 123"/>
                <a:gd name="T15" fmla="*/ 18 h 131"/>
                <a:gd name="T16" fmla="*/ 64 w 123"/>
                <a:gd name="T17" fmla="*/ 2 h 131"/>
                <a:gd name="T18" fmla="*/ 85 w 123"/>
                <a:gd name="T19" fmla="*/ 26 h 131"/>
                <a:gd name="T20" fmla="*/ 84 w 123"/>
                <a:gd name="T21" fmla="*/ 63 h 131"/>
                <a:gd name="T22" fmla="*/ 83 w 123"/>
                <a:gd name="T23" fmla="*/ 69 h 131"/>
                <a:gd name="T24" fmla="*/ 83 w 123"/>
                <a:gd name="T25" fmla="*/ 69 h 131"/>
                <a:gd name="T26" fmla="*/ 88 w 123"/>
                <a:gd name="T27" fmla="*/ 62 h 131"/>
                <a:gd name="T28" fmla="*/ 117 w 123"/>
                <a:gd name="T29" fmla="*/ 37 h 131"/>
                <a:gd name="T30" fmla="*/ 123 w 123"/>
                <a:gd name="T31" fmla="*/ 74 h 131"/>
                <a:gd name="T32" fmla="*/ 110 w 123"/>
                <a:gd name="T33" fmla="*/ 87 h 131"/>
                <a:gd name="T34" fmla="*/ 102 w 123"/>
                <a:gd name="T35" fmla="*/ 91 h 131"/>
                <a:gd name="T36" fmla="*/ 101 w 123"/>
                <a:gd name="T37" fmla="*/ 93 h 131"/>
                <a:gd name="T38" fmla="*/ 109 w 123"/>
                <a:gd name="T39" fmla="*/ 90 h 131"/>
                <a:gd name="T40" fmla="*/ 123 w 123"/>
                <a:gd name="T41" fmla="*/ 90 h 131"/>
                <a:gd name="T42" fmla="*/ 79 w 123"/>
                <a:gd name="T43" fmla="*/ 126 h 131"/>
                <a:gd name="T44" fmla="*/ 62 w 123"/>
                <a:gd name="T45" fmla="*/ 115 h 131"/>
                <a:gd name="T46" fmla="*/ 62 w 123"/>
                <a:gd name="T47" fmla="*/ 56 h 131"/>
                <a:gd name="T48" fmla="*/ 67 w 123"/>
                <a:gd name="T49" fmla="*/ 110 h 131"/>
                <a:gd name="T50" fmla="*/ 82 w 123"/>
                <a:gd name="T51" fmla="*/ 123 h 131"/>
                <a:gd name="T52" fmla="*/ 117 w 123"/>
                <a:gd name="T53" fmla="*/ 92 h 131"/>
                <a:gd name="T54" fmla="*/ 102 w 123"/>
                <a:gd name="T55" fmla="*/ 98 h 131"/>
                <a:gd name="T56" fmla="*/ 96 w 123"/>
                <a:gd name="T57" fmla="*/ 92 h 131"/>
                <a:gd name="T58" fmla="*/ 62 w 123"/>
                <a:gd name="T59" fmla="*/ 6 h 131"/>
                <a:gd name="T60" fmla="*/ 35 w 123"/>
                <a:gd name="T61" fmla="*/ 44 h 131"/>
                <a:gd name="T62" fmla="*/ 44 w 123"/>
                <a:gd name="T63" fmla="*/ 61 h 131"/>
                <a:gd name="T64" fmla="*/ 43 w 123"/>
                <a:gd name="T65" fmla="*/ 73 h 131"/>
                <a:gd name="T66" fmla="*/ 36 w 123"/>
                <a:gd name="T67" fmla="*/ 72 h 131"/>
                <a:gd name="T68" fmla="*/ 30 w 123"/>
                <a:gd name="T69" fmla="*/ 63 h 131"/>
                <a:gd name="T70" fmla="*/ 6 w 123"/>
                <a:gd name="T71" fmla="*/ 57 h 131"/>
                <a:gd name="T72" fmla="*/ 13 w 123"/>
                <a:gd name="T73" fmla="*/ 82 h 131"/>
                <a:gd name="T74" fmla="*/ 24 w 123"/>
                <a:gd name="T75" fmla="*/ 87 h 131"/>
                <a:gd name="T76" fmla="*/ 25 w 123"/>
                <a:gd name="T77" fmla="*/ 97 h 131"/>
                <a:gd name="T78" fmla="*/ 12 w 123"/>
                <a:gd name="T79" fmla="*/ 95 h 131"/>
                <a:gd name="T80" fmla="*/ 30 w 123"/>
                <a:gd name="T81" fmla="*/ 125 h 131"/>
                <a:gd name="T82" fmla="*/ 54 w 123"/>
                <a:gd name="T83" fmla="*/ 114 h 131"/>
                <a:gd name="T84" fmla="*/ 59 w 123"/>
                <a:gd name="T85" fmla="*/ 59 h 131"/>
                <a:gd name="T86" fmla="*/ 61 w 123"/>
                <a:gd name="T87" fmla="*/ 115 h 131"/>
                <a:gd name="T88" fmla="*/ 46 w 123"/>
                <a:gd name="T89" fmla="*/ 124 h 131"/>
                <a:gd name="T90" fmla="*/ 10 w 123"/>
                <a:gd name="T91" fmla="*/ 114 h 131"/>
                <a:gd name="T92" fmla="*/ 14 w 123"/>
                <a:gd name="T93" fmla="*/ 90 h 131"/>
                <a:gd name="T94" fmla="*/ 22 w 123"/>
                <a:gd name="T95" fmla="*/ 93 h 131"/>
                <a:gd name="T96" fmla="*/ 22 w 123"/>
                <a:gd name="T97" fmla="*/ 91 h 131"/>
                <a:gd name="T98" fmla="*/ 13 w 123"/>
                <a:gd name="T99" fmla="*/ 87 h 131"/>
                <a:gd name="T100" fmla="*/ 0 w 123"/>
                <a:gd name="T101" fmla="*/ 74 h 131"/>
                <a:gd name="T102" fmla="*/ 4 w 123"/>
                <a:gd name="T103" fmla="*/ 38 h 131"/>
                <a:gd name="T104" fmla="*/ 35 w 123"/>
                <a:gd name="T105" fmla="*/ 62 h 131"/>
                <a:gd name="T106" fmla="*/ 40 w 123"/>
                <a:gd name="T107" fmla="*/ 69 h 131"/>
                <a:gd name="T108" fmla="*/ 40 w 123"/>
                <a:gd name="T109" fmla="*/ 69 h 131"/>
                <a:gd name="T110" fmla="*/ 39 w 123"/>
                <a:gd name="T111" fmla="*/ 63 h 131"/>
                <a:gd name="T112" fmla="*/ 30 w 123"/>
                <a:gd name="T113" fmla="*/ 44 h 131"/>
                <a:gd name="T114" fmla="*/ 59 w 123"/>
                <a:gd name="T115" fmla="*/ 2 h 131"/>
                <a:gd name="T116" fmla="*/ 62 w 123"/>
                <a:gd name="T117" fmla="*/ 6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3" h="131">
                  <a:moveTo>
                    <a:pt x="99" y="87"/>
                  </a:moveTo>
                  <a:cubicBezTo>
                    <a:pt x="102" y="85"/>
                    <a:pt x="105" y="84"/>
                    <a:pt x="108" y="83"/>
                  </a:cubicBezTo>
                  <a:cubicBezTo>
                    <a:pt x="108" y="83"/>
                    <a:pt x="108" y="83"/>
                    <a:pt x="108" y="83"/>
                  </a:cubicBezTo>
                  <a:cubicBezTo>
                    <a:pt x="108" y="83"/>
                    <a:pt x="108" y="83"/>
                    <a:pt x="108" y="83"/>
                  </a:cubicBezTo>
                  <a:cubicBezTo>
                    <a:pt x="109" y="83"/>
                    <a:pt x="110" y="82"/>
                    <a:pt x="111" y="82"/>
                  </a:cubicBezTo>
                  <a:cubicBezTo>
                    <a:pt x="113" y="81"/>
                    <a:pt x="115" y="81"/>
                    <a:pt x="117" y="80"/>
                  </a:cubicBezTo>
                  <a:cubicBezTo>
                    <a:pt x="117" y="77"/>
                    <a:pt x="118" y="75"/>
                    <a:pt x="118" y="73"/>
                  </a:cubicBezTo>
                  <a:cubicBezTo>
                    <a:pt x="118" y="71"/>
                    <a:pt x="118" y="68"/>
                    <a:pt x="118" y="66"/>
                  </a:cubicBezTo>
                  <a:cubicBezTo>
                    <a:pt x="118" y="63"/>
                    <a:pt x="117" y="60"/>
                    <a:pt x="117" y="57"/>
                  </a:cubicBezTo>
                  <a:cubicBezTo>
                    <a:pt x="116" y="52"/>
                    <a:pt x="116" y="48"/>
                    <a:pt x="115" y="43"/>
                  </a:cubicBezTo>
                  <a:cubicBezTo>
                    <a:pt x="114" y="44"/>
                    <a:pt x="113" y="44"/>
                    <a:pt x="112" y="45"/>
                  </a:cubicBezTo>
                  <a:cubicBezTo>
                    <a:pt x="104" y="49"/>
                    <a:pt x="96" y="53"/>
                    <a:pt x="93" y="63"/>
                  </a:cubicBezTo>
                  <a:cubicBezTo>
                    <a:pt x="93" y="64"/>
                    <a:pt x="92" y="67"/>
                    <a:pt x="91" y="69"/>
                  </a:cubicBezTo>
                  <a:cubicBezTo>
                    <a:pt x="90" y="70"/>
                    <a:pt x="89" y="71"/>
                    <a:pt x="87" y="72"/>
                  </a:cubicBezTo>
                  <a:cubicBezTo>
                    <a:pt x="86" y="74"/>
                    <a:pt x="84" y="74"/>
                    <a:pt x="82" y="74"/>
                  </a:cubicBezTo>
                  <a:cubicBezTo>
                    <a:pt x="82" y="74"/>
                    <a:pt x="81" y="73"/>
                    <a:pt x="81" y="73"/>
                  </a:cubicBezTo>
                  <a:cubicBezTo>
                    <a:pt x="81" y="73"/>
                    <a:pt x="81" y="73"/>
                    <a:pt x="81" y="73"/>
                  </a:cubicBezTo>
                  <a:cubicBezTo>
                    <a:pt x="81" y="73"/>
                    <a:pt x="81" y="73"/>
                    <a:pt x="81" y="73"/>
                  </a:cubicBezTo>
                  <a:cubicBezTo>
                    <a:pt x="80" y="73"/>
                    <a:pt x="80" y="73"/>
                    <a:pt x="80" y="73"/>
                  </a:cubicBezTo>
                  <a:cubicBezTo>
                    <a:pt x="80" y="73"/>
                    <a:pt x="80" y="73"/>
                    <a:pt x="80" y="73"/>
                  </a:cubicBezTo>
                  <a:cubicBezTo>
                    <a:pt x="78" y="71"/>
                    <a:pt x="77" y="69"/>
                    <a:pt x="78" y="66"/>
                  </a:cubicBezTo>
                  <a:cubicBezTo>
                    <a:pt x="78" y="64"/>
                    <a:pt x="79" y="62"/>
                    <a:pt x="80" y="61"/>
                  </a:cubicBezTo>
                  <a:cubicBezTo>
                    <a:pt x="80" y="61"/>
                    <a:pt x="80" y="60"/>
                    <a:pt x="80" y="60"/>
                  </a:cubicBezTo>
                  <a:cubicBezTo>
                    <a:pt x="80" y="60"/>
                    <a:pt x="80" y="60"/>
                    <a:pt x="80" y="60"/>
                  </a:cubicBezTo>
                  <a:cubicBezTo>
                    <a:pt x="81" y="59"/>
                    <a:pt x="82" y="58"/>
                    <a:pt x="83" y="57"/>
                  </a:cubicBezTo>
                  <a:cubicBezTo>
                    <a:pt x="86" y="53"/>
                    <a:pt x="89" y="49"/>
                    <a:pt x="89" y="44"/>
                  </a:cubicBezTo>
                  <a:cubicBezTo>
                    <a:pt x="89" y="39"/>
                    <a:pt x="85" y="34"/>
                    <a:pt x="82" y="29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82" y="29"/>
                    <a:pt x="82" y="29"/>
                    <a:pt x="82" y="29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81" y="29"/>
                    <a:pt x="81" y="29"/>
                    <a:pt x="81" y="29"/>
                  </a:cubicBezTo>
                  <a:cubicBezTo>
                    <a:pt x="78" y="25"/>
                    <a:pt x="75" y="22"/>
                    <a:pt x="72" y="18"/>
                  </a:cubicBezTo>
                  <a:cubicBezTo>
                    <a:pt x="68" y="14"/>
                    <a:pt x="65" y="11"/>
                    <a:pt x="62" y="6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3" y="0"/>
                    <a:pt x="64" y="1"/>
                    <a:pt x="64" y="2"/>
                  </a:cubicBezTo>
                  <a:cubicBezTo>
                    <a:pt x="67" y="6"/>
                    <a:pt x="71" y="11"/>
                    <a:pt x="75" y="15"/>
                  </a:cubicBezTo>
                  <a:cubicBezTo>
                    <a:pt x="79" y="18"/>
                    <a:pt x="82" y="22"/>
                    <a:pt x="85" y="26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5" y="26"/>
                    <a:pt x="85" y="26"/>
                    <a:pt x="85" y="26"/>
                  </a:cubicBezTo>
                  <a:cubicBezTo>
                    <a:pt x="89" y="31"/>
                    <a:pt x="94" y="37"/>
                    <a:pt x="93" y="44"/>
                  </a:cubicBezTo>
                  <a:cubicBezTo>
                    <a:pt x="93" y="51"/>
                    <a:pt x="90" y="55"/>
                    <a:pt x="86" y="60"/>
                  </a:cubicBezTo>
                  <a:cubicBezTo>
                    <a:pt x="86" y="61"/>
                    <a:pt x="85" y="62"/>
                    <a:pt x="84" y="63"/>
                  </a:cubicBezTo>
                  <a:cubicBezTo>
                    <a:pt x="84" y="63"/>
                    <a:pt x="84" y="63"/>
                    <a:pt x="84" y="63"/>
                  </a:cubicBezTo>
                  <a:cubicBezTo>
                    <a:pt x="84" y="63"/>
                    <a:pt x="84" y="63"/>
                    <a:pt x="84" y="63"/>
                  </a:cubicBezTo>
                  <a:cubicBezTo>
                    <a:pt x="83" y="64"/>
                    <a:pt x="83" y="66"/>
                    <a:pt x="82" y="67"/>
                  </a:cubicBezTo>
                  <a:cubicBezTo>
                    <a:pt x="82" y="68"/>
                    <a:pt x="82" y="68"/>
                    <a:pt x="83" y="69"/>
                  </a:cubicBezTo>
                  <a:cubicBezTo>
                    <a:pt x="83" y="69"/>
                    <a:pt x="83" y="69"/>
                    <a:pt x="83" y="69"/>
                  </a:cubicBezTo>
                  <a:cubicBezTo>
                    <a:pt x="83" y="69"/>
                    <a:pt x="83" y="69"/>
                    <a:pt x="83" y="69"/>
                  </a:cubicBezTo>
                  <a:cubicBezTo>
                    <a:pt x="83" y="69"/>
                    <a:pt x="83" y="69"/>
                    <a:pt x="83" y="69"/>
                  </a:cubicBezTo>
                  <a:cubicBezTo>
                    <a:pt x="83" y="69"/>
                    <a:pt x="83" y="69"/>
                    <a:pt x="83" y="69"/>
                  </a:cubicBezTo>
                  <a:cubicBezTo>
                    <a:pt x="83" y="69"/>
                    <a:pt x="83" y="69"/>
                    <a:pt x="83" y="69"/>
                  </a:cubicBezTo>
                  <a:cubicBezTo>
                    <a:pt x="84" y="69"/>
                    <a:pt x="84" y="69"/>
                    <a:pt x="85" y="69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8" y="65"/>
                    <a:pt x="88" y="63"/>
                    <a:pt x="88" y="62"/>
                  </a:cubicBezTo>
                  <a:cubicBezTo>
                    <a:pt x="92" y="50"/>
                    <a:pt x="101" y="45"/>
                    <a:pt x="110" y="41"/>
                  </a:cubicBezTo>
                  <a:cubicBezTo>
                    <a:pt x="112" y="40"/>
                    <a:pt x="114" y="39"/>
                    <a:pt x="116" y="37"/>
                  </a:cubicBezTo>
                  <a:cubicBezTo>
                    <a:pt x="116" y="37"/>
                    <a:pt x="116" y="37"/>
                    <a:pt x="116" y="37"/>
                  </a:cubicBezTo>
                  <a:cubicBezTo>
                    <a:pt x="117" y="37"/>
                    <a:pt x="117" y="37"/>
                    <a:pt x="117" y="37"/>
                  </a:cubicBezTo>
                  <a:cubicBezTo>
                    <a:pt x="119" y="37"/>
                    <a:pt x="120" y="38"/>
                    <a:pt x="120" y="39"/>
                  </a:cubicBezTo>
                  <a:cubicBezTo>
                    <a:pt x="120" y="45"/>
                    <a:pt x="121" y="50"/>
                    <a:pt x="122" y="56"/>
                  </a:cubicBezTo>
                  <a:cubicBezTo>
                    <a:pt x="122" y="59"/>
                    <a:pt x="123" y="62"/>
                    <a:pt x="123" y="66"/>
                  </a:cubicBezTo>
                  <a:cubicBezTo>
                    <a:pt x="123" y="68"/>
                    <a:pt x="123" y="71"/>
                    <a:pt x="123" y="74"/>
                  </a:cubicBezTo>
                  <a:cubicBezTo>
                    <a:pt x="123" y="76"/>
                    <a:pt x="122" y="79"/>
                    <a:pt x="121" y="82"/>
                  </a:cubicBezTo>
                  <a:cubicBezTo>
                    <a:pt x="121" y="82"/>
                    <a:pt x="121" y="83"/>
                    <a:pt x="120" y="83"/>
                  </a:cubicBezTo>
                  <a:cubicBezTo>
                    <a:pt x="118" y="85"/>
                    <a:pt x="115" y="86"/>
                    <a:pt x="112" y="87"/>
                  </a:cubicBezTo>
                  <a:cubicBezTo>
                    <a:pt x="111" y="87"/>
                    <a:pt x="111" y="87"/>
                    <a:pt x="110" y="87"/>
                  </a:cubicBezTo>
                  <a:cubicBezTo>
                    <a:pt x="110" y="87"/>
                    <a:pt x="110" y="87"/>
                    <a:pt x="110" y="87"/>
                  </a:cubicBezTo>
                  <a:cubicBezTo>
                    <a:pt x="110" y="87"/>
                    <a:pt x="110" y="87"/>
                    <a:pt x="110" y="87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07" y="89"/>
                    <a:pt x="104" y="90"/>
                    <a:pt x="102" y="91"/>
                  </a:cubicBezTo>
                  <a:cubicBezTo>
                    <a:pt x="102" y="91"/>
                    <a:pt x="102" y="91"/>
                    <a:pt x="102" y="91"/>
                  </a:cubicBezTo>
                  <a:cubicBezTo>
                    <a:pt x="101" y="91"/>
                    <a:pt x="101" y="92"/>
                    <a:pt x="101" y="92"/>
                  </a:cubicBezTo>
                  <a:cubicBezTo>
                    <a:pt x="101" y="92"/>
                    <a:pt x="101" y="92"/>
                    <a:pt x="101" y="92"/>
                  </a:cubicBezTo>
                  <a:cubicBezTo>
                    <a:pt x="101" y="93"/>
                    <a:pt x="101" y="93"/>
                    <a:pt x="101" y="93"/>
                  </a:cubicBezTo>
                  <a:cubicBezTo>
                    <a:pt x="101" y="93"/>
                    <a:pt x="101" y="93"/>
                    <a:pt x="101" y="93"/>
                  </a:cubicBezTo>
                  <a:cubicBezTo>
                    <a:pt x="101" y="93"/>
                    <a:pt x="101" y="93"/>
                    <a:pt x="102" y="93"/>
                  </a:cubicBezTo>
                  <a:cubicBezTo>
                    <a:pt x="102" y="93"/>
                    <a:pt x="102" y="93"/>
                    <a:pt x="102" y="93"/>
                  </a:cubicBezTo>
                  <a:cubicBezTo>
                    <a:pt x="104" y="93"/>
                    <a:pt x="107" y="92"/>
                    <a:pt x="109" y="90"/>
                  </a:cubicBezTo>
                  <a:cubicBezTo>
                    <a:pt x="113" y="88"/>
                    <a:pt x="116" y="87"/>
                    <a:pt x="121" y="87"/>
                  </a:cubicBezTo>
                  <a:cubicBezTo>
                    <a:pt x="121" y="87"/>
                    <a:pt x="121" y="87"/>
                    <a:pt x="121" y="87"/>
                  </a:cubicBezTo>
                  <a:cubicBezTo>
                    <a:pt x="121" y="87"/>
                    <a:pt x="121" y="87"/>
                    <a:pt x="121" y="87"/>
                  </a:cubicBezTo>
                  <a:cubicBezTo>
                    <a:pt x="122" y="87"/>
                    <a:pt x="123" y="88"/>
                    <a:pt x="123" y="90"/>
                  </a:cubicBezTo>
                  <a:cubicBezTo>
                    <a:pt x="121" y="99"/>
                    <a:pt x="118" y="107"/>
                    <a:pt x="113" y="114"/>
                  </a:cubicBezTo>
                  <a:cubicBezTo>
                    <a:pt x="109" y="121"/>
                    <a:pt x="103" y="126"/>
                    <a:pt x="95" y="129"/>
                  </a:cubicBezTo>
                  <a:cubicBezTo>
                    <a:pt x="92" y="131"/>
                    <a:pt x="89" y="131"/>
                    <a:pt x="87" y="130"/>
                  </a:cubicBezTo>
                  <a:cubicBezTo>
                    <a:pt x="84" y="130"/>
                    <a:pt x="82" y="128"/>
                    <a:pt x="79" y="126"/>
                  </a:cubicBezTo>
                  <a:cubicBezTo>
                    <a:pt x="79" y="126"/>
                    <a:pt x="78" y="125"/>
                    <a:pt x="77" y="124"/>
                  </a:cubicBezTo>
                  <a:cubicBezTo>
                    <a:pt x="74" y="122"/>
                    <a:pt x="72" y="120"/>
                    <a:pt x="68" y="119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4" y="119"/>
                    <a:pt x="62" y="119"/>
                    <a:pt x="62" y="115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6"/>
                    <a:pt x="62" y="103"/>
                    <a:pt x="62" y="100"/>
                  </a:cubicBezTo>
                  <a:cubicBezTo>
                    <a:pt x="62" y="100"/>
                    <a:pt x="62" y="100"/>
                    <a:pt x="62" y="100"/>
                  </a:cubicBezTo>
                  <a:cubicBezTo>
                    <a:pt x="62" y="56"/>
                    <a:pt x="62" y="56"/>
                    <a:pt x="62" y="56"/>
                  </a:cubicBezTo>
                  <a:cubicBezTo>
                    <a:pt x="62" y="56"/>
                    <a:pt x="62" y="56"/>
                    <a:pt x="62" y="56"/>
                  </a:cubicBezTo>
                  <a:cubicBezTo>
                    <a:pt x="63" y="56"/>
                    <a:pt x="64" y="57"/>
                    <a:pt x="64" y="59"/>
                  </a:cubicBezTo>
                  <a:cubicBezTo>
                    <a:pt x="64" y="68"/>
                    <a:pt x="65" y="76"/>
                    <a:pt x="65" y="84"/>
                  </a:cubicBezTo>
                  <a:cubicBezTo>
                    <a:pt x="66" y="92"/>
                    <a:pt x="66" y="100"/>
                    <a:pt x="67" y="110"/>
                  </a:cubicBezTo>
                  <a:cubicBezTo>
                    <a:pt x="67" y="114"/>
                    <a:pt x="67" y="114"/>
                    <a:pt x="67" y="114"/>
                  </a:cubicBezTo>
                  <a:cubicBezTo>
                    <a:pt x="68" y="114"/>
                    <a:pt x="68" y="114"/>
                    <a:pt x="69" y="114"/>
                  </a:cubicBezTo>
                  <a:cubicBezTo>
                    <a:pt x="74" y="115"/>
                    <a:pt x="77" y="118"/>
                    <a:pt x="80" y="121"/>
                  </a:cubicBezTo>
                  <a:cubicBezTo>
                    <a:pt x="81" y="121"/>
                    <a:pt x="82" y="122"/>
                    <a:pt x="82" y="123"/>
                  </a:cubicBezTo>
                  <a:cubicBezTo>
                    <a:pt x="84" y="124"/>
                    <a:pt x="86" y="125"/>
                    <a:pt x="88" y="126"/>
                  </a:cubicBezTo>
                  <a:cubicBezTo>
                    <a:pt x="89" y="126"/>
                    <a:pt x="91" y="126"/>
                    <a:pt x="93" y="125"/>
                  </a:cubicBezTo>
                  <a:cubicBezTo>
                    <a:pt x="100" y="122"/>
                    <a:pt x="105" y="117"/>
                    <a:pt x="109" y="111"/>
                  </a:cubicBezTo>
                  <a:cubicBezTo>
                    <a:pt x="113" y="106"/>
                    <a:pt x="116" y="99"/>
                    <a:pt x="117" y="92"/>
                  </a:cubicBezTo>
                  <a:cubicBezTo>
                    <a:pt x="115" y="92"/>
                    <a:pt x="113" y="94"/>
                    <a:pt x="111" y="95"/>
                  </a:cubicBezTo>
                  <a:cubicBezTo>
                    <a:pt x="108" y="96"/>
                    <a:pt x="106" y="98"/>
                    <a:pt x="102" y="98"/>
                  </a:cubicBezTo>
                  <a:cubicBezTo>
                    <a:pt x="102" y="98"/>
                    <a:pt x="102" y="98"/>
                    <a:pt x="102" y="98"/>
                  </a:cubicBezTo>
                  <a:cubicBezTo>
                    <a:pt x="102" y="98"/>
                    <a:pt x="102" y="98"/>
                    <a:pt x="102" y="98"/>
                  </a:cubicBezTo>
                  <a:cubicBezTo>
                    <a:pt x="101" y="98"/>
                    <a:pt x="99" y="98"/>
                    <a:pt x="98" y="97"/>
                  </a:cubicBezTo>
                  <a:cubicBezTo>
                    <a:pt x="97" y="97"/>
                    <a:pt x="97" y="96"/>
                    <a:pt x="96" y="95"/>
                  </a:cubicBezTo>
                  <a:cubicBezTo>
                    <a:pt x="96" y="94"/>
                    <a:pt x="96" y="93"/>
                    <a:pt x="96" y="92"/>
                  </a:cubicBezTo>
                  <a:cubicBezTo>
                    <a:pt x="96" y="92"/>
                    <a:pt x="96" y="92"/>
                    <a:pt x="96" y="92"/>
                  </a:cubicBezTo>
                  <a:cubicBezTo>
                    <a:pt x="96" y="92"/>
                    <a:pt x="96" y="92"/>
                    <a:pt x="96" y="92"/>
                  </a:cubicBezTo>
                  <a:cubicBezTo>
                    <a:pt x="96" y="90"/>
                    <a:pt x="97" y="88"/>
                    <a:pt x="99" y="87"/>
                  </a:cubicBezTo>
                  <a:cubicBezTo>
                    <a:pt x="99" y="87"/>
                    <a:pt x="99" y="87"/>
                    <a:pt x="99" y="87"/>
                  </a:cubicBezTo>
                  <a:close/>
                  <a:moveTo>
                    <a:pt x="62" y="6"/>
                  </a:moveTo>
                  <a:cubicBezTo>
                    <a:pt x="58" y="11"/>
                    <a:pt x="55" y="14"/>
                    <a:pt x="51" y="18"/>
                  </a:cubicBezTo>
                  <a:cubicBezTo>
                    <a:pt x="48" y="22"/>
                    <a:pt x="45" y="25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38" y="34"/>
                    <a:pt x="34" y="39"/>
                    <a:pt x="35" y="44"/>
                  </a:cubicBezTo>
                  <a:cubicBezTo>
                    <a:pt x="35" y="49"/>
                    <a:pt x="38" y="53"/>
                    <a:pt x="41" y="57"/>
                  </a:cubicBezTo>
                  <a:cubicBezTo>
                    <a:pt x="41" y="58"/>
                    <a:pt x="42" y="59"/>
                    <a:pt x="43" y="60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3" y="60"/>
                    <a:pt x="43" y="61"/>
                    <a:pt x="44" y="61"/>
                  </a:cubicBezTo>
                  <a:cubicBezTo>
                    <a:pt x="44" y="62"/>
                    <a:pt x="45" y="64"/>
                    <a:pt x="46" y="66"/>
                  </a:cubicBezTo>
                  <a:cubicBezTo>
                    <a:pt x="46" y="69"/>
                    <a:pt x="45" y="71"/>
                    <a:pt x="43" y="73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42" y="73"/>
                    <a:pt x="42" y="74"/>
                    <a:pt x="41" y="74"/>
                  </a:cubicBezTo>
                  <a:cubicBezTo>
                    <a:pt x="39" y="74"/>
                    <a:pt x="37" y="74"/>
                    <a:pt x="36" y="72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35" y="71"/>
                    <a:pt x="33" y="70"/>
                    <a:pt x="33" y="69"/>
                  </a:cubicBezTo>
                  <a:cubicBezTo>
                    <a:pt x="31" y="67"/>
                    <a:pt x="30" y="64"/>
                    <a:pt x="30" y="63"/>
                  </a:cubicBezTo>
                  <a:cubicBezTo>
                    <a:pt x="28" y="53"/>
                    <a:pt x="19" y="49"/>
                    <a:pt x="11" y="45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0" y="44"/>
                    <a:pt x="9" y="44"/>
                    <a:pt x="8" y="43"/>
                  </a:cubicBezTo>
                  <a:cubicBezTo>
                    <a:pt x="8" y="48"/>
                    <a:pt x="7" y="52"/>
                    <a:pt x="6" y="57"/>
                  </a:cubicBezTo>
                  <a:cubicBezTo>
                    <a:pt x="6" y="60"/>
                    <a:pt x="5" y="63"/>
                    <a:pt x="5" y="66"/>
                  </a:cubicBezTo>
                  <a:cubicBezTo>
                    <a:pt x="5" y="68"/>
                    <a:pt x="5" y="71"/>
                    <a:pt x="5" y="73"/>
                  </a:cubicBezTo>
                  <a:cubicBezTo>
                    <a:pt x="5" y="75"/>
                    <a:pt x="6" y="77"/>
                    <a:pt x="6" y="80"/>
                  </a:cubicBezTo>
                  <a:cubicBezTo>
                    <a:pt x="8" y="81"/>
                    <a:pt x="10" y="81"/>
                    <a:pt x="13" y="82"/>
                  </a:cubicBezTo>
                  <a:cubicBezTo>
                    <a:pt x="13" y="82"/>
                    <a:pt x="14" y="83"/>
                    <a:pt x="15" y="83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9" y="84"/>
                    <a:pt x="22" y="85"/>
                    <a:pt x="24" y="87"/>
                  </a:cubicBezTo>
                  <a:cubicBezTo>
                    <a:pt x="24" y="87"/>
                    <a:pt x="24" y="87"/>
                    <a:pt x="25" y="87"/>
                  </a:cubicBezTo>
                  <a:cubicBezTo>
                    <a:pt x="26" y="89"/>
                    <a:pt x="27" y="90"/>
                    <a:pt x="27" y="92"/>
                  </a:cubicBezTo>
                  <a:cubicBezTo>
                    <a:pt x="27" y="93"/>
                    <a:pt x="27" y="94"/>
                    <a:pt x="27" y="95"/>
                  </a:cubicBezTo>
                  <a:cubicBezTo>
                    <a:pt x="27" y="96"/>
                    <a:pt x="26" y="97"/>
                    <a:pt x="25" y="97"/>
                  </a:cubicBezTo>
                  <a:cubicBezTo>
                    <a:pt x="25" y="97"/>
                    <a:pt x="25" y="97"/>
                    <a:pt x="25" y="97"/>
                  </a:cubicBezTo>
                  <a:cubicBezTo>
                    <a:pt x="24" y="98"/>
                    <a:pt x="22" y="98"/>
                    <a:pt x="21" y="98"/>
                  </a:cubicBezTo>
                  <a:cubicBezTo>
                    <a:pt x="21" y="98"/>
                    <a:pt x="21" y="98"/>
                    <a:pt x="21" y="98"/>
                  </a:cubicBezTo>
                  <a:cubicBezTo>
                    <a:pt x="17" y="98"/>
                    <a:pt x="15" y="96"/>
                    <a:pt x="12" y="95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0" y="93"/>
                    <a:pt x="8" y="92"/>
                    <a:pt x="6" y="92"/>
                  </a:cubicBezTo>
                  <a:cubicBezTo>
                    <a:pt x="7" y="99"/>
                    <a:pt x="10" y="106"/>
                    <a:pt x="14" y="111"/>
                  </a:cubicBezTo>
                  <a:cubicBezTo>
                    <a:pt x="18" y="117"/>
                    <a:pt x="23" y="122"/>
                    <a:pt x="30" y="125"/>
                  </a:cubicBezTo>
                  <a:cubicBezTo>
                    <a:pt x="33" y="126"/>
                    <a:pt x="34" y="126"/>
                    <a:pt x="36" y="126"/>
                  </a:cubicBezTo>
                  <a:cubicBezTo>
                    <a:pt x="37" y="125"/>
                    <a:pt x="39" y="124"/>
                    <a:pt x="41" y="123"/>
                  </a:cubicBezTo>
                  <a:cubicBezTo>
                    <a:pt x="42" y="122"/>
                    <a:pt x="42" y="121"/>
                    <a:pt x="43" y="121"/>
                  </a:cubicBezTo>
                  <a:cubicBezTo>
                    <a:pt x="46" y="118"/>
                    <a:pt x="49" y="115"/>
                    <a:pt x="54" y="114"/>
                  </a:cubicBezTo>
                  <a:cubicBezTo>
                    <a:pt x="55" y="114"/>
                    <a:pt x="56" y="114"/>
                    <a:pt x="56" y="114"/>
                  </a:cubicBezTo>
                  <a:cubicBezTo>
                    <a:pt x="56" y="110"/>
                    <a:pt x="56" y="110"/>
                    <a:pt x="56" y="110"/>
                  </a:cubicBezTo>
                  <a:cubicBezTo>
                    <a:pt x="57" y="100"/>
                    <a:pt x="57" y="92"/>
                    <a:pt x="58" y="84"/>
                  </a:cubicBezTo>
                  <a:cubicBezTo>
                    <a:pt x="58" y="76"/>
                    <a:pt x="59" y="68"/>
                    <a:pt x="59" y="59"/>
                  </a:cubicBezTo>
                  <a:cubicBezTo>
                    <a:pt x="59" y="57"/>
                    <a:pt x="60" y="56"/>
                    <a:pt x="62" y="56"/>
                  </a:cubicBezTo>
                  <a:cubicBezTo>
                    <a:pt x="62" y="100"/>
                    <a:pt x="62" y="100"/>
                    <a:pt x="62" y="100"/>
                  </a:cubicBezTo>
                  <a:cubicBezTo>
                    <a:pt x="61" y="103"/>
                    <a:pt x="61" y="106"/>
                    <a:pt x="61" y="110"/>
                  </a:cubicBezTo>
                  <a:cubicBezTo>
                    <a:pt x="61" y="115"/>
                    <a:pt x="61" y="115"/>
                    <a:pt x="61" y="115"/>
                  </a:cubicBezTo>
                  <a:cubicBezTo>
                    <a:pt x="61" y="119"/>
                    <a:pt x="59" y="119"/>
                    <a:pt x="56" y="119"/>
                  </a:cubicBezTo>
                  <a:cubicBezTo>
                    <a:pt x="56" y="119"/>
                    <a:pt x="56" y="119"/>
                    <a:pt x="56" y="119"/>
                  </a:cubicBezTo>
                  <a:cubicBezTo>
                    <a:pt x="56" y="119"/>
                    <a:pt x="55" y="119"/>
                    <a:pt x="55" y="119"/>
                  </a:cubicBezTo>
                  <a:cubicBezTo>
                    <a:pt x="51" y="120"/>
                    <a:pt x="49" y="122"/>
                    <a:pt x="46" y="124"/>
                  </a:cubicBezTo>
                  <a:cubicBezTo>
                    <a:pt x="45" y="125"/>
                    <a:pt x="45" y="126"/>
                    <a:pt x="44" y="126"/>
                  </a:cubicBezTo>
                  <a:cubicBezTo>
                    <a:pt x="41" y="128"/>
                    <a:pt x="39" y="130"/>
                    <a:pt x="37" y="130"/>
                  </a:cubicBezTo>
                  <a:cubicBezTo>
                    <a:pt x="34" y="131"/>
                    <a:pt x="32" y="131"/>
                    <a:pt x="28" y="129"/>
                  </a:cubicBezTo>
                  <a:cubicBezTo>
                    <a:pt x="21" y="126"/>
                    <a:pt x="15" y="121"/>
                    <a:pt x="10" y="114"/>
                  </a:cubicBezTo>
                  <a:cubicBezTo>
                    <a:pt x="5" y="107"/>
                    <a:pt x="2" y="99"/>
                    <a:pt x="0" y="90"/>
                  </a:cubicBezTo>
                  <a:cubicBezTo>
                    <a:pt x="0" y="90"/>
                    <a:pt x="0" y="90"/>
                    <a:pt x="0" y="89"/>
                  </a:cubicBezTo>
                  <a:cubicBezTo>
                    <a:pt x="0" y="88"/>
                    <a:pt x="1" y="87"/>
                    <a:pt x="2" y="87"/>
                  </a:cubicBezTo>
                  <a:cubicBezTo>
                    <a:pt x="7" y="87"/>
                    <a:pt x="10" y="88"/>
                    <a:pt x="14" y="90"/>
                  </a:cubicBezTo>
                  <a:cubicBezTo>
                    <a:pt x="14" y="90"/>
                    <a:pt x="14" y="90"/>
                    <a:pt x="14" y="90"/>
                  </a:cubicBezTo>
                  <a:cubicBezTo>
                    <a:pt x="17" y="92"/>
                    <a:pt x="19" y="93"/>
                    <a:pt x="21" y="93"/>
                  </a:cubicBezTo>
                  <a:cubicBezTo>
                    <a:pt x="21" y="93"/>
                    <a:pt x="21" y="93"/>
                    <a:pt x="21" y="93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22" y="93"/>
                    <a:pt x="22" y="93"/>
                    <a:pt x="22" y="92"/>
                  </a:cubicBezTo>
                  <a:cubicBezTo>
                    <a:pt x="22" y="92"/>
                    <a:pt x="22" y="92"/>
                    <a:pt x="22" y="91"/>
                  </a:cubicBezTo>
                  <a:cubicBezTo>
                    <a:pt x="21" y="91"/>
                    <a:pt x="21" y="91"/>
                    <a:pt x="21" y="91"/>
                  </a:cubicBezTo>
                  <a:cubicBezTo>
                    <a:pt x="19" y="90"/>
                    <a:pt x="17" y="89"/>
                    <a:pt x="14" y="88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3" y="87"/>
                    <a:pt x="13" y="87"/>
                    <a:pt x="13" y="87"/>
                  </a:cubicBezTo>
                  <a:cubicBezTo>
                    <a:pt x="13" y="87"/>
                    <a:pt x="12" y="87"/>
                    <a:pt x="11" y="87"/>
                  </a:cubicBezTo>
                  <a:cubicBezTo>
                    <a:pt x="8" y="86"/>
                    <a:pt x="5" y="85"/>
                    <a:pt x="3" y="83"/>
                  </a:cubicBezTo>
                  <a:cubicBezTo>
                    <a:pt x="2" y="83"/>
                    <a:pt x="2" y="82"/>
                    <a:pt x="2" y="82"/>
                  </a:cubicBezTo>
                  <a:cubicBezTo>
                    <a:pt x="1" y="79"/>
                    <a:pt x="1" y="76"/>
                    <a:pt x="0" y="74"/>
                  </a:cubicBezTo>
                  <a:cubicBezTo>
                    <a:pt x="0" y="71"/>
                    <a:pt x="0" y="68"/>
                    <a:pt x="0" y="66"/>
                  </a:cubicBezTo>
                  <a:cubicBezTo>
                    <a:pt x="1" y="62"/>
                    <a:pt x="1" y="59"/>
                    <a:pt x="2" y="56"/>
                  </a:cubicBezTo>
                  <a:cubicBezTo>
                    <a:pt x="2" y="50"/>
                    <a:pt x="3" y="45"/>
                    <a:pt x="3" y="39"/>
                  </a:cubicBezTo>
                  <a:cubicBezTo>
                    <a:pt x="3" y="39"/>
                    <a:pt x="3" y="39"/>
                    <a:pt x="4" y="38"/>
                  </a:cubicBezTo>
                  <a:cubicBezTo>
                    <a:pt x="4" y="37"/>
                    <a:pt x="6" y="37"/>
                    <a:pt x="7" y="37"/>
                  </a:cubicBezTo>
                  <a:cubicBezTo>
                    <a:pt x="9" y="38"/>
                    <a:pt x="11" y="40"/>
                    <a:pt x="13" y="41"/>
                  </a:cubicBezTo>
                  <a:cubicBezTo>
                    <a:pt x="13" y="41"/>
                    <a:pt x="13" y="41"/>
                    <a:pt x="13" y="41"/>
                  </a:cubicBezTo>
                  <a:cubicBezTo>
                    <a:pt x="23" y="45"/>
                    <a:pt x="32" y="50"/>
                    <a:pt x="35" y="62"/>
                  </a:cubicBezTo>
                  <a:cubicBezTo>
                    <a:pt x="35" y="63"/>
                    <a:pt x="36" y="64"/>
                    <a:pt x="37" y="66"/>
                  </a:cubicBezTo>
                  <a:cubicBezTo>
                    <a:pt x="37" y="67"/>
                    <a:pt x="38" y="68"/>
                    <a:pt x="39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9" y="69"/>
                    <a:pt x="40" y="69"/>
                    <a:pt x="40" y="69"/>
                  </a:cubicBezTo>
                  <a:cubicBezTo>
                    <a:pt x="40" y="69"/>
                    <a:pt x="40" y="69"/>
                    <a:pt x="40" y="69"/>
                  </a:cubicBezTo>
                  <a:cubicBezTo>
                    <a:pt x="40" y="69"/>
                    <a:pt x="40" y="69"/>
                    <a:pt x="40" y="69"/>
                  </a:cubicBezTo>
                  <a:cubicBezTo>
                    <a:pt x="40" y="69"/>
                    <a:pt x="40" y="69"/>
                    <a:pt x="40" y="69"/>
                  </a:cubicBezTo>
                  <a:cubicBezTo>
                    <a:pt x="40" y="69"/>
                    <a:pt x="40" y="69"/>
                    <a:pt x="40" y="69"/>
                  </a:cubicBezTo>
                  <a:cubicBezTo>
                    <a:pt x="40" y="69"/>
                    <a:pt x="40" y="69"/>
                    <a:pt x="40" y="69"/>
                  </a:cubicBezTo>
                  <a:cubicBezTo>
                    <a:pt x="41" y="68"/>
                    <a:pt x="41" y="68"/>
                    <a:pt x="41" y="67"/>
                  </a:cubicBezTo>
                  <a:cubicBezTo>
                    <a:pt x="41" y="66"/>
                    <a:pt x="40" y="64"/>
                    <a:pt x="39" y="63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38" y="62"/>
                    <a:pt x="38" y="61"/>
                    <a:pt x="37" y="60"/>
                  </a:cubicBezTo>
                  <a:cubicBezTo>
                    <a:pt x="33" y="55"/>
                    <a:pt x="30" y="51"/>
                    <a:pt x="30" y="44"/>
                  </a:cubicBezTo>
                  <a:cubicBezTo>
                    <a:pt x="30" y="37"/>
                    <a:pt x="34" y="31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41" y="22"/>
                    <a:pt x="45" y="19"/>
                    <a:pt x="48" y="15"/>
                  </a:cubicBezTo>
                  <a:cubicBezTo>
                    <a:pt x="52" y="11"/>
                    <a:pt x="56" y="6"/>
                    <a:pt x="59" y="2"/>
                  </a:cubicBezTo>
                  <a:cubicBezTo>
                    <a:pt x="59" y="1"/>
                    <a:pt x="60" y="1"/>
                    <a:pt x="60" y="0"/>
                  </a:cubicBezTo>
                  <a:cubicBezTo>
                    <a:pt x="61" y="0"/>
                    <a:pt x="61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lnTo>
                    <a:pt x="62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82" name="Freeform 220"/>
            <p:cNvSpPr>
              <a:spLocks noEditPoints="1"/>
            </p:cNvSpPr>
            <p:nvPr/>
          </p:nvSpPr>
          <p:spPr bwMode="auto">
            <a:xfrm>
              <a:off x="5044383" y="3639281"/>
              <a:ext cx="21431" cy="75010"/>
            </a:xfrm>
            <a:custGeom>
              <a:avLst/>
              <a:gdLst>
                <a:gd name="T0" fmla="*/ 7 w 13"/>
                <a:gd name="T1" fmla="*/ 0 h 44"/>
                <a:gd name="T2" fmla="*/ 11 w 13"/>
                <a:gd name="T3" fmla="*/ 0 h 44"/>
                <a:gd name="T4" fmla="*/ 13 w 13"/>
                <a:gd name="T5" fmla="*/ 3 h 44"/>
                <a:gd name="T6" fmla="*/ 13 w 13"/>
                <a:gd name="T7" fmla="*/ 42 h 44"/>
                <a:gd name="T8" fmla="*/ 11 w 13"/>
                <a:gd name="T9" fmla="*/ 44 h 44"/>
                <a:gd name="T10" fmla="*/ 7 w 13"/>
                <a:gd name="T11" fmla="*/ 44 h 44"/>
                <a:gd name="T12" fmla="*/ 7 w 13"/>
                <a:gd name="T13" fmla="*/ 39 h 44"/>
                <a:gd name="T14" fmla="*/ 8 w 13"/>
                <a:gd name="T15" fmla="*/ 39 h 44"/>
                <a:gd name="T16" fmla="*/ 8 w 13"/>
                <a:gd name="T17" fmla="*/ 5 h 44"/>
                <a:gd name="T18" fmla="*/ 7 w 13"/>
                <a:gd name="T19" fmla="*/ 5 h 44"/>
                <a:gd name="T20" fmla="*/ 7 w 13"/>
                <a:gd name="T21" fmla="*/ 0 h 44"/>
                <a:gd name="T22" fmla="*/ 2 w 13"/>
                <a:gd name="T23" fmla="*/ 0 h 44"/>
                <a:gd name="T24" fmla="*/ 7 w 13"/>
                <a:gd name="T25" fmla="*/ 0 h 44"/>
                <a:gd name="T26" fmla="*/ 7 w 13"/>
                <a:gd name="T27" fmla="*/ 5 h 44"/>
                <a:gd name="T28" fmla="*/ 5 w 13"/>
                <a:gd name="T29" fmla="*/ 5 h 44"/>
                <a:gd name="T30" fmla="*/ 5 w 13"/>
                <a:gd name="T31" fmla="*/ 39 h 44"/>
                <a:gd name="T32" fmla="*/ 7 w 13"/>
                <a:gd name="T33" fmla="*/ 39 h 44"/>
                <a:gd name="T34" fmla="*/ 7 w 13"/>
                <a:gd name="T35" fmla="*/ 44 h 44"/>
                <a:gd name="T36" fmla="*/ 2 w 13"/>
                <a:gd name="T37" fmla="*/ 44 h 44"/>
                <a:gd name="T38" fmla="*/ 0 w 13"/>
                <a:gd name="T39" fmla="*/ 42 h 44"/>
                <a:gd name="T40" fmla="*/ 0 w 13"/>
                <a:gd name="T41" fmla="*/ 3 h 44"/>
                <a:gd name="T42" fmla="*/ 2 w 13"/>
                <a:gd name="T4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" h="44">
                  <a:moveTo>
                    <a:pt x="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3" y="1"/>
                    <a:pt x="13" y="3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3" y="43"/>
                    <a:pt x="12" y="44"/>
                    <a:pt x="11" y="44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7" y="5"/>
                    <a:pt x="7" y="5"/>
                    <a:pt x="7" y="5"/>
                  </a:cubicBezTo>
                  <a:lnTo>
                    <a:pt x="7" y="0"/>
                  </a:lnTo>
                  <a:close/>
                  <a:moveTo>
                    <a:pt x="2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7" y="44"/>
                    <a:pt x="7" y="44"/>
                    <a:pt x="7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1" y="44"/>
                    <a:pt x="0" y="43"/>
                    <a:pt x="0" y="4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83" name="Freeform 222"/>
            <p:cNvSpPr>
              <a:spLocks noEditPoints="1"/>
            </p:cNvSpPr>
            <p:nvPr/>
          </p:nvSpPr>
          <p:spPr bwMode="auto">
            <a:xfrm>
              <a:off x="7186318" y="3967895"/>
              <a:ext cx="104775" cy="152400"/>
            </a:xfrm>
            <a:custGeom>
              <a:avLst/>
              <a:gdLst>
                <a:gd name="T0" fmla="*/ 54 w 62"/>
                <a:gd name="T1" fmla="*/ 21 h 90"/>
                <a:gd name="T2" fmla="*/ 45 w 62"/>
                <a:gd name="T3" fmla="*/ 21 h 90"/>
                <a:gd name="T4" fmla="*/ 43 w 62"/>
                <a:gd name="T5" fmla="*/ 18 h 90"/>
                <a:gd name="T6" fmla="*/ 43 w 62"/>
                <a:gd name="T7" fmla="*/ 17 h 90"/>
                <a:gd name="T8" fmla="*/ 49 w 62"/>
                <a:gd name="T9" fmla="*/ 5 h 90"/>
                <a:gd name="T10" fmla="*/ 34 w 62"/>
                <a:gd name="T11" fmla="*/ 5 h 90"/>
                <a:gd name="T12" fmla="*/ 32 w 62"/>
                <a:gd name="T13" fmla="*/ 5 h 90"/>
                <a:gd name="T14" fmla="*/ 32 w 62"/>
                <a:gd name="T15" fmla="*/ 5 h 90"/>
                <a:gd name="T16" fmla="*/ 32 w 62"/>
                <a:gd name="T17" fmla="*/ 0 h 90"/>
                <a:gd name="T18" fmla="*/ 32 w 62"/>
                <a:gd name="T19" fmla="*/ 0 h 90"/>
                <a:gd name="T20" fmla="*/ 34 w 62"/>
                <a:gd name="T21" fmla="*/ 0 h 90"/>
                <a:gd name="T22" fmla="*/ 53 w 62"/>
                <a:gd name="T23" fmla="*/ 0 h 90"/>
                <a:gd name="T24" fmla="*/ 53 w 62"/>
                <a:gd name="T25" fmla="*/ 0 h 90"/>
                <a:gd name="T26" fmla="*/ 54 w 62"/>
                <a:gd name="T27" fmla="*/ 1 h 90"/>
                <a:gd name="T28" fmla="*/ 55 w 62"/>
                <a:gd name="T29" fmla="*/ 4 h 90"/>
                <a:gd name="T30" fmla="*/ 49 w 62"/>
                <a:gd name="T31" fmla="*/ 16 h 90"/>
                <a:gd name="T32" fmla="*/ 59 w 62"/>
                <a:gd name="T33" fmla="*/ 16 h 90"/>
                <a:gd name="T34" fmla="*/ 59 w 62"/>
                <a:gd name="T35" fmla="*/ 16 h 90"/>
                <a:gd name="T36" fmla="*/ 61 w 62"/>
                <a:gd name="T37" fmla="*/ 17 h 90"/>
                <a:gd name="T38" fmla="*/ 61 w 62"/>
                <a:gd name="T39" fmla="*/ 20 h 90"/>
                <a:gd name="T40" fmla="*/ 32 w 62"/>
                <a:gd name="T41" fmla="*/ 55 h 90"/>
                <a:gd name="T42" fmla="*/ 32 w 62"/>
                <a:gd name="T43" fmla="*/ 48 h 90"/>
                <a:gd name="T44" fmla="*/ 54 w 62"/>
                <a:gd name="T45" fmla="*/ 21 h 90"/>
                <a:gd name="T46" fmla="*/ 32 w 62"/>
                <a:gd name="T47" fmla="*/ 5 h 90"/>
                <a:gd name="T48" fmla="*/ 25 w 62"/>
                <a:gd name="T49" fmla="*/ 5 h 90"/>
                <a:gd name="T50" fmla="*/ 10 w 62"/>
                <a:gd name="T51" fmla="*/ 36 h 90"/>
                <a:gd name="T52" fmla="*/ 22 w 62"/>
                <a:gd name="T53" fmla="*/ 36 h 90"/>
                <a:gd name="T54" fmla="*/ 24 w 62"/>
                <a:gd name="T55" fmla="*/ 39 h 90"/>
                <a:gd name="T56" fmla="*/ 24 w 62"/>
                <a:gd name="T57" fmla="*/ 40 h 90"/>
                <a:gd name="T58" fmla="*/ 10 w 62"/>
                <a:gd name="T59" fmla="*/ 74 h 90"/>
                <a:gd name="T60" fmla="*/ 32 w 62"/>
                <a:gd name="T61" fmla="*/ 48 h 90"/>
                <a:gd name="T62" fmla="*/ 32 w 62"/>
                <a:gd name="T63" fmla="*/ 55 h 90"/>
                <a:gd name="T64" fmla="*/ 4 w 62"/>
                <a:gd name="T65" fmla="*/ 89 h 90"/>
                <a:gd name="T66" fmla="*/ 4 w 62"/>
                <a:gd name="T67" fmla="*/ 89 h 90"/>
                <a:gd name="T68" fmla="*/ 2 w 62"/>
                <a:gd name="T69" fmla="*/ 90 h 90"/>
                <a:gd name="T70" fmla="*/ 0 w 62"/>
                <a:gd name="T71" fmla="*/ 87 h 90"/>
                <a:gd name="T72" fmla="*/ 18 w 62"/>
                <a:gd name="T73" fmla="*/ 41 h 90"/>
                <a:gd name="T74" fmla="*/ 6 w 62"/>
                <a:gd name="T75" fmla="*/ 41 h 90"/>
                <a:gd name="T76" fmla="*/ 6 w 62"/>
                <a:gd name="T77" fmla="*/ 41 h 90"/>
                <a:gd name="T78" fmla="*/ 5 w 62"/>
                <a:gd name="T79" fmla="*/ 41 h 90"/>
                <a:gd name="T80" fmla="*/ 4 w 62"/>
                <a:gd name="T81" fmla="*/ 38 h 90"/>
                <a:gd name="T82" fmla="*/ 22 w 62"/>
                <a:gd name="T83" fmla="*/ 2 h 90"/>
                <a:gd name="T84" fmla="*/ 24 w 62"/>
                <a:gd name="T85" fmla="*/ 0 h 90"/>
                <a:gd name="T86" fmla="*/ 32 w 62"/>
                <a:gd name="T87" fmla="*/ 0 h 90"/>
                <a:gd name="T88" fmla="*/ 32 w 62"/>
                <a:gd name="T89" fmla="*/ 5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2" h="90">
                  <a:moveTo>
                    <a:pt x="54" y="21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44" y="21"/>
                    <a:pt x="43" y="20"/>
                    <a:pt x="43" y="18"/>
                  </a:cubicBezTo>
                  <a:cubicBezTo>
                    <a:pt x="43" y="18"/>
                    <a:pt x="43" y="18"/>
                    <a:pt x="43" y="17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2" y="5"/>
                    <a:pt x="32" y="5"/>
                    <a:pt x="32" y="5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4" y="0"/>
                    <a:pt x="54" y="0"/>
                    <a:pt x="54" y="1"/>
                  </a:cubicBezTo>
                  <a:cubicBezTo>
                    <a:pt x="55" y="1"/>
                    <a:pt x="56" y="3"/>
                    <a:pt x="55" y="4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59" y="16"/>
                    <a:pt x="59" y="16"/>
                    <a:pt x="59" y="16"/>
                  </a:cubicBezTo>
                  <a:cubicBezTo>
                    <a:pt x="60" y="16"/>
                    <a:pt x="60" y="16"/>
                    <a:pt x="61" y="17"/>
                  </a:cubicBezTo>
                  <a:cubicBezTo>
                    <a:pt x="62" y="17"/>
                    <a:pt x="62" y="19"/>
                    <a:pt x="61" y="20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2" y="48"/>
                    <a:pt x="32" y="48"/>
                    <a:pt x="32" y="48"/>
                  </a:cubicBezTo>
                  <a:lnTo>
                    <a:pt x="54" y="21"/>
                  </a:lnTo>
                  <a:close/>
                  <a:moveTo>
                    <a:pt x="32" y="5"/>
                  </a:moveTo>
                  <a:cubicBezTo>
                    <a:pt x="25" y="5"/>
                    <a:pt x="25" y="5"/>
                    <a:pt x="25" y="5"/>
                  </a:cubicBezTo>
                  <a:cubicBezTo>
                    <a:pt x="10" y="36"/>
                    <a:pt x="10" y="36"/>
                    <a:pt x="10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3" y="36"/>
                    <a:pt x="24" y="37"/>
                    <a:pt x="24" y="39"/>
                  </a:cubicBezTo>
                  <a:cubicBezTo>
                    <a:pt x="24" y="39"/>
                    <a:pt x="24" y="39"/>
                    <a:pt x="24" y="40"/>
                  </a:cubicBezTo>
                  <a:cubicBezTo>
                    <a:pt x="10" y="74"/>
                    <a:pt x="10" y="74"/>
                    <a:pt x="10" y="74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4" y="89"/>
                    <a:pt x="4" y="89"/>
                    <a:pt x="4" y="89"/>
                  </a:cubicBezTo>
                  <a:cubicBezTo>
                    <a:pt x="4" y="89"/>
                    <a:pt x="4" y="89"/>
                    <a:pt x="4" y="89"/>
                  </a:cubicBezTo>
                  <a:cubicBezTo>
                    <a:pt x="4" y="90"/>
                    <a:pt x="2" y="90"/>
                    <a:pt x="2" y="90"/>
                  </a:cubicBezTo>
                  <a:cubicBezTo>
                    <a:pt x="0" y="90"/>
                    <a:pt x="0" y="88"/>
                    <a:pt x="0" y="87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6" y="41"/>
                    <a:pt x="6" y="41"/>
                    <a:pt x="6" y="41"/>
                  </a:cubicBezTo>
                  <a:cubicBezTo>
                    <a:pt x="6" y="41"/>
                    <a:pt x="6" y="41"/>
                    <a:pt x="6" y="41"/>
                  </a:cubicBezTo>
                  <a:cubicBezTo>
                    <a:pt x="6" y="41"/>
                    <a:pt x="6" y="41"/>
                    <a:pt x="5" y="41"/>
                  </a:cubicBezTo>
                  <a:cubicBezTo>
                    <a:pt x="4" y="40"/>
                    <a:pt x="4" y="39"/>
                    <a:pt x="4" y="38"/>
                  </a:cubicBezTo>
                  <a:cubicBezTo>
                    <a:pt x="22" y="2"/>
                    <a:pt x="22" y="2"/>
                    <a:pt x="22" y="2"/>
                  </a:cubicBezTo>
                  <a:cubicBezTo>
                    <a:pt x="22" y="1"/>
                    <a:pt x="23" y="0"/>
                    <a:pt x="24" y="0"/>
                  </a:cubicBezTo>
                  <a:cubicBezTo>
                    <a:pt x="32" y="0"/>
                    <a:pt x="32" y="0"/>
                    <a:pt x="32" y="0"/>
                  </a:cubicBezTo>
                  <a:lnTo>
                    <a:pt x="32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84" name="Freeform 223"/>
            <p:cNvSpPr>
              <a:spLocks noEditPoints="1"/>
            </p:cNvSpPr>
            <p:nvPr/>
          </p:nvSpPr>
          <p:spPr bwMode="auto">
            <a:xfrm>
              <a:off x="7130359" y="3796444"/>
              <a:ext cx="275035" cy="171450"/>
            </a:xfrm>
            <a:custGeom>
              <a:avLst/>
              <a:gdLst>
                <a:gd name="T0" fmla="*/ 81 w 162"/>
                <a:gd name="T1" fmla="*/ 96 h 101"/>
                <a:gd name="T2" fmla="*/ 89 w 162"/>
                <a:gd name="T3" fmla="*/ 96 h 101"/>
                <a:gd name="T4" fmla="*/ 131 w 162"/>
                <a:gd name="T5" fmla="*/ 96 h 101"/>
                <a:gd name="T6" fmla="*/ 149 w 162"/>
                <a:gd name="T7" fmla="*/ 89 h 101"/>
                <a:gd name="T8" fmla="*/ 157 w 162"/>
                <a:gd name="T9" fmla="*/ 71 h 101"/>
                <a:gd name="T10" fmla="*/ 149 w 162"/>
                <a:gd name="T11" fmla="*/ 53 h 101"/>
                <a:gd name="T12" fmla="*/ 131 w 162"/>
                <a:gd name="T13" fmla="*/ 45 h 101"/>
                <a:gd name="T14" fmla="*/ 123 w 162"/>
                <a:gd name="T15" fmla="*/ 47 h 101"/>
                <a:gd name="T16" fmla="*/ 115 w 162"/>
                <a:gd name="T17" fmla="*/ 51 h 101"/>
                <a:gd name="T18" fmla="*/ 112 w 162"/>
                <a:gd name="T19" fmla="*/ 51 h 101"/>
                <a:gd name="T20" fmla="*/ 111 w 162"/>
                <a:gd name="T21" fmla="*/ 49 h 101"/>
                <a:gd name="T22" fmla="*/ 97 w 162"/>
                <a:gd name="T23" fmla="*/ 18 h 101"/>
                <a:gd name="T24" fmla="*/ 81 w 162"/>
                <a:gd name="T25" fmla="*/ 7 h 101"/>
                <a:gd name="T26" fmla="*/ 81 w 162"/>
                <a:gd name="T27" fmla="*/ 2 h 101"/>
                <a:gd name="T28" fmla="*/ 101 w 162"/>
                <a:gd name="T29" fmla="*/ 14 h 101"/>
                <a:gd name="T30" fmla="*/ 116 w 162"/>
                <a:gd name="T31" fmla="*/ 45 h 101"/>
                <a:gd name="T32" fmla="*/ 121 w 162"/>
                <a:gd name="T33" fmla="*/ 42 h 101"/>
                <a:gd name="T34" fmla="*/ 131 w 162"/>
                <a:gd name="T35" fmla="*/ 41 h 101"/>
                <a:gd name="T36" fmla="*/ 153 w 162"/>
                <a:gd name="T37" fmla="*/ 49 h 101"/>
                <a:gd name="T38" fmla="*/ 162 w 162"/>
                <a:gd name="T39" fmla="*/ 71 h 101"/>
                <a:gd name="T40" fmla="*/ 153 w 162"/>
                <a:gd name="T41" fmla="*/ 92 h 101"/>
                <a:gd name="T42" fmla="*/ 131 w 162"/>
                <a:gd name="T43" fmla="*/ 101 h 101"/>
                <a:gd name="T44" fmla="*/ 89 w 162"/>
                <a:gd name="T45" fmla="*/ 101 h 101"/>
                <a:gd name="T46" fmla="*/ 81 w 162"/>
                <a:gd name="T47" fmla="*/ 101 h 101"/>
                <a:gd name="T48" fmla="*/ 81 w 162"/>
                <a:gd name="T49" fmla="*/ 96 h 101"/>
                <a:gd name="T50" fmla="*/ 5 w 162"/>
                <a:gd name="T51" fmla="*/ 82 h 101"/>
                <a:gd name="T52" fmla="*/ 9 w 162"/>
                <a:gd name="T53" fmla="*/ 92 h 101"/>
                <a:gd name="T54" fmla="*/ 19 w 162"/>
                <a:gd name="T55" fmla="*/ 96 h 101"/>
                <a:gd name="T56" fmla="*/ 59 w 162"/>
                <a:gd name="T57" fmla="*/ 96 h 101"/>
                <a:gd name="T58" fmla="*/ 65 w 162"/>
                <a:gd name="T59" fmla="*/ 96 h 101"/>
                <a:gd name="T60" fmla="*/ 67 w 162"/>
                <a:gd name="T61" fmla="*/ 96 h 101"/>
                <a:gd name="T62" fmla="*/ 81 w 162"/>
                <a:gd name="T63" fmla="*/ 96 h 101"/>
                <a:gd name="T64" fmla="*/ 81 w 162"/>
                <a:gd name="T65" fmla="*/ 101 h 101"/>
                <a:gd name="T66" fmla="*/ 67 w 162"/>
                <a:gd name="T67" fmla="*/ 101 h 101"/>
                <a:gd name="T68" fmla="*/ 65 w 162"/>
                <a:gd name="T69" fmla="*/ 101 h 101"/>
                <a:gd name="T70" fmla="*/ 59 w 162"/>
                <a:gd name="T71" fmla="*/ 101 h 101"/>
                <a:gd name="T72" fmla="*/ 19 w 162"/>
                <a:gd name="T73" fmla="*/ 101 h 101"/>
                <a:gd name="T74" fmla="*/ 6 w 162"/>
                <a:gd name="T75" fmla="*/ 95 h 101"/>
                <a:gd name="T76" fmla="*/ 0 w 162"/>
                <a:gd name="T77" fmla="*/ 82 h 101"/>
                <a:gd name="T78" fmla="*/ 6 w 162"/>
                <a:gd name="T79" fmla="*/ 68 h 101"/>
                <a:gd name="T80" fmla="*/ 16 w 162"/>
                <a:gd name="T81" fmla="*/ 63 h 101"/>
                <a:gd name="T82" fmla="*/ 15 w 162"/>
                <a:gd name="T83" fmla="*/ 58 h 101"/>
                <a:gd name="T84" fmla="*/ 15 w 162"/>
                <a:gd name="T85" fmla="*/ 50 h 101"/>
                <a:gd name="T86" fmla="*/ 29 w 162"/>
                <a:gd name="T87" fmla="*/ 15 h 101"/>
                <a:gd name="T88" fmla="*/ 65 w 162"/>
                <a:gd name="T89" fmla="*/ 0 h 101"/>
                <a:gd name="T90" fmla="*/ 81 w 162"/>
                <a:gd name="T91" fmla="*/ 2 h 101"/>
                <a:gd name="T92" fmla="*/ 81 w 162"/>
                <a:gd name="T93" fmla="*/ 7 h 101"/>
                <a:gd name="T94" fmla="*/ 65 w 162"/>
                <a:gd name="T95" fmla="*/ 5 h 101"/>
                <a:gd name="T96" fmla="*/ 33 w 162"/>
                <a:gd name="T97" fmla="*/ 18 h 101"/>
                <a:gd name="T98" fmla="*/ 19 w 162"/>
                <a:gd name="T99" fmla="*/ 50 h 101"/>
                <a:gd name="T100" fmla="*/ 20 w 162"/>
                <a:gd name="T101" fmla="*/ 57 h 101"/>
                <a:gd name="T102" fmla="*/ 21 w 162"/>
                <a:gd name="T103" fmla="*/ 64 h 101"/>
                <a:gd name="T104" fmla="*/ 20 w 162"/>
                <a:gd name="T105" fmla="*/ 67 h 101"/>
                <a:gd name="T106" fmla="*/ 19 w 162"/>
                <a:gd name="T107" fmla="*/ 67 h 101"/>
                <a:gd name="T108" fmla="*/ 9 w 162"/>
                <a:gd name="T109" fmla="*/ 71 h 101"/>
                <a:gd name="T110" fmla="*/ 5 w 162"/>
                <a:gd name="T111" fmla="*/ 82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62" h="101">
                  <a:moveTo>
                    <a:pt x="81" y="96"/>
                  </a:moveTo>
                  <a:cubicBezTo>
                    <a:pt x="89" y="96"/>
                    <a:pt x="89" y="96"/>
                    <a:pt x="89" y="96"/>
                  </a:cubicBezTo>
                  <a:cubicBezTo>
                    <a:pt x="131" y="96"/>
                    <a:pt x="131" y="96"/>
                    <a:pt x="131" y="96"/>
                  </a:cubicBezTo>
                  <a:cubicBezTo>
                    <a:pt x="138" y="96"/>
                    <a:pt x="145" y="93"/>
                    <a:pt x="149" y="89"/>
                  </a:cubicBezTo>
                  <a:cubicBezTo>
                    <a:pt x="154" y="84"/>
                    <a:pt x="157" y="78"/>
                    <a:pt x="157" y="71"/>
                  </a:cubicBezTo>
                  <a:cubicBezTo>
                    <a:pt x="157" y="64"/>
                    <a:pt x="154" y="57"/>
                    <a:pt x="149" y="53"/>
                  </a:cubicBezTo>
                  <a:cubicBezTo>
                    <a:pt x="145" y="48"/>
                    <a:pt x="138" y="45"/>
                    <a:pt x="131" y="45"/>
                  </a:cubicBezTo>
                  <a:cubicBezTo>
                    <a:pt x="128" y="45"/>
                    <a:pt x="125" y="46"/>
                    <a:pt x="123" y="47"/>
                  </a:cubicBezTo>
                  <a:cubicBezTo>
                    <a:pt x="120" y="48"/>
                    <a:pt x="117" y="49"/>
                    <a:pt x="115" y="51"/>
                  </a:cubicBezTo>
                  <a:cubicBezTo>
                    <a:pt x="114" y="52"/>
                    <a:pt x="112" y="52"/>
                    <a:pt x="112" y="51"/>
                  </a:cubicBezTo>
                  <a:cubicBezTo>
                    <a:pt x="111" y="51"/>
                    <a:pt x="111" y="50"/>
                    <a:pt x="111" y="49"/>
                  </a:cubicBezTo>
                  <a:cubicBezTo>
                    <a:pt x="111" y="37"/>
                    <a:pt x="106" y="26"/>
                    <a:pt x="97" y="18"/>
                  </a:cubicBezTo>
                  <a:cubicBezTo>
                    <a:pt x="93" y="13"/>
                    <a:pt x="87" y="10"/>
                    <a:pt x="81" y="7"/>
                  </a:cubicBezTo>
                  <a:cubicBezTo>
                    <a:pt x="81" y="2"/>
                    <a:pt x="81" y="2"/>
                    <a:pt x="81" y="2"/>
                  </a:cubicBezTo>
                  <a:cubicBezTo>
                    <a:pt x="88" y="5"/>
                    <a:pt x="95" y="9"/>
                    <a:pt x="101" y="14"/>
                  </a:cubicBezTo>
                  <a:cubicBezTo>
                    <a:pt x="109" y="22"/>
                    <a:pt x="114" y="33"/>
                    <a:pt x="116" y="45"/>
                  </a:cubicBezTo>
                  <a:cubicBezTo>
                    <a:pt x="117" y="44"/>
                    <a:pt x="119" y="43"/>
                    <a:pt x="121" y="42"/>
                  </a:cubicBezTo>
                  <a:cubicBezTo>
                    <a:pt x="124" y="41"/>
                    <a:pt x="128" y="41"/>
                    <a:pt x="131" y="41"/>
                  </a:cubicBezTo>
                  <a:cubicBezTo>
                    <a:pt x="140" y="41"/>
                    <a:pt x="147" y="44"/>
                    <a:pt x="153" y="49"/>
                  </a:cubicBezTo>
                  <a:cubicBezTo>
                    <a:pt x="158" y="55"/>
                    <a:pt x="162" y="63"/>
                    <a:pt x="162" y="71"/>
                  </a:cubicBezTo>
                  <a:cubicBezTo>
                    <a:pt x="162" y="79"/>
                    <a:pt x="158" y="87"/>
                    <a:pt x="153" y="92"/>
                  </a:cubicBezTo>
                  <a:cubicBezTo>
                    <a:pt x="147" y="98"/>
                    <a:pt x="140" y="101"/>
                    <a:pt x="131" y="101"/>
                  </a:cubicBezTo>
                  <a:cubicBezTo>
                    <a:pt x="89" y="101"/>
                    <a:pt x="89" y="101"/>
                    <a:pt x="89" y="101"/>
                  </a:cubicBezTo>
                  <a:cubicBezTo>
                    <a:pt x="81" y="101"/>
                    <a:pt x="81" y="101"/>
                    <a:pt x="81" y="101"/>
                  </a:cubicBezTo>
                  <a:lnTo>
                    <a:pt x="81" y="96"/>
                  </a:lnTo>
                  <a:close/>
                  <a:moveTo>
                    <a:pt x="5" y="82"/>
                  </a:moveTo>
                  <a:cubicBezTo>
                    <a:pt x="5" y="86"/>
                    <a:pt x="6" y="89"/>
                    <a:pt x="9" y="92"/>
                  </a:cubicBezTo>
                  <a:cubicBezTo>
                    <a:pt x="12" y="95"/>
                    <a:pt x="15" y="96"/>
                    <a:pt x="19" y="96"/>
                  </a:cubicBezTo>
                  <a:cubicBezTo>
                    <a:pt x="59" y="96"/>
                    <a:pt x="59" y="96"/>
                    <a:pt x="59" y="96"/>
                  </a:cubicBezTo>
                  <a:cubicBezTo>
                    <a:pt x="65" y="96"/>
                    <a:pt x="65" y="96"/>
                    <a:pt x="65" y="96"/>
                  </a:cubicBezTo>
                  <a:cubicBezTo>
                    <a:pt x="67" y="96"/>
                    <a:pt x="67" y="96"/>
                    <a:pt x="67" y="96"/>
                  </a:cubicBezTo>
                  <a:cubicBezTo>
                    <a:pt x="81" y="96"/>
                    <a:pt x="81" y="96"/>
                    <a:pt x="81" y="96"/>
                  </a:cubicBezTo>
                  <a:cubicBezTo>
                    <a:pt x="81" y="101"/>
                    <a:pt x="81" y="101"/>
                    <a:pt x="81" y="101"/>
                  </a:cubicBezTo>
                  <a:cubicBezTo>
                    <a:pt x="67" y="101"/>
                    <a:pt x="67" y="101"/>
                    <a:pt x="67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19" y="101"/>
                    <a:pt x="19" y="101"/>
                    <a:pt x="19" y="101"/>
                  </a:cubicBezTo>
                  <a:cubicBezTo>
                    <a:pt x="14" y="101"/>
                    <a:pt x="9" y="99"/>
                    <a:pt x="6" y="95"/>
                  </a:cubicBezTo>
                  <a:cubicBezTo>
                    <a:pt x="2" y="92"/>
                    <a:pt x="0" y="87"/>
                    <a:pt x="0" y="82"/>
                  </a:cubicBezTo>
                  <a:cubicBezTo>
                    <a:pt x="0" y="76"/>
                    <a:pt x="2" y="72"/>
                    <a:pt x="6" y="68"/>
                  </a:cubicBezTo>
                  <a:cubicBezTo>
                    <a:pt x="8" y="65"/>
                    <a:pt x="12" y="63"/>
                    <a:pt x="16" y="63"/>
                  </a:cubicBezTo>
                  <a:cubicBezTo>
                    <a:pt x="16" y="61"/>
                    <a:pt x="15" y="60"/>
                    <a:pt x="15" y="58"/>
                  </a:cubicBezTo>
                  <a:cubicBezTo>
                    <a:pt x="15" y="56"/>
                    <a:pt x="15" y="53"/>
                    <a:pt x="15" y="50"/>
                  </a:cubicBezTo>
                  <a:cubicBezTo>
                    <a:pt x="15" y="37"/>
                    <a:pt x="20" y="24"/>
                    <a:pt x="29" y="15"/>
                  </a:cubicBezTo>
                  <a:cubicBezTo>
                    <a:pt x="39" y="6"/>
                    <a:pt x="51" y="0"/>
                    <a:pt x="65" y="0"/>
                  </a:cubicBezTo>
                  <a:cubicBezTo>
                    <a:pt x="71" y="0"/>
                    <a:pt x="76" y="1"/>
                    <a:pt x="81" y="2"/>
                  </a:cubicBezTo>
                  <a:cubicBezTo>
                    <a:pt x="81" y="7"/>
                    <a:pt x="81" y="7"/>
                    <a:pt x="81" y="7"/>
                  </a:cubicBezTo>
                  <a:cubicBezTo>
                    <a:pt x="76" y="6"/>
                    <a:pt x="71" y="5"/>
                    <a:pt x="65" y="5"/>
                  </a:cubicBezTo>
                  <a:cubicBezTo>
                    <a:pt x="53" y="5"/>
                    <a:pt x="41" y="10"/>
                    <a:pt x="33" y="18"/>
                  </a:cubicBezTo>
                  <a:cubicBezTo>
                    <a:pt x="25" y="26"/>
                    <a:pt x="19" y="38"/>
                    <a:pt x="19" y="50"/>
                  </a:cubicBezTo>
                  <a:cubicBezTo>
                    <a:pt x="19" y="53"/>
                    <a:pt x="20" y="55"/>
                    <a:pt x="20" y="57"/>
                  </a:cubicBezTo>
                  <a:cubicBezTo>
                    <a:pt x="20" y="60"/>
                    <a:pt x="21" y="62"/>
                    <a:pt x="21" y="64"/>
                  </a:cubicBezTo>
                  <a:cubicBezTo>
                    <a:pt x="22" y="65"/>
                    <a:pt x="21" y="67"/>
                    <a:pt x="20" y="67"/>
                  </a:cubicBezTo>
                  <a:cubicBezTo>
                    <a:pt x="20" y="67"/>
                    <a:pt x="19" y="67"/>
                    <a:pt x="19" y="67"/>
                  </a:cubicBezTo>
                  <a:cubicBezTo>
                    <a:pt x="15" y="67"/>
                    <a:pt x="12" y="69"/>
                    <a:pt x="9" y="71"/>
                  </a:cubicBezTo>
                  <a:cubicBezTo>
                    <a:pt x="6" y="74"/>
                    <a:pt x="5" y="78"/>
                    <a:pt x="5" y="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85" name="Freeform 230"/>
            <p:cNvSpPr>
              <a:spLocks noEditPoints="1"/>
            </p:cNvSpPr>
            <p:nvPr/>
          </p:nvSpPr>
          <p:spPr bwMode="auto">
            <a:xfrm>
              <a:off x="6481468" y="4375087"/>
              <a:ext cx="76200" cy="125016"/>
            </a:xfrm>
            <a:custGeom>
              <a:avLst/>
              <a:gdLst>
                <a:gd name="T0" fmla="*/ 40 w 45"/>
                <a:gd name="T1" fmla="*/ 37 h 74"/>
                <a:gd name="T2" fmla="*/ 34 w 45"/>
                <a:gd name="T3" fmla="*/ 17 h 74"/>
                <a:gd name="T4" fmla="*/ 23 w 45"/>
                <a:gd name="T5" fmla="*/ 5 h 74"/>
                <a:gd name="T6" fmla="*/ 23 w 45"/>
                <a:gd name="T7" fmla="*/ 0 h 74"/>
                <a:gd name="T8" fmla="*/ 24 w 45"/>
                <a:gd name="T9" fmla="*/ 0 h 74"/>
                <a:gd name="T10" fmla="*/ 38 w 45"/>
                <a:gd name="T11" fmla="*/ 14 h 74"/>
                <a:gd name="T12" fmla="*/ 45 w 45"/>
                <a:gd name="T13" fmla="*/ 37 h 74"/>
                <a:gd name="T14" fmla="*/ 38 w 45"/>
                <a:gd name="T15" fmla="*/ 59 h 74"/>
                <a:gd name="T16" fmla="*/ 24 w 45"/>
                <a:gd name="T17" fmla="*/ 74 h 74"/>
                <a:gd name="T18" fmla="*/ 23 w 45"/>
                <a:gd name="T19" fmla="*/ 74 h 74"/>
                <a:gd name="T20" fmla="*/ 23 w 45"/>
                <a:gd name="T21" fmla="*/ 69 h 74"/>
                <a:gd name="T22" fmla="*/ 23 w 45"/>
                <a:gd name="T23" fmla="*/ 69 h 74"/>
                <a:gd name="T24" fmla="*/ 34 w 45"/>
                <a:gd name="T25" fmla="*/ 57 h 74"/>
                <a:gd name="T26" fmla="*/ 40 w 45"/>
                <a:gd name="T27" fmla="*/ 37 h 74"/>
                <a:gd name="T28" fmla="*/ 23 w 45"/>
                <a:gd name="T29" fmla="*/ 5 h 74"/>
                <a:gd name="T30" fmla="*/ 11 w 45"/>
                <a:gd name="T31" fmla="*/ 17 h 74"/>
                <a:gd name="T32" fmla="*/ 11 w 45"/>
                <a:gd name="T33" fmla="*/ 17 h 74"/>
                <a:gd name="T34" fmla="*/ 5 w 45"/>
                <a:gd name="T35" fmla="*/ 37 h 74"/>
                <a:gd name="T36" fmla="*/ 11 w 45"/>
                <a:gd name="T37" fmla="*/ 57 h 74"/>
                <a:gd name="T38" fmla="*/ 11 w 45"/>
                <a:gd name="T39" fmla="*/ 57 h 74"/>
                <a:gd name="T40" fmla="*/ 23 w 45"/>
                <a:gd name="T41" fmla="*/ 69 h 74"/>
                <a:gd name="T42" fmla="*/ 23 w 45"/>
                <a:gd name="T43" fmla="*/ 74 h 74"/>
                <a:gd name="T44" fmla="*/ 22 w 45"/>
                <a:gd name="T45" fmla="*/ 74 h 74"/>
                <a:gd name="T46" fmla="*/ 7 w 45"/>
                <a:gd name="T47" fmla="*/ 59 h 74"/>
                <a:gd name="T48" fmla="*/ 7 w 45"/>
                <a:gd name="T49" fmla="*/ 59 h 74"/>
                <a:gd name="T50" fmla="*/ 7 w 45"/>
                <a:gd name="T51" fmla="*/ 59 h 74"/>
                <a:gd name="T52" fmla="*/ 0 w 45"/>
                <a:gd name="T53" fmla="*/ 37 h 74"/>
                <a:gd name="T54" fmla="*/ 7 w 45"/>
                <a:gd name="T55" fmla="*/ 14 h 74"/>
                <a:gd name="T56" fmla="*/ 7 w 45"/>
                <a:gd name="T57" fmla="*/ 14 h 74"/>
                <a:gd name="T58" fmla="*/ 22 w 45"/>
                <a:gd name="T59" fmla="*/ 0 h 74"/>
                <a:gd name="T60" fmla="*/ 23 w 45"/>
                <a:gd name="T61" fmla="*/ 0 h 74"/>
                <a:gd name="T62" fmla="*/ 23 w 45"/>
                <a:gd name="T63" fmla="*/ 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5" h="74">
                  <a:moveTo>
                    <a:pt x="40" y="37"/>
                  </a:moveTo>
                  <a:cubicBezTo>
                    <a:pt x="40" y="31"/>
                    <a:pt x="38" y="23"/>
                    <a:pt x="34" y="17"/>
                  </a:cubicBezTo>
                  <a:cubicBezTo>
                    <a:pt x="31" y="11"/>
                    <a:pt x="27" y="7"/>
                    <a:pt x="23" y="5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4" y="0"/>
                  </a:cubicBezTo>
                  <a:cubicBezTo>
                    <a:pt x="30" y="2"/>
                    <a:pt x="35" y="8"/>
                    <a:pt x="38" y="14"/>
                  </a:cubicBezTo>
                  <a:cubicBezTo>
                    <a:pt x="42" y="21"/>
                    <a:pt x="45" y="30"/>
                    <a:pt x="45" y="37"/>
                  </a:cubicBezTo>
                  <a:cubicBezTo>
                    <a:pt x="45" y="44"/>
                    <a:pt x="42" y="52"/>
                    <a:pt x="38" y="59"/>
                  </a:cubicBezTo>
                  <a:cubicBezTo>
                    <a:pt x="35" y="66"/>
                    <a:pt x="30" y="71"/>
                    <a:pt x="24" y="74"/>
                  </a:cubicBezTo>
                  <a:cubicBezTo>
                    <a:pt x="23" y="74"/>
                    <a:pt x="23" y="74"/>
                    <a:pt x="23" y="74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3" y="69"/>
                    <a:pt x="23" y="69"/>
                    <a:pt x="23" y="69"/>
                  </a:cubicBezTo>
                  <a:cubicBezTo>
                    <a:pt x="27" y="67"/>
                    <a:pt x="31" y="62"/>
                    <a:pt x="34" y="57"/>
                  </a:cubicBezTo>
                  <a:cubicBezTo>
                    <a:pt x="38" y="51"/>
                    <a:pt x="40" y="43"/>
                    <a:pt x="40" y="37"/>
                  </a:cubicBezTo>
                  <a:close/>
                  <a:moveTo>
                    <a:pt x="23" y="5"/>
                  </a:moveTo>
                  <a:cubicBezTo>
                    <a:pt x="18" y="7"/>
                    <a:pt x="14" y="11"/>
                    <a:pt x="11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7" y="23"/>
                    <a:pt x="5" y="31"/>
                    <a:pt x="5" y="37"/>
                  </a:cubicBezTo>
                  <a:cubicBezTo>
                    <a:pt x="5" y="43"/>
                    <a:pt x="7" y="51"/>
                    <a:pt x="11" y="57"/>
                  </a:cubicBezTo>
                  <a:cubicBezTo>
                    <a:pt x="11" y="57"/>
                    <a:pt x="11" y="57"/>
                    <a:pt x="11" y="57"/>
                  </a:cubicBezTo>
                  <a:cubicBezTo>
                    <a:pt x="14" y="62"/>
                    <a:pt x="18" y="67"/>
                    <a:pt x="23" y="69"/>
                  </a:cubicBezTo>
                  <a:cubicBezTo>
                    <a:pt x="23" y="74"/>
                    <a:pt x="23" y="74"/>
                    <a:pt x="23" y="74"/>
                  </a:cubicBezTo>
                  <a:cubicBezTo>
                    <a:pt x="22" y="74"/>
                    <a:pt x="22" y="74"/>
                    <a:pt x="22" y="74"/>
                  </a:cubicBezTo>
                  <a:cubicBezTo>
                    <a:pt x="16" y="71"/>
                    <a:pt x="10" y="66"/>
                    <a:pt x="7" y="59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7" y="59"/>
                    <a:pt x="7" y="59"/>
                    <a:pt x="7" y="59"/>
                  </a:cubicBezTo>
                  <a:cubicBezTo>
                    <a:pt x="3" y="52"/>
                    <a:pt x="0" y="44"/>
                    <a:pt x="0" y="37"/>
                  </a:cubicBezTo>
                  <a:cubicBezTo>
                    <a:pt x="0" y="30"/>
                    <a:pt x="3" y="21"/>
                    <a:pt x="7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10" y="8"/>
                    <a:pt x="16" y="2"/>
                    <a:pt x="22" y="0"/>
                  </a:cubicBezTo>
                  <a:cubicBezTo>
                    <a:pt x="22" y="0"/>
                    <a:pt x="22" y="0"/>
                    <a:pt x="23" y="0"/>
                  </a:cubicBezTo>
                  <a:lnTo>
                    <a:pt x="23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86" name="Freeform 231"/>
            <p:cNvSpPr>
              <a:spLocks noEditPoints="1"/>
            </p:cNvSpPr>
            <p:nvPr/>
          </p:nvSpPr>
          <p:spPr bwMode="auto">
            <a:xfrm>
              <a:off x="6530284" y="4454861"/>
              <a:ext cx="114300" cy="83344"/>
            </a:xfrm>
            <a:custGeom>
              <a:avLst/>
              <a:gdLst>
                <a:gd name="T0" fmla="*/ 33 w 67"/>
                <a:gd name="T1" fmla="*/ 43 h 49"/>
                <a:gd name="T2" fmla="*/ 42 w 67"/>
                <a:gd name="T3" fmla="*/ 40 h 49"/>
                <a:gd name="T4" fmla="*/ 57 w 67"/>
                <a:gd name="T5" fmla="*/ 25 h 49"/>
                <a:gd name="T6" fmla="*/ 61 w 67"/>
                <a:gd name="T7" fmla="*/ 9 h 49"/>
                <a:gd name="T8" fmla="*/ 45 w 67"/>
                <a:gd name="T9" fmla="*/ 4 h 49"/>
                <a:gd name="T10" fmla="*/ 33 w 67"/>
                <a:gd name="T11" fmla="*/ 6 h 49"/>
                <a:gd name="T12" fmla="*/ 33 w 67"/>
                <a:gd name="T13" fmla="*/ 1 h 49"/>
                <a:gd name="T14" fmla="*/ 45 w 67"/>
                <a:gd name="T15" fmla="*/ 0 h 49"/>
                <a:gd name="T16" fmla="*/ 65 w 67"/>
                <a:gd name="T17" fmla="*/ 6 h 49"/>
                <a:gd name="T18" fmla="*/ 65 w 67"/>
                <a:gd name="T19" fmla="*/ 6 h 49"/>
                <a:gd name="T20" fmla="*/ 66 w 67"/>
                <a:gd name="T21" fmla="*/ 7 h 49"/>
                <a:gd name="T22" fmla="*/ 61 w 67"/>
                <a:gd name="T23" fmla="*/ 27 h 49"/>
                <a:gd name="T24" fmla="*/ 44 w 67"/>
                <a:gd name="T25" fmla="*/ 44 h 49"/>
                <a:gd name="T26" fmla="*/ 33 w 67"/>
                <a:gd name="T27" fmla="*/ 48 h 49"/>
                <a:gd name="T28" fmla="*/ 33 w 67"/>
                <a:gd name="T29" fmla="*/ 43 h 49"/>
                <a:gd name="T30" fmla="*/ 5 w 67"/>
                <a:gd name="T31" fmla="*/ 40 h 49"/>
                <a:gd name="T32" fmla="*/ 21 w 67"/>
                <a:gd name="T33" fmla="*/ 45 h 49"/>
                <a:gd name="T34" fmla="*/ 33 w 67"/>
                <a:gd name="T35" fmla="*/ 43 h 49"/>
                <a:gd name="T36" fmla="*/ 33 w 67"/>
                <a:gd name="T37" fmla="*/ 48 h 49"/>
                <a:gd name="T38" fmla="*/ 21 w 67"/>
                <a:gd name="T39" fmla="*/ 49 h 49"/>
                <a:gd name="T40" fmla="*/ 2 w 67"/>
                <a:gd name="T41" fmla="*/ 43 h 49"/>
                <a:gd name="T42" fmla="*/ 2 w 67"/>
                <a:gd name="T43" fmla="*/ 43 h 49"/>
                <a:gd name="T44" fmla="*/ 1 w 67"/>
                <a:gd name="T45" fmla="*/ 42 h 49"/>
                <a:gd name="T46" fmla="*/ 6 w 67"/>
                <a:gd name="T47" fmla="*/ 22 h 49"/>
                <a:gd name="T48" fmla="*/ 23 w 67"/>
                <a:gd name="T49" fmla="*/ 5 h 49"/>
                <a:gd name="T50" fmla="*/ 33 w 67"/>
                <a:gd name="T51" fmla="*/ 1 h 49"/>
                <a:gd name="T52" fmla="*/ 33 w 67"/>
                <a:gd name="T53" fmla="*/ 6 h 49"/>
                <a:gd name="T54" fmla="*/ 25 w 67"/>
                <a:gd name="T55" fmla="*/ 9 h 49"/>
                <a:gd name="T56" fmla="*/ 10 w 67"/>
                <a:gd name="T57" fmla="*/ 24 h 49"/>
                <a:gd name="T58" fmla="*/ 5 w 67"/>
                <a:gd name="T59" fmla="*/ 4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7" h="49">
                  <a:moveTo>
                    <a:pt x="33" y="43"/>
                  </a:moveTo>
                  <a:cubicBezTo>
                    <a:pt x="37" y="42"/>
                    <a:pt x="39" y="41"/>
                    <a:pt x="42" y="40"/>
                  </a:cubicBezTo>
                  <a:cubicBezTo>
                    <a:pt x="47" y="37"/>
                    <a:pt x="53" y="31"/>
                    <a:pt x="57" y="25"/>
                  </a:cubicBezTo>
                  <a:cubicBezTo>
                    <a:pt x="60" y="20"/>
                    <a:pt x="62" y="14"/>
                    <a:pt x="61" y="9"/>
                  </a:cubicBezTo>
                  <a:cubicBezTo>
                    <a:pt x="57" y="6"/>
                    <a:pt x="51" y="4"/>
                    <a:pt x="45" y="4"/>
                  </a:cubicBezTo>
                  <a:cubicBezTo>
                    <a:pt x="41" y="4"/>
                    <a:pt x="37" y="5"/>
                    <a:pt x="33" y="6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7" y="0"/>
                    <a:pt x="41" y="0"/>
                    <a:pt x="45" y="0"/>
                  </a:cubicBezTo>
                  <a:cubicBezTo>
                    <a:pt x="53" y="0"/>
                    <a:pt x="60" y="1"/>
                    <a:pt x="65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6" y="6"/>
                    <a:pt x="66" y="7"/>
                    <a:pt x="66" y="7"/>
                  </a:cubicBezTo>
                  <a:cubicBezTo>
                    <a:pt x="67" y="14"/>
                    <a:pt x="65" y="21"/>
                    <a:pt x="61" y="27"/>
                  </a:cubicBezTo>
                  <a:cubicBezTo>
                    <a:pt x="57" y="34"/>
                    <a:pt x="50" y="40"/>
                    <a:pt x="44" y="44"/>
                  </a:cubicBezTo>
                  <a:cubicBezTo>
                    <a:pt x="41" y="46"/>
                    <a:pt x="37" y="47"/>
                    <a:pt x="33" y="48"/>
                  </a:cubicBezTo>
                  <a:lnTo>
                    <a:pt x="33" y="43"/>
                  </a:lnTo>
                  <a:close/>
                  <a:moveTo>
                    <a:pt x="5" y="40"/>
                  </a:moveTo>
                  <a:cubicBezTo>
                    <a:pt x="10" y="43"/>
                    <a:pt x="15" y="44"/>
                    <a:pt x="21" y="45"/>
                  </a:cubicBezTo>
                  <a:cubicBezTo>
                    <a:pt x="25" y="45"/>
                    <a:pt x="30" y="44"/>
                    <a:pt x="33" y="43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0" y="49"/>
                    <a:pt x="25" y="49"/>
                    <a:pt x="21" y="49"/>
                  </a:cubicBezTo>
                  <a:cubicBezTo>
                    <a:pt x="14" y="49"/>
                    <a:pt x="7" y="47"/>
                    <a:pt x="2" y="43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1" y="43"/>
                    <a:pt x="1" y="42"/>
                    <a:pt x="1" y="42"/>
                  </a:cubicBezTo>
                  <a:cubicBezTo>
                    <a:pt x="0" y="35"/>
                    <a:pt x="2" y="28"/>
                    <a:pt x="6" y="22"/>
                  </a:cubicBezTo>
                  <a:cubicBezTo>
                    <a:pt x="10" y="15"/>
                    <a:pt x="16" y="9"/>
                    <a:pt x="23" y="5"/>
                  </a:cubicBezTo>
                  <a:cubicBezTo>
                    <a:pt x="26" y="3"/>
                    <a:pt x="29" y="2"/>
                    <a:pt x="33" y="1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0" y="7"/>
                    <a:pt x="27" y="8"/>
                    <a:pt x="25" y="9"/>
                  </a:cubicBezTo>
                  <a:cubicBezTo>
                    <a:pt x="19" y="12"/>
                    <a:pt x="14" y="18"/>
                    <a:pt x="10" y="24"/>
                  </a:cubicBezTo>
                  <a:cubicBezTo>
                    <a:pt x="7" y="29"/>
                    <a:pt x="5" y="35"/>
                    <a:pt x="5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87" name="Freeform 232"/>
            <p:cNvSpPr>
              <a:spLocks noEditPoints="1"/>
            </p:cNvSpPr>
            <p:nvPr/>
          </p:nvSpPr>
          <p:spPr bwMode="auto">
            <a:xfrm>
              <a:off x="6530284" y="4539394"/>
              <a:ext cx="114300" cy="84535"/>
            </a:xfrm>
            <a:custGeom>
              <a:avLst/>
              <a:gdLst>
                <a:gd name="T0" fmla="*/ 42 w 67"/>
                <a:gd name="T1" fmla="*/ 40 h 50"/>
                <a:gd name="T2" fmla="*/ 57 w 67"/>
                <a:gd name="T3" fmla="*/ 25 h 50"/>
                <a:gd name="T4" fmla="*/ 61 w 67"/>
                <a:gd name="T5" fmla="*/ 9 h 50"/>
                <a:gd name="T6" fmla="*/ 45 w 67"/>
                <a:gd name="T7" fmla="*/ 5 h 50"/>
                <a:gd name="T8" fmla="*/ 33 w 67"/>
                <a:gd name="T9" fmla="*/ 6 h 50"/>
                <a:gd name="T10" fmla="*/ 33 w 67"/>
                <a:gd name="T11" fmla="*/ 1 h 50"/>
                <a:gd name="T12" fmla="*/ 45 w 67"/>
                <a:gd name="T13" fmla="*/ 0 h 50"/>
                <a:gd name="T14" fmla="*/ 65 w 67"/>
                <a:gd name="T15" fmla="*/ 6 h 50"/>
                <a:gd name="T16" fmla="*/ 65 w 67"/>
                <a:gd name="T17" fmla="*/ 6 h 50"/>
                <a:gd name="T18" fmla="*/ 66 w 67"/>
                <a:gd name="T19" fmla="*/ 8 h 50"/>
                <a:gd name="T20" fmla="*/ 61 w 67"/>
                <a:gd name="T21" fmla="*/ 27 h 50"/>
                <a:gd name="T22" fmla="*/ 44 w 67"/>
                <a:gd name="T23" fmla="*/ 44 h 50"/>
                <a:gd name="T24" fmla="*/ 33 w 67"/>
                <a:gd name="T25" fmla="*/ 48 h 50"/>
                <a:gd name="T26" fmla="*/ 33 w 67"/>
                <a:gd name="T27" fmla="*/ 43 h 50"/>
                <a:gd name="T28" fmla="*/ 42 w 67"/>
                <a:gd name="T29" fmla="*/ 40 h 50"/>
                <a:gd name="T30" fmla="*/ 33 w 67"/>
                <a:gd name="T31" fmla="*/ 6 h 50"/>
                <a:gd name="T32" fmla="*/ 25 w 67"/>
                <a:gd name="T33" fmla="*/ 10 h 50"/>
                <a:gd name="T34" fmla="*/ 10 w 67"/>
                <a:gd name="T35" fmla="*/ 25 h 50"/>
                <a:gd name="T36" fmla="*/ 5 w 67"/>
                <a:gd name="T37" fmla="*/ 40 h 50"/>
                <a:gd name="T38" fmla="*/ 21 w 67"/>
                <a:gd name="T39" fmla="*/ 45 h 50"/>
                <a:gd name="T40" fmla="*/ 33 w 67"/>
                <a:gd name="T41" fmla="*/ 43 h 50"/>
                <a:gd name="T42" fmla="*/ 33 w 67"/>
                <a:gd name="T43" fmla="*/ 48 h 50"/>
                <a:gd name="T44" fmla="*/ 21 w 67"/>
                <a:gd name="T45" fmla="*/ 50 h 50"/>
                <a:gd name="T46" fmla="*/ 2 w 67"/>
                <a:gd name="T47" fmla="*/ 44 h 50"/>
                <a:gd name="T48" fmla="*/ 2 w 67"/>
                <a:gd name="T49" fmla="*/ 44 h 50"/>
                <a:gd name="T50" fmla="*/ 1 w 67"/>
                <a:gd name="T51" fmla="*/ 42 h 50"/>
                <a:gd name="T52" fmla="*/ 6 w 67"/>
                <a:gd name="T53" fmla="*/ 22 h 50"/>
                <a:gd name="T54" fmla="*/ 23 w 67"/>
                <a:gd name="T55" fmla="*/ 5 h 50"/>
                <a:gd name="T56" fmla="*/ 33 w 67"/>
                <a:gd name="T57" fmla="*/ 1 h 50"/>
                <a:gd name="T58" fmla="*/ 33 w 67"/>
                <a:gd name="T59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7" h="50">
                  <a:moveTo>
                    <a:pt x="42" y="40"/>
                  </a:moveTo>
                  <a:cubicBezTo>
                    <a:pt x="47" y="37"/>
                    <a:pt x="53" y="31"/>
                    <a:pt x="57" y="25"/>
                  </a:cubicBezTo>
                  <a:cubicBezTo>
                    <a:pt x="60" y="20"/>
                    <a:pt x="62" y="14"/>
                    <a:pt x="61" y="9"/>
                  </a:cubicBezTo>
                  <a:cubicBezTo>
                    <a:pt x="57" y="6"/>
                    <a:pt x="51" y="5"/>
                    <a:pt x="45" y="5"/>
                  </a:cubicBezTo>
                  <a:cubicBezTo>
                    <a:pt x="41" y="5"/>
                    <a:pt x="37" y="5"/>
                    <a:pt x="33" y="6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37" y="0"/>
                    <a:pt x="41" y="0"/>
                    <a:pt x="45" y="0"/>
                  </a:cubicBezTo>
                  <a:cubicBezTo>
                    <a:pt x="53" y="0"/>
                    <a:pt x="60" y="2"/>
                    <a:pt x="65" y="6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6" y="6"/>
                    <a:pt x="66" y="7"/>
                    <a:pt x="66" y="8"/>
                  </a:cubicBezTo>
                  <a:cubicBezTo>
                    <a:pt x="67" y="14"/>
                    <a:pt x="65" y="21"/>
                    <a:pt x="61" y="27"/>
                  </a:cubicBezTo>
                  <a:cubicBezTo>
                    <a:pt x="57" y="35"/>
                    <a:pt x="50" y="41"/>
                    <a:pt x="44" y="44"/>
                  </a:cubicBezTo>
                  <a:cubicBezTo>
                    <a:pt x="41" y="46"/>
                    <a:pt x="37" y="47"/>
                    <a:pt x="33" y="48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7" y="42"/>
                    <a:pt x="39" y="41"/>
                    <a:pt x="42" y="40"/>
                  </a:cubicBezTo>
                  <a:close/>
                  <a:moveTo>
                    <a:pt x="33" y="6"/>
                  </a:moveTo>
                  <a:cubicBezTo>
                    <a:pt x="30" y="7"/>
                    <a:pt x="27" y="8"/>
                    <a:pt x="25" y="10"/>
                  </a:cubicBezTo>
                  <a:cubicBezTo>
                    <a:pt x="19" y="13"/>
                    <a:pt x="14" y="18"/>
                    <a:pt x="10" y="25"/>
                  </a:cubicBezTo>
                  <a:cubicBezTo>
                    <a:pt x="7" y="30"/>
                    <a:pt x="5" y="35"/>
                    <a:pt x="5" y="40"/>
                  </a:cubicBezTo>
                  <a:cubicBezTo>
                    <a:pt x="10" y="43"/>
                    <a:pt x="15" y="45"/>
                    <a:pt x="21" y="45"/>
                  </a:cubicBezTo>
                  <a:cubicBezTo>
                    <a:pt x="25" y="45"/>
                    <a:pt x="30" y="44"/>
                    <a:pt x="33" y="43"/>
                  </a:cubicBezTo>
                  <a:cubicBezTo>
                    <a:pt x="33" y="48"/>
                    <a:pt x="33" y="48"/>
                    <a:pt x="33" y="48"/>
                  </a:cubicBezTo>
                  <a:cubicBezTo>
                    <a:pt x="30" y="49"/>
                    <a:pt x="25" y="50"/>
                    <a:pt x="21" y="50"/>
                  </a:cubicBezTo>
                  <a:cubicBezTo>
                    <a:pt x="14" y="50"/>
                    <a:pt x="7" y="48"/>
                    <a:pt x="2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1" y="43"/>
                    <a:pt x="1" y="43"/>
                    <a:pt x="1" y="42"/>
                  </a:cubicBezTo>
                  <a:cubicBezTo>
                    <a:pt x="0" y="35"/>
                    <a:pt x="2" y="28"/>
                    <a:pt x="6" y="22"/>
                  </a:cubicBezTo>
                  <a:cubicBezTo>
                    <a:pt x="10" y="15"/>
                    <a:pt x="16" y="9"/>
                    <a:pt x="23" y="5"/>
                  </a:cubicBezTo>
                  <a:cubicBezTo>
                    <a:pt x="26" y="4"/>
                    <a:pt x="29" y="2"/>
                    <a:pt x="33" y="1"/>
                  </a:cubicBezTo>
                  <a:lnTo>
                    <a:pt x="33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88" name="Freeform 233"/>
            <p:cNvSpPr>
              <a:spLocks noEditPoints="1"/>
            </p:cNvSpPr>
            <p:nvPr/>
          </p:nvSpPr>
          <p:spPr bwMode="auto">
            <a:xfrm>
              <a:off x="6394553" y="4454861"/>
              <a:ext cx="114300" cy="83344"/>
            </a:xfrm>
            <a:custGeom>
              <a:avLst/>
              <a:gdLst>
                <a:gd name="T0" fmla="*/ 34 w 67"/>
                <a:gd name="T1" fmla="*/ 43 h 49"/>
                <a:gd name="T2" fmla="*/ 46 w 67"/>
                <a:gd name="T3" fmla="*/ 45 h 49"/>
                <a:gd name="T4" fmla="*/ 62 w 67"/>
                <a:gd name="T5" fmla="*/ 40 h 49"/>
                <a:gd name="T6" fmla="*/ 57 w 67"/>
                <a:gd name="T7" fmla="*/ 24 h 49"/>
                <a:gd name="T8" fmla="*/ 42 w 67"/>
                <a:gd name="T9" fmla="*/ 9 h 49"/>
                <a:gd name="T10" fmla="*/ 34 w 67"/>
                <a:gd name="T11" fmla="*/ 6 h 49"/>
                <a:gd name="T12" fmla="*/ 34 w 67"/>
                <a:gd name="T13" fmla="*/ 1 h 49"/>
                <a:gd name="T14" fmla="*/ 45 w 67"/>
                <a:gd name="T15" fmla="*/ 5 h 49"/>
                <a:gd name="T16" fmla="*/ 61 w 67"/>
                <a:gd name="T17" fmla="*/ 22 h 49"/>
                <a:gd name="T18" fmla="*/ 66 w 67"/>
                <a:gd name="T19" fmla="*/ 42 h 49"/>
                <a:gd name="T20" fmla="*/ 66 w 67"/>
                <a:gd name="T21" fmla="*/ 43 h 49"/>
                <a:gd name="T22" fmla="*/ 46 w 67"/>
                <a:gd name="T23" fmla="*/ 49 h 49"/>
                <a:gd name="T24" fmla="*/ 34 w 67"/>
                <a:gd name="T25" fmla="*/ 48 h 49"/>
                <a:gd name="T26" fmla="*/ 34 w 67"/>
                <a:gd name="T27" fmla="*/ 43 h 49"/>
                <a:gd name="T28" fmla="*/ 25 w 67"/>
                <a:gd name="T29" fmla="*/ 40 h 49"/>
                <a:gd name="T30" fmla="*/ 34 w 67"/>
                <a:gd name="T31" fmla="*/ 43 h 49"/>
                <a:gd name="T32" fmla="*/ 34 w 67"/>
                <a:gd name="T33" fmla="*/ 48 h 49"/>
                <a:gd name="T34" fmla="*/ 23 w 67"/>
                <a:gd name="T35" fmla="*/ 44 h 49"/>
                <a:gd name="T36" fmla="*/ 6 w 67"/>
                <a:gd name="T37" fmla="*/ 27 h 49"/>
                <a:gd name="T38" fmla="*/ 1 w 67"/>
                <a:gd name="T39" fmla="*/ 7 h 49"/>
                <a:gd name="T40" fmla="*/ 2 w 67"/>
                <a:gd name="T41" fmla="*/ 6 h 49"/>
                <a:gd name="T42" fmla="*/ 22 w 67"/>
                <a:gd name="T43" fmla="*/ 0 h 49"/>
                <a:gd name="T44" fmla="*/ 34 w 67"/>
                <a:gd name="T45" fmla="*/ 1 h 49"/>
                <a:gd name="T46" fmla="*/ 34 w 67"/>
                <a:gd name="T47" fmla="*/ 6 h 49"/>
                <a:gd name="T48" fmla="*/ 22 w 67"/>
                <a:gd name="T49" fmla="*/ 4 h 49"/>
                <a:gd name="T50" fmla="*/ 6 w 67"/>
                <a:gd name="T51" fmla="*/ 9 h 49"/>
                <a:gd name="T52" fmla="*/ 11 w 67"/>
                <a:gd name="T53" fmla="*/ 25 h 49"/>
                <a:gd name="T54" fmla="*/ 25 w 67"/>
                <a:gd name="T55" fmla="*/ 4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7" h="49">
                  <a:moveTo>
                    <a:pt x="34" y="43"/>
                  </a:moveTo>
                  <a:cubicBezTo>
                    <a:pt x="38" y="44"/>
                    <a:pt x="42" y="45"/>
                    <a:pt x="46" y="45"/>
                  </a:cubicBezTo>
                  <a:cubicBezTo>
                    <a:pt x="52" y="44"/>
                    <a:pt x="58" y="43"/>
                    <a:pt x="62" y="40"/>
                  </a:cubicBezTo>
                  <a:cubicBezTo>
                    <a:pt x="62" y="35"/>
                    <a:pt x="60" y="29"/>
                    <a:pt x="57" y="24"/>
                  </a:cubicBezTo>
                  <a:cubicBezTo>
                    <a:pt x="53" y="18"/>
                    <a:pt x="48" y="12"/>
                    <a:pt x="42" y="9"/>
                  </a:cubicBezTo>
                  <a:cubicBezTo>
                    <a:pt x="40" y="8"/>
                    <a:pt x="37" y="7"/>
                    <a:pt x="34" y="6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8" y="2"/>
                    <a:pt x="42" y="3"/>
                    <a:pt x="45" y="5"/>
                  </a:cubicBezTo>
                  <a:cubicBezTo>
                    <a:pt x="51" y="9"/>
                    <a:pt x="57" y="15"/>
                    <a:pt x="61" y="22"/>
                  </a:cubicBezTo>
                  <a:cubicBezTo>
                    <a:pt x="65" y="28"/>
                    <a:pt x="67" y="35"/>
                    <a:pt x="66" y="42"/>
                  </a:cubicBezTo>
                  <a:cubicBezTo>
                    <a:pt x="66" y="42"/>
                    <a:pt x="66" y="43"/>
                    <a:pt x="66" y="43"/>
                  </a:cubicBezTo>
                  <a:cubicBezTo>
                    <a:pt x="60" y="47"/>
                    <a:pt x="53" y="49"/>
                    <a:pt x="46" y="49"/>
                  </a:cubicBezTo>
                  <a:cubicBezTo>
                    <a:pt x="42" y="49"/>
                    <a:pt x="38" y="49"/>
                    <a:pt x="34" y="48"/>
                  </a:cubicBezTo>
                  <a:lnTo>
                    <a:pt x="34" y="43"/>
                  </a:lnTo>
                  <a:close/>
                  <a:moveTo>
                    <a:pt x="25" y="40"/>
                  </a:moveTo>
                  <a:cubicBezTo>
                    <a:pt x="28" y="41"/>
                    <a:pt x="31" y="42"/>
                    <a:pt x="34" y="4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7"/>
                    <a:pt x="26" y="46"/>
                    <a:pt x="23" y="44"/>
                  </a:cubicBezTo>
                  <a:cubicBezTo>
                    <a:pt x="17" y="40"/>
                    <a:pt x="11" y="34"/>
                    <a:pt x="6" y="27"/>
                  </a:cubicBezTo>
                  <a:cubicBezTo>
                    <a:pt x="3" y="21"/>
                    <a:pt x="0" y="14"/>
                    <a:pt x="1" y="7"/>
                  </a:cubicBezTo>
                  <a:cubicBezTo>
                    <a:pt x="1" y="7"/>
                    <a:pt x="2" y="6"/>
                    <a:pt x="2" y="6"/>
                  </a:cubicBezTo>
                  <a:cubicBezTo>
                    <a:pt x="7" y="1"/>
                    <a:pt x="15" y="0"/>
                    <a:pt x="22" y="0"/>
                  </a:cubicBezTo>
                  <a:cubicBezTo>
                    <a:pt x="26" y="0"/>
                    <a:pt x="30" y="0"/>
                    <a:pt x="34" y="1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0" y="5"/>
                    <a:pt x="26" y="4"/>
                    <a:pt x="22" y="4"/>
                  </a:cubicBezTo>
                  <a:cubicBezTo>
                    <a:pt x="16" y="4"/>
                    <a:pt x="10" y="6"/>
                    <a:pt x="6" y="9"/>
                  </a:cubicBezTo>
                  <a:cubicBezTo>
                    <a:pt x="6" y="14"/>
                    <a:pt x="7" y="20"/>
                    <a:pt x="11" y="25"/>
                  </a:cubicBezTo>
                  <a:cubicBezTo>
                    <a:pt x="14" y="31"/>
                    <a:pt x="20" y="37"/>
                    <a:pt x="25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89" name="Freeform 234"/>
            <p:cNvSpPr>
              <a:spLocks noEditPoints="1"/>
            </p:cNvSpPr>
            <p:nvPr/>
          </p:nvSpPr>
          <p:spPr bwMode="auto">
            <a:xfrm>
              <a:off x="6394553" y="4539394"/>
              <a:ext cx="114300" cy="84535"/>
            </a:xfrm>
            <a:custGeom>
              <a:avLst/>
              <a:gdLst>
                <a:gd name="T0" fmla="*/ 34 w 67"/>
                <a:gd name="T1" fmla="*/ 43 h 50"/>
                <a:gd name="T2" fmla="*/ 46 w 67"/>
                <a:gd name="T3" fmla="*/ 45 h 50"/>
                <a:gd name="T4" fmla="*/ 62 w 67"/>
                <a:gd name="T5" fmla="*/ 40 h 50"/>
                <a:gd name="T6" fmla="*/ 57 w 67"/>
                <a:gd name="T7" fmla="*/ 25 h 50"/>
                <a:gd name="T8" fmla="*/ 42 w 67"/>
                <a:gd name="T9" fmla="*/ 10 h 50"/>
                <a:gd name="T10" fmla="*/ 34 w 67"/>
                <a:gd name="T11" fmla="*/ 6 h 50"/>
                <a:gd name="T12" fmla="*/ 34 w 67"/>
                <a:gd name="T13" fmla="*/ 1 h 50"/>
                <a:gd name="T14" fmla="*/ 45 w 67"/>
                <a:gd name="T15" fmla="*/ 5 h 50"/>
                <a:gd name="T16" fmla="*/ 61 w 67"/>
                <a:gd name="T17" fmla="*/ 22 h 50"/>
                <a:gd name="T18" fmla="*/ 66 w 67"/>
                <a:gd name="T19" fmla="*/ 42 h 50"/>
                <a:gd name="T20" fmla="*/ 66 w 67"/>
                <a:gd name="T21" fmla="*/ 44 h 50"/>
                <a:gd name="T22" fmla="*/ 46 w 67"/>
                <a:gd name="T23" fmla="*/ 50 h 50"/>
                <a:gd name="T24" fmla="*/ 34 w 67"/>
                <a:gd name="T25" fmla="*/ 48 h 50"/>
                <a:gd name="T26" fmla="*/ 34 w 67"/>
                <a:gd name="T27" fmla="*/ 43 h 50"/>
                <a:gd name="T28" fmla="*/ 25 w 67"/>
                <a:gd name="T29" fmla="*/ 40 h 50"/>
                <a:gd name="T30" fmla="*/ 34 w 67"/>
                <a:gd name="T31" fmla="*/ 43 h 50"/>
                <a:gd name="T32" fmla="*/ 34 w 67"/>
                <a:gd name="T33" fmla="*/ 48 h 50"/>
                <a:gd name="T34" fmla="*/ 23 w 67"/>
                <a:gd name="T35" fmla="*/ 44 h 50"/>
                <a:gd name="T36" fmla="*/ 6 w 67"/>
                <a:gd name="T37" fmla="*/ 27 h 50"/>
                <a:gd name="T38" fmla="*/ 1 w 67"/>
                <a:gd name="T39" fmla="*/ 8 h 50"/>
                <a:gd name="T40" fmla="*/ 2 w 67"/>
                <a:gd name="T41" fmla="*/ 6 h 50"/>
                <a:gd name="T42" fmla="*/ 22 w 67"/>
                <a:gd name="T43" fmla="*/ 0 h 50"/>
                <a:gd name="T44" fmla="*/ 34 w 67"/>
                <a:gd name="T45" fmla="*/ 1 h 50"/>
                <a:gd name="T46" fmla="*/ 34 w 67"/>
                <a:gd name="T47" fmla="*/ 6 h 50"/>
                <a:gd name="T48" fmla="*/ 22 w 67"/>
                <a:gd name="T49" fmla="*/ 5 h 50"/>
                <a:gd name="T50" fmla="*/ 6 w 67"/>
                <a:gd name="T51" fmla="*/ 9 h 50"/>
                <a:gd name="T52" fmla="*/ 11 w 67"/>
                <a:gd name="T53" fmla="*/ 25 h 50"/>
                <a:gd name="T54" fmla="*/ 25 w 67"/>
                <a:gd name="T55" fmla="*/ 4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7" h="50">
                  <a:moveTo>
                    <a:pt x="34" y="43"/>
                  </a:moveTo>
                  <a:cubicBezTo>
                    <a:pt x="38" y="44"/>
                    <a:pt x="42" y="45"/>
                    <a:pt x="46" y="45"/>
                  </a:cubicBezTo>
                  <a:cubicBezTo>
                    <a:pt x="52" y="45"/>
                    <a:pt x="58" y="43"/>
                    <a:pt x="62" y="40"/>
                  </a:cubicBezTo>
                  <a:cubicBezTo>
                    <a:pt x="62" y="35"/>
                    <a:pt x="60" y="30"/>
                    <a:pt x="57" y="25"/>
                  </a:cubicBezTo>
                  <a:cubicBezTo>
                    <a:pt x="53" y="18"/>
                    <a:pt x="48" y="13"/>
                    <a:pt x="42" y="10"/>
                  </a:cubicBezTo>
                  <a:cubicBezTo>
                    <a:pt x="40" y="8"/>
                    <a:pt x="37" y="7"/>
                    <a:pt x="34" y="6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38" y="2"/>
                    <a:pt x="42" y="4"/>
                    <a:pt x="45" y="5"/>
                  </a:cubicBezTo>
                  <a:cubicBezTo>
                    <a:pt x="51" y="9"/>
                    <a:pt x="57" y="15"/>
                    <a:pt x="61" y="22"/>
                  </a:cubicBezTo>
                  <a:cubicBezTo>
                    <a:pt x="65" y="28"/>
                    <a:pt x="67" y="35"/>
                    <a:pt x="66" y="42"/>
                  </a:cubicBezTo>
                  <a:cubicBezTo>
                    <a:pt x="66" y="42"/>
                    <a:pt x="66" y="43"/>
                    <a:pt x="66" y="44"/>
                  </a:cubicBezTo>
                  <a:cubicBezTo>
                    <a:pt x="60" y="48"/>
                    <a:pt x="53" y="50"/>
                    <a:pt x="46" y="50"/>
                  </a:cubicBezTo>
                  <a:cubicBezTo>
                    <a:pt x="42" y="50"/>
                    <a:pt x="38" y="49"/>
                    <a:pt x="34" y="48"/>
                  </a:cubicBezTo>
                  <a:lnTo>
                    <a:pt x="34" y="43"/>
                  </a:lnTo>
                  <a:close/>
                  <a:moveTo>
                    <a:pt x="25" y="40"/>
                  </a:moveTo>
                  <a:cubicBezTo>
                    <a:pt x="28" y="41"/>
                    <a:pt x="31" y="42"/>
                    <a:pt x="34" y="43"/>
                  </a:cubicBezTo>
                  <a:cubicBezTo>
                    <a:pt x="34" y="48"/>
                    <a:pt x="34" y="48"/>
                    <a:pt x="34" y="48"/>
                  </a:cubicBezTo>
                  <a:cubicBezTo>
                    <a:pt x="30" y="47"/>
                    <a:pt x="26" y="46"/>
                    <a:pt x="23" y="44"/>
                  </a:cubicBezTo>
                  <a:cubicBezTo>
                    <a:pt x="17" y="41"/>
                    <a:pt x="11" y="35"/>
                    <a:pt x="6" y="27"/>
                  </a:cubicBezTo>
                  <a:cubicBezTo>
                    <a:pt x="3" y="21"/>
                    <a:pt x="0" y="14"/>
                    <a:pt x="1" y="8"/>
                  </a:cubicBezTo>
                  <a:cubicBezTo>
                    <a:pt x="1" y="7"/>
                    <a:pt x="2" y="6"/>
                    <a:pt x="2" y="6"/>
                  </a:cubicBezTo>
                  <a:cubicBezTo>
                    <a:pt x="7" y="2"/>
                    <a:pt x="15" y="0"/>
                    <a:pt x="22" y="0"/>
                  </a:cubicBezTo>
                  <a:cubicBezTo>
                    <a:pt x="26" y="0"/>
                    <a:pt x="30" y="0"/>
                    <a:pt x="34" y="1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0" y="5"/>
                    <a:pt x="26" y="5"/>
                    <a:pt x="22" y="5"/>
                  </a:cubicBezTo>
                  <a:cubicBezTo>
                    <a:pt x="16" y="5"/>
                    <a:pt x="10" y="6"/>
                    <a:pt x="6" y="9"/>
                  </a:cubicBezTo>
                  <a:cubicBezTo>
                    <a:pt x="6" y="14"/>
                    <a:pt x="7" y="20"/>
                    <a:pt x="11" y="25"/>
                  </a:cubicBezTo>
                  <a:cubicBezTo>
                    <a:pt x="14" y="31"/>
                    <a:pt x="20" y="37"/>
                    <a:pt x="25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90" name="Freeform 235"/>
            <p:cNvSpPr>
              <a:spLocks noEditPoints="1"/>
            </p:cNvSpPr>
            <p:nvPr/>
          </p:nvSpPr>
          <p:spPr bwMode="auto">
            <a:xfrm>
              <a:off x="6508853" y="4503675"/>
              <a:ext cx="21431" cy="146447"/>
            </a:xfrm>
            <a:custGeom>
              <a:avLst/>
              <a:gdLst>
                <a:gd name="T0" fmla="*/ 8 w 13"/>
                <a:gd name="T1" fmla="*/ 86 h 86"/>
                <a:gd name="T2" fmla="*/ 8 w 13"/>
                <a:gd name="T3" fmla="*/ 81 h 86"/>
                <a:gd name="T4" fmla="*/ 8 w 13"/>
                <a:gd name="T5" fmla="*/ 81 h 86"/>
                <a:gd name="T6" fmla="*/ 8 w 13"/>
                <a:gd name="T7" fmla="*/ 81 h 86"/>
                <a:gd name="T8" fmla="*/ 8 w 13"/>
                <a:gd name="T9" fmla="*/ 81 h 86"/>
                <a:gd name="T10" fmla="*/ 8 w 13"/>
                <a:gd name="T11" fmla="*/ 81 h 86"/>
                <a:gd name="T12" fmla="*/ 8 w 13"/>
                <a:gd name="T13" fmla="*/ 5 h 86"/>
                <a:gd name="T14" fmla="*/ 8 w 13"/>
                <a:gd name="T15" fmla="*/ 5 h 86"/>
                <a:gd name="T16" fmla="*/ 8 w 13"/>
                <a:gd name="T17" fmla="*/ 5 h 86"/>
                <a:gd name="T18" fmla="*/ 8 w 13"/>
                <a:gd name="T19" fmla="*/ 5 h 86"/>
                <a:gd name="T20" fmla="*/ 8 w 13"/>
                <a:gd name="T21" fmla="*/ 5 h 86"/>
                <a:gd name="T22" fmla="*/ 8 w 13"/>
                <a:gd name="T23" fmla="*/ 0 h 86"/>
                <a:gd name="T24" fmla="*/ 11 w 13"/>
                <a:gd name="T25" fmla="*/ 2 h 86"/>
                <a:gd name="T26" fmla="*/ 13 w 13"/>
                <a:gd name="T27" fmla="*/ 5 h 86"/>
                <a:gd name="T28" fmla="*/ 13 w 13"/>
                <a:gd name="T29" fmla="*/ 81 h 86"/>
                <a:gd name="T30" fmla="*/ 11 w 13"/>
                <a:gd name="T31" fmla="*/ 85 h 86"/>
                <a:gd name="T32" fmla="*/ 8 w 13"/>
                <a:gd name="T33" fmla="*/ 86 h 86"/>
                <a:gd name="T34" fmla="*/ 5 w 13"/>
                <a:gd name="T35" fmla="*/ 5 h 86"/>
                <a:gd name="T36" fmla="*/ 5 w 13"/>
                <a:gd name="T37" fmla="*/ 5 h 86"/>
                <a:gd name="T38" fmla="*/ 5 w 13"/>
                <a:gd name="T39" fmla="*/ 5 h 86"/>
                <a:gd name="T40" fmla="*/ 5 w 13"/>
                <a:gd name="T41" fmla="*/ 0 h 86"/>
                <a:gd name="T42" fmla="*/ 7 w 13"/>
                <a:gd name="T43" fmla="*/ 0 h 86"/>
                <a:gd name="T44" fmla="*/ 8 w 13"/>
                <a:gd name="T45" fmla="*/ 0 h 86"/>
                <a:gd name="T46" fmla="*/ 8 w 13"/>
                <a:gd name="T47" fmla="*/ 5 h 86"/>
                <a:gd name="T48" fmla="*/ 8 w 13"/>
                <a:gd name="T49" fmla="*/ 5 h 86"/>
                <a:gd name="T50" fmla="*/ 8 w 13"/>
                <a:gd name="T51" fmla="*/ 5 h 86"/>
                <a:gd name="T52" fmla="*/ 8 w 13"/>
                <a:gd name="T53" fmla="*/ 5 h 86"/>
                <a:gd name="T54" fmla="*/ 8 w 13"/>
                <a:gd name="T55" fmla="*/ 5 h 86"/>
                <a:gd name="T56" fmla="*/ 7 w 13"/>
                <a:gd name="T57" fmla="*/ 5 h 86"/>
                <a:gd name="T58" fmla="*/ 5 w 13"/>
                <a:gd name="T59" fmla="*/ 5 h 86"/>
                <a:gd name="T60" fmla="*/ 5 w 13"/>
                <a:gd name="T61" fmla="*/ 5 h 86"/>
                <a:gd name="T62" fmla="*/ 5 w 13"/>
                <a:gd name="T63" fmla="*/ 5 h 86"/>
                <a:gd name="T64" fmla="*/ 8 w 13"/>
                <a:gd name="T65" fmla="*/ 81 h 86"/>
                <a:gd name="T66" fmla="*/ 8 w 13"/>
                <a:gd name="T67" fmla="*/ 86 h 86"/>
                <a:gd name="T68" fmla="*/ 7 w 13"/>
                <a:gd name="T69" fmla="*/ 86 h 86"/>
                <a:gd name="T70" fmla="*/ 5 w 13"/>
                <a:gd name="T71" fmla="*/ 86 h 86"/>
                <a:gd name="T72" fmla="*/ 5 w 13"/>
                <a:gd name="T73" fmla="*/ 81 h 86"/>
                <a:gd name="T74" fmla="*/ 5 w 13"/>
                <a:gd name="T75" fmla="*/ 81 h 86"/>
                <a:gd name="T76" fmla="*/ 5 w 13"/>
                <a:gd name="T77" fmla="*/ 81 h 86"/>
                <a:gd name="T78" fmla="*/ 5 w 13"/>
                <a:gd name="T79" fmla="*/ 81 h 86"/>
                <a:gd name="T80" fmla="*/ 5 w 13"/>
                <a:gd name="T81" fmla="*/ 81 h 86"/>
                <a:gd name="T82" fmla="*/ 7 w 13"/>
                <a:gd name="T83" fmla="*/ 81 h 86"/>
                <a:gd name="T84" fmla="*/ 8 w 13"/>
                <a:gd name="T85" fmla="*/ 81 h 86"/>
                <a:gd name="T86" fmla="*/ 8 w 13"/>
                <a:gd name="T87" fmla="*/ 81 h 86"/>
                <a:gd name="T88" fmla="*/ 8 w 13"/>
                <a:gd name="T89" fmla="*/ 81 h 86"/>
                <a:gd name="T90" fmla="*/ 8 w 13"/>
                <a:gd name="T91" fmla="*/ 81 h 86"/>
                <a:gd name="T92" fmla="*/ 5 w 13"/>
                <a:gd name="T93" fmla="*/ 5 h 86"/>
                <a:gd name="T94" fmla="*/ 5 w 13"/>
                <a:gd name="T95" fmla="*/ 5 h 86"/>
                <a:gd name="T96" fmla="*/ 5 w 13"/>
                <a:gd name="T97" fmla="*/ 5 h 86"/>
                <a:gd name="T98" fmla="*/ 5 w 13"/>
                <a:gd name="T99" fmla="*/ 5 h 86"/>
                <a:gd name="T100" fmla="*/ 5 w 13"/>
                <a:gd name="T101" fmla="*/ 81 h 86"/>
                <a:gd name="T102" fmla="*/ 5 w 13"/>
                <a:gd name="T103" fmla="*/ 81 h 86"/>
                <a:gd name="T104" fmla="*/ 5 w 13"/>
                <a:gd name="T105" fmla="*/ 81 h 86"/>
                <a:gd name="T106" fmla="*/ 5 w 13"/>
                <a:gd name="T107" fmla="*/ 81 h 86"/>
                <a:gd name="T108" fmla="*/ 5 w 13"/>
                <a:gd name="T109" fmla="*/ 81 h 86"/>
                <a:gd name="T110" fmla="*/ 5 w 13"/>
                <a:gd name="T111" fmla="*/ 86 h 86"/>
                <a:gd name="T112" fmla="*/ 3 w 13"/>
                <a:gd name="T113" fmla="*/ 85 h 86"/>
                <a:gd name="T114" fmla="*/ 0 w 13"/>
                <a:gd name="T115" fmla="*/ 81 h 86"/>
                <a:gd name="T116" fmla="*/ 0 w 13"/>
                <a:gd name="T117" fmla="*/ 5 h 86"/>
                <a:gd name="T118" fmla="*/ 3 w 13"/>
                <a:gd name="T119" fmla="*/ 2 h 86"/>
                <a:gd name="T120" fmla="*/ 5 w 13"/>
                <a:gd name="T121" fmla="*/ 0 h 86"/>
                <a:gd name="T122" fmla="*/ 5 w 13"/>
                <a:gd name="T123" fmla="*/ 5 h 86"/>
                <a:gd name="T124" fmla="*/ 5 w 13"/>
                <a:gd name="T125" fmla="*/ 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" h="86">
                  <a:moveTo>
                    <a:pt x="8" y="86"/>
                  </a:moveTo>
                  <a:cubicBezTo>
                    <a:pt x="8" y="81"/>
                    <a:pt x="8" y="81"/>
                    <a:pt x="8" y="81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1"/>
                    <a:pt x="10" y="1"/>
                    <a:pt x="11" y="2"/>
                  </a:cubicBezTo>
                  <a:cubicBezTo>
                    <a:pt x="12" y="2"/>
                    <a:pt x="13" y="4"/>
                    <a:pt x="13" y="5"/>
                  </a:cubicBezTo>
                  <a:cubicBezTo>
                    <a:pt x="13" y="81"/>
                    <a:pt x="13" y="81"/>
                    <a:pt x="13" y="81"/>
                  </a:cubicBezTo>
                  <a:cubicBezTo>
                    <a:pt x="13" y="82"/>
                    <a:pt x="12" y="84"/>
                    <a:pt x="11" y="85"/>
                  </a:cubicBezTo>
                  <a:cubicBezTo>
                    <a:pt x="10" y="85"/>
                    <a:pt x="9" y="85"/>
                    <a:pt x="8" y="86"/>
                  </a:cubicBezTo>
                  <a:close/>
                  <a:moveTo>
                    <a:pt x="5" y="5"/>
                  </a:move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6" y="0"/>
                    <a:pt x="7" y="0"/>
                  </a:cubicBezTo>
                  <a:cubicBezTo>
                    <a:pt x="7" y="0"/>
                    <a:pt x="8" y="0"/>
                    <a:pt x="8" y="0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6"/>
                    <a:pt x="8" y="5"/>
                  </a:cubicBezTo>
                  <a:cubicBezTo>
                    <a:pt x="8" y="5"/>
                    <a:pt x="7" y="5"/>
                    <a:pt x="7" y="5"/>
                  </a:cubicBezTo>
                  <a:cubicBezTo>
                    <a:pt x="6" y="5"/>
                    <a:pt x="6" y="5"/>
                    <a:pt x="5" y="5"/>
                  </a:cubicBezTo>
                  <a:cubicBezTo>
                    <a:pt x="5" y="6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lose/>
                  <a:moveTo>
                    <a:pt x="8" y="81"/>
                  </a:moveTo>
                  <a:cubicBezTo>
                    <a:pt x="8" y="86"/>
                    <a:pt x="8" y="86"/>
                    <a:pt x="8" y="86"/>
                  </a:cubicBezTo>
                  <a:cubicBezTo>
                    <a:pt x="8" y="86"/>
                    <a:pt x="7" y="86"/>
                    <a:pt x="7" y="86"/>
                  </a:cubicBezTo>
                  <a:cubicBezTo>
                    <a:pt x="6" y="86"/>
                    <a:pt x="6" y="86"/>
                    <a:pt x="5" y="86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6" y="81"/>
                    <a:pt x="6" y="81"/>
                    <a:pt x="7" y="81"/>
                  </a:cubicBezTo>
                  <a:cubicBezTo>
                    <a:pt x="7" y="81"/>
                    <a:pt x="8" y="81"/>
                    <a:pt x="8" y="81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8" y="81"/>
                    <a:pt x="8" y="81"/>
                    <a:pt x="8" y="81"/>
                  </a:cubicBezTo>
                  <a:close/>
                  <a:moveTo>
                    <a:pt x="5" y="5"/>
                  </a:move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81"/>
                    <a:pt x="5" y="81"/>
                    <a:pt x="5" y="81"/>
                  </a:cubicBezTo>
                  <a:cubicBezTo>
                    <a:pt x="5" y="86"/>
                    <a:pt x="5" y="86"/>
                    <a:pt x="5" y="86"/>
                  </a:cubicBezTo>
                  <a:cubicBezTo>
                    <a:pt x="4" y="85"/>
                    <a:pt x="3" y="85"/>
                    <a:pt x="3" y="85"/>
                  </a:cubicBezTo>
                  <a:cubicBezTo>
                    <a:pt x="1" y="84"/>
                    <a:pt x="0" y="82"/>
                    <a:pt x="0" y="81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2"/>
                    <a:pt x="3" y="2"/>
                  </a:cubicBezTo>
                  <a:cubicBezTo>
                    <a:pt x="3" y="1"/>
                    <a:pt x="4" y="1"/>
                    <a:pt x="5" y="0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91" name="Freeform 236"/>
            <p:cNvSpPr>
              <a:spLocks noEditPoints="1"/>
            </p:cNvSpPr>
            <p:nvPr/>
          </p:nvSpPr>
          <p:spPr bwMode="auto">
            <a:xfrm>
              <a:off x="5552780" y="4476291"/>
              <a:ext cx="92869" cy="67866"/>
            </a:xfrm>
            <a:custGeom>
              <a:avLst/>
              <a:gdLst>
                <a:gd name="T0" fmla="*/ 33 w 55"/>
                <a:gd name="T1" fmla="*/ 11 h 40"/>
                <a:gd name="T2" fmla="*/ 39 w 55"/>
                <a:gd name="T3" fmla="*/ 6 h 40"/>
                <a:gd name="T4" fmla="*/ 41 w 55"/>
                <a:gd name="T5" fmla="*/ 5 h 40"/>
                <a:gd name="T6" fmla="*/ 33 w 55"/>
                <a:gd name="T7" fmla="*/ 6 h 40"/>
                <a:gd name="T8" fmla="*/ 26 w 55"/>
                <a:gd name="T9" fmla="*/ 10 h 40"/>
                <a:gd name="T10" fmla="*/ 26 w 55"/>
                <a:gd name="T11" fmla="*/ 10 h 40"/>
                <a:gd name="T12" fmla="*/ 26 w 55"/>
                <a:gd name="T13" fmla="*/ 4 h 40"/>
                <a:gd name="T14" fmla="*/ 31 w 55"/>
                <a:gd name="T15" fmla="*/ 2 h 40"/>
                <a:gd name="T16" fmla="*/ 42 w 55"/>
                <a:gd name="T17" fmla="*/ 0 h 40"/>
                <a:gd name="T18" fmla="*/ 52 w 55"/>
                <a:gd name="T19" fmla="*/ 0 h 40"/>
                <a:gd name="T20" fmla="*/ 52 w 55"/>
                <a:gd name="T21" fmla="*/ 0 h 40"/>
                <a:gd name="T22" fmla="*/ 54 w 55"/>
                <a:gd name="T23" fmla="*/ 3 h 40"/>
                <a:gd name="T24" fmla="*/ 52 w 55"/>
                <a:gd name="T25" fmla="*/ 5 h 40"/>
                <a:gd name="T26" fmla="*/ 52 w 55"/>
                <a:gd name="T27" fmla="*/ 5 h 40"/>
                <a:gd name="T28" fmla="*/ 52 w 55"/>
                <a:gd name="T29" fmla="*/ 5 h 40"/>
                <a:gd name="T30" fmla="*/ 52 w 55"/>
                <a:gd name="T31" fmla="*/ 5 h 40"/>
                <a:gd name="T32" fmla="*/ 48 w 55"/>
                <a:gd name="T33" fmla="*/ 6 h 40"/>
                <a:gd name="T34" fmla="*/ 47 w 55"/>
                <a:gd name="T35" fmla="*/ 7 h 40"/>
                <a:gd name="T36" fmla="*/ 41 w 55"/>
                <a:gd name="T37" fmla="*/ 10 h 40"/>
                <a:gd name="T38" fmla="*/ 37 w 55"/>
                <a:gd name="T39" fmla="*/ 14 h 40"/>
                <a:gd name="T40" fmla="*/ 31 w 55"/>
                <a:gd name="T41" fmla="*/ 21 h 40"/>
                <a:gd name="T42" fmla="*/ 26 w 55"/>
                <a:gd name="T43" fmla="*/ 27 h 40"/>
                <a:gd name="T44" fmla="*/ 26 w 55"/>
                <a:gd name="T45" fmla="*/ 19 h 40"/>
                <a:gd name="T46" fmla="*/ 27 w 55"/>
                <a:gd name="T47" fmla="*/ 18 h 40"/>
                <a:gd name="T48" fmla="*/ 33 w 55"/>
                <a:gd name="T49" fmla="*/ 11 h 40"/>
                <a:gd name="T50" fmla="*/ 26 w 55"/>
                <a:gd name="T51" fmla="*/ 10 h 40"/>
                <a:gd name="T52" fmla="*/ 20 w 55"/>
                <a:gd name="T53" fmla="*/ 17 h 40"/>
                <a:gd name="T54" fmla="*/ 16 w 55"/>
                <a:gd name="T55" fmla="*/ 24 h 40"/>
                <a:gd name="T56" fmla="*/ 15 w 55"/>
                <a:gd name="T57" fmla="*/ 26 h 40"/>
                <a:gd name="T58" fmla="*/ 14 w 55"/>
                <a:gd name="T59" fmla="*/ 27 h 40"/>
                <a:gd name="T60" fmla="*/ 14 w 55"/>
                <a:gd name="T61" fmla="*/ 27 h 40"/>
                <a:gd name="T62" fmla="*/ 11 w 55"/>
                <a:gd name="T63" fmla="*/ 32 h 40"/>
                <a:gd name="T64" fmla="*/ 18 w 55"/>
                <a:gd name="T65" fmla="*/ 28 h 40"/>
                <a:gd name="T66" fmla="*/ 26 w 55"/>
                <a:gd name="T67" fmla="*/ 19 h 40"/>
                <a:gd name="T68" fmla="*/ 26 w 55"/>
                <a:gd name="T69" fmla="*/ 27 h 40"/>
                <a:gd name="T70" fmla="*/ 21 w 55"/>
                <a:gd name="T71" fmla="*/ 32 h 40"/>
                <a:gd name="T72" fmla="*/ 12 w 55"/>
                <a:gd name="T73" fmla="*/ 37 h 40"/>
                <a:gd name="T74" fmla="*/ 3 w 55"/>
                <a:gd name="T75" fmla="*/ 40 h 40"/>
                <a:gd name="T76" fmla="*/ 3 w 55"/>
                <a:gd name="T77" fmla="*/ 40 h 40"/>
                <a:gd name="T78" fmla="*/ 0 w 55"/>
                <a:gd name="T79" fmla="*/ 38 h 40"/>
                <a:gd name="T80" fmla="*/ 2 w 55"/>
                <a:gd name="T81" fmla="*/ 35 h 40"/>
                <a:gd name="T82" fmla="*/ 10 w 55"/>
                <a:gd name="T83" fmla="*/ 25 h 40"/>
                <a:gd name="T84" fmla="*/ 10 w 55"/>
                <a:gd name="T85" fmla="*/ 25 h 40"/>
                <a:gd name="T86" fmla="*/ 10 w 55"/>
                <a:gd name="T87" fmla="*/ 24 h 40"/>
                <a:gd name="T88" fmla="*/ 11 w 55"/>
                <a:gd name="T89" fmla="*/ 22 h 40"/>
                <a:gd name="T90" fmla="*/ 16 w 55"/>
                <a:gd name="T91" fmla="*/ 14 h 40"/>
                <a:gd name="T92" fmla="*/ 23 w 55"/>
                <a:gd name="T93" fmla="*/ 6 h 40"/>
                <a:gd name="T94" fmla="*/ 26 w 55"/>
                <a:gd name="T95" fmla="*/ 4 h 40"/>
                <a:gd name="T96" fmla="*/ 26 w 55"/>
                <a:gd name="T97" fmla="*/ 1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" h="40">
                  <a:moveTo>
                    <a:pt x="33" y="11"/>
                  </a:moveTo>
                  <a:cubicBezTo>
                    <a:pt x="35" y="9"/>
                    <a:pt x="37" y="7"/>
                    <a:pt x="39" y="6"/>
                  </a:cubicBezTo>
                  <a:cubicBezTo>
                    <a:pt x="39" y="5"/>
                    <a:pt x="40" y="5"/>
                    <a:pt x="41" y="5"/>
                  </a:cubicBezTo>
                  <a:cubicBezTo>
                    <a:pt x="38" y="5"/>
                    <a:pt x="35" y="5"/>
                    <a:pt x="33" y="6"/>
                  </a:cubicBezTo>
                  <a:cubicBezTo>
                    <a:pt x="30" y="7"/>
                    <a:pt x="28" y="9"/>
                    <a:pt x="26" y="10"/>
                  </a:cubicBezTo>
                  <a:cubicBezTo>
                    <a:pt x="26" y="10"/>
                    <a:pt x="26" y="10"/>
                    <a:pt x="26" y="10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8" y="3"/>
                    <a:pt x="29" y="3"/>
                    <a:pt x="31" y="2"/>
                  </a:cubicBezTo>
                  <a:cubicBezTo>
                    <a:pt x="35" y="0"/>
                    <a:pt x="38" y="0"/>
                    <a:pt x="42" y="0"/>
                  </a:cubicBezTo>
                  <a:cubicBezTo>
                    <a:pt x="45" y="0"/>
                    <a:pt x="49" y="0"/>
                    <a:pt x="52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4" y="0"/>
                    <a:pt x="55" y="1"/>
                    <a:pt x="54" y="3"/>
                  </a:cubicBezTo>
                  <a:cubicBezTo>
                    <a:pt x="54" y="4"/>
                    <a:pt x="53" y="5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2" y="5"/>
                    <a:pt x="52" y="5"/>
                    <a:pt x="52" y="5"/>
                  </a:cubicBezTo>
                  <a:cubicBezTo>
                    <a:pt x="51" y="5"/>
                    <a:pt x="50" y="6"/>
                    <a:pt x="48" y="6"/>
                  </a:cubicBezTo>
                  <a:cubicBezTo>
                    <a:pt x="48" y="6"/>
                    <a:pt x="48" y="7"/>
                    <a:pt x="47" y="7"/>
                  </a:cubicBezTo>
                  <a:cubicBezTo>
                    <a:pt x="45" y="8"/>
                    <a:pt x="43" y="9"/>
                    <a:pt x="41" y="10"/>
                  </a:cubicBezTo>
                  <a:cubicBezTo>
                    <a:pt x="40" y="11"/>
                    <a:pt x="38" y="12"/>
                    <a:pt x="37" y="14"/>
                  </a:cubicBezTo>
                  <a:cubicBezTo>
                    <a:pt x="35" y="16"/>
                    <a:pt x="33" y="18"/>
                    <a:pt x="31" y="21"/>
                  </a:cubicBezTo>
                  <a:cubicBezTo>
                    <a:pt x="29" y="23"/>
                    <a:pt x="28" y="25"/>
                    <a:pt x="26" y="27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29" y="15"/>
                    <a:pt x="31" y="13"/>
                    <a:pt x="33" y="11"/>
                  </a:cubicBezTo>
                  <a:close/>
                  <a:moveTo>
                    <a:pt x="26" y="10"/>
                  </a:moveTo>
                  <a:cubicBezTo>
                    <a:pt x="24" y="12"/>
                    <a:pt x="22" y="14"/>
                    <a:pt x="20" y="17"/>
                  </a:cubicBezTo>
                  <a:cubicBezTo>
                    <a:pt x="19" y="19"/>
                    <a:pt x="17" y="22"/>
                    <a:pt x="16" y="24"/>
                  </a:cubicBezTo>
                  <a:cubicBezTo>
                    <a:pt x="15" y="25"/>
                    <a:pt x="15" y="26"/>
                    <a:pt x="15" y="26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3" y="29"/>
                    <a:pt x="12" y="31"/>
                    <a:pt x="11" y="32"/>
                  </a:cubicBezTo>
                  <a:cubicBezTo>
                    <a:pt x="14" y="31"/>
                    <a:pt x="16" y="30"/>
                    <a:pt x="18" y="28"/>
                  </a:cubicBezTo>
                  <a:cubicBezTo>
                    <a:pt x="21" y="26"/>
                    <a:pt x="24" y="22"/>
                    <a:pt x="26" y="19"/>
                  </a:cubicBezTo>
                  <a:cubicBezTo>
                    <a:pt x="26" y="27"/>
                    <a:pt x="26" y="27"/>
                    <a:pt x="26" y="27"/>
                  </a:cubicBezTo>
                  <a:cubicBezTo>
                    <a:pt x="24" y="29"/>
                    <a:pt x="23" y="30"/>
                    <a:pt x="21" y="32"/>
                  </a:cubicBezTo>
                  <a:cubicBezTo>
                    <a:pt x="18" y="34"/>
                    <a:pt x="15" y="36"/>
                    <a:pt x="12" y="37"/>
                  </a:cubicBezTo>
                  <a:cubicBezTo>
                    <a:pt x="9" y="38"/>
                    <a:pt x="6" y="39"/>
                    <a:pt x="3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2" y="40"/>
                    <a:pt x="0" y="39"/>
                    <a:pt x="0" y="38"/>
                  </a:cubicBezTo>
                  <a:cubicBezTo>
                    <a:pt x="0" y="37"/>
                    <a:pt x="0" y="35"/>
                    <a:pt x="2" y="35"/>
                  </a:cubicBezTo>
                  <a:cubicBezTo>
                    <a:pt x="5" y="34"/>
                    <a:pt x="8" y="29"/>
                    <a:pt x="10" y="25"/>
                  </a:cubicBezTo>
                  <a:cubicBezTo>
                    <a:pt x="10" y="25"/>
                    <a:pt x="10" y="25"/>
                    <a:pt x="10" y="25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3"/>
                    <a:pt x="11" y="22"/>
                  </a:cubicBezTo>
                  <a:cubicBezTo>
                    <a:pt x="13" y="19"/>
                    <a:pt x="14" y="16"/>
                    <a:pt x="16" y="14"/>
                  </a:cubicBezTo>
                  <a:cubicBezTo>
                    <a:pt x="18" y="11"/>
                    <a:pt x="21" y="9"/>
                    <a:pt x="23" y="6"/>
                  </a:cubicBezTo>
                  <a:cubicBezTo>
                    <a:pt x="24" y="6"/>
                    <a:pt x="25" y="5"/>
                    <a:pt x="26" y="4"/>
                  </a:cubicBezTo>
                  <a:lnTo>
                    <a:pt x="2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92" name="Freeform 237"/>
            <p:cNvSpPr>
              <a:spLocks noEditPoints="1"/>
            </p:cNvSpPr>
            <p:nvPr/>
          </p:nvSpPr>
          <p:spPr bwMode="auto">
            <a:xfrm>
              <a:off x="5559924" y="4476291"/>
              <a:ext cx="117872" cy="79772"/>
            </a:xfrm>
            <a:custGeom>
              <a:avLst/>
              <a:gdLst>
                <a:gd name="T0" fmla="*/ 35 w 70"/>
                <a:gd name="T1" fmla="*/ 18 h 47"/>
                <a:gd name="T2" fmla="*/ 43 w 70"/>
                <a:gd name="T3" fmla="*/ 5 h 47"/>
                <a:gd name="T4" fmla="*/ 68 w 70"/>
                <a:gd name="T5" fmla="*/ 1 h 47"/>
                <a:gd name="T6" fmla="*/ 66 w 70"/>
                <a:gd name="T7" fmla="*/ 7 h 47"/>
                <a:gd name="T8" fmla="*/ 62 w 70"/>
                <a:gd name="T9" fmla="*/ 11 h 47"/>
                <a:gd name="T10" fmla="*/ 39 w 70"/>
                <a:gd name="T11" fmla="*/ 42 h 47"/>
                <a:gd name="T12" fmla="*/ 36 w 70"/>
                <a:gd name="T13" fmla="*/ 38 h 47"/>
                <a:gd name="T14" fmla="*/ 58 w 70"/>
                <a:gd name="T15" fmla="*/ 8 h 47"/>
                <a:gd name="T16" fmla="*/ 46 w 70"/>
                <a:gd name="T17" fmla="*/ 9 h 47"/>
                <a:gd name="T18" fmla="*/ 30 w 70"/>
                <a:gd name="T19" fmla="*/ 23 h 47"/>
                <a:gd name="T20" fmla="*/ 34 w 70"/>
                <a:gd name="T21" fmla="*/ 12 h 47"/>
                <a:gd name="T22" fmla="*/ 34 w 70"/>
                <a:gd name="T23" fmla="*/ 12 h 47"/>
                <a:gd name="T24" fmla="*/ 30 w 70"/>
                <a:gd name="T25" fmla="*/ 41 h 47"/>
                <a:gd name="T26" fmla="*/ 30 w 70"/>
                <a:gd name="T27" fmla="*/ 46 h 47"/>
                <a:gd name="T28" fmla="*/ 30 w 70"/>
                <a:gd name="T29" fmla="*/ 23 h 47"/>
                <a:gd name="T30" fmla="*/ 26 w 70"/>
                <a:gd name="T31" fmla="*/ 28 h 47"/>
                <a:gd name="T32" fmla="*/ 26 w 70"/>
                <a:gd name="T33" fmla="*/ 20 h 47"/>
                <a:gd name="T34" fmla="*/ 30 w 70"/>
                <a:gd name="T35" fmla="*/ 16 h 47"/>
                <a:gd name="T36" fmla="*/ 30 w 70"/>
                <a:gd name="T37" fmla="*/ 23 h 47"/>
                <a:gd name="T38" fmla="*/ 30 w 70"/>
                <a:gd name="T39" fmla="*/ 46 h 47"/>
                <a:gd name="T40" fmla="*/ 26 w 70"/>
                <a:gd name="T41" fmla="*/ 28 h 47"/>
                <a:gd name="T42" fmla="*/ 26 w 70"/>
                <a:gd name="T43" fmla="*/ 20 h 47"/>
                <a:gd name="T44" fmla="*/ 26 w 70"/>
                <a:gd name="T45" fmla="*/ 19 h 47"/>
                <a:gd name="T46" fmla="*/ 26 w 70"/>
                <a:gd name="T47" fmla="*/ 20 h 47"/>
                <a:gd name="T48" fmla="*/ 26 w 70"/>
                <a:gd name="T49" fmla="*/ 42 h 47"/>
                <a:gd name="T50" fmla="*/ 26 w 70"/>
                <a:gd name="T51" fmla="*/ 42 h 47"/>
                <a:gd name="T52" fmla="*/ 26 w 70"/>
                <a:gd name="T53" fmla="*/ 21 h 47"/>
                <a:gd name="T54" fmla="*/ 26 w 70"/>
                <a:gd name="T55" fmla="*/ 19 h 47"/>
                <a:gd name="T56" fmla="*/ 26 w 70"/>
                <a:gd name="T57" fmla="*/ 21 h 47"/>
                <a:gd name="T58" fmla="*/ 26 w 70"/>
                <a:gd name="T59" fmla="*/ 42 h 47"/>
                <a:gd name="T60" fmla="*/ 26 w 70"/>
                <a:gd name="T61" fmla="*/ 47 h 47"/>
                <a:gd name="T62" fmla="*/ 20 w 70"/>
                <a:gd name="T63" fmla="*/ 34 h 47"/>
                <a:gd name="T64" fmla="*/ 26 w 70"/>
                <a:gd name="T65" fmla="*/ 21 h 47"/>
                <a:gd name="T66" fmla="*/ 26 w 70"/>
                <a:gd name="T67" fmla="*/ 19 h 47"/>
                <a:gd name="T68" fmla="*/ 26 w 70"/>
                <a:gd name="T69" fmla="*/ 21 h 47"/>
                <a:gd name="T70" fmla="*/ 26 w 70"/>
                <a:gd name="T71" fmla="*/ 42 h 47"/>
                <a:gd name="T72" fmla="*/ 20 w 70"/>
                <a:gd name="T73" fmla="*/ 43 h 47"/>
                <a:gd name="T74" fmla="*/ 12 w 70"/>
                <a:gd name="T75" fmla="*/ 39 h 47"/>
                <a:gd name="T76" fmla="*/ 12 w 70"/>
                <a:gd name="T77" fmla="*/ 34 h 47"/>
                <a:gd name="T78" fmla="*/ 20 w 70"/>
                <a:gd name="T79" fmla="*/ 26 h 47"/>
                <a:gd name="T80" fmla="*/ 20 w 70"/>
                <a:gd name="T81" fmla="*/ 34 h 47"/>
                <a:gd name="T82" fmla="*/ 20 w 70"/>
                <a:gd name="T83" fmla="*/ 43 h 47"/>
                <a:gd name="T84" fmla="*/ 12 w 70"/>
                <a:gd name="T85" fmla="*/ 46 h 47"/>
                <a:gd name="T86" fmla="*/ 9 w 70"/>
                <a:gd name="T87" fmla="*/ 41 h 47"/>
                <a:gd name="T88" fmla="*/ 12 w 70"/>
                <a:gd name="T89" fmla="*/ 46 h 47"/>
                <a:gd name="T90" fmla="*/ 12 w 70"/>
                <a:gd name="T91" fmla="*/ 32 h 47"/>
                <a:gd name="T92" fmla="*/ 12 w 70"/>
                <a:gd name="T93" fmla="*/ 34 h 47"/>
                <a:gd name="T94" fmla="*/ 8 w 70"/>
                <a:gd name="T95" fmla="*/ 36 h 47"/>
                <a:gd name="T96" fmla="*/ 5 w 70"/>
                <a:gd name="T97" fmla="*/ 37 h 47"/>
                <a:gd name="T98" fmla="*/ 5 w 70"/>
                <a:gd name="T99" fmla="*/ 39 h 47"/>
                <a:gd name="T100" fmla="*/ 1 w 70"/>
                <a:gd name="T101" fmla="*/ 42 h 47"/>
                <a:gd name="T102" fmla="*/ 2 w 70"/>
                <a:gd name="T103" fmla="*/ 38 h 47"/>
                <a:gd name="T104" fmla="*/ 1 w 70"/>
                <a:gd name="T105" fmla="*/ 38 h 47"/>
                <a:gd name="T106" fmla="*/ 1 w 70"/>
                <a:gd name="T107" fmla="*/ 42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0" h="47">
                  <a:moveTo>
                    <a:pt x="46" y="9"/>
                  </a:moveTo>
                  <a:cubicBezTo>
                    <a:pt x="42" y="11"/>
                    <a:pt x="40" y="13"/>
                    <a:pt x="37" y="15"/>
                  </a:cubicBezTo>
                  <a:cubicBezTo>
                    <a:pt x="36" y="16"/>
                    <a:pt x="36" y="17"/>
                    <a:pt x="35" y="18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7" y="9"/>
                    <a:pt x="40" y="7"/>
                    <a:pt x="43" y="5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7" y="3"/>
                    <a:pt x="51" y="2"/>
                    <a:pt x="55" y="1"/>
                  </a:cubicBezTo>
                  <a:cubicBezTo>
                    <a:pt x="59" y="1"/>
                    <a:pt x="63" y="0"/>
                    <a:pt x="68" y="1"/>
                  </a:cubicBezTo>
                  <a:cubicBezTo>
                    <a:pt x="68" y="1"/>
                    <a:pt x="68" y="1"/>
                    <a:pt x="68" y="1"/>
                  </a:cubicBezTo>
                  <a:cubicBezTo>
                    <a:pt x="69" y="1"/>
                    <a:pt x="70" y="2"/>
                    <a:pt x="70" y="3"/>
                  </a:cubicBezTo>
                  <a:cubicBezTo>
                    <a:pt x="70" y="5"/>
                    <a:pt x="69" y="6"/>
                    <a:pt x="67" y="6"/>
                  </a:cubicBezTo>
                  <a:cubicBezTo>
                    <a:pt x="67" y="6"/>
                    <a:pt x="67" y="7"/>
                    <a:pt x="66" y="7"/>
                  </a:cubicBezTo>
                  <a:cubicBezTo>
                    <a:pt x="66" y="7"/>
                    <a:pt x="66" y="7"/>
                    <a:pt x="65" y="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4" y="9"/>
                    <a:pt x="63" y="10"/>
                    <a:pt x="62" y="11"/>
                  </a:cubicBezTo>
                  <a:cubicBezTo>
                    <a:pt x="61" y="12"/>
                    <a:pt x="60" y="14"/>
                    <a:pt x="59" y="15"/>
                  </a:cubicBezTo>
                  <a:cubicBezTo>
                    <a:pt x="58" y="17"/>
                    <a:pt x="57" y="19"/>
                    <a:pt x="56" y="21"/>
                  </a:cubicBezTo>
                  <a:cubicBezTo>
                    <a:pt x="52" y="29"/>
                    <a:pt x="47" y="37"/>
                    <a:pt x="39" y="42"/>
                  </a:cubicBezTo>
                  <a:cubicBezTo>
                    <a:pt x="38" y="43"/>
                    <a:pt x="36" y="43"/>
                    <a:pt x="35" y="44"/>
                  </a:cubicBezTo>
                  <a:cubicBezTo>
                    <a:pt x="35" y="39"/>
                    <a:pt x="35" y="39"/>
                    <a:pt x="35" y="39"/>
                  </a:cubicBezTo>
                  <a:cubicBezTo>
                    <a:pt x="35" y="38"/>
                    <a:pt x="36" y="38"/>
                    <a:pt x="36" y="38"/>
                  </a:cubicBezTo>
                  <a:cubicBezTo>
                    <a:pt x="44" y="33"/>
                    <a:pt x="48" y="26"/>
                    <a:pt x="52" y="19"/>
                  </a:cubicBezTo>
                  <a:cubicBezTo>
                    <a:pt x="53" y="17"/>
                    <a:pt x="54" y="15"/>
                    <a:pt x="55" y="13"/>
                  </a:cubicBezTo>
                  <a:cubicBezTo>
                    <a:pt x="56" y="11"/>
                    <a:pt x="57" y="10"/>
                    <a:pt x="58" y="8"/>
                  </a:cubicBezTo>
                  <a:cubicBezTo>
                    <a:pt x="59" y="7"/>
                    <a:pt x="60" y="6"/>
                    <a:pt x="61" y="5"/>
                  </a:cubicBezTo>
                  <a:cubicBezTo>
                    <a:pt x="59" y="6"/>
                    <a:pt x="57" y="6"/>
                    <a:pt x="55" y="6"/>
                  </a:cubicBezTo>
                  <a:cubicBezTo>
                    <a:pt x="52" y="7"/>
                    <a:pt x="49" y="8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lose/>
                  <a:moveTo>
                    <a:pt x="35" y="18"/>
                  </a:moveTo>
                  <a:cubicBezTo>
                    <a:pt x="33" y="19"/>
                    <a:pt x="32" y="21"/>
                    <a:pt x="30" y="23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3" y="13"/>
                    <a:pt x="31" y="14"/>
                    <a:pt x="30" y="16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4" y="12"/>
                    <a:pt x="35" y="11"/>
                    <a:pt x="35" y="11"/>
                  </a:cubicBezTo>
                  <a:cubicBezTo>
                    <a:pt x="35" y="18"/>
                    <a:pt x="35" y="18"/>
                    <a:pt x="35" y="18"/>
                  </a:cubicBezTo>
                  <a:close/>
                  <a:moveTo>
                    <a:pt x="30" y="41"/>
                  </a:moveTo>
                  <a:cubicBezTo>
                    <a:pt x="32" y="40"/>
                    <a:pt x="33" y="40"/>
                    <a:pt x="35" y="39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3" y="45"/>
                    <a:pt x="32" y="45"/>
                    <a:pt x="30" y="46"/>
                  </a:cubicBezTo>
                  <a:lnTo>
                    <a:pt x="30" y="41"/>
                  </a:lnTo>
                  <a:close/>
                  <a:moveTo>
                    <a:pt x="30" y="23"/>
                  </a:moveTo>
                  <a:cubicBezTo>
                    <a:pt x="30" y="23"/>
                    <a:pt x="30" y="23"/>
                    <a:pt x="30" y="23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9" y="25"/>
                    <a:pt x="28" y="27"/>
                    <a:pt x="26" y="28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29" y="17"/>
                    <a:pt x="28" y="19"/>
                    <a:pt x="26" y="20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0" y="23"/>
                    <a:pt x="30" y="23"/>
                    <a:pt x="30" y="23"/>
                  </a:cubicBezTo>
                  <a:close/>
                  <a:moveTo>
                    <a:pt x="26" y="42"/>
                  </a:moveTo>
                  <a:cubicBezTo>
                    <a:pt x="28" y="42"/>
                    <a:pt x="29" y="41"/>
                    <a:pt x="30" y="41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29" y="46"/>
                    <a:pt x="28" y="46"/>
                    <a:pt x="26" y="47"/>
                  </a:cubicBezTo>
                  <a:lnTo>
                    <a:pt x="26" y="42"/>
                  </a:lnTo>
                  <a:close/>
                  <a:moveTo>
                    <a:pt x="26" y="28"/>
                  </a:moveTo>
                  <a:cubicBezTo>
                    <a:pt x="26" y="28"/>
                    <a:pt x="26" y="28"/>
                    <a:pt x="26" y="28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26" y="28"/>
                    <a:pt x="26" y="28"/>
                    <a:pt x="26" y="28"/>
                  </a:cubicBezTo>
                  <a:close/>
                  <a:moveTo>
                    <a:pt x="26" y="42"/>
                  </a:moveTo>
                  <a:cubicBezTo>
                    <a:pt x="26" y="42"/>
                    <a:pt x="26" y="42"/>
                    <a:pt x="26" y="42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6" y="47"/>
                    <a:pt x="26" y="47"/>
                    <a:pt x="26" y="47"/>
                  </a:cubicBezTo>
                  <a:lnTo>
                    <a:pt x="26" y="42"/>
                  </a:lnTo>
                  <a:close/>
                  <a:moveTo>
                    <a:pt x="26" y="28"/>
                  </a:moveTo>
                  <a:cubicBezTo>
                    <a:pt x="26" y="28"/>
                    <a:pt x="26" y="28"/>
                    <a:pt x="26" y="28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8"/>
                    <a:pt x="26" y="28"/>
                    <a:pt x="26" y="28"/>
                  </a:cubicBezTo>
                  <a:close/>
                  <a:moveTo>
                    <a:pt x="26" y="42"/>
                  </a:moveTo>
                  <a:cubicBezTo>
                    <a:pt x="26" y="42"/>
                    <a:pt x="26" y="42"/>
                    <a:pt x="26" y="42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6" y="47"/>
                    <a:pt x="26" y="47"/>
                    <a:pt x="26" y="47"/>
                  </a:cubicBezTo>
                  <a:lnTo>
                    <a:pt x="26" y="42"/>
                  </a:lnTo>
                  <a:close/>
                  <a:moveTo>
                    <a:pt x="26" y="28"/>
                  </a:moveTo>
                  <a:cubicBezTo>
                    <a:pt x="24" y="30"/>
                    <a:pt x="23" y="32"/>
                    <a:pt x="20" y="34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3" y="25"/>
                    <a:pt x="24" y="23"/>
                    <a:pt x="26" y="21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1"/>
                    <a:pt x="26" y="21"/>
                    <a:pt x="26" y="21"/>
                  </a:cubicBezTo>
                  <a:cubicBezTo>
                    <a:pt x="26" y="28"/>
                    <a:pt x="26" y="28"/>
                    <a:pt x="26" y="28"/>
                  </a:cubicBezTo>
                  <a:close/>
                  <a:moveTo>
                    <a:pt x="20" y="43"/>
                  </a:moveTo>
                  <a:cubicBezTo>
                    <a:pt x="22" y="42"/>
                    <a:pt x="24" y="42"/>
                    <a:pt x="26" y="42"/>
                  </a:cubicBezTo>
                  <a:cubicBezTo>
                    <a:pt x="26" y="47"/>
                    <a:pt x="26" y="47"/>
                    <a:pt x="26" y="47"/>
                  </a:cubicBezTo>
                  <a:cubicBezTo>
                    <a:pt x="24" y="47"/>
                    <a:pt x="22" y="47"/>
                    <a:pt x="20" y="47"/>
                  </a:cubicBezTo>
                  <a:lnTo>
                    <a:pt x="20" y="43"/>
                  </a:lnTo>
                  <a:close/>
                  <a:moveTo>
                    <a:pt x="20" y="34"/>
                  </a:moveTo>
                  <a:cubicBezTo>
                    <a:pt x="19" y="35"/>
                    <a:pt x="18" y="36"/>
                    <a:pt x="17" y="36"/>
                  </a:cubicBezTo>
                  <a:cubicBezTo>
                    <a:pt x="16" y="37"/>
                    <a:pt x="14" y="38"/>
                    <a:pt x="12" y="39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3" y="33"/>
                    <a:pt x="14" y="33"/>
                    <a:pt x="15" y="32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7" y="31"/>
                    <a:pt x="19" y="29"/>
                    <a:pt x="20" y="27"/>
                  </a:cubicBezTo>
                  <a:cubicBezTo>
                    <a:pt x="20" y="34"/>
                    <a:pt x="20" y="34"/>
                    <a:pt x="20" y="34"/>
                  </a:cubicBezTo>
                  <a:close/>
                  <a:moveTo>
                    <a:pt x="12" y="42"/>
                  </a:moveTo>
                  <a:cubicBezTo>
                    <a:pt x="15" y="42"/>
                    <a:pt x="17" y="43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17" y="47"/>
                    <a:pt x="15" y="47"/>
                    <a:pt x="12" y="46"/>
                  </a:cubicBezTo>
                  <a:lnTo>
                    <a:pt x="12" y="42"/>
                  </a:lnTo>
                  <a:close/>
                  <a:moveTo>
                    <a:pt x="12" y="39"/>
                  </a:moveTo>
                  <a:cubicBezTo>
                    <a:pt x="11" y="40"/>
                    <a:pt x="10" y="40"/>
                    <a:pt x="9" y="41"/>
                  </a:cubicBezTo>
                  <a:cubicBezTo>
                    <a:pt x="9" y="41"/>
                    <a:pt x="9" y="41"/>
                    <a:pt x="9" y="41"/>
                  </a:cubicBezTo>
                  <a:cubicBezTo>
                    <a:pt x="10" y="41"/>
                    <a:pt x="11" y="41"/>
                    <a:pt x="12" y="42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9" y="46"/>
                    <a:pt x="7" y="45"/>
                    <a:pt x="5" y="44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4"/>
                    <a:pt x="12" y="34"/>
                    <a:pt x="12" y="34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9" y="36"/>
                    <a:pt x="11" y="35"/>
                    <a:pt x="12" y="34"/>
                  </a:cubicBezTo>
                  <a:cubicBezTo>
                    <a:pt x="12" y="39"/>
                    <a:pt x="12" y="39"/>
                    <a:pt x="12" y="39"/>
                  </a:cubicBezTo>
                  <a:close/>
                  <a:moveTo>
                    <a:pt x="5" y="37"/>
                  </a:moveTo>
                  <a:cubicBezTo>
                    <a:pt x="6" y="37"/>
                    <a:pt x="7" y="37"/>
                    <a:pt x="8" y="36"/>
                  </a:cubicBezTo>
                  <a:cubicBezTo>
                    <a:pt x="5" y="37"/>
                    <a:pt x="5" y="37"/>
                    <a:pt x="5" y="37"/>
                  </a:cubicBezTo>
                  <a:close/>
                  <a:moveTo>
                    <a:pt x="5" y="37"/>
                  </a:moveTo>
                  <a:cubicBezTo>
                    <a:pt x="5" y="37"/>
                    <a:pt x="5" y="37"/>
                    <a:pt x="5" y="37"/>
                  </a:cubicBezTo>
                  <a:cubicBezTo>
                    <a:pt x="4" y="37"/>
                    <a:pt x="3" y="38"/>
                    <a:pt x="2" y="38"/>
                  </a:cubicBezTo>
                  <a:cubicBezTo>
                    <a:pt x="5" y="37"/>
                    <a:pt x="5" y="37"/>
                    <a:pt x="5" y="37"/>
                  </a:cubicBezTo>
                  <a:close/>
                  <a:moveTo>
                    <a:pt x="5" y="39"/>
                  </a:moveTo>
                  <a:cubicBezTo>
                    <a:pt x="5" y="44"/>
                    <a:pt x="5" y="44"/>
                    <a:pt x="5" y="44"/>
                  </a:cubicBezTo>
                  <a:cubicBezTo>
                    <a:pt x="4" y="44"/>
                    <a:pt x="2" y="43"/>
                    <a:pt x="1" y="42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5" y="39"/>
                    <a:pt x="5" y="39"/>
                    <a:pt x="5" y="39"/>
                  </a:cubicBezTo>
                  <a:close/>
                  <a:moveTo>
                    <a:pt x="1" y="38"/>
                  </a:move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8"/>
                    <a:pt x="1" y="38"/>
                  </a:cubicBezTo>
                  <a:close/>
                  <a:moveTo>
                    <a:pt x="1" y="38"/>
                  </a:moveTo>
                  <a:cubicBezTo>
                    <a:pt x="1" y="38"/>
                    <a:pt x="1" y="38"/>
                    <a:pt x="1" y="38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39"/>
                    <a:pt x="0" y="38"/>
                    <a:pt x="1" y="38"/>
                  </a:cubicBezTo>
                  <a:close/>
                  <a:moveTo>
                    <a:pt x="1" y="42"/>
                  </a:moveTo>
                  <a:cubicBezTo>
                    <a:pt x="1" y="42"/>
                    <a:pt x="1" y="42"/>
                    <a:pt x="1" y="42"/>
                  </a:cubicBezTo>
                  <a:cubicBezTo>
                    <a:pt x="1" y="42"/>
                    <a:pt x="1" y="42"/>
                    <a:pt x="1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93" name="Freeform 238"/>
            <p:cNvSpPr>
              <a:spLocks noEditPoints="1"/>
            </p:cNvSpPr>
            <p:nvPr/>
          </p:nvSpPr>
          <p:spPr bwMode="auto">
            <a:xfrm>
              <a:off x="5552780" y="4414379"/>
              <a:ext cx="80963" cy="59531"/>
            </a:xfrm>
            <a:custGeom>
              <a:avLst/>
              <a:gdLst>
                <a:gd name="T0" fmla="*/ 23 w 48"/>
                <a:gd name="T1" fmla="*/ 16 h 35"/>
                <a:gd name="T2" fmla="*/ 23 w 48"/>
                <a:gd name="T3" fmla="*/ 15 h 35"/>
                <a:gd name="T4" fmla="*/ 29 w 48"/>
                <a:gd name="T5" fmla="*/ 9 h 35"/>
                <a:gd name="T6" fmla="*/ 34 w 48"/>
                <a:gd name="T7" fmla="*/ 5 h 35"/>
                <a:gd name="T8" fmla="*/ 34 w 48"/>
                <a:gd name="T9" fmla="*/ 5 h 35"/>
                <a:gd name="T10" fmla="*/ 29 w 48"/>
                <a:gd name="T11" fmla="*/ 6 h 35"/>
                <a:gd name="T12" fmla="*/ 23 w 48"/>
                <a:gd name="T13" fmla="*/ 9 h 35"/>
                <a:gd name="T14" fmla="*/ 23 w 48"/>
                <a:gd name="T15" fmla="*/ 10 h 35"/>
                <a:gd name="T16" fmla="*/ 23 w 48"/>
                <a:gd name="T17" fmla="*/ 4 h 35"/>
                <a:gd name="T18" fmla="*/ 27 w 48"/>
                <a:gd name="T19" fmla="*/ 1 h 35"/>
                <a:gd name="T20" fmla="*/ 36 w 48"/>
                <a:gd name="T21" fmla="*/ 0 h 35"/>
                <a:gd name="T22" fmla="*/ 36 w 48"/>
                <a:gd name="T23" fmla="*/ 0 h 35"/>
                <a:gd name="T24" fmla="*/ 45 w 48"/>
                <a:gd name="T25" fmla="*/ 0 h 35"/>
                <a:gd name="T26" fmla="*/ 45 w 48"/>
                <a:gd name="T27" fmla="*/ 0 h 35"/>
                <a:gd name="T28" fmla="*/ 48 w 48"/>
                <a:gd name="T29" fmla="*/ 3 h 35"/>
                <a:gd name="T30" fmla="*/ 45 w 48"/>
                <a:gd name="T31" fmla="*/ 5 h 35"/>
                <a:gd name="T32" fmla="*/ 45 w 48"/>
                <a:gd name="T33" fmla="*/ 5 h 35"/>
                <a:gd name="T34" fmla="*/ 45 w 48"/>
                <a:gd name="T35" fmla="*/ 5 h 35"/>
                <a:gd name="T36" fmla="*/ 45 w 48"/>
                <a:gd name="T37" fmla="*/ 5 h 35"/>
                <a:gd name="T38" fmla="*/ 42 w 48"/>
                <a:gd name="T39" fmla="*/ 6 h 35"/>
                <a:gd name="T40" fmla="*/ 41 w 48"/>
                <a:gd name="T41" fmla="*/ 6 h 35"/>
                <a:gd name="T42" fmla="*/ 36 w 48"/>
                <a:gd name="T43" fmla="*/ 9 h 35"/>
                <a:gd name="T44" fmla="*/ 32 w 48"/>
                <a:gd name="T45" fmla="*/ 12 h 35"/>
                <a:gd name="T46" fmla="*/ 27 w 48"/>
                <a:gd name="T47" fmla="*/ 18 h 35"/>
                <a:gd name="T48" fmla="*/ 23 w 48"/>
                <a:gd name="T49" fmla="*/ 24 h 35"/>
                <a:gd name="T50" fmla="*/ 23 w 48"/>
                <a:gd name="T51" fmla="*/ 16 h 35"/>
                <a:gd name="T52" fmla="*/ 18 w 48"/>
                <a:gd name="T53" fmla="*/ 15 h 35"/>
                <a:gd name="T54" fmla="*/ 14 w 48"/>
                <a:gd name="T55" fmla="*/ 21 h 35"/>
                <a:gd name="T56" fmla="*/ 13 w 48"/>
                <a:gd name="T57" fmla="*/ 23 h 35"/>
                <a:gd name="T58" fmla="*/ 13 w 48"/>
                <a:gd name="T59" fmla="*/ 23 h 35"/>
                <a:gd name="T60" fmla="*/ 13 w 48"/>
                <a:gd name="T61" fmla="*/ 24 h 35"/>
                <a:gd name="T62" fmla="*/ 13 w 48"/>
                <a:gd name="T63" fmla="*/ 24 h 35"/>
                <a:gd name="T64" fmla="*/ 11 w 48"/>
                <a:gd name="T65" fmla="*/ 27 h 35"/>
                <a:gd name="T66" fmla="*/ 16 w 48"/>
                <a:gd name="T67" fmla="*/ 24 h 35"/>
                <a:gd name="T68" fmla="*/ 23 w 48"/>
                <a:gd name="T69" fmla="*/ 16 h 35"/>
                <a:gd name="T70" fmla="*/ 23 w 48"/>
                <a:gd name="T71" fmla="*/ 24 h 35"/>
                <a:gd name="T72" fmla="*/ 19 w 48"/>
                <a:gd name="T73" fmla="*/ 28 h 35"/>
                <a:gd name="T74" fmla="*/ 11 w 48"/>
                <a:gd name="T75" fmla="*/ 32 h 35"/>
                <a:gd name="T76" fmla="*/ 3 w 48"/>
                <a:gd name="T77" fmla="*/ 35 h 35"/>
                <a:gd name="T78" fmla="*/ 3 w 48"/>
                <a:gd name="T79" fmla="*/ 35 h 35"/>
                <a:gd name="T80" fmla="*/ 0 w 48"/>
                <a:gd name="T81" fmla="*/ 33 h 35"/>
                <a:gd name="T82" fmla="*/ 2 w 48"/>
                <a:gd name="T83" fmla="*/ 30 h 35"/>
                <a:gd name="T84" fmla="*/ 9 w 48"/>
                <a:gd name="T85" fmla="*/ 22 h 35"/>
                <a:gd name="T86" fmla="*/ 9 w 48"/>
                <a:gd name="T87" fmla="*/ 22 h 35"/>
                <a:gd name="T88" fmla="*/ 9 w 48"/>
                <a:gd name="T89" fmla="*/ 21 h 35"/>
                <a:gd name="T90" fmla="*/ 9 w 48"/>
                <a:gd name="T91" fmla="*/ 21 h 35"/>
                <a:gd name="T92" fmla="*/ 9 w 48"/>
                <a:gd name="T93" fmla="*/ 21 h 35"/>
                <a:gd name="T94" fmla="*/ 10 w 48"/>
                <a:gd name="T95" fmla="*/ 19 h 35"/>
                <a:gd name="T96" fmla="*/ 14 w 48"/>
                <a:gd name="T97" fmla="*/ 12 h 35"/>
                <a:gd name="T98" fmla="*/ 20 w 48"/>
                <a:gd name="T99" fmla="*/ 5 h 35"/>
                <a:gd name="T100" fmla="*/ 23 w 48"/>
                <a:gd name="T101" fmla="*/ 4 h 35"/>
                <a:gd name="T102" fmla="*/ 23 w 48"/>
                <a:gd name="T103" fmla="*/ 10 h 35"/>
                <a:gd name="T104" fmla="*/ 18 w 48"/>
                <a:gd name="T105" fmla="*/ 1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8" h="35">
                  <a:moveTo>
                    <a:pt x="23" y="16"/>
                  </a:moveTo>
                  <a:cubicBezTo>
                    <a:pt x="23" y="15"/>
                    <a:pt x="23" y="15"/>
                    <a:pt x="23" y="15"/>
                  </a:cubicBezTo>
                  <a:cubicBezTo>
                    <a:pt x="25" y="13"/>
                    <a:pt x="27" y="11"/>
                    <a:pt x="29" y="9"/>
                  </a:cubicBezTo>
                  <a:cubicBezTo>
                    <a:pt x="30" y="7"/>
                    <a:pt x="32" y="6"/>
                    <a:pt x="34" y="5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2" y="5"/>
                    <a:pt x="31" y="5"/>
                    <a:pt x="29" y="6"/>
                  </a:cubicBezTo>
                  <a:cubicBezTo>
                    <a:pt x="27" y="7"/>
                    <a:pt x="25" y="8"/>
                    <a:pt x="23" y="9"/>
                  </a:cubicBezTo>
                  <a:cubicBezTo>
                    <a:pt x="23" y="9"/>
                    <a:pt x="23" y="10"/>
                    <a:pt x="23" y="10"/>
                  </a:cubicBezTo>
                  <a:cubicBezTo>
                    <a:pt x="23" y="4"/>
                    <a:pt x="23" y="4"/>
                    <a:pt x="23" y="4"/>
                  </a:cubicBezTo>
                  <a:cubicBezTo>
                    <a:pt x="24" y="3"/>
                    <a:pt x="26" y="2"/>
                    <a:pt x="27" y="1"/>
                  </a:cubicBezTo>
                  <a:cubicBezTo>
                    <a:pt x="30" y="0"/>
                    <a:pt x="33" y="0"/>
                    <a:pt x="3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9" y="0"/>
                    <a:pt x="43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7" y="0"/>
                    <a:pt x="48" y="1"/>
                    <a:pt x="48" y="3"/>
                  </a:cubicBezTo>
                  <a:cubicBezTo>
                    <a:pt x="48" y="4"/>
                    <a:pt x="46" y="5"/>
                    <a:pt x="45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45" y="5"/>
                    <a:pt x="45" y="5"/>
                  </a:cubicBezTo>
                  <a:cubicBezTo>
                    <a:pt x="45" y="5"/>
                    <a:pt x="43" y="5"/>
                    <a:pt x="42" y="6"/>
                  </a:cubicBezTo>
                  <a:cubicBezTo>
                    <a:pt x="42" y="6"/>
                    <a:pt x="42" y="6"/>
                    <a:pt x="41" y="6"/>
                  </a:cubicBezTo>
                  <a:cubicBezTo>
                    <a:pt x="39" y="7"/>
                    <a:pt x="38" y="8"/>
                    <a:pt x="36" y="9"/>
                  </a:cubicBezTo>
                  <a:cubicBezTo>
                    <a:pt x="35" y="10"/>
                    <a:pt x="33" y="11"/>
                    <a:pt x="32" y="12"/>
                  </a:cubicBezTo>
                  <a:cubicBezTo>
                    <a:pt x="30" y="14"/>
                    <a:pt x="29" y="16"/>
                    <a:pt x="27" y="18"/>
                  </a:cubicBezTo>
                  <a:cubicBezTo>
                    <a:pt x="26" y="20"/>
                    <a:pt x="24" y="22"/>
                    <a:pt x="23" y="24"/>
                  </a:cubicBezTo>
                  <a:lnTo>
                    <a:pt x="23" y="16"/>
                  </a:lnTo>
                  <a:close/>
                  <a:moveTo>
                    <a:pt x="18" y="15"/>
                  </a:moveTo>
                  <a:cubicBezTo>
                    <a:pt x="17" y="17"/>
                    <a:pt x="16" y="19"/>
                    <a:pt x="14" y="21"/>
                  </a:cubicBezTo>
                  <a:cubicBezTo>
                    <a:pt x="14" y="22"/>
                    <a:pt x="14" y="22"/>
                    <a:pt x="13" y="23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2" y="25"/>
                    <a:pt x="12" y="26"/>
                    <a:pt x="11" y="27"/>
                  </a:cubicBezTo>
                  <a:cubicBezTo>
                    <a:pt x="13" y="26"/>
                    <a:pt x="14" y="25"/>
                    <a:pt x="16" y="24"/>
                  </a:cubicBezTo>
                  <a:cubicBezTo>
                    <a:pt x="18" y="22"/>
                    <a:pt x="21" y="19"/>
                    <a:pt x="23" y="16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1" y="25"/>
                    <a:pt x="20" y="27"/>
                    <a:pt x="19" y="28"/>
                  </a:cubicBezTo>
                  <a:cubicBezTo>
                    <a:pt x="16" y="30"/>
                    <a:pt x="14" y="31"/>
                    <a:pt x="11" y="32"/>
                  </a:cubicBezTo>
                  <a:cubicBezTo>
                    <a:pt x="9" y="33"/>
                    <a:pt x="6" y="34"/>
                    <a:pt x="3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2" y="35"/>
                    <a:pt x="1" y="34"/>
                    <a:pt x="0" y="33"/>
                  </a:cubicBezTo>
                  <a:cubicBezTo>
                    <a:pt x="0" y="32"/>
                    <a:pt x="1" y="30"/>
                    <a:pt x="2" y="30"/>
                  </a:cubicBezTo>
                  <a:cubicBezTo>
                    <a:pt x="5" y="29"/>
                    <a:pt x="7" y="25"/>
                    <a:pt x="9" y="2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1" y="17"/>
                    <a:pt x="13" y="14"/>
                    <a:pt x="14" y="12"/>
                  </a:cubicBezTo>
                  <a:cubicBezTo>
                    <a:pt x="16" y="10"/>
                    <a:pt x="18" y="7"/>
                    <a:pt x="20" y="5"/>
                  </a:cubicBezTo>
                  <a:cubicBezTo>
                    <a:pt x="21" y="5"/>
                    <a:pt x="22" y="4"/>
                    <a:pt x="23" y="4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1" y="11"/>
                    <a:pt x="20" y="13"/>
                    <a:pt x="18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94" name="Freeform 239"/>
            <p:cNvSpPr>
              <a:spLocks noEditPoints="1"/>
            </p:cNvSpPr>
            <p:nvPr/>
          </p:nvSpPr>
          <p:spPr bwMode="auto">
            <a:xfrm>
              <a:off x="5557542" y="4414379"/>
              <a:ext cx="103585" cy="69056"/>
            </a:xfrm>
            <a:custGeom>
              <a:avLst/>
              <a:gdLst>
                <a:gd name="T0" fmla="*/ 58 w 61"/>
                <a:gd name="T1" fmla="*/ 7 h 41"/>
                <a:gd name="T2" fmla="*/ 57 w 61"/>
                <a:gd name="T3" fmla="*/ 7 h 41"/>
                <a:gd name="T4" fmla="*/ 57 w 61"/>
                <a:gd name="T5" fmla="*/ 7 h 41"/>
                <a:gd name="T6" fmla="*/ 55 w 61"/>
                <a:gd name="T7" fmla="*/ 10 h 41"/>
                <a:gd name="T8" fmla="*/ 52 w 61"/>
                <a:gd name="T9" fmla="*/ 13 h 41"/>
                <a:gd name="T10" fmla="*/ 52 w 61"/>
                <a:gd name="T11" fmla="*/ 13 h 41"/>
                <a:gd name="T12" fmla="*/ 49 w 61"/>
                <a:gd name="T13" fmla="*/ 19 h 41"/>
                <a:gd name="T14" fmla="*/ 35 w 61"/>
                <a:gd name="T15" fmla="*/ 36 h 41"/>
                <a:gd name="T16" fmla="*/ 31 w 61"/>
                <a:gd name="T17" fmla="*/ 38 h 41"/>
                <a:gd name="T18" fmla="*/ 31 w 61"/>
                <a:gd name="T19" fmla="*/ 33 h 41"/>
                <a:gd name="T20" fmla="*/ 32 w 61"/>
                <a:gd name="T21" fmla="*/ 32 h 41"/>
                <a:gd name="T22" fmla="*/ 45 w 61"/>
                <a:gd name="T23" fmla="*/ 16 h 41"/>
                <a:gd name="T24" fmla="*/ 48 w 61"/>
                <a:gd name="T25" fmla="*/ 11 h 41"/>
                <a:gd name="T26" fmla="*/ 48 w 61"/>
                <a:gd name="T27" fmla="*/ 11 h 41"/>
                <a:gd name="T28" fmla="*/ 51 w 61"/>
                <a:gd name="T29" fmla="*/ 7 h 41"/>
                <a:gd name="T30" fmla="*/ 52 w 61"/>
                <a:gd name="T31" fmla="*/ 5 h 41"/>
                <a:gd name="T32" fmla="*/ 49 w 61"/>
                <a:gd name="T33" fmla="*/ 6 h 41"/>
                <a:gd name="T34" fmla="*/ 40 w 61"/>
                <a:gd name="T35" fmla="*/ 9 h 41"/>
                <a:gd name="T36" fmla="*/ 33 w 61"/>
                <a:gd name="T37" fmla="*/ 14 h 41"/>
                <a:gd name="T38" fmla="*/ 31 w 61"/>
                <a:gd name="T39" fmla="*/ 16 h 41"/>
                <a:gd name="T40" fmla="*/ 31 w 61"/>
                <a:gd name="T41" fmla="*/ 9 h 41"/>
                <a:gd name="T42" fmla="*/ 38 w 61"/>
                <a:gd name="T43" fmla="*/ 4 h 41"/>
                <a:gd name="T44" fmla="*/ 48 w 61"/>
                <a:gd name="T45" fmla="*/ 1 h 41"/>
                <a:gd name="T46" fmla="*/ 59 w 61"/>
                <a:gd name="T47" fmla="*/ 1 h 41"/>
                <a:gd name="T48" fmla="*/ 59 w 61"/>
                <a:gd name="T49" fmla="*/ 1 h 41"/>
                <a:gd name="T50" fmla="*/ 61 w 61"/>
                <a:gd name="T51" fmla="*/ 3 h 41"/>
                <a:gd name="T52" fmla="*/ 59 w 61"/>
                <a:gd name="T53" fmla="*/ 5 h 41"/>
                <a:gd name="T54" fmla="*/ 59 w 61"/>
                <a:gd name="T55" fmla="*/ 6 h 41"/>
                <a:gd name="T56" fmla="*/ 58 w 61"/>
                <a:gd name="T57" fmla="*/ 7 h 41"/>
                <a:gd name="T58" fmla="*/ 58 w 61"/>
                <a:gd name="T59" fmla="*/ 7 h 41"/>
                <a:gd name="T60" fmla="*/ 31 w 61"/>
                <a:gd name="T61" fmla="*/ 38 h 41"/>
                <a:gd name="T62" fmla="*/ 18 w 61"/>
                <a:gd name="T63" fmla="*/ 41 h 41"/>
                <a:gd name="T64" fmla="*/ 2 w 61"/>
                <a:gd name="T65" fmla="*/ 37 h 41"/>
                <a:gd name="T66" fmla="*/ 2 w 61"/>
                <a:gd name="T67" fmla="*/ 37 h 41"/>
                <a:gd name="T68" fmla="*/ 1 w 61"/>
                <a:gd name="T69" fmla="*/ 35 h 41"/>
                <a:gd name="T70" fmla="*/ 3 w 61"/>
                <a:gd name="T71" fmla="*/ 32 h 41"/>
                <a:gd name="T72" fmla="*/ 7 w 61"/>
                <a:gd name="T73" fmla="*/ 31 h 41"/>
                <a:gd name="T74" fmla="*/ 14 w 61"/>
                <a:gd name="T75" fmla="*/ 28 h 41"/>
                <a:gd name="T76" fmla="*/ 23 w 61"/>
                <a:gd name="T77" fmla="*/ 18 h 41"/>
                <a:gd name="T78" fmla="*/ 23 w 61"/>
                <a:gd name="T79" fmla="*/ 18 h 41"/>
                <a:gd name="T80" fmla="*/ 23 w 61"/>
                <a:gd name="T81" fmla="*/ 18 h 41"/>
                <a:gd name="T82" fmla="*/ 23 w 61"/>
                <a:gd name="T83" fmla="*/ 18 h 41"/>
                <a:gd name="T84" fmla="*/ 23 w 61"/>
                <a:gd name="T85" fmla="*/ 17 h 41"/>
                <a:gd name="T86" fmla="*/ 30 w 61"/>
                <a:gd name="T87" fmla="*/ 10 h 41"/>
                <a:gd name="T88" fmla="*/ 31 w 61"/>
                <a:gd name="T89" fmla="*/ 9 h 41"/>
                <a:gd name="T90" fmla="*/ 31 w 61"/>
                <a:gd name="T91" fmla="*/ 16 h 41"/>
                <a:gd name="T92" fmla="*/ 27 w 61"/>
                <a:gd name="T93" fmla="*/ 20 h 41"/>
                <a:gd name="T94" fmla="*/ 27 w 61"/>
                <a:gd name="T95" fmla="*/ 21 h 41"/>
                <a:gd name="T96" fmla="*/ 27 w 61"/>
                <a:gd name="T97" fmla="*/ 21 h 41"/>
                <a:gd name="T98" fmla="*/ 27 w 61"/>
                <a:gd name="T99" fmla="*/ 21 h 41"/>
                <a:gd name="T100" fmla="*/ 16 w 61"/>
                <a:gd name="T101" fmla="*/ 32 h 41"/>
                <a:gd name="T102" fmla="*/ 10 w 61"/>
                <a:gd name="T103" fmla="*/ 35 h 41"/>
                <a:gd name="T104" fmla="*/ 18 w 61"/>
                <a:gd name="T105" fmla="*/ 36 h 41"/>
                <a:gd name="T106" fmla="*/ 31 w 61"/>
                <a:gd name="T107" fmla="*/ 33 h 41"/>
                <a:gd name="T108" fmla="*/ 31 w 61"/>
                <a:gd name="T109" fmla="*/ 3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1" h="41">
                  <a:moveTo>
                    <a:pt x="58" y="7"/>
                  </a:moveTo>
                  <a:cubicBezTo>
                    <a:pt x="58" y="7"/>
                    <a:pt x="58" y="7"/>
                    <a:pt x="57" y="7"/>
                  </a:cubicBezTo>
                  <a:cubicBezTo>
                    <a:pt x="57" y="7"/>
                    <a:pt x="57" y="7"/>
                    <a:pt x="57" y="7"/>
                  </a:cubicBezTo>
                  <a:cubicBezTo>
                    <a:pt x="56" y="8"/>
                    <a:pt x="55" y="9"/>
                    <a:pt x="55" y="10"/>
                  </a:cubicBezTo>
                  <a:cubicBezTo>
                    <a:pt x="54" y="11"/>
                    <a:pt x="53" y="12"/>
                    <a:pt x="52" y="13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51" y="15"/>
                    <a:pt x="50" y="17"/>
                    <a:pt x="49" y="19"/>
                  </a:cubicBezTo>
                  <a:cubicBezTo>
                    <a:pt x="46" y="25"/>
                    <a:pt x="42" y="32"/>
                    <a:pt x="35" y="36"/>
                  </a:cubicBezTo>
                  <a:cubicBezTo>
                    <a:pt x="34" y="37"/>
                    <a:pt x="32" y="38"/>
                    <a:pt x="31" y="38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1" y="33"/>
                    <a:pt x="32" y="33"/>
                    <a:pt x="32" y="32"/>
                  </a:cubicBezTo>
                  <a:cubicBezTo>
                    <a:pt x="38" y="29"/>
                    <a:pt x="42" y="23"/>
                    <a:pt x="45" y="16"/>
                  </a:cubicBezTo>
                  <a:cubicBezTo>
                    <a:pt x="46" y="15"/>
                    <a:pt x="47" y="13"/>
                    <a:pt x="48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9" y="10"/>
                    <a:pt x="50" y="8"/>
                    <a:pt x="51" y="7"/>
                  </a:cubicBezTo>
                  <a:cubicBezTo>
                    <a:pt x="51" y="6"/>
                    <a:pt x="52" y="6"/>
                    <a:pt x="52" y="5"/>
                  </a:cubicBezTo>
                  <a:cubicBezTo>
                    <a:pt x="51" y="5"/>
                    <a:pt x="50" y="6"/>
                    <a:pt x="49" y="6"/>
                  </a:cubicBezTo>
                  <a:cubicBezTo>
                    <a:pt x="46" y="6"/>
                    <a:pt x="43" y="7"/>
                    <a:pt x="40" y="9"/>
                  </a:cubicBezTo>
                  <a:cubicBezTo>
                    <a:pt x="38" y="10"/>
                    <a:pt x="35" y="12"/>
                    <a:pt x="33" y="14"/>
                  </a:cubicBezTo>
                  <a:cubicBezTo>
                    <a:pt x="32" y="14"/>
                    <a:pt x="32" y="15"/>
                    <a:pt x="31" y="16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3" y="7"/>
                    <a:pt x="35" y="6"/>
                    <a:pt x="38" y="4"/>
                  </a:cubicBezTo>
                  <a:cubicBezTo>
                    <a:pt x="41" y="3"/>
                    <a:pt x="44" y="2"/>
                    <a:pt x="48" y="1"/>
                  </a:cubicBezTo>
                  <a:cubicBezTo>
                    <a:pt x="52" y="0"/>
                    <a:pt x="55" y="0"/>
                    <a:pt x="59" y="1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60" y="1"/>
                    <a:pt x="61" y="2"/>
                    <a:pt x="61" y="3"/>
                  </a:cubicBezTo>
                  <a:cubicBezTo>
                    <a:pt x="61" y="4"/>
                    <a:pt x="60" y="6"/>
                    <a:pt x="59" y="5"/>
                  </a:cubicBezTo>
                  <a:cubicBezTo>
                    <a:pt x="59" y="5"/>
                    <a:pt x="59" y="5"/>
                    <a:pt x="59" y="6"/>
                  </a:cubicBezTo>
                  <a:cubicBezTo>
                    <a:pt x="58" y="6"/>
                    <a:pt x="58" y="6"/>
                    <a:pt x="58" y="7"/>
                  </a:cubicBezTo>
                  <a:cubicBezTo>
                    <a:pt x="58" y="7"/>
                    <a:pt x="58" y="7"/>
                    <a:pt x="58" y="7"/>
                  </a:cubicBezTo>
                  <a:close/>
                  <a:moveTo>
                    <a:pt x="31" y="38"/>
                  </a:moveTo>
                  <a:cubicBezTo>
                    <a:pt x="27" y="40"/>
                    <a:pt x="23" y="41"/>
                    <a:pt x="18" y="41"/>
                  </a:cubicBezTo>
                  <a:cubicBezTo>
                    <a:pt x="12" y="41"/>
                    <a:pt x="7" y="40"/>
                    <a:pt x="2" y="37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" y="36"/>
                    <a:pt x="1" y="36"/>
                    <a:pt x="1" y="35"/>
                  </a:cubicBezTo>
                  <a:cubicBezTo>
                    <a:pt x="0" y="34"/>
                    <a:pt x="1" y="32"/>
                    <a:pt x="3" y="32"/>
                  </a:cubicBezTo>
                  <a:cubicBezTo>
                    <a:pt x="4" y="32"/>
                    <a:pt x="6" y="32"/>
                    <a:pt x="7" y="31"/>
                  </a:cubicBezTo>
                  <a:cubicBezTo>
                    <a:pt x="10" y="30"/>
                    <a:pt x="12" y="29"/>
                    <a:pt x="14" y="28"/>
                  </a:cubicBezTo>
                  <a:cubicBezTo>
                    <a:pt x="17" y="25"/>
                    <a:pt x="20" y="21"/>
                    <a:pt x="23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6" y="15"/>
                    <a:pt x="28" y="12"/>
                    <a:pt x="30" y="10"/>
                  </a:cubicBezTo>
                  <a:cubicBezTo>
                    <a:pt x="30" y="10"/>
                    <a:pt x="31" y="10"/>
                    <a:pt x="31" y="9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30" y="17"/>
                    <a:pt x="29" y="19"/>
                    <a:pt x="27" y="20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4" y="25"/>
                    <a:pt x="21" y="29"/>
                    <a:pt x="16" y="32"/>
                  </a:cubicBezTo>
                  <a:cubicBezTo>
                    <a:pt x="14" y="33"/>
                    <a:pt x="12" y="34"/>
                    <a:pt x="10" y="35"/>
                  </a:cubicBezTo>
                  <a:cubicBezTo>
                    <a:pt x="13" y="36"/>
                    <a:pt x="15" y="36"/>
                    <a:pt x="18" y="36"/>
                  </a:cubicBezTo>
                  <a:cubicBezTo>
                    <a:pt x="23" y="36"/>
                    <a:pt x="27" y="35"/>
                    <a:pt x="31" y="33"/>
                  </a:cubicBezTo>
                  <a:lnTo>
                    <a:pt x="31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95" name="Freeform 240"/>
            <p:cNvSpPr>
              <a:spLocks noEditPoints="1"/>
            </p:cNvSpPr>
            <p:nvPr/>
          </p:nvSpPr>
          <p:spPr bwMode="auto">
            <a:xfrm>
              <a:off x="5459911" y="4476291"/>
              <a:ext cx="92869" cy="67866"/>
            </a:xfrm>
            <a:custGeom>
              <a:avLst/>
              <a:gdLst>
                <a:gd name="T0" fmla="*/ 29 w 55"/>
                <a:gd name="T1" fmla="*/ 19 h 40"/>
                <a:gd name="T2" fmla="*/ 37 w 55"/>
                <a:gd name="T3" fmla="*/ 28 h 40"/>
                <a:gd name="T4" fmla="*/ 44 w 55"/>
                <a:gd name="T5" fmla="*/ 32 h 40"/>
                <a:gd name="T6" fmla="*/ 41 w 55"/>
                <a:gd name="T7" fmla="*/ 27 h 40"/>
                <a:gd name="T8" fmla="*/ 41 w 55"/>
                <a:gd name="T9" fmla="*/ 27 h 40"/>
                <a:gd name="T10" fmla="*/ 40 w 55"/>
                <a:gd name="T11" fmla="*/ 26 h 40"/>
                <a:gd name="T12" fmla="*/ 39 w 55"/>
                <a:gd name="T13" fmla="*/ 24 h 40"/>
                <a:gd name="T14" fmla="*/ 35 w 55"/>
                <a:gd name="T15" fmla="*/ 17 h 40"/>
                <a:gd name="T16" fmla="*/ 29 w 55"/>
                <a:gd name="T17" fmla="*/ 10 h 40"/>
                <a:gd name="T18" fmla="*/ 29 w 55"/>
                <a:gd name="T19" fmla="*/ 4 h 40"/>
                <a:gd name="T20" fmla="*/ 32 w 55"/>
                <a:gd name="T21" fmla="*/ 6 h 40"/>
                <a:gd name="T22" fmla="*/ 38 w 55"/>
                <a:gd name="T23" fmla="*/ 14 h 40"/>
                <a:gd name="T24" fmla="*/ 43 w 55"/>
                <a:gd name="T25" fmla="*/ 22 h 40"/>
                <a:gd name="T26" fmla="*/ 44 w 55"/>
                <a:gd name="T27" fmla="*/ 24 h 40"/>
                <a:gd name="T28" fmla="*/ 45 w 55"/>
                <a:gd name="T29" fmla="*/ 25 h 40"/>
                <a:gd name="T30" fmla="*/ 45 w 55"/>
                <a:gd name="T31" fmla="*/ 25 h 40"/>
                <a:gd name="T32" fmla="*/ 45 w 55"/>
                <a:gd name="T33" fmla="*/ 25 h 40"/>
                <a:gd name="T34" fmla="*/ 53 w 55"/>
                <a:gd name="T35" fmla="*/ 35 h 40"/>
                <a:gd name="T36" fmla="*/ 55 w 55"/>
                <a:gd name="T37" fmla="*/ 38 h 40"/>
                <a:gd name="T38" fmla="*/ 52 w 55"/>
                <a:gd name="T39" fmla="*/ 40 h 40"/>
                <a:gd name="T40" fmla="*/ 43 w 55"/>
                <a:gd name="T41" fmla="*/ 37 h 40"/>
                <a:gd name="T42" fmla="*/ 34 w 55"/>
                <a:gd name="T43" fmla="*/ 32 h 40"/>
                <a:gd name="T44" fmla="*/ 29 w 55"/>
                <a:gd name="T45" fmla="*/ 27 h 40"/>
                <a:gd name="T46" fmla="*/ 29 w 55"/>
                <a:gd name="T47" fmla="*/ 19 h 40"/>
                <a:gd name="T48" fmla="*/ 22 w 55"/>
                <a:gd name="T49" fmla="*/ 11 h 40"/>
                <a:gd name="T50" fmla="*/ 28 w 55"/>
                <a:gd name="T51" fmla="*/ 18 h 40"/>
                <a:gd name="T52" fmla="*/ 29 w 55"/>
                <a:gd name="T53" fmla="*/ 19 h 40"/>
                <a:gd name="T54" fmla="*/ 29 w 55"/>
                <a:gd name="T55" fmla="*/ 27 h 40"/>
                <a:gd name="T56" fmla="*/ 24 w 55"/>
                <a:gd name="T57" fmla="*/ 21 h 40"/>
                <a:gd name="T58" fmla="*/ 18 w 55"/>
                <a:gd name="T59" fmla="*/ 14 h 40"/>
                <a:gd name="T60" fmla="*/ 18 w 55"/>
                <a:gd name="T61" fmla="*/ 14 h 40"/>
                <a:gd name="T62" fmla="*/ 13 w 55"/>
                <a:gd name="T63" fmla="*/ 10 h 40"/>
                <a:gd name="T64" fmla="*/ 8 w 55"/>
                <a:gd name="T65" fmla="*/ 7 h 40"/>
                <a:gd name="T66" fmla="*/ 8 w 55"/>
                <a:gd name="T67" fmla="*/ 7 h 40"/>
                <a:gd name="T68" fmla="*/ 8 w 55"/>
                <a:gd name="T69" fmla="*/ 7 h 40"/>
                <a:gd name="T70" fmla="*/ 7 w 55"/>
                <a:gd name="T71" fmla="*/ 6 h 40"/>
                <a:gd name="T72" fmla="*/ 6 w 55"/>
                <a:gd name="T73" fmla="*/ 6 h 40"/>
                <a:gd name="T74" fmla="*/ 3 w 55"/>
                <a:gd name="T75" fmla="*/ 5 h 40"/>
                <a:gd name="T76" fmla="*/ 3 w 55"/>
                <a:gd name="T77" fmla="*/ 5 h 40"/>
                <a:gd name="T78" fmla="*/ 0 w 55"/>
                <a:gd name="T79" fmla="*/ 3 h 40"/>
                <a:gd name="T80" fmla="*/ 3 w 55"/>
                <a:gd name="T81" fmla="*/ 0 h 40"/>
                <a:gd name="T82" fmla="*/ 13 w 55"/>
                <a:gd name="T83" fmla="*/ 0 h 40"/>
                <a:gd name="T84" fmla="*/ 24 w 55"/>
                <a:gd name="T85" fmla="*/ 2 h 40"/>
                <a:gd name="T86" fmla="*/ 29 w 55"/>
                <a:gd name="T87" fmla="*/ 4 h 40"/>
                <a:gd name="T88" fmla="*/ 29 w 55"/>
                <a:gd name="T89" fmla="*/ 10 h 40"/>
                <a:gd name="T90" fmla="*/ 29 w 55"/>
                <a:gd name="T91" fmla="*/ 10 h 40"/>
                <a:gd name="T92" fmla="*/ 22 w 55"/>
                <a:gd name="T93" fmla="*/ 6 h 40"/>
                <a:gd name="T94" fmla="*/ 14 w 55"/>
                <a:gd name="T95" fmla="*/ 5 h 40"/>
                <a:gd name="T96" fmla="*/ 16 w 55"/>
                <a:gd name="T97" fmla="*/ 6 h 40"/>
                <a:gd name="T98" fmla="*/ 22 w 55"/>
                <a:gd name="T99" fmla="*/ 1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5" h="40">
                  <a:moveTo>
                    <a:pt x="29" y="19"/>
                  </a:moveTo>
                  <a:cubicBezTo>
                    <a:pt x="31" y="22"/>
                    <a:pt x="34" y="26"/>
                    <a:pt x="37" y="28"/>
                  </a:cubicBezTo>
                  <a:cubicBezTo>
                    <a:pt x="39" y="30"/>
                    <a:pt x="41" y="31"/>
                    <a:pt x="44" y="32"/>
                  </a:cubicBezTo>
                  <a:cubicBezTo>
                    <a:pt x="43" y="31"/>
                    <a:pt x="42" y="29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0" y="26"/>
                    <a:pt x="40" y="26"/>
                    <a:pt x="40" y="26"/>
                  </a:cubicBezTo>
                  <a:cubicBezTo>
                    <a:pt x="40" y="26"/>
                    <a:pt x="40" y="25"/>
                    <a:pt x="39" y="24"/>
                  </a:cubicBezTo>
                  <a:cubicBezTo>
                    <a:pt x="38" y="22"/>
                    <a:pt x="36" y="19"/>
                    <a:pt x="35" y="17"/>
                  </a:cubicBezTo>
                  <a:cubicBezTo>
                    <a:pt x="33" y="14"/>
                    <a:pt x="31" y="12"/>
                    <a:pt x="29" y="10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30" y="5"/>
                    <a:pt x="31" y="6"/>
                    <a:pt x="32" y="6"/>
                  </a:cubicBezTo>
                  <a:cubicBezTo>
                    <a:pt x="34" y="9"/>
                    <a:pt x="37" y="11"/>
                    <a:pt x="38" y="14"/>
                  </a:cubicBezTo>
                  <a:cubicBezTo>
                    <a:pt x="40" y="16"/>
                    <a:pt x="42" y="19"/>
                    <a:pt x="43" y="22"/>
                  </a:cubicBezTo>
                  <a:cubicBezTo>
                    <a:pt x="44" y="23"/>
                    <a:pt x="44" y="23"/>
                    <a:pt x="44" y="24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5" y="25"/>
                    <a:pt x="45" y="25"/>
                    <a:pt x="45" y="25"/>
                  </a:cubicBezTo>
                  <a:cubicBezTo>
                    <a:pt x="47" y="29"/>
                    <a:pt x="50" y="34"/>
                    <a:pt x="53" y="35"/>
                  </a:cubicBezTo>
                  <a:cubicBezTo>
                    <a:pt x="54" y="35"/>
                    <a:pt x="55" y="36"/>
                    <a:pt x="55" y="38"/>
                  </a:cubicBezTo>
                  <a:cubicBezTo>
                    <a:pt x="55" y="39"/>
                    <a:pt x="54" y="40"/>
                    <a:pt x="52" y="40"/>
                  </a:cubicBezTo>
                  <a:cubicBezTo>
                    <a:pt x="49" y="39"/>
                    <a:pt x="46" y="38"/>
                    <a:pt x="43" y="37"/>
                  </a:cubicBezTo>
                  <a:cubicBezTo>
                    <a:pt x="40" y="36"/>
                    <a:pt x="37" y="34"/>
                    <a:pt x="34" y="32"/>
                  </a:cubicBezTo>
                  <a:cubicBezTo>
                    <a:pt x="32" y="30"/>
                    <a:pt x="30" y="29"/>
                    <a:pt x="29" y="27"/>
                  </a:cubicBezTo>
                  <a:lnTo>
                    <a:pt x="29" y="19"/>
                  </a:lnTo>
                  <a:close/>
                  <a:moveTo>
                    <a:pt x="22" y="11"/>
                  </a:moveTo>
                  <a:cubicBezTo>
                    <a:pt x="24" y="13"/>
                    <a:pt x="26" y="16"/>
                    <a:pt x="28" y="18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7" y="25"/>
                    <a:pt x="26" y="23"/>
                    <a:pt x="24" y="21"/>
                  </a:cubicBezTo>
                  <a:cubicBezTo>
                    <a:pt x="22" y="18"/>
                    <a:pt x="20" y="16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7" y="12"/>
                    <a:pt x="15" y="11"/>
                    <a:pt x="13" y="10"/>
                  </a:cubicBezTo>
                  <a:cubicBezTo>
                    <a:pt x="12" y="9"/>
                    <a:pt x="10" y="8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7" y="7"/>
                    <a:pt x="7" y="7"/>
                    <a:pt x="7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6"/>
                    <a:pt x="4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0" y="4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6" y="0"/>
                    <a:pt x="9" y="0"/>
                    <a:pt x="13" y="0"/>
                  </a:cubicBezTo>
                  <a:cubicBezTo>
                    <a:pt x="17" y="0"/>
                    <a:pt x="20" y="0"/>
                    <a:pt x="24" y="2"/>
                  </a:cubicBezTo>
                  <a:cubicBezTo>
                    <a:pt x="26" y="3"/>
                    <a:pt x="27" y="3"/>
                    <a:pt x="29" y="4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7" y="9"/>
                    <a:pt x="24" y="7"/>
                    <a:pt x="22" y="6"/>
                  </a:cubicBezTo>
                  <a:cubicBezTo>
                    <a:pt x="20" y="5"/>
                    <a:pt x="17" y="5"/>
                    <a:pt x="14" y="5"/>
                  </a:cubicBezTo>
                  <a:cubicBezTo>
                    <a:pt x="15" y="5"/>
                    <a:pt x="15" y="5"/>
                    <a:pt x="16" y="6"/>
                  </a:cubicBezTo>
                  <a:cubicBezTo>
                    <a:pt x="18" y="7"/>
                    <a:pt x="20" y="9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96" name="Freeform 241"/>
            <p:cNvSpPr>
              <a:spLocks noEditPoints="1"/>
            </p:cNvSpPr>
            <p:nvPr/>
          </p:nvSpPr>
          <p:spPr bwMode="auto">
            <a:xfrm>
              <a:off x="5427765" y="4476291"/>
              <a:ext cx="117872" cy="79772"/>
            </a:xfrm>
            <a:custGeom>
              <a:avLst/>
              <a:gdLst>
                <a:gd name="T0" fmla="*/ 35 w 70"/>
                <a:gd name="T1" fmla="*/ 39 h 47"/>
                <a:gd name="T2" fmla="*/ 50 w 70"/>
                <a:gd name="T3" fmla="*/ 43 h 47"/>
                <a:gd name="T4" fmla="*/ 61 w 70"/>
                <a:gd name="T5" fmla="*/ 41 h 47"/>
                <a:gd name="T6" fmla="*/ 61 w 70"/>
                <a:gd name="T7" fmla="*/ 41 h 47"/>
                <a:gd name="T8" fmla="*/ 53 w 70"/>
                <a:gd name="T9" fmla="*/ 36 h 47"/>
                <a:gd name="T10" fmla="*/ 40 w 70"/>
                <a:gd name="T11" fmla="*/ 24 h 47"/>
                <a:gd name="T12" fmla="*/ 40 w 70"/>
                <a:gd name="T13" fmla="*/ 23 h 47"/>
                <a:gd name="T14" fmla="*/ 35 w 70"/>
                <a:gd name="T15" fmla="*/ 18 h 47"/>
                <a:gd name="T16" fmla="*/ 35 w 70"/>
                <a:gd name="T17" fmla="*/ 11 h 47"/>
                <a:gd name="T18" fmla="*/ 36 w 70"/>
                <a:gd name="T19" fmla="*/ 12 h 47"/>
                <a:gd name="T20" fmla="*/ 36 w 70"/>
                <a:gd name="T21" fmla="*/ 12 h 47"/>
                <a:gd name="T22" fmla="*/ 36 w 70"/>
                <a:gd name="T23" fmla="*/ 12 h 47"/>
                <a:gd name="T24" fmla="*/ 43 w 70"/>
                <a:gd name="T25" fmla="*/ 20 h 47"/>
                <a:gd name="T26" fmla="*/ 44 w 70"/>
                <a:gd name="T27" fmla="*/ 21 h 47"/>
                <a:gd name="T28" fmla="*/ 55 w 70"/>
                <a:gd name="T29" fmla="*/ 32 h 47"/>
                <a:gd name="T30" fmla="*/ 62 w 70"/>
                <a:gd name="T31" fmla="*/ 36 h 47"/>
                <a:gd name="T32" fmla="*/ 68 w 70"/>
                <a:gd name="T33" fmla="*/ 38 h 47"/>
                <a:gd name="T34" fmla="*/ 68 w 70"/>
                <a:gd name="T35" fmla="*/ 38 h 47"/>
                <a:gd name="T36" fmla="*/ 70 w 70"/>
                <a:gd name="T37" fmla="*/ 39 h 47"/>
                <a:gd name="T38" fmla="*/ 69 w 70"/>
                <a:gd name="T39" fmla="*/ 42 h 47"/>
                <a:gd name="T40" fmla="*/ 50 w 70"/>
                <a:gd name="T41" fmla="*/ 47 h 47"/>
                <a:gd name="T42" fmla="*/ 35 w 70"/>
                <a:gd name="T43" fmla="*/ 44 h 47"/>
                <a:gd name="T44" fmla="*/ 35 w 70"/>
                <a:gd name="T45" fmla="*/ 39 h 47"/>
                <a:gd name="T46" fmla="*/ 15 w 70"/>
                <a:gd name="T47" fmla="*/ 13 h 47"/>
                <a:gd name="T48" fmla="*/ 18 w 70"/>
                <a:gd name="T49" fmla="*/ 19 h 47"/>
                <a:gd name="T50" fmla="*/ 33 w 70"/>
                <a:gd name="T51" fmla="*/ 38 h 47"/>
                <a:gd name="T52" fmla="*/ 35 w 70"/>
                <a:gd name="T53" fmla="*/ 39 h 47"/>
                <a:gd name="T54" fmla="*/ 35 w 70"/>
                <a:gd name="T55" fmla="*/ 44 h 47"/>
                <a:gd name="T56" fmla="*/ 31 w 70"/>
                <a:gd name="T57" fmla="*/ 42 h 47"/>
                <a:gd name="T58" fmla="*/ 14 w 70"/>
                <a:gd name="T59" fmla="*/ 21 h 47"/>
                <a:gd name="T60" fmla="*/ 11 w 70"/>
                <a:gd name="T61" fmla="*/ 15 h 47"/>
                <a:gd name="T62" fmla="*/ 11 w 70"/>
                <a:gd name="T63" fmla="*/ 15 h 47"/>
                <a:gd name="T64" fmla="*/ 11 w 70"/>
                <a:gd name="T65" fmla="*/ 15 h 47"/>
                <a:gd name="T66" fmla="*/ 8 w 70"/>
                <a:gd name="T67" fmla="*/ 11 h 47"/>
                <a:gd name="T68" fmla="*/ 4 w 70"/>
                <a:gd name="T69" fmla="*/ 8 h 47"/>
                <a:gd name="T70" fmla="*/ 4 w 70"/>
                <a:gd name="T71" fmla="*/ 8 h 47"/>
                <a:gd name="T72" fmla="*/ 4 w 70"/>
                <a:gd name="T73" fmla="*/ 8 h 47"/>
                <a:gd name="T74" fmla="*/ 4 w 70"/>
                <a:gd name="T75" fmla="*/ 7 h 47"/>
                <a:gd name="T76" fmla="*/ 4 w 70"/>
                <a:gd name="T77" fmla="*/ 7 h 47"/>
                <a:gd name="T78" fmla="*/ 4 w 70"/>
                <a:gd name="T79" fmla="*/ 7 h 47"/>
                <a:gd name="T80" fmla="*/ 3 w 70"/>
                <a:gd name="T81" fmla="*/ 6 h 47"/>
                <a:gd name="T82" fmla="*/ 0 w 70"/>
                <a:gd name="T83" fmla="*/ 3 h 47"/>
                <a:gd name="T84" fmla="*/ 2 w 70"/>
                <a:gd name="T85" fmla="*/ 1 h 47"/>
                <a:gd name="T86" fmla="*/ 15 w 70"/>
                <a:gd name="T87" fmla="*/ 1 h 47"/>
                <a:gd name="T88" fmla="*/ 27 w 70"/>
                <a:gd name="T89" fmla="*/ 5 h 47"/>
                <a:gd name="T90" fmla="*/ 35 w 70"/>
                <a:gd name="T91" fmla="*/ 11 h 47"/>
                <a:gd name="T92" fmla="*/ 35 w 70"/>
                <a:gd name="T93" fmla="*/ 18 h 47"/>
                <a:gd name="T94" fmla="*/ 33 w 70"/>
                <a:gd name="T95" fmla="*/ 15 h 47"/>
                <a:gd name="T96" fmla="*/ 33 w 70"/>
                <a:gd name="T97" fmla="*/ 15 h 47"/>
                <a:gd name="T98" fmla="*/ 24 w 70"/>
                <a:gd name="T99" fmla="*/ 9 h 47"/>
                <a:gd name="T100" fmla="*/ 14 w 70"/>
                <a:gd name="T101" fmla="*/ 6 h 47"/>
                <a:gd name="T102" fmla="*/ 9 w 70"/>
                <a:gd name="T103" fmla="*/ 5 h 47"/>
                <a:gd name="T104" fmla="*/ 12 w 70"/>
                <a:gd name="T105" fmla="*/ 8 h 47"/>
                <a:gd name="T106" fmla="*/ 15 w 70"/>
                <a:gd name="T107" fmla="*/ 13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0" h="47">
                  <a:moveTo>
                    <a:pt x="35" y="39"/>
                  </a:moveTo>
                  <a:cubicBezTo>
                    <a:pt x="40" y="41"/>
                    <a:pt x="45" y="43"/>
                    <a:pt x="50" y="43"/>
                  </a:cubicBezTo>
                  <a:cubicBezTo>
                    <a:pt x="54" y="43"/>
                    <a:pt x="57" y="42"/>
                    <a:pt x="61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58" y="39"/>
                    <a:pt x="55" y="38"/>
                    <a:pt x="53" y="36"/>
                  </a:cubicBezTo>
                  <a:cubicBezTo>
                    <a:pt x="47" y="33"/>
                    <a:pt x="43" y="28"/>
                    <a:pt x="40" y="24"/>
                  </a:cubicBezTo>
                  <a:cubicBezTo>
                    <a:pt x="40" y="23"/>
                    <a:pt x="40" y="23"/>
                    <a:pt x="40" y="23"/>
                  </a:cubicBezTo>
                  <a:cubicBezTo>
                    <a:pt x="38" y="21"/>
                    <a:pt x="37" y="19"/>
                    <a:pt x="35" y="18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11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9" y="14"/>
                    <a:pt x="41" y="17"/>
                    <a:pt x="43" y="20"/>
                  </a:cubicBezTo>
                  <a:cubicBezTo>
                    <a:pt x="44" y="21"/>
                    <a:pt x="44" y="21"/>
                    <a:pt x="44" y="21"/>
                  </a:cubicBezTo>
                  <a:cubicBezTo>
                    <a:pt x="47" y="25"/>
                    <a:pt x="51" y="30"/>
                    <a:pt x="55" y="32"/>
                  </a:cubicBezTo>
                  <a:cubicBezTo>
                    <a:pt x="57" y="34"/>
                    <a:pt x="60" y="35"/>
                    <a:pt x="62" y="36"/>
                  </a:cubicBezTo>
                  <a:cubicBezTo>
                    <a:pt x="64" y="37"/>
                    <a:pt x="66" y="38"/>
                    <a:pt x="68" y="38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9" y="38"/>
                    <a:pt x="69" y="38"/>
                    <a:pt x="70" y="39"/>
                  </a:cubicBezTo>
                  <a:cubicBezTo>
                    <a:pt x="70" y="40"/>
                    <a:pt x="70" y="41"/>
                    <a:pt x="69" y="42"/>
                  </a:cubicBezTo>
                  <a:cubicBezTo>
                    <a:pt x="63" y="46"/>
                    <a:pt x="57" y="47"/>
                    <a:pt x="50" y="47"/>
                  </a:cubicBezTo>
                  <a:cubicBezTo>
                    <a:pt x="45" y="47"/>
                    <a:pt x="40" y="46"/>
                    <a:pt x="35" y="44"/>
                  </a:cubicBezTo>
                  <a:lnTo>
                    <a:pt x="35" y="39"/>
                  </a:lnTo>
                  <a:close/>
                  <a:moveTo>
                    <a:pt x="15" y="13"/>
                  </a:moveTo>
                  <a:cubicBezTo>
                    <a:pt x="16" y="15"/>
                    <a:pt x="17" y="17"/>
                    <a:pt x="18" y="19"/>
                  </a:cubicBezTo>
                  <a:cubicBezTo>
                    <a:pt x="22" y="26"/>
                    <a:pt x="26" y="33"/>
                    <a:pt x="33" y="38"/>
                  </a:cubicBezTo>
                  <a:cubicBezTo>
                    <a:pt x="34" y="38"/>
                    <a:pt x="34" y="38"/>
                    <a:pt x="35" y="39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4" y="43"/>
                    <a:pt x="32" y="43"/>
                    <a:pt x="31" y="42"/>
                  </a:cubicBezTo>
                  <a:cubicBezTo>
                    <a:pt x="22" y="37"/>
                    <a:pt x="18" y="29"/>
                    <a:pt x="14" y="21"/>
                  </a:cubicBezTo>
                  <a:cubicBezTo>
                    <a:pt x="13" y="19"/>
                    <a:pt x="12" y="17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0" y="14"/>
                    <a:pt x="9" y="12"/>
                    <a:pt x="8" y="11"/>
                  </a:cubicBezTo>
                  <a:cubicBezTo>
                    <a:pt x="7" y="10"/>
                    <a:pt x="6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3" y="7"/>
                    <a:pt x="3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2"/>
                    <a:pt x="1" y="1"/>
                    <a:pt x="2" y="1"/>
                  </a:cubicBezTo>
                  <a:cubicBezTo>
                    <a:pt x="7" y="0"/>
                    <a:pt x="11" y="1"/>
                    <a:pt x="15" y="1"/>
                  </a:cubicBezTo>
                  <a:cubicBezTo>
                    <a:pt x="19" y="2"/>
                    <a:pt x="23" y="3"/>
                    <a:pt x="27" y="5"/>
                  </a:cubicBezTo>
                  <a:cubicBezTo>
                    <a:pt x="30" y="7"/>
                    <a:pt x="33" y="9"/>
                    <a:pt x="35" y="11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4" y="17"/>
                    <a:pt x="34" y="16"/>
                    <a:pt x="33" y="15"/>
                  </a:cubicBezTo>
                  <a:cubicBezTo>
                    <a:pt x="33" y="15"/>
                    <a:pt x="33" y="15"/>
                    <a:pt x="33" y="15"/>
                  </a:cubicBezTo>
                  <a:cubicBezTo>
                    <a:pt x="30" y="13"/>
                    <a:pt x="28" y="11"/>
                    <a:pt x="24" y="9"/>
                  </a:cubicBezTo>
                  <a:cubicBezTo>
                    <a:pt x="21" y="8"/>
                    <a:pt x="18" y="7"/>
                    <a:pt x="14" y="6"/>
                  </a:cubicBezTo>
                  <a:cubicBezTo>
                    <a:pt x="13" y="6"/>
                    <a:pt x="11" y="6"/>
                    <a:pt x="9" y="5"/>
                  </a:cubicBezTo>
                  <a:cubicBezTo>
                    <a:pt x="10" y="6"/>
                    <a:pt x="11" y="7"/>
                    <a:pt x="12" y="8"/>
                  </a:cubicBezTo>
                  <a:cubicBezTo>
                    <a:pt x="13" y="10"/>
                    <a:pt x="14" y="11"/>
                    <a:pt x="15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97" name="Freeform 242"/>
            <p:cNvSpPr>
              <a:spLocks noEditPoints="1"/>
            </p:cNvSpPr>
            <p:nvPr/>
          </p:nvSpPr>
          <p:spPr bwMode="auto">
            <a:xfrm>
              <a:off x="5471817" y="4414379"/>
              <a:ext cx="80963" cy="59531"/>
            </a:xfrm>
            <a:custGeom>
              <a:avLst/>
              <a:gdLst>
                <a:gd name="T0" fmla="*/ 25 w 48"/>
                <a:gd name="T1" fmla="*/ 16 h 35"/>
                <a:gd name="T2" fmla="*/ 32 w 48"/>
                <a:gd name="T3" fmla="*/ 24 h 35"/>
                <a:gd name="T4" fmla="*/ 37 w 48"/>
                <a:gd name="T5" fmla="*/ 27 h 35"/>
                <a:gd name="T6" fmla="*/ 35 w 48"/>
                <a:gd name="T7" fmla="*/ 24 h 35"/>
                <a:gd name="T8" fmla="*/ 35 w 48"/>
                <a:gd name="T9" fmla="*/ 24 h 35"/>
                <a:gd name="T10" fmla="*/ 34 w 48"/>
                <a:gd name="T11" fmla="*/ 23 h 35"/>
                <a:gd name="T12" fmla="*/ 34 w 48"/>
                <a:gd name="T13" fmla="*/ 23 h 35"/>
                <a:gd name="T14" fmla="*/ 33 w 48"/>
                <a:gd name="T15" fmla="*/ 21 h 35"/>
                <a:gd name="T16" fmla="*/ 30 w 48"/>
                <a:gd name="T17" fmla="*/ 15 h 35"/>
                <a:gd name="T18" fmla="*/ 25 w 48"/>
                <a:gd name="T19" fmla="*/ 10 h 35"/>
                <a:gd name="T20" fmla="*/ 25 w 48"/>
                <a:gd name="T21" fmla="*/ 4 h 35"/>
                <a:gd name="T22" fmla="*/ 28 w 48"/>
                <a:gd name="T23" fmla="*/ 5 h 35"/>
                <a:gd name="T24" fmla="*/ 33 w 48"/>
                <a:gd name="T25" fmla="*/ 12 h 35"/>
                <a:gd name="T26" fmla="*/ 38 w 48"/>
                <a:gd name="T27" fmla="*/ 19 h 35"/>
                <a:gd name="T28" fmla="*/ 39 w 48"/>
                <a:gd name="T29" fmla="*/ 21 h 35"/>
                <a:gd name="T30" fmla="*/ 39 w 48"/>
                <a:gd name="T31" fmla="*/ 21 h 35"/>
                <a:gd name="T32" fmla="*/ 39 w 48"/>
                <a:gd name="T33" fmla="*/ 21 h 35"/>
                <a:gd name="T34" fmla="*/ 39 w 48"/>
                <a:gd name="T35" fmla="*/ 22 h 35"/>
                <a:gd name="T36" fmla="*/ 39 w 48"/>
                <a:gd name="T37" fmla="*/ 22 h 35"/>
                <a:gd name="T38" fmla="*/ 39 w 48"/>
                <a:gd name="T39" fmla="*/ 22 h 35"/>
                <a:gd name="T40" fmla="*/ 46 w 48"/>
                <a:gd name="T41" fmla="*/ 30 h 35"/>
                <a:gd name="T42" fmla="*/ 48 w 48"/>
                <a:gd name="T43" fmla="*/ 32 h 35"/>
                <a:gd name="T44" fmla="*/ 45 w 48"/>
                <a:gd name="T45" fmla="*/ 35 h 35"/>
                <a:gd name="T46" fmla="*/ 37 w 48"/>
                <a:gd name="T47" fmla="*/ 32 h 35"/>
                <a:gd name="T48" fmla="*/ 29 w 48"/>
                <a:gd name="T49" fmla="*/ 28 h 35"/>
                <a:gd name="T50" fmla="*/ 25 w 48"/>
                <a:gd name="T51" fmla="*/ 24 h 35"/>
                <a:gd name="T52" fmla="*/ 25 w 48"/>
                <a:gd name="T53" fmla="*/ 16 h 35"/>
                <a:gd name="T54" fmla="*/ 19 w 48"/>
                <a:gd name="T55" fmla="*/ 6 h 35"/>
                <a:gd name="T56" fmla="*/ 14 w 48"/>
                <a:gd name="T57" fmla="*/ 5 h 35"/>
                <a:gd name="T58" fmla="*/ 14 w 48"/>
                <a:gd name="T59" fmla="*/ 5 h 35"/>
                <a:gd name="T60" fmla="*/ 19 w 48"/>
                <a:gd name="T61" fmla="*/ 9 h 35"/>
                <a:gd name="T62" fmla="*/ 19 w 48"/>
                <a:gd name="T63" fmla="*/ 9 h 35"/>
                <a:gd name="T64" fmla="*/ 24 w 48"/>
                <a:gd name="T65" fmla="*/ 15 h 35"/>
                <a:gd name="T66" fmla="*/ 25 w 48"/>
                <a:gd name="T67" fmla="*/ 16 h 35"/>
                <a:gd name="T68" fmla="*/ 25 w 48"/>
                <a:gd name="T69" fmla="*/ 24 h 35"/>
                <a:gd name="T70" fmla="*/ 21 w 48"/>
                <a:gd name="T71" fmla="*/ 18 h 35"/>
                <a:gd name="T72" fmla="*/ 16 w 48"/>
                <a:gd name="T73" fmla="*/ 12 h 35"/>
                <a:gd name="T74" fmla="*/ 16 w 48"/>
                <a:gd name="T75" fmla="*/ 12 h 35"/>
                <a:gd name="T76" fmla="*/ 16 w 48"/>
                <a:gd name="T77" fmla="*/ 12 h 35"/>
                <a:gd name="T78" fmla="*/ 12 w 48"/>
                <a:gd name="T79" fmla="*/ 9 h 35"/>
                <a:gd name="T80" fmla="*/ 7 w 48"/>
                <a:gd name="T81" fmla="*/ 6 h 35"/>
                <a:gd name="T82" fmla="*/ 6 w 48"/>
                <a:gd name="T83" fmla="*/ 6 h 35"/>
                <a:gd name="T84" fmla="*/ 6 w 48"/>
                <a:gd name="T85" fmla="*/ 6 h 35"/>
                <a:gd name="T86" fmla="*/ 3 w 48"/>
                <a:gd name="T87" fmla="*/ 5 h 35"/>
                <a:gd name="T88" fmla="*/ 3 w 48"/>
                <a:gd name="T89" fmla="*/ 5 h 35"/>
                <a:gd name="T90" fmla="*/ 0 w 48"/>
                <a:gd name="T91" fmla="*/ 3 h 35"/>
                <a:gd name="T92" fmla="*/ 2 w 48"/>
                <a:gd name="T93" fmla="*/ 0 h 35"/>
                <a:gd name="T94" fmla="*/ 11 w 48"/>
                <a:gd name="T95" fmla="*/ 0 h 35"/>
                <a:gd name="T96" fmla="*/ 11 w 48"/>
                <a:gd name="T97" fmla="*/ 0 h 35"/>
                <a:gd name="T98" fmla="*/ 21 w 48"/>
                <a:gd name="T99" fmla="*/ 1 h 35"/>
                <a:gd name="T100" fmla="*/ 25 w 48"/>
                <a:gd name="T101" fmla="*/ 4 h 35"/>
                <a:gd name="T102" fmla="*/ 25 w 48"/>
                <a:gd name="T103" fmla="*/ 10 h 35"/>
                <a:gd name="T104" fmla="*/ 25 w 48"/>
                <a:gd name="T105" fmla="*/ 9 h 35"/>
                <a:gd name="T106" fmla="*/ 19 w 48"/>
                <a:gd name="T107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8" h="35">
                  <a:moveTo>
                    <a:pt x="25" y="16"/>
                  </a:moveTo>
                  <a:cubicBezTo>
                    <a:pt x="27" y="19"/>
                    <a:pt x="29" y="22"/>
                    <a:pt x="32" y="24"/>
                  </a:cubicBezTo>
                  <a:cubicBezTo>
                    <a:pt x="34" y="25"/>
                    <a:pt x="35" y="26"/>
                    <a:pt x="37" y="27"/>
                  </a:cubicBezTo>
                  <a:cubicBezTo>
                    <a:pt x="36" y="26"/>
                    <a:pt x="35" y="25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4" y="23"/>
                    <a:pt x="34" y="23"/>
                    <a:pt x="34" y="23"/>
                  </a:cubicBezTo>
                  <a:cubicBezTo>
                    <a:pt x="33" y="21"/>
                    <a:pt x="33" y="21"/>
                    <a:pt x="33" y="21"/>
                  </a:cubicBezTo>
                  <a:cubicBezTo>
                    <a:pt x="32" y="19"/>
                    <a:pt x="31" y="17"/>
                    <a:pt x="30" y="15"/>
                  </a:cubicBezTo>
                  <a:cubicBezTo>
                    <a:pt x="28" y="13"/>
                    <a:pt x="27" y="11"/>
                    <a:pt x="25" y="10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6" y="4"/>
                    <a:pt x="27" y="5"/>
                    <a:pt x="28" y="5"/>
                  </a:cubicBezTo>
                  <a:cubicBezTo>
                    <a:pt x="30" y="7"/>
                    <a:pt x="32" y="10"/>
                    <a:pt x="33" y="12"/>
                  </a:cubicBezTo>
                  <a:cubicBezTo>
                    <a:pt x="35" y="14"/>
                    <a:pt x="36" y="17"/>
                    <a:pt x="38" y="19"/>
                  </a:cubicBezTo>
                  <a:cubicBezTo>
                    <a:pt x="38" y="19"/>
                    <a:pt x="38" y="20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41" y="25"/>
                    <a:pt x="43" y="29"/>
                    <a:pt x="46" y="30"/>
                  </a:cubicBezTo>
                  <a:cubicBezTo>
                    <a:pt x="47" y="30"/>
                    <a:pt x="48" y="31"/>
                    <a:pt x="48" y="32"/>
                  </a:cubicBezTo>
                  <a:cubicBezTo>
                    <a:pt x="47" y="34"/>
                    <a:pt x="46" y="35"/>
                    <a:pt x="45" y="35"/>
                  </a:cubicBezTo>
                  <a:cubicBezTo>
                    <a:pt x="42" y="34"/>
                    <a:pt x="39" y="33"/>
                    <a:pt x="37" y="32"/>
                  </a:cubicBezTo>
                  <a:cubicBezTo>
                    <a:pt x="34" y="31"/>
                    <a:pt x="31" y="30"/>
                    <a:pt x="29" y="28"/>
                  </a:cubicBezTo>
                  <a:cubicBezTo>
                    <a:pt x="28" y="27"/>
                    <a:pt x="26" y="25"/>
                    <a:pt x="25" y="24"/>
                  </a:cubicBezTo>
                  <a:lnTo>
                    <a:pt x="25" y="16"/>
                  </a:lnTo>
                  <a:close/>
                  <a:moveTo>
                    <a:pt x="19" y="6"/>
                  </a:moveTo>
                  <a:cubicBezTo>
                    <a:pt x="17" y="5"/>
                    <a:pt x="16" y="5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6" y="6"/>
                    <a:pt x="18" y="7"/>
                    <a:pt x="19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21" y="11"/>
                    <a:pt x="23" y="13"/>
                    <a:pt x="24" y="15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4" y="22"/>
                    <a:pt x="22" y="20"/>
                    <a:pt x="21" y="18"/>
                  </a:cubicBezTo>
                  <a:cubicBezTo>
                    <a:pt x="19" y="16"/>
                    <a:pt x="17" y="14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5" y="11"/>
                    <a:pt x="13" y="10"/>
                    <a:pt x="12" y="9"/>
                  </a:cubicBezTo>
                  <a:cubicBezTo>
                    <a:pt x="10" y="8"/>
                    <a:pt x="8" y="7"/>
                    <a:pt x="7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0" y="4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5" y="0"/>
                    <a:pt x="8" y="0"/>
                    <a:pt x="1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5" y="0"/>
                    <a:pt x="18" y="0"/>
                    <a:pt x="21" y="1"/>
                  </a:cubicBezTo>
                  <a:cubicBezTo>
                    <a:pt x="22" y="2"/>
                    <a:pt x="24" y="3"/>
                    <a:pt x="25" y="4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25" y="9"/>
                    <a:pt x="25" y="9"/>
                  </a:cubicBezTo>
                  <a:cubicBezTo>
                    <a:pt x="23" y="8"/>
                    <a:pt x="21" y="7"/>
                    <a:pt x="19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98" name="Freeform 243"/>
            <p:cNvSpPr>
              <a:spLocks noEditPoints="1"/>
            </p:cNvSpPr>
            <p:nvPr/>
          </p:nvSpPr>
          <p:spPr bwMode="auto">
            <a:xfrm>
              <a:off x="5442052" y="4414379"/>
              <a:ext cx="105966" cy="69056"/>
            </a:xfrm>
            <a:custGeom>
              <a:avLst/>
              <a:gdLst>
                <a:gd name="T0" fmla="*/ 31 w 62"/>
                <a:gd name="T1" fmla="*/ 9 h 41"/>
                <a:gd name="T2" fmla="*/ 32 w 62"/>
                <a:gd name="T3" fmla="*/ 10 h 41"/>
                <a:gd name="T4" fmla="*/ 38 w 62"/>
                <a:gd name="T5" fmla="*/ 17 h 41"/>
                <a:gd name="T6" fmla="*/ 38 w 62"/>
                <a:gd name="T7" fmla="*/ 17 h 41"/>
                <a:gd name="T8" fmla="*/ 38 w 62"/>
                <a:gd name="T9" fmla="*/ 18 h 41"/>
                <a:gd name="T10" fmla="*/ 39 w 62"/>
                <a:gd name="T11" fmla="*/ 18 h 41"/>
                <a:gd name="T12" fmla="*/ 48 w 62"/>
                <a:gd name="T13" fmla="*/ 28 h 41"/>
                <a:gd name="T14" fmla="*/ 54 w 62"/>
                <a:gd name="T15" fmla="*/ 31 h 41"/>
                <a:gd name="T16" fmla="*/ 59 w 62"/>
                <a:gd name="T17" fmla="*/ 32 h 41"/>
                <a:gd name="T18" fmla="*/ 59 w 62"/>
                <a:gd name="T19" fmla="*/ 32 h 41"/>
                <a:gd name="T20" fmla="*/ 61 w 62"/>
                <a:gd name="T21" fmla="*/ 33 h 41"/>
                <a:gd name="T22" fmla="*/ 60 w 62"/>
                <a:gd name="T23" fmla="*/ 37 h 41"/>
                <a:gd name="T24" fmla="*/ 44 w 62"/>
                <a:gd name="T25" fmla="*/ 41 h 41"/>
                <a:gd name="T26" fmla="*/ 31 w 62"/>
                <a:gd name="T27" fmla="*/ 38 h 41"/>
                <a:gd name="T28" fmla="*/ 31 w 62"/>
                <a:gd name="T29" fmla="*/ 33 h 41"/>
                <a:gd name="T30" fmla="*/ 44 w 62"/>
                <a:gd name="T31" fmla="*/ 36 h 41"/>
                <a:gd name="T32" fmla="*/ 52 w 62"/>
                <a:gd name="T33" fmla="*/ 35 h 41"/>
                <a:gd name="T34" fmla="*/ 46 w 62"/>
                <a:gd name="T35" fmla="*/ 32 h 41"/>
                <a:gd name="T36" fmla="*/ 35 w 62"/>
                <a:gd name="T37" fmla="*/ 21 h 41"/>
                <a:gd name="T38" fmla="*/ 35 w 62"/>
                <a:gd name="T39" fmla="*/ 21 h 41"/>
                <a:gd name="T40" fmla="*/ 35 w 62"/>
                <a:gd name="T41" fmla="*/ 20 h 41"/>
                <a:gd name="T42" fmla="*/ 35 w 62"/>
                <a:gd name="T43" fmla="*/ 20 h 41"/>
                <a:gd name="T44" fmla="*/ 35 w 62"/>
                <a:gd name="T45" fmla="*/ 20 h 41"/>
                <a:gd name="T46" fmla="*/ 31 w 62"/>
                <a:gd name="T47" fmla="*/ 16 h 41"/>
                <a:gd name="T48" fmla="*/ 31 w 62"/>
                <a:gd name="T49" fmla="*/ 9 h 41"/>
                <a:gd name="T50" fmla="*/ 4 w 62"/>
                <a:gd name="T51" fmla="*/ 7 h 41"/>
                <a:gd name="T52" fmla="*/ 3 w 62"/>
                <a:gd name="T53" fmla="*/ 5 h 41"/>
                <a:gd name="T54" fmla="*/ 1 w 62"/>
                <a:gd name="T55" fmla="*/ 3 h 41"/>
                <a:gd name="T56" fmla="*/ 3 w 62"/>
                <a:gd name="T57" fmla="*/ 1 h 41"/>
                <a:gd name="T58" fmla="*/ 14 w 62"/>
                <a:gd name="T59" fmla="*/ 1 h 41"/>
                <a:gd name="T60" fmla="*/ 24 w 62"/>
                <a:gd name="T61" fmla="*/ 4 h 41"/>
                <a:gd name="T62" fmla="*/ 31 w 62"/>
                <a:gd name="T63" fmla="*/ 9 h 41"/>
                <a:gd name="T64" fmla="*/ 31 w 62"/>
                <a:gd name="T65" fmla="*/ 16 h 41"/>
                <a:gd name="T66" fmla="*/ 29 w 62"/>
                <a:gd name="T67" fmla="*/ 14 h 41"/>
                <a:gd name="T68" fmla="*/ 22 w 62"/>
                <a:gd name="T69" fmla="*/ 9 h 41"/>
                <a:gd name="T70" fmla="*/ 13 w 62"/>
                <a:gd name="T71" fmla="*/ 6 h 41"/>
                <a:gd name="T72" fmla="*/ 10 w 62"/>
                <a:gd name="T73" fmla="*/ 5 h 41"/>
                <a:gd name="T74" fmla="*/ 11 w 62"/>
                <a:gd name="T75" fmla="*/ 7 h 41"/>
                <a:gd name="T76" fmla="*/ 14 w 62"/>
                <a:gd name="T77" fmla="*/ 11 h 41"/>
                <a:gd name="T78" fmla="*/ 17 w 62"/>
                <a:gd name="T79" fmla="*/ 16 h 41"/>
                <a:gd name="T80" fmla="*/ 30 w 62"/>
                <a:gd name="T81" fmla="*/ 32 h 41"/>
                <a:gd name="T82" fmla="*/ 31 w 62"/>
                <a:gd name="T83" fmla="*/ 33 h 41"/>
                <a:gd name="T84" fmla="*/ 31 w 62"/>
                <a:gd name="T85" fmla="*/ 38 h 41"/>
                <a:gd name="T86" fmla="*/ 27 w 62"/>
                <a:gd name="T87" fmla="*/ 36 h 41"/>
                <a:gd name="T88" fmla="*/ 13 w 62"/>
                <a:gd name="T89" fmla="*/ 19 h 41"/>
                <a:gd name="T90" fmla="*/ 10 w 62"/>
                <a:gd name="T91" fmla="*/ 13 h 41"/>
                <a:gd name="T92" fmla="*/ 7 w 62"/>
                <a:gd name="T93" fmla="*/ 10 h 41"/>
                <a:gd name="T94" fmla="*/ 4 w 62"/>
                <a:gd name="T95" fmla="*/ 7 h 41"/>
                <a:gd name="T96" fmla="*/ 4 w 62"/>
                <a:gd name="T97" fmla="*/ 7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2" h="41">
                  <a:moveTo>
                    <a:pt x="31" y="9"/>
                  </a:moveTo>
                  <a:cubicBezTo>
                    <a:pt x="31" y="10"/>
                    <a:pt x="32" y="10"/>
                    <a:pt x="32" y="10"/>
                  </a:cubicBezTo>
                  <a:cubicBezTo>
                    <a:pt x="34" y="12"/>
                    <a:pt x="36" y="15"/>
                    <a:pt x="38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8" y="18"/>
                    <a:pt x="38" y="18"/>
                    <a:pt x="38" y="18"/>
                  </a:cubicBezTo>
                  <a:cubicBezTo>
                    <a:pt x="39" y="18"/>
                    <a:pt x="39" y="18"/>
                    <a:pt x="39" y="18"/>
                  </a:cubicBezTo>
                  <a:cubicBezTo>
                    <a:pt x="41" y="21"/>
                    <a:pt x="45" y="25"/>
                    <a:pt x="48" y="28"/>
                  </a:cubicBezTo>
                  <a:cubicBezTo>
                    <a:pt x="50" y="29"/>
                    <a:pt x="52" y="30"/>
                    <a:pt x="54" y="31"/>
                  </a:cubicBezTo>
                  <a:cubicBezTo>
                    <a:pt x="56" y="32"/>
                    <a:pt x="58" y="32"/>
                    <a:pt x="59" y="32"/>
                  </a:cubicBezTo>
                  <a:cubicBezTo>
                    <a:pt x="59" y="32"/>
                    <a:pt x="59" y="32"/>
                    <a:pt x="59" y="32"/>
                  </a:cubicBezTo>
                  <a:cubicBezTo>
                    <a:pt x="60" y="32"/>
                    <a:pt x="61" y="33"/>
                    <a:pt x="61" y="33"/>
                  </a:cubicBezTo>
                  <a:cubicBezTo>
                    <a:pt x="62" y="34"/>
                    <a:pt x="61" y="36"/>
                    <a:pt x="60" y="37"/>
                  </a:cubicBezTo>
                  <a:cubicBezTo>
                    <a:pt x="55" y="40"/>
                    <a:pt x="49" y="41"/>
                    <a:pt x="44" y="41"/>
                  </a:cubicBezTo>
                  <a:cubicBezTo>
                    <a:pt x="39" y="41"/>
                    <a:pt x="35" y="40"/>
                    <a:pt x="31" y="38"/>
                  </a:cubicBezTo>
                  <a:cubicBezTo>
                    <a:pt x="31" y="33"/>
                    <a:pt x="31" y="33"/>
                    <a:pt x="31" y="33"/>
                  </a:cubicBezTo>
                  <a:cubicBezTo>
                    <a:pt x="35" y="35"/>
                    <a:pt x="39" y="36"/>
                    <a:pt x="44" y="36"/>
                  </a:cubicBezTo>
                  <a:cubicBezTo>
                    <a:pt x="47" y="36"/>
                    <a:pt x="49" y="36"/>
                    <a:pt x="52" y="35"/>
                  </a:cubicBezTo>
                  <a:cubicBezTo>
                    <a:pt x="50" y="34"/>
                    <a:pt x="47" y="33"/>
                    <a:pt x="46" y="32"/>
                  </a:cubicBezTo>
                  <a:cubicBezTo>
                    <a:pt x="41" y="29"/>
                    <a:pt x="38" y="25"/>
                    <a:pt x="35" y="21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3" y="19"/>
                    <a:pt x="32" y="17"/>
                    <a:pt x="31" y="16"/>
                  </a:cubicBezTo>
                  <a:lnTo>
                    <a:pt x="31" y="9"/>
                  </a:lnTo>
                  <a:close/>
                  <a:moveTo>
                    <a:pt x="4" y="7"/>
                  </a:moveTo>
                  <a:cubicBezTo>
                    <a:pt x="4" y="6"/>
                    <a:pt x="3" y="6"/>
                    <a:pt x="3" y="5"/>
                  </a:cubicBezTo>
                  <a:cubicBezTo>
                    <a:pt x="2" y="6"/>
                    <a:pt x="1" y="5"/>
                    <a:pt x="1" y="3"/>
                  </a:cubicBezTo>
                  <a:cubicBezTo>
                    <a:pt x="0" y="2"/>
                    <a:pt x="1" y="1"/>
                    <a:pt x="3" y="1"/>
                  </a:cubicBezTo>
                  <a:cubicBezTo>
                    <a:pt x="7" y="0"/>
                    <a:pt x="10" y="0"/>
                    <a:pt x="14" y="1"/>
                  </a:cubicBezTo>
                  <a:cubicBezTo>
                    <a:pt x="17" y="2"/>
                    <a:pt x="21" y="3"/>
                    <a:pt x="24" y="4"/>
                  </a:cubicBezTo>
                  <a:cubicBezTo>
                    <a:pt x="26" y="6"/>
                    <a:pt x="29" y="7"/>
                    <a:pt x="31" y="9"/>
                  </a:cubicBezTo>
                  <a:cubicBezTo>
                    <a:pt x="31" y="16"/>
                    <a:pt x="31" y="16"/>
                    <a:pt x="31" y="16"/>
                  </a:cubicBezTo>
                  <a:cubicBezTo>
                    <a:pt x="30" y="15"/>
                    <a:pt x="29" y="14"/>
                    <a:pt x="29" y="14"/>
                  </a:cubicBezTo>
                  <a:cubicBezTo>
                    <a:pt x="27" y="12"/>
                    <a:pt x="24" y="10"/>
                    <a:pt x="22" y="9"/>
                  </a:cubicBezTo>
                  <a:cubicBezTo>
                    <a:pt x="19" y="7"/>
                    <a:pt x="16" y="6"/>
                    <a:pt x="13" y="6"/>
                  </a:cubicBezTo>
                  <a:cubicBezTo>
                    <a:pt x="12" y="6"/>
                    <a:pt x="11" y="5"/>
                    <a:pt x="10" y="5"/>
                  </a:cubicBezTo>
                  <a:cubicBezTo>
                    <a:pt x="10" y="6"/>
                    <a:pt x="11" y="6"/>
                    <a:pt x="11" y="7"/>
                  </a:cubicBezTo>
                  <a:cubicBezTo>
                    <a:pt x="12" y="8"/>
                    <a:pt x="13" y="10"/>
                    <a:pt x="14" y="11"/>
                  </a:cubicBezTo>
                  <a:cubicBezTo>
                    <a:pt x="15" y="13"/>
                    <a:pt x="16" y="15"/>
                    <a:pt x="17" y="16"/>
                  </a:cubicBezTo>
                  <a:cubicBezTo>
                    <a:pt x="20" y="23"/>
                    <a:pt x="23" y="29"/>
                    <a:pt x="30" y="32"/>
                  </a:cubicBezTo>
                  <a:cubicBezTo>
                    <a:pt x="30" y="33"/>
                    <a:pt x="30" y="33"/>
                    <a:pt x="31" y="33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30" y="38"/>
                    <a:pt x="28" y="37"/>
                    <a:pt x="27" y="36"/>
                  </a:cubicBezTo>
                  <a:cubicBezTo>
                    <a:pt x="20" y="32"/>
                    <a:pt x="16" y="25"/>
                    <a:pt x="13" y="19"/>
                  </a:cubicBezTo>
                  <a:cubicBezTo>
                    <a:pt x="12" y="17"/>
                    <a:pt x="11" y="15"/>
                    <a:pt x="10" y="13"/>
                  </a:cubicBezTo>
                  <a:cubicBezTo>
                    <a:pt x="9" y="12"/>
                    <a:pt x="8" y="11"/>
                    <a:pt x="7" y="10"/>
                  </a:cubicBezTo>
                  <a:cubicBezTo>
                    <a:pt x="6" y="9"/>
                    <a:pt x="5" y="8"/>
                    <a:pt x="4" y="7"/>
                  </a:cubicBezTo>
                  <a:cubicBezTo>
                    <a:pt x="4" y="7"/>
                    <a:pt x="4" y="7"/>
                    <a:pt x="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99" name="Freeform 244"/>
            <p:cNvSpPr>
              <a:spLocks noEditPoints="1"/>
            </p:cNvSpPr>
            <p:nvPr/>
          </p:nvSpPr>
          <p:spPr bwMode="auto">
            <a:xfrm>
              <a:off x="5548017" y="4367944"/>
              <a:ext cx="47625" cy="90488"/>
            </a:xfrm>
            <a:custGeom>
              <a:avLst/>
              <a:gdLst>
                <a:gd name="T0" fmla="*/ 19 w 28"/>
                <a:gd name="T1" fmla="*/ 20 h 53"/>
                <a:gd name="T2" fmla="*/ 14 w 28"/>
                <a:gd name="T3" fmla="*/ 26 h 53"/>
                <a:gd name="T4" fmla="*/ 14 w 28"/>
                <a:gd name="T5" fmla="*/ 27 h 53"/>
                <a:gd name="T6" fmla="*/ 14 w 28"/>
                <a:gd name="T7" fmla="*/ 19 h 53"/>
                <a:gd name="T8" fmla="*/ 15 w 28"/>
                <a:gd name="T9" fmla="*/ 17 h 53"/>
                <a:gd name="T10" fmla="*/ 18 w 28"/>
                <a:gd name="T11" fmla="*/ 13 h 53"/>
                <a:gd name="T12" fmla="*/ 19 w 28"/>
                <a:gd name="T13" fmla="*/ 7 h 53"/>
                <a:gd name="T14" fmla="*/ 20 w 28"/>
                <a:gd name="T15" fmla="*/ 6 h 53"/>
                <a:gd name="T16" fmla="*/ 20 w 28"/>
                <a:gd name="T17" fmla="*/ 6 h 53"/>
                <a:gd name="T18" fmla="*/ 20 w 28"/>
                <a:gd name="T19" fmla="*/ 3 h 53"/>
                <a:gd name="T20" fmla="*/ 20 w 28"/>
                <a:gd name="T21" fmla="*/ 3 h 53"/>
                <a:gd name="T22" fmla="*/ 22 w 28"/>
                <a:gd name="T23" fmla="*/ 0 h 53"/>
                <a:gd name="T24" fmla="*/ 25 w 28"/>
                <a:gd name="T25" fmla="*/ 2 h 53"/>
                <a:gd name="T26" fmla="*/ 25 w 28"/>
                <a:gd name="T27" fmla="*/ 2 h 53"/>
                <a:gd name="T28" fmla="*/ 25 w 28"/>
                <a:gd name="T29" fmla="*/ 2 h 53"/>
                <a:gd name="T30" fmla="*/ 25 w 28"/>
                <a:gd name="T31" fmla="*/ 2 h 53"/>
                <a:gd name="T32" fmla="*/ 27 w 28"/>
                <a:gd name="T33" fmla="*/ 10 h 53"/>
                <a:gd name="T34" fmla="*/ 27 w 28"/>
                <a:gd name="T35" fmla="*/ 10 h 53"/>
                <a:gd name="T36" fmla="*/ 27 w 28"/>
                <a:gd name="T37" fmla="*/ 20 h 53"/>
                <a:gd name="T38" fmla="*/ 25 w 28"/>
                <a:gd name="T39" fmla="*/ 27 h 53"/>
                <a:gd name="T40" fmla="*/ 20 w 28"/>
                <a:gd name="T41" fmla="*/ 34 h 53"/>
                <a:gd name="T42" fmla="*/ 20 w 28"/>
                <a:gd name="T43" fmla="*/ 35 h 53"/>
                <a:gd name="T44" fmla="*/ 14 w 28"/>
                <a:gd name="T45" fmla="*/ 40 h 53"/>
                <a:gd name="T46" fmla="*/ 14 w 28"/>
                <a:gd name="T47" fmla="*/ 33 h 53"/>
                <a:gd name="T48" fmla="*/ 16 w 28"/>
                <a:gd name="T49" fmla="*/ 31 h 53"/>
                <a:gd name="T50" fmla="*/ 16 w 28"/>
                <a:gd name="T51" fmla="*/ 31 h 53"/>
                <a:gd name="T52" fmla="*/ 20 w 28"/>
                <a:gd name="T53" fmla="*/ 25 h 53"/>
                <a:gd name="T54" fmla="*/ 22 w 28"/>
                <a:gd name="T55" fmla="*/ 19 h 53"/>
                <a:gd name="T56" fmla="*/ 23 w 28"/>
                <a:gd name="T57" fmla="*/ 14 h 53"/>
                <a:gd name="T58" fmla="*/ 22 w 28"/>
                <a:gd name="T59" fmla="*/ 14 h 53"/>
                <a:gd name="T60" fmla="*/ 19 w 28"/>
                <a:gd name="T61" fmla="*/ 20 h 53"/>
                <a:gd name="T62" fmla="*/ 14 w 28"/>
                <a:gd name="T63" fmla="*/ 27 h 53"/>
                <a:gd name="T64" fmla="*/ 8 w 28"/>
                <a:gd name="T65" fmla="*/ 36 h 53"/>
                <a:gd name="T66" fmla="*/ 8 w 28"/>
                <a:gd name="T67" fmla="*/ 36 h 53"/>
                <a:gd name="T68" fmla="*/ 8 w 28"/>
                <a:gd name="T69" fmla="*/ 36 h 53"/>
                <a:gd name="T70" fmla="*/ 6 w 28"/>
                <a:gd name="T71" fmla="*/ 41 h 53"/>
                <a:gd name="T72" fmla="*/ 8 w 28"/>
                <a:gd name="T73" fmla="*/ 38 h 53"/>
                <a:gd name="T74" fmla="*/ 9 w 28"/>
                <a:gd name="T75" fmla="*/ 38 h 53"/>
                <a:gd name="T76" fmla="*/ 9 w 28"/>
                <a:gd name="T77" fmla="*/ 38 h 53"/>
                <a:gd name="T78" fmla="*/ 11 w 28"/>
                <a:gd name="T79" fmla="*/ 37 h 53"/>
                <a:gd name="T80" fmla="*/ 14 w 28"/>
                <a:gd name="T81" fmla="*/ 33 h 53"/>
                <a:gd name="T82" fmla="*/ 14 w 28"/>
                <a:gd name="T83" fmla="*/ 40 h 53"/>
                <a:gd name="T84" fmla="*/ 14 w 28"/>
                <a:gd name="T85" fmla="*/ 40 h 53"/>
                <a:gd name="T86" fmla="*/ 12 w 28"/>
                <a:gd name="T87" fmla="*/ 41 h 53"/>
                <a:gd name="T88" fmla="*/ 12 w 28"/>
                <a:gd name="T89" fmla="*/ 42 h 53"/>
                <a:gd name="T90" fmla="*/ 12 w 28"/>
                <a:gd name="T91" fmla="*/ 42 h 53"/>
                <a:gd name="T92" fmla="*/ 5 w 28"/>
                <a:gd name="T93" fmla="*/ 51 h 53"/>
                <a:gd name="T94" fmla="*/ 5 w 28"/>
                <a:gd name="T95" fmla="*/ 51 h 53"/>
                <a:gd name="T96" fmla="*/ 3 w 28"/>
                <a:gd name="T97" fmla="*/ 53 h 53"/>
                <a:gd name="T98" fmla="*/ 0 w 28"/>
                <a:gd name="T99" fmla="*/ 51 h 53"/>
                <a:gd name="T100" fmla="*/ 1 w 28"/>
                <a:gd name="T101" fmla="*/ 42 h 53"/>
                <a:gd name="T102" fmla="*/ 3 w 28"/>
                <a:gd name="T103" fmla="*/ 34 h 53"/>
                <a:gd name="T104" fmla="*/ 3 w 28"/>
                <a:gd name="T105" fmla="*/ 34 h 53"/>
                <a:gd name="T106" fmla="*/ 11 w 28"/>
                <a:gd name="T107" fmla="*/ 23 h 53"/>
                <a:gd name="T108" fmla="*/ 14 w 28"/>
                <a:gd name="T109" fmla="*/ 19 h 53"/>
                <a:gd name="T110" fmla="*/ 14 w 28"/>
                <a:gd name="T111" fmla="*/ 27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" h="53">
                  <a:moveTo>
                    <a:pt x="19" y="20"/>
                  </a:moveTo>
                  <a:cubicBezTo>
                    <a:pt x="18" y="22"/>
                    <a:pt x="16" y="24"/>
                    <a:pt x="14" y="26"/>
                  </a:cubicBezTo>
                  <a:cubicBezTo>
                    <a:pt x="14" y="27"/>
                    <a:pt x="14" y="27"/>
                    <a:pt x="14" y="27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5" y="19"/>
                    <a:pt x="15" y="18"/>
                    <a:pt x="15" y="17"/>
                  </a:cubicBezTo>
                  <a:cubicBezTo>
                    <a:pt x="16" y="16"/>
                    <a:pt x="17" y="14"/>
                    <a:pt x="18" y="13"/>
                  </a:cubicBezTo>
                  <a:cubicBezTo>
                    <a:pt x="18" y="11"/>
                    <a:pt x="19" y="9"/>
                    <a:pt x="19" y="7"/>
                  </a:cubicBezTo>
                  <a:cubicBezTo>
                    <a:pt x="19" y="7"/>
                    <a:pt x="19" y="7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5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2"/>
                    <a:pt x="20" y="0"/>
                    <a:pt x="22" y="0"/>
                  </a:cubicBezTo>
                  <a:cubicBezTo>
                    <a:pt x="23" y="0"/>
                    <a:pt x="24" y="0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6" y="5"/>
                    <a:pt x="26" y="8"/>
                    <a:pt x="27" y="10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7" y="14"/>
                    <a:pt x="28" y="17"/>
                    <a:pt x="27" y="20"/>
                  </a:cubicBezTo>
                  <a:cubicBezTo>
                    <a:pt x="27" y="22"/>
                    <a:pt x="26" y="25"/>
                    <a:pt x="25" y="27"/>
                  </a:cubicBezTo>
                  <a:cubicBezTo>
                    <a:pt x="23" y="30"/>
                    <a:pt x="22" y="32"/>
                    <a:pt x="20" y="34"/>
                  </a:cubicBezTo>
                  <a:cubicBezTo>
                    <a:pt x="20" y="35"/>
                    <a:pt x="20" y="35"/>
                    <a:pt x="20" y="35"/>
                  </a:cubicBezTo>
                  <a:cubicBezTo>
                    <a:pt x="18" y="37"/>
                    <a:pt x="16" y="38"/>
                    <a:pt x="14" y="40"/>
                  </a:cubicBezTo>
                  <a:cubicBezTo>
                    <a:pt x="14" y="33"/>
                    <a:pt x="14" y="33"/>
                    <a:pt x="14" y="33"/>
                  </a:cubicBezTo>
                  <a:cubicBezTo>
                    <a:pt x="15" y="33"/>
                    <a:pt x="16" y="32"/>
                    <a:pt x="16" y="31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8" y="29"/>
                    <a:pt x="19" y="27"/>
                    <a:pt x="20" y="25"/>
                  </a:cubicBezTo>
                  <a:cubicBezTo>
                    <a:pt x="21" y="23"/>
                    <a:pt x="22" y="21"/>
                    <a:pt x="22" y="19"/>
                  </a:cubicBezTo>
                  <a:cubicBezTo>
                    <a:pt x="23" y="17"/>
                    <a:pt x="23" y="16"/>
                    <a:pt x="23" y="14"/>
                  </a:cubicBezTo>
                  <a:cubicBezTo>
                    <a:pt x="22" y="14"/>
                    <a:pt x="22" y="14"/>
                    <a:pt x="22" y="14"/>
                  </a:cubicBezTo>
                  <a:cubicBezTo>
                    <a:pt x="22" y="16"/>
                    <a:pt x="21" y="18"/>
                    <a:pt x="19" y="20"/>
                  </a:cubicBezTo>
                  <a:close/>
                  <a:moveTo>
                    <a:pt x="14" y="27"/>
                  </a:moveTo>
                  <a:cubicBezTo>
                    <a:pt x="12" y="30"/>
                    <a:pt x="9" y="33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7" y="37"/>
                    <a:pt x="6" y="39"/>
                    <a:pt x="6" y="41"/>
                  </a:cubicBezTo>
                  <a:cubicBezTo>
                    <a:pt x="7" y="40"/>
                    <a:pt x="8" y="39"/>
                    <a:pt x="8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10" y="37"/>
                    <a:pt x="10" y="37"/>
                    <a:pt x="11" y="37"/>
                  </a:cubicBezTo>
                  <a:cubicBezTo>
                    <a:pt x="12" y="36"/>
                    <a:pt x="13" y="35"/>
                    <a:pt x="14" y="33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9" y="44"/>
                    <a:pt x="5" y="48"/>
                    <a:pt x="5" y="51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5" y="52"/>
                    <a:pt x="4" y="53"/>
                    <a:pt x="3" y="53"/>
                  </a:cubicBezTo>
                  <a:cubicBezTo>
                    <a:pt x="1" y="53"/>
                    <a:pt x="0" y="52"/>
                    <a:pt x="0" y="51"/>
                  </a:cubicBezTo>
                  <a:cubicBezTo>
                    <a:pt x="0" y="48"/>
                    <a:pt x="0" y="45"/>
                    <a:pt x="1" y="42"/>
                  </a:cubicBezTo>
                  <a:cubicBezTo>
                    <a:pt x="1" y="39"/>
                    <a:pt x="2" y="36"/>
                    <a:pt x="3" y="34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5" y="30"/>
                    <a:pt x="8" y="27"/>
                    <a:pt x="11" y="23"/>
                  </a:cubicBezTo>
                  <a:cubicBezTo>
                    <a:pt x="12" y="22"/>
                    <a:pt x="13" y="21"/>
                    <a:pt x="14" y="19"/>
                  </a:cubicBezTo>
                  <a:lnTo>
                    <a:pt x="14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00" name="Freeform 245"/>
            <p:cNvSpPr>
              <a:spLocks noEditPoints="1"/>
            </p:cNvSpPr>
            <p:nvPr/>
          </p:nvSpPr>
          <p:spPr bwMode="auto">
            <a:xfrm>
              <a:off x="5527777" y="4341751"/>
              <a:ext cx="57150" cy="113110"/>
            </a:xfrm>
            <a:custGeom>
              <a:avLst/>
              <a:gdLst>
                <a:gd name="T0" fmla="*/ 17 w 34"/>
                <a:gd name="T1" fmla="*/ 15 h 67"/>
                <a:gd name="T2" fmla="*/ 21 w 34"/>
                <a:gd name="T3" fmla="*/ 12 h 67"/>
                <a:gd name="T4" fmla="*/ 24 w 34"/>
                <a:gd name="T5" fmla="*/ 9 h 67"/>
                <a:gd name="T6" fmla="*/ 26 w 34"/>
                <a:gd name="T7" fmla="*/ 5 h 67"/>
                <a:gd name="T8" fmla="*/ 26 w 34"/>
                <a:gd name="T9" fmla="*/ 5 h 67"/>
                <a:gd name="T10" fmla="*/ 26 w 34"/>
                <a:gd name="T11" fmla="*/ 5 h 67"/>
                <a:gd name="T12" fmla="*/ 26 w 34"/>
                <a:gd name="T13" fmla="*/ 5 h 67"/>
                <a:gd name="T14" fmla="*/ 27 w 34"/>
                <a:gd name="T15" fmla="*/ 3 h 67"/>
                <a:gd name="T16" fmla="*/ 27 w 34"/>
                <a:gd name="T17" fmla="*/ 3 h 67"/>
                <a:gd name="T18" fmla="*/ 29 w 34"/>
                <a:gd name="T19" fmla="*/ 1 h 67"/>
                <a:gd name="T20" fmla="*/ 32 w 34"/>
                <a:gd name="T21" fmla="*/ 2 h 67"/>
                <a:gd name="T22" fmla="*/ 34 w 34"/>
                <a:gd name="T23" fmla="*/ 13 h 67"/>
                <a:gd name="T24" fmla="*/ 33 w 34"/>
                <a:gd name="T25" fmla="*/ 23 h 67"/>
                <a:gd name="T26" fmla="*/ 29 w 34"/>
                <a:gd name="T27" fmla="*/ 33 h 67"/>
                <a:gd name="T28" fmla="*/ 23 w 34"/>
                <a:gd name="T29" fmla="*/ 41 h 67"/>
                <a:gd name="T30" fmla="*/ 23 w 34"/>
                <a:gd name="T31" fmla="*/ 41 h 67"/>
                <a:gd name="T32" fmla="*/ 17 w 34"/>
                <a:gd name="T33" fmla="*/ 49 h 67"/>
                <a:gd name="T34" fmla="*/ 17 w 34"/>
                <a:gd name="T35" fmla="*/ 40 h 67"/>
                <a:gd name="T36" fmla="*/ 19 w 34"/>
                <a:gd name="T37" fmla="*/ 38 h 67"/>
                <a:gd name="T38" fmla="*/ 19 w 34"/>
                <a:gd name="T39" fmla="*/ 37 h 67"/>
                <a:gd name="T40" fmla="*/ 25 w 34"/>
                <a:gd name="T41" fmla="*/ 30 h 67"/>
                <a:gd name="T42" fmla="*/ 28 w 34"/>
                <a:gd name="T43" fmla="*/ 22 h 67"/>
                <a:gd name="T44" fmla="*/ 29 w 34"/>
                <a:gd name="T45" fmla="*/ 13 h 67"/>
                <a:gd name="T46" fmla="*/ 29 w 34"/>
                <a:gd name="T47" fmla="*/ 10 h 67"/>
                <a:gd name="T48" fmla="*/ 27 w 34"/>
                <a:gd name="T49" fmla="*/ 12 h 67"/>
                <a:gd name="T50" fmla="*/ 24 w 34"/>
                <a:gd name="T51" fmla="*/ 15 h 67"/>
                <a:gd name="T52" fmla="*/ 20 w 34"/>
                <a:gd name="T53" fmla="*/ 19 h 67"/>
                <a:gd name="T54" fmla="*/ 19 w 34"/>
                <a:gd name="T55" fmla="*/ 19 h 67"/>
                <a:gd name="T56" fmla="*/ 17 w 34"/>
                <a:gd name="T57" fmla="*/ 21 h 67"/>
                <a:gd name="T58" fmla="*/ 17 w 34"/>
                <a:gd name="T59" fmla="*/ 15 h 67"/>
                <a:gd name="T60" fmla="*/ 13 w 34"/>
                <a:gd name="T61" fmla="*/ 59 h 67"/>
                <a:gd name="T62" fmla="*/ 13 w 34"/>
                <a:gd name="T63" fmla="*/ 64 h 67"/>
                <a:gd name="T64" fmla="*/ 12 w 34"/>
                <a:gd name="T65" fmla="*/ 66 h 67"/>
                <a:gd name="T66" fmla="*/ 9 w 34"/>
                <a:gd name="T67" fmla="*/ 66 h 67"/>
                <a:gd name="T68" fmla="*/ 1 w 34"/>
                <a:gd name="T69" fmla="*/ 51 h 67"/>
                <a:gd name="T70" fmla="*/ 2 w 34"/>
                <a:gd name="T71" fmla="*/ 34 h 67"/>
                <a:gd name="T72" fmla="*/ 16 w 34"/>
                <a:gd name="T73" fmla="*/ 16 h 67"/>
                <a:gd name="T74" fmla="*/ 16 w 34"/>
                <a:gd name="T75" fmla="*/ 16 h 67"/>
                <a:gd name="T76" fmla="*/ 17 w 34"/>
                <a:gd name="T77" fmla="*/ 15 h 67"/>
                <a:gd name="T78" fmla="*/ 17 w 34"/>
                <a:gd name="T79" fmla="*/ 21 h 67"/>
                <a:gd name="T80" fmla="*/ 7 w 34"/>
                <a:gd name="T81" fmla="*/ 35 h 67"/>
                <a:gd name="T82" fmla="*/ 6 w 34"/>
                <a:gd name="T83" fmla="*/ 50 h 67"/>
                <a:gd name="T84" fmla="*/ 9 w 34"/>
                <a:gd name="T85" fmla="*/ 58 h 67"/>
                <a:gd name="T86" fmla="*/ 11 w 34"/>
                <a:gd name="T87" fmla="*/ 51 h 67"/>
                <a:gd name="T88" fmla="*/ 17 w 34"/>
                <a:gd name="T89" fmla="*/ 40 h 67"/>
                <a:gd name="T90" fmla="*/ 17 w 34"/>
                <a:gd name="T91" fmla="*/ 49 h 67"/>
                <a:gd name="T92" fmla="*/ 15 w 34"/>
                <a:gd name="T93" fmla="*/ 52 h 67"/>
                <a:gd name="T94" fmla="*/ 13 w 34"/>
                <a:gd name="T95" fmla="*/ 59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" h="67">
                  <a:moveTo>
                    <a:pt x="17" y="15"/>
                  </a:moveTo>
                  <a:cubicBezTo>
                    <a:pt x="18" y="14"/>
                    <a:pt x="20" y="13"/>
                    <a:pt x="21" y="12"/>
                  </a:cubicBezTo>
                  <a:cubicBezTo>
                    <a:pt x="22" y="11"/>
                    <a:pt x="23" y="10"/>
                    <a:pt x="24" y="9"/>
                  </a:cubicBezTo>
                  <a:cubicBezTo>
                    <a:pt x="24" y="8"/>
                    <a:pt x="25" y="6"/>
                    <a:pt x="26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26" y="4"/>
                    <a:pt x="27" y="4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2"/>
                    <a:pt x="27" y="1"/>
                    <a:pt x="29" y="1"/>
                  </a:cubicBezTo>
                  <a:cubicBezTo>
                    <a:pt x="30" y="0"/>
                    <a:pt x="31" y="1"/>
                    <a:pt x="32" y="2"/>
                  </a:cubicBezTo>
                  <a:cubicBezTo>
                    <a:pt x="33" y="6"/>
                    <a:pt x="34" y="9"/>
                    <a:pt x="34" y="13"/>
                  </a:cubicBezTo>
                  <a:cubicBezTo>
                    <a:pt x="34" y="17"/>
                    <a:pt x="34" y="20"/>
                    <a:pt x="33" y="23"/>
                  </a:cubicBezTo>
                  <a:cubicBezTo>
                    <a:pt x="32" y="27"/>
                    <a:pt x="30" y="30"/>
                    <a:pt x="29" y="33"/>
                  </a:cubicBezTo>
                  <a:cubicBezTo>
                    <a:pt x="27" y="35"/>
                    <a:pt x="25" y="38"/>
                    <a:pt x="23" y="41"/>
                  </a:cubicBezTo>
                  <a:cubicBezTo>
                    <a:pt x="23" y="41"/>
                    <a:pt x="23" y="41"/>
                    <a:pt x="23" y="41"/>
                  </a:cubicBezTo>
                  <a:cubicBezTo>
                    <a:pt x="21" y="43"/>
                    <a:pt x="19" y="46"/>
                    <a:pt x="17" y="49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8" y="39"/>
                    <a:pt x="18" y="39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21" y="35"/>
                    <a:pt x="23" y="33"/>
                    <a:pt x="25" y="30"/>
                  </a:cubicBezTo>
                  <a:cubicBezTo>
                    <a:pt x="26" y="28"/>
                    <a:pt x="27" y="25"/>
                    <a:pt x="28" y="22"/>
                  </a:cubicBezTo>
                  <a:cubicBezTo>
                    <a:pt x="29" y="19"/>
                    <a:pt x="29" y="16"/>
                    <a:pt x="29" y="13"/>
                  </a:cubicBezTo>
                  <a:cubicBezTo>
                    <a:pt x="29" y="12"/>
                    <a:pt x="29" y="11"/>
                    <a:pt x="29" y="10"/>
                  </a:cubicBezTo>
                  <a:cubicBezTo>
                    <a:pt x="28" y="10"/>
                    <a:pt x="28" y="11"/>
                    <a:pt x="27" y="12"/>
                  </a:cubicBezTo>
                  <a:cubicBezTo>
                    <a:pt x="26" y="13"/>
                    <a:pt x="25" y="14"/>
                    <a:pt x="24" y="15"/>
                  </a:cubicBezTo>
                  <a:cubicBezTo>
                    <a:pt x="22" y="17"/>
                    <a:pt x="21" y="18"/>
                    <a:pt x="20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20"/>
                    <a:pt x="18" y="21"/>
                    <a:pt x="17" y="21"/>
                  </a:cubicBezTo>
                  <a:lnTo>
                    <a:pt x="17" y="15"/>
                  </a:lnTo>
                  <a:close/>
                  <a:moveTo>
                    <a:pt x="13" y="59"/>
                  </a:moveTo>
                  <a:cubicBezTo>
                    <a:pt x="13" y="61"/>
                    <a:pt x="13" y="62"/>
                    <a:pt x="13" y="64"/>
                  </a:cubicBezTo>
                  <a:cubicBezTo>
                    <a:pt x="13" y="65"/>
                    <a:pt x="13" y="65"/>
                    <a:pt x="12" y="66"/>
                  </a:cubicBezTo>
                  <a:cubicBezTo>
                    <a:pt x="12" y="67"/>
                    <a:pt x="10" y="67"/>
                    <a:pt x="9" y="66"/>
                  </a:cubicBezTo>
                  <a:cubicBezTo>
                    <a:pt x="5" y="62"/>
                    <a:pt x="2" y="56"/>
                    <a:pt x="1" y="51"/>
                  </a:cubicBezTo>
                  <a:cubicBezTo>
                    <a:pt x="0" y="45"/>
                    <a:pt x="0" y="39"/>
                    <a:pt x="2" y="34"/>
                  </a:cubicBezTo>
                  <a:cubicBezTo>
                    <a:pt x="5" y="26"/>
                    <a:pt x="10" y="21"/>
                    <a:pt x="16" y="16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3" y="25"/>
                    <a:pt x="9" y="29"/>
                    <a:pt x="7" y="35"/>
                  </a:cubicBezTo>
                  <a:cubicBezTo>
                    <a:pt x="5" y="40"/>
                    <a:pt x="5" y="45"/>
                    <a:pt x="6" y="50"/>
                  </a:cubicBezTo>
                  <a:cubicBezTo>
                    <a:pt x="6" y="53"/>
                    <a:pt x="7" y="55"/>
                    <a:pt x="9" y="58"/>
                  </a:cubicBezTo>
                  <a:cubicBezTo>
                    <a:pt x="9" y="55"/>
                    <a:pt x="10" y="53"/>
                    <a:pt x="11" y="51"/>
                  </a:cubicBezTo>
                  <a:cubicBezTo>
                    <a:pt x="12" y="47"/>
                    <a:pt x="15" y="43"/>
                    <a:pt x="17" y="40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6" y="50"/>
                    <a:pt x="16" y="51"/>
                    <a:pt x="15" y="52"/>
                  </a:cubicBezTo>
                  <a:cubicBezTo>
                    <a:pt x="15" y="54"/>
                    <a:pt x="14" y="57"/>
                    <a:pt x="13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01" name="Freeform 254"/>
            <p:cNvSpPr>
              <a:spLocks noEditPoints="1"/>
            </p:cNvSpPr>
            <p:nvPr/>
          </p:nvSpPr>
          <p:spPr bwMode="auto">
            <a:xfrm>
              <a:off x="6792222" y="4426286"/>
              <a:ext cx="182166" cy="147638"/>
            </a:xfrm>
            <a:custGeom>
              <a:avLst/>
              <a:gdLst>
                <a:gd name="T0" fmla="*/ 93 w 108"/>
                <a:gd name="T1" fmla="*/ 22 h 87"/>
                <a:gd name="T2" fmla="*/ 88 w 108"/>
                <a:gd name="T3" fmla="*/ 1 h 87"/>
                <a:gd name="T4" fmla="*/ 108 w 108"/>
                <a:gd name="T5" fmla="*/ 32 h 87"/>
                <a:gd name="T6" fmla="*/ 106 w 108"/>
                <a:gd name="T7" fmla="*/ 84 h 87"/>
                <a:gd name="T8" fmla="*/ 86 w 108"/>
                <a:gd name="T9" fmla="*/ 87 h 87"/>
                <a:gd name="T10" fmla="*/ 103 w 108"/>
                <a:gd name="T11" fmla="*/ 81 h 87"/>
                <a:gd name="T12" fmla="*/ 104 w 108"/>
                <a:gd name="T13" fmla="*/ 68 h 87"/>
                <a:gd name="T14" fmla="*/ 97 w 108"/>
                <a:gd name="T15" fmla="*/ 62 h 87"/>
                <a:gd name="T16" fmla="*/ 97 w 108"/>
                <a:gd name="T17" fmla="*/ 46 h 87"/>
                <a:gd name="T18" fmla="*/ 94 w 108"/>
                <a:gd name="T19" fmla="*/ 51 h 87"/>
                <a:gd name="T20" fmla="*/ 86 w 108"/>
                <a:gd name="T21" fmla="*/ 62 h 87"/>
                <a:gd name="T22" fmla="*/ 89 w 108"/>
                <a:gd name="T23" fmla="*/ 28 h 87"/>
                <a:gd name="T24" fmla="*/ 86 w 108"/>
                <a:gd name="T25" fmla="*/ 16 h 87"/>
                <a:gd name="T26" fmla="*/ 84 w 108"/>
                <a:gd name="T27" fmla="*/ 5 h 87"/>
                <a:gd name="T28" fmla="*/ 86 w 108"/>
                <a:gd name="T29" fmla="*/ 0 h 87"/>
                <a:gd name="T30" fmla="*/ 86 w 108"/>
                <a:gd name="T31" fmla="*/ 8 h 87"/>
                <a:gd name="T32" fmla="*/ 84 w 108"/>
                <a:gd name="T33" fmla="*/ 68 h 87"/>
                <a:gd name="T34" fmla="*/ 86 w 108"/>
                <a:gd name="T35" fmla="*/ 82 h 87"/>
                <a:gd name="T36" fmla="*/ 86 w 108"/>
                <a:gd name="T37" fmla="*/ 87 h 87"/>
                <a:gd name="T38" fmla="*/ 79 w 108"/>
                <a:gd name="T39" fmla="*/ 70 h 87"/>
                <a:gd name="T40" fmla="*/ 86 w 108"/>
                <a:gd name="T41" fmla="*/ 16 h 87"/>
                <a:gd name="T42" fmla="*/ 54 w 108"/>
                <a:gd name="T43" fmla="*/ 6 h 87"/>
                <a:gd name="T44" fmla="*/ 85 w 108"/>
                <a:gd name="T45" fmla="*/ 23 h 87"/>
                <a:gd name="T46" fmla="*/ 86 w 108"/>
                <a:gd name="T47" fmla="*/ 28 h 87"/>
                <a:gd name="T48" fmla="*/ 86 w 108"/>
                <a:gd name="T49" fmla="*/ 51 h 87"/>
                <a:gd name="T50" fmla="*/ 86 w 108"/>
                <a:gd name="T51" fmla="*/ 57 h 87"/>
                <a:gd name="T52" fmla="*/ 74 w 108"/>
                <a:gd name="T53" fmla="*/ 59 h 87"/>
                <a:gd name="T54" fmla="*/ 86 w 108"/>
                <a:gd name="T55" fmla="*/ 46 h 87"/>
                <a:gd name="T56" fmla="*/ 22 w 108"/>
                <a:gd name="T57" fmla="*/ 8 h 87"/>
                <a:gd name="T58" fmla="*/ 54 w 108"/>
                <a:gd name="T59" fmla="*/ 0 h 87"/>
                <a:gd name="T60" fmla="*/ 22 w 108"/>
                <a:gd name="T61" fmla="*/ 82 h 87"/>
                <a:gd name="T62" fmla="*/ 24 w 108"/>
                <a:gd name="T63" fmla="*/ 81 h 87"/>
                <a:gd name="T64" fmla="*/ 27 w 108"/>
                <a:gd name="T65" fmla="*/ 65 h 87"/>
                <a:gd name="T66" fmla="*/ 29 w 108"/>
                <a:gd name="T67" fmla="*/ 70 h 87"/>
                <a:gd name="T68" fmla="*/ 27 w 108"/>
                <a:gd name="T69" fmla="*/ 85 h 87"/>
                <a:gd name="T70" fmla="*/ 22 w 108"/>
                <a:gd name="T71" fmla="*/ 82 h 87"/>
                <a:gd name="T72" fmla="*/ 28 w 108"/>
                <a:gd name="T73" fmla="*/ 6 h 87"/>
                <a:gd name="T74" fmla="*/ 22 w 108"/>
                <a:gd name="T75" fmla="*/ 28 h 87"/>
                <a:gd name="T76" fmla="*/ 23 w 108"/>
                <a:gd name="T77" fmla="*/ 23 h 87"/>
                <a:gd name="T78" fmla="*/ 54 w 108"/>
                <a:gd name="T79" fmla="*/ 6 h 87"/>
                <a:gd name="T80" fmla="*/ 30 w 108"/>
                <a:gd name="T81" fmla="*/ 57 h 87"/>
                <a:gd name="T82" fmla="*/ 22 w 108"/>
                <a:gd name="T83" fmla="*/ 46 h 87"/>
                <a:gd name="T84" fmla="*/ 35 w 108"/>
                <a:gd name="T85" fmla="*/ 59 h 87"/>
                <a:gd name="T86" fmla="*/ 22 w 108"/>
                <a:gd name="T87" fmla="*/ 8 h 87"/>
                <a:gd name="T88" fmla="*/ 15 w 108"/>
                <a:gd name="T89" fmla="*/ 22 h 87"/>
                <a:gd name="T90" fmla="*/ 5 w 108"/>
                <a:gd name="T91" fmla="*/ 68 h 87"/>
                <a:gd name="T92" fmla="*/ 6 w 108"/>
                <a:gd name="T93" fmla="*/ 81 h 87"/>
                <a:gd name="T94" fmla="*/ 22 w 108"/>
                <a:gd name="T95" fmla="*/ 87 h 87"/>
                <a:gd name="T96" fmla="*/ 2 w 108"/>
                <a:gd name="T97" fmla="*/ 85 h 87"/>
                <a:gd name="T98" fmla="*/ 0 w 108"/>
                <a:gd name="T99" fmla="*/ 65 h 87"/>
                <a:gd name="T100" fmla="*/ 1 w 108"/>
                <a:gd name="T101" fmla="*/ 30 h 87"/>
                <a:gd name="T102" fmla="*/ 22 w 108"/>
                <a:gd name="T103" fmla="*/ 0 h 87"/>
                <a:gd name="T104" fmla="*/ 17 w 108"/>
                <a:gd name="T105" fmla="*/ 24 h 87"/>
                <a:gd name="T106" fmla="*/ 22 w 108"/>
                <a:gd name="T107" fmla="*/ 28 h 87"/>
                <a:gd name="T108" fmla="*/ 12 w 108"/>
                <a:gd name="T109" fmla="*/ 46 h 87"/>
                <a:gd name="T110" fmla="*/ 12 w 108"/>
                <a:gd name="T111" fmla="*/ 62 h 87"/>
                <a:gd name="T112" fmla="*/ 14 w 108"/>
                <a:gd name="T113" fmla="*/ 57 h 87"/>
                <a:gd name="T114" fmla="*/ 22 w 108"/>
                <a:gd name="T115" fmla="*/ 4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8" h="87">
                  <a:moveTo>
                    <a:pt x="104" y="33"/>
                  </a:moveTo>
                  <a:cubicBezTo>
                    <a:pt x="94" y="22"/>
                    <a:pt x="94" y="22"/>
                    <a:pt x="94" y="22"/>
                  </a:cubicBezTo>
                  <a:cubicBezTo>
                    <a:pt x="94" y="22"/>
                    <a:pt x="93" y="22"/>
                    <a:pt x="93" y="22"/>
                  </a:cubicBezTo>
                  <a:cubicBezTo>
                    <a:pt x="86" y="8"/>
                    <a:pt x="86" y="8"/>
                    <a:pt x="86" y="8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7" y="0"/>
                    <a:pt x="88" y="0"/>
                    <a:pt x="88" y="1"/>
                  </a:cubicBezTo>
                  <a:cubicBezTo>
                    <a:pt x="97" y="19"/>
                    <a:pt x="97" y="19"/>
                    <a:pt x="97" y="19"/>
                  </a:cubicBezTo>
                  <a:cubicBezTo>
                    <a:pt x="108" y="30"/>
                    <a:pt x="108" y="30"/>
                    <a:pt x="108" y="30"/>
                  </a:cubicBezTo>
                  <a:cubicBezTo>
                    <a:pt x="108" y="31"/>
                    <a:pt x="108" y="31"/>
                    <a:pt x="108" y="32"/>
                  </a:cubicBezTo>
                  <a:cubicBezTo>
                    <a:pt x="108" y="68"/>
                    <a:pt x="108" y="68"/>
                    <a:pt x="108" y="68"/>
                  </a:cubicBezTo>
                  <a:cubicBezTo>
                    <a:pt x="108" y="80"/>
                    <a:pt x="108" y="80"/>
                    <a:pt x="108" y="80"/>
                  </a:cubicBezTo>
                  <a:cubicBezTo>
                    <a:pt x="108" y="81"/>
                    <a:pt x="108" y="83"/>
                    <a:pt x="106" y="84"/>
                  </a:cubicBezTo>
                  <a:cubicBezTo>
                    <a:pt x="106" y="84"/>
                    <a:pt x="106" y="85"/>
                    <a:pt x="106" y="85"/>
                  </a:cubicBezTo>
                  <a:cubicBezTo>
                    <a:pt x="105" y="86"/>
                    <a:pt x="103" y="87"/>
                    <a:pt x="101" y="87"/>
                  </a:cubicBezTo>
                  <a:cubicBezTo>
                    <a:pt x="86" y="87"/>
                    <a:pt x="86" y="87"/>
                    <a:pt x="86" y="87"/>
                  </a:cubicBezTo>
                  <a:cubicBezTo>
                    <a:pt x="86" y="82"/>
                    <a:pt x="86" y="82"/>
                    <a:pt x="86" y="82"/>
                  </a:cubicBezTo>
                  <a:cubicBezTo>
                    <a:pt x="101" y="82"/>
                    <a:pt x="101" y="82"/>
                    <a:pt x="101" y="82"/>
                  </a:cubicBezTo>
                  <a:cubicBezTo>
                    <a:pt x="102" y="82"/>
                    <a:pt x="102" y="82"/>
                    <a:pt x="103" y="81"/>
                  </a:cubicBezTo>
                  <a:cubicBezTo>
                    <a:pt x="103" y="81"/>
                    <a:pt x="103" y="81"/>
                    <a:pt x="103" y="81"/>
                  </a:cubicBezTo>
                  <a:cubicBezTo>
                    <a:pt x="103" y="81"/>
                    <a:pt x="104" y="80"/>
                    <a:pt x="104" y="80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33"/>
                    <a:pt x="104" y="33"/>
                    <a:pt x="104" y="33"/>
                  </a:cubicBezTo>
                  <a:close/>
                  <a:moveTo>
                    <a:pt x="86" y="62"/>
                  </a:moveTo>
                  <a:cubicBezTo>
                    <a:pt x="97" y="62"/>
                    <a:pt x="97" y="62"/>
                    <a:pt x="97" y="62"/>
                  </a:cubicBezTo>
                  <a:cubicBezTo>
                    <a:pt x="98" y="62"/>
                    <a:pt x="99" y="61"/>
                    <a:pt x="99" y="59"/>
                  </a:cubicBezTo>
                  <a:cubicBezTo>
                    <a:pt x="99" y="49"/>
                    <a:pt x="99" y="49"/>
                    <a:pt x="99" y="49"/>
                  </a:cubicBezTo>
                  <a:cubicBezTo>
                    <a:pt x="99" y="47"/>
                    <a:pt x="98" y="46"/>
                    <a:pt x="97" y="46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6" y="51"/>
                    <a:pt x="86" y="51"/>
                    <a:pt x="86" y="51"/>
                  </a:cubicBezTo>
                  <a:cubicBezTo>
                    <a:pt x="94" y="51"/>
                    <a:pt x="94" y="51"/>
                    <a:pt x="94" y="51"/>
                  </a:cubicBezTo>
                  <a:cubicBezTo>
                    <a:pt x="94" y="57"/>
                    <a:pt x="94" y="57"/>
                    <a:pt x="9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6" y="62"/>
                    <a:pt x="86" y="62"/>
                    <a:pt x="86" y="62"/>
                  </a:cubicBezTo>
                  <a:close/>
                  <a:moveTo>
                    <a:pt x="86" y="28"/>
                  </a:move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89" y="28"/>
                    <a:pt x="89" y="28"/>
                  </a:cubicBezTo>
                  <a:cubicBezTo>
                    <a:pt x="89" y="28"/>
                    <a:pt x="90" y="28"/>
                    <a:pt x="90" y="28"/>
                  </a:cubicBezTo>
                  <a:cubicBezTo>
                    <a:pt x="91" y="27"/>
                    <a:pt x="92" y="26"/>
                    <a:pt x="91" y="25"/>
                  </a:cubicBezTo>
                  <a:cubicBezTo>
                    <a:pt x="86" y="16"/>
                    <a:pt x="86" y="16"/>
                    <a:pt x="86" y="16"/>
                  </a:cubicBezTo>
                  <a:lnTo>
                    <a:pt x="86" y="28"/>
                  </a:lnTo>
                  <a:close/>
                  <a:moveTo>
                    <a:pt x="86" y="8"/>
                  </a:moveTo>
                  <a:cubicBezTo>
                    <a:pt x="84" y="5"/>
                    <a:pt x="84" y="5"/>
                    <a:pt x="84" y="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86" y="8"/>
                    <a:pt x="86" y="8"/>
                    <a:pt x="86" y="8"/>
                  </a:cubicBezTo>
                  <a:close/>
                  <a:moveTo>
                    <a:pt x="54" y="65"/>
                  </a:moveTo>
                  <a:cubicBezTo>
                    <a:pt x="81" y="65"/>
                    <a:pt x="81" y="65"/>
                    <a:pt x="81" y="65"/>
                  </a:cubicBezTo>
                  <a:cubicBezTo>
                    <a:pt x="83" y="65"/>
                    <a:pt x="84" y="66"/>
                    <a:pt x="84" y="68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84" y="80"/>
                    <a:pt x="84" y="81"/>
                    <a:pt x="84" y="81"/>
                  </a:cubicBezTo>
                  <a:cubicBezTo>
                    <a:pt x="85" y="82"/>
                    <a:pt x="85" y="82"/>
                    <a:pt x="86" y="82"/>
                  </a:cubicBezTo>
                  <a:cubicBezTo>
                    <a:pt x="86" y="82"/>
                    <a:pt x="86" y="82"/>
                    <a:pt x="86" y="82"/>
                  </a:cubicBezTo>
                  <a:cubicBezTo>
                    <a:pt x="86" y="87"/>
                    <a:pt x="86" y="87"/>
                    <a:pt x="86" y="87"/>
                  </a:cubicBezTo>
                  <a:cubicBezTo>
                    <a:pt x="86" y="87"/>
                    <a:pt x="86" y="87"/>
                    <a:pt x="86" y="87"/>
                  </a:cubicBezTo>
                  <a:cubicBezTo>
                    <a:pt x="84" y="87"/>
                    <a:pt x="82" y="86"/>
                    <a:pt x="81" y="85"/>
                  </a:cubicBezTo>
                  <a:cubicBezTo>
                    <a:pt x="80" y="83"/>
                    <a:pt x="79" y="82"/>
                    <a:pt x="79" y="80"/>
                  </a:cubicBezTo>
                  <a:cubicBezTo>
                    <a:pt x="79" y="70"/>
                    <a:pt x="79" y="70"/>
                    <a:pt x="79" y="70"/>
                  </a:cubicBezTo>
                  <a:cubicBezTo>
                    <a:pt x="54" y="70"/>
                    <a:pt x="54" y="70"/>
                    <a:pt x="54" y="70"/>
                  </a:cubicBezTo>
                  <a:cubicBezTo>
                    <a:pt x="54" y="65"/>
                    <a:pt x="54" y="65"/>
                    <a:pt x="54" y="65"/>
                  </a:cubicBezTo>
                  <a:close/>
                  <a:moveTo>
                    <a:pt x="86" y="16"/>
                  </a:moveTo>
                  <a:cubicBezTo>
                    <a:pt x="82" y="8"/>
                    <a:pt x="82" y="8"/>
                    <a:pt x="82" y="8"/>
                  </a:cubicBezTo>
                  <a:cubicBezTo>
                    <a:pt x="82" y="7"/>
                    <a:pt x="81" y="6"/>
                    <a:pt x="80" y="6"/>
                  </a:cubicBezTo>
                  <a:cubicBezTo>
                    <a:pt x="54" y="6"/>
                    <a:pt x="54" y="6"/>
                    <a:pt x="54" y="6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79" y="11"/>
                    <a:pt x="79" y="11"/>
                    <a:pt x="79" y="11"/>
                  </a:cubicBezTo>
                  <a:cubicBezTo>
                    <a:pt x="85" y="23"/>
                    <a:pt x="85" y="23"/>
                    <a:pt x="85" y="23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86" y="28"/>
                    <a:pt x="86" y="28"/>
                    <a:pt x="86" y="28"/>
                  </a:cubicBezTo>
                  <a:cubicBezTo>
                    <a:pt x="86" y="16"/>
                    <a:pt x="86" y="16"/>
                    <a:pt x="86" y="16"/>
                  </a:cubicBezTo>
                  <a:close/>
                  <a:moveTo>
                    <a:pt x="86" y="46"/>
                  </a:moveTo>
                  <a:cubicBezTo>
                    <a:pt x="86" y="51"/>
                    <a:pt x="86" y="51"/>
                    <a:pt x="86" y="51"/>
                  </a:cubicBezTo>
                  <a:cubicBezTo>
                    <a:pt x="78" y="51"/>
                    <a:pt x="78" y="51"/>
                    <a:pt x="78" y="51"/>
                  </a:cubicBezTo>
                  <a:cubicBezTo>
                    <a:pt x="78" y="57"/>
                    <a:pt x="78" y="57"/>
                    <a:pt x="78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6" y="62"/>
                    <a:pt x="86" y="62"/>
                    <a:pt x="86" y="62"/>
                  </a:cubicBezTo>
                  <a:cubicBezTo>
                    <a:pt x="76" y="62"/>
                    <a:pt x="76" y="62"/>
                    <a:pt x="76" y="62"/>
                  </a:cubicBezTo>
                  <a:cubicBezTo>
                    <a:pt x="75" y="62"/>
                    <a:pt x="74" y="61"/>
                    <a:pt x="74" y="5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74" y="47"/>
                    <a:pt x="75" y="46"/>
                    <a:pt x="76" y="46"/>
                  </a:cubicBezTo>
                  <a:lnTo>
                    <a:pt x="86" y="46"/>
                  </a:lnTo>
                  <a:close/>
                  <a:moveTo>
                    <a:pt x="54" y="5"/>
                  </a:moveTo>
                  <a:cubicBezTo>
                    <a:pt x="24" y="5"/>
                    <a:pt x="24" y="5"/>
                    <a:pt x="24" y="5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5"/>
                    <a:pt x="54" y="5"/>
                    <a:pt x="54" y="5"/>
                  </a:cubicBezTo>
                  <a:close/>
                  <a:moveTo>
                    <a:pt x="22" y="82"/>
                  </a:moveTo>
                  <a:cubicBezTo>
                    <a:pt x="22" y="82"/>
                    <a:pt x="22" y="82"/>
                    <a:pt x="22" y="82"/>
                  </a:cubicBezTo>
                  <a:cubicBezTo>
                    <a:pt x="23" y="82"/>
                    <a:pt x="24" y="82"/>
                    <a:pt x="24" y="81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4" y="81"/>
                    <a:pt x="25" y="80"/>
                    <a:pt x="25" y="80"/>
                  </a:cubicBezTo>
                  <a:cubicBezTo>
                    <a:pt x="25" y="68"/>
                    <a:pt x="25" y="68"/>
                    <a:pt x="25" y="68"/>
                  </a:cubicBezTo>
                  <a:cubicBezTo>
                    <a:pt x="25" y="66"/>
                    <a:pt x="26" y="65"/>
                    <a:pt x="27" y="65"/>
                  </a:cubicBezTo>
                  <a:cubicBezTo>
                    <a:pt x="54" y="65"/>
                    <a:pt x="54" y="65"/>
                    <a:pt x="54" y="65"/>
                  </a:cubicBezTo>
                  <a:cubicBezTo>
                    <a:pt x="54" y="70"/>
                    <a:pt x="54" y="70"/>
                    <a:pt x="54" y="70"/>
                  </a:cubicBezTo>
                  <a:cubicBezTo>
                    <a:pt x="29" y="70"/>
                    <a:pt x="29" y="70"/>
                    <a:pt x="29" y="70"/>
                  </a:cubicBezTo>
                  <a:cubicBezTo>
                    <a:pt x="29" y="80"/>
                    <a:pt x="29" y="80"/>
                    <a:pt x="29" y="80"/>
                  </a:cubicBezTo>
                  <a:cubicBezTo>
                    <a:pt x="29" y="82"/>
                    <a:pt x="29" y="83"/>
                    <a:pt x="27" y="85"/>
                  </a:cubicBezTo>
                  <a:cubicBezTo>
                    <a:pt x="27" y="85"/>
                    <a:pt x="27" y="85"/>
                    <a:pt x="27" y="85"/>
                  </a:cubicBezTo>
                  <a:cubicBezTo>
                    <a:pt x="26" y="86"/>
                    <a:pt x="24" y="87"/>
                    <a:pt x="22" y="87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22" y="82"/>
                    <a:pt x="22" y="82"/>
                    <a:pt x="22" y="82"/>
                  </a:cubicBezTo>
                  <a:close/>
                  <a:moveTo>
                    <a:pt x="54" y="6"/>
                  </a:moveTo>
                  <a:cubicBezTo>
                    <a:pt x="28" y="6"/>
                    <a:pt x="28" y="6"/>
                    <a:pt x="28" y="6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7" y="6"/>
                    <a:pt x="27" y="7"/>
                    <a:pt x="26" y="8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54" y="28"/>
                    <a:pt x="54" y="28"/>
                    <a:pt x="54" y="28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54" y="11"/>
                    <a:pt x="54" y="11"/>
                    <a:pt x="54" y="11"/>
                  </a:cubicBezTo>
                  <a:cubicBezTo>
                    <a:pt x="54" y="6"/>
                    <a:pt x="54" y="6"/>
                    <a:pt x="54" y="6"/>
                  </a:cubicBezTo>
                  <a:close/>
                  <a:moveTo>
                    <a:pt x="22" y="62"/>
                  </a:moveTo>
                  <a:cubicBezTo>
                    <a:pt x="22" y="57"/>
                    <a:pt x="22" y="57"/>
                    <a:pt x="22" y="57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30" y="51"/>
                    <a:pt x="30" y="51"/>
                    <a:pt x="30" y="51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2" y="46"/>
                    <a:pt x="22" y="46"/>
                    <a:pt x="22" y="46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4" y="46"/>
                    <a:pt x="35" y="47"/>
                    <a:pt x="35" y="49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35" y="61"/>
                    <a:pt x="34" y="62"/>
                    <a:pt x="32" y="62"/>
                  </a:cubicBezTo>
                  <a:lnTo>
                    <a:pt x="22" y="62"/>
                  </a:lnTo>
                  <a:close/>
                  <a:moveTo>
                    <a:pt x="22" y="8"/>
                  </a:move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5" y="33"/>
                    <a:pt x="5" y="33"/>
                    <a:pt x="5" y="33"/>
                  </a:cubicBezTo>
                  <a:cubicBezTo>
                    <a:pt x="5" y="65"/>
                    <a:pt x="5" y="65"/>
                    <a:pt x="5" y="65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5" y="80"/>
                    <a:pt x="5" y="80"/>
                    <a:pt x="5" y="80"/>
                  </a:cubicBezTo>
                  <a:cubicBezTo>
                    <a:pt x="5" y="80"/>
                    <a:pt x="5" y="81"/>
                    <a:pt x="5" y="81"/>
                  </a:cubicBezTo>
                  <a:cubicBezTo>
                    <a:pt x="6" y="81"/>
                    <a:pt x="6" y="81"/>
                    <a:pt x="6" y="81"/>
                  </a:cubicBezTo>
                  <a:cubicBezTo>
                    <a:pt x="6" y="82"/>
                    <a:pt x="7" y="82"/>
                    <a:pt x="7" y="82"/>
                  </a:cubicBezTo>
                  <a:cubicBezTo>
                    <a:pt x="22" y="82"/>
                    <a:pt x="22" y="82"/>
                    <a:pt x="22" y="82"/>
                  </a:cubicBezTo>
                  <a:cubicBezTo>
                    <a:pt x="22" y="87"/>
                    <a:pt x="22" y="87"/>
                    <a:pt x="22" y="87"/>
                  </a:cubicBezTo>
                  <a:cubicBezTo>
                    <a:pt x="7" y="87"/>
                    <a:pt x="7" y="87"/>
                    <a:pt x="7" y="87"/>
                  </a:cubicBezTo>
                  <a:cubicBezTo>
                    <a:pt x="5" y="87"/>
                    <a:pt x="4" y="86"/>
                    <a:pt x="2" y="85"/>
                  </a:cubicBezTo>
                  <a:cubicBezTo>
                    <a:pt x="2" y="85"/>
                    <a:pt x="2" y="85"/>
                    <a:pt x="2" y="85"/>
                  </a:cubicBezTo>
                  <a:cubicBezTo>
                    <a:pt x="1" y="83"/>
                    <a:pt x="0" y="82"/>
                    <a:pt x="0" y="80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1"/>
                    <a:pt x="0" y="31"/>
                    <a:pt x="1" y="30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1" y="1"/>
                    <a:pt x="21" y="0"/>
                    <a:pt x="22" y="0"/>
                  </a:cubicBezTo>
                  <a:cubicBezTo>
                    <a:pt x="22" y="8"/>
                    <a:pt x="22" y="8"/>
                    <a:pt x="22" y="8"/>
                  </a:cubicBezTo>
                  <a:close/>
                  <a:moveTo>
                    <a:pt x="22" y="16"/>
                  </a:moveTo>
                  <a:cubicBezTo>
                    <a:pt x="17" y="24"/>
                    <a:pt x="17" y="24"/>
                    <a:pt x="17" y="24"/>
                  </a:cubicBezTo>
                  <a:cubicBezTo>
                    <a:pt x="17" y="25"/>
                    <a:pt x="17" y="25"/>
                    <a:pt x="17" y="26"/>
                  </a:cubicBezTo>
                  <a:cubicBezTo>
                    <a:pt x="17" y="27"/>
                    <a:pt x="18" y="28"/>
                    <a:pt x="20" y="28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2" y="16"/>
                    <a:pt x="22" y="16"/>
                    <a:pt x="22" y="16"/>
                  </a:cubicBezTo>
                  <a:close/>
                  <a:moveTo>
                    <a:pt x="22" y="46"/>
                  </a:moveTo>
                  <a:cubicBezTo>
                    <a:pt x="12" y="46"/>
                    <a:pt x="12" y="46"/>
                    <a:pt x="12" y="46"/>
                  </a:cubicBezTo>
                  <a:cubicBezTo>
                    <a:pt x="10" y="46"/>
                    <a:pt x="9" y="47"/>
                    <a:pt x="9" y="49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61"/>
                    <a:pt x="10" y="62"/>
                    <a:pt x="12" y="62"/>
                  </a:cubicBezTo>
                  <a:cubicBezTo>
                    <a:pt x="22" y="62"/>
                    <a:pt x="22" y="62"/>
                    <a:pt x="22" y="62"/>
                  </a:cubicBezTo>
                  <a:cubicBezTo>
                    <a:pt x="22" y="57"/>
                    <a:pt x="22" y="57"/>
                    <a:pt x="22" y="57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22" y="51"/>
                    <a:pt x="22" y="51"/>
                    <a:pt x="22" y="51"/>
                  </a:cubicBezTo>
                  <a:lnTo>
                    <a:pt x="22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02" name="Freeform 255"/>
            <p:cNvSpPr>
              <a:spLocks noEditPoints="1"/>
            </p:cNvSpPr>
            <p:nvPr/>
          </p:nvSpPr>
          <p:spPr bwMode="auto">
            <a:xfrm>
              <a:off x="5940924" y="4529869"/>
              <a:ext cx="151210" cy="140494"/>
            </a:xfrm>
            <a:custGeom>
              <a:avLst/>
              <a:gdLst>
                <a:gd name="T0" fmla="*/ 46 w 89"/>
                <a:gd name="T1" fmla="*/ 12 h 83"/>
                <a:gd name="T2" fmla="*/ 76 w 89"/>
                <a:gd name="T3" fmla="*/ 13 h 83"/>
                <a:gd name="T4" fmla="*/ 84 w 89"/>
                <a:gd name="T5" fmla="*/ 29 h 83"/>
                <a:gd name="T6" fmla="*/ 74 w 89"/>
                <a:gd name="T7" fmla="*/ 65 h 83"/>
                <a:gd name="T8" fmla="*/ 68 w 89"/>
                <a:gd name="T9" fmla="*/ 73 h 83"/>
                <a:gd name="T10" fmla="*/ 60 w 89"/>
                <a:gd name="T11" fmla="*/ 76 h 83"/>
                <a:gd name="T12" fmla="*/ 46 w 89"/>
                <a:gd name="T13" fmla="*/ 72 h 83"/>
                <a:gd name="T14" fmla="*/ 46 w 89"/>
                <a:gd name="T15" fmla="*/ 77 h 83"/>
                <a:gd name="T16" fmla="*/ 59 w 89"/>
                <a:gd name="T17" fmla="*/ 80 h 83"/>
                <a:gd name="T18" fmla="*/ 78 w 89"/>
                <a:gd name="T19" fmla="*/ 69 h 83"/>
                <a:gd name="T20" fmla="*/ 89 w 89"/>
                <a:gd name="T21" fmla="*/ 34 h 83"/>
                <a:gd name="T22" fmla="*/ 80 w 89"/>
                <a:gd name="T23" fmla="*/ 10 h 83"/>
                <a:gd name="T24" fmla="*/ 51 w 89"/>
                <a:gd name="T25" fmla="*/ 5 h 83"/>
                <a:gd name="T26" fmla="*/ 46 w 89"/>
                <a:gd name="T27" fmla="*/ 6 h 83"/>
                <a:gd name="T28" fmla="*/ 46 w 89"/>
                <a:gd name="T29" fmla="*/ 12 h 83"/>
                <a:gd name="T30" fmla="*/ 24 w 89"/>
                <a:gd name="T31" fmla="*/ 74 h 83"/>
                <a:gd name="T32" fmla="*/ 17 w 89"/>
                <a:gd name="T33" fmla="*/ 65 h 83"/>
                <a:gd name="T34" fmla="*/ 7 w 89"/>
                <a:gd name="T35" fmla="*/ 39 h 83"/>
                <a:gd name="T36" fmla="*/ 7 w 89"/>
                <a:gd name="T37" fmla="*/ 39 h 83"/>
                <a:gd name="T38" fmla="*/ 14 w 89"/>
                <a:gd name="T39" fmla="*/ 13 h 83"/>
                <a:gd name="T40" fmla="*/ 45 w 89"/>
                <a:gd name="T41" fmla="*/ 11 h 83"/>
                <a:gd name="T42" fmla="*/ 46 w 89"/>
                <a:gd name="T43" fmla="*/ 12 h 83"/>
                <a:gd name="T44" fmla="*/ 46 w 89"/>
                <a:gd name="T45" fmla="*/ 6 h 83"/>
                <a:gd name="T46" fmla="*/ 40 w 89"/>
                <a:gd name="T47" fmla="*/ 5 h 83"/>
                <a:gd name="T48" fmla="*/ 5 w 89"/>
                <a:gd name="T49" fmla="*/ 18 h 83"/>
                <a:gd name="T50" fmla="*/ 5 w 89"/>
                <a:gd name="T51" fmla="*/ 52 h 83"/>
                <a:gd name="T52" fmla="*/ 16 w 89"/>
                <a:gd name="T53" fmla="*/ 73 h 83"/>
                <a:gd name="T54" fmla="*/ 23 w 89"/>
                <a:gd name="T55" fmla="*/ 79 h 83"/>
                <a:gd name="T56" fmla="*/ 40 w 89"/>
                <a:gd name="T57" fmla="*/ 78 h 83"/>
                <a:gd name="T58" fmla="*/ 46 w 89"/>
                <a:gd name="T59" fmla="*/ 77 h 83"/>
                <a:gd name="T60" fmla="*/ 46 w 89"/>
                <a:gd name="T61" fmla="*/ 72 h 83"/>
                <a:gd name="T62" fmla="*/ 39 w 89"/>
                <a:gd name="T63" fmla="*/ 73 h 83"/>
                <a:gd name="T64" fmla="*/ 24 w 89"/>
                <a:gd name="T65" fmla="*/ 7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9" h="83">
                  <a:moveTo>
                    <a:pt x="46" y="12"/>
                  </a:moveTo>
                  <a:cubicBezTo>
                    <a:pt x="51" y="12"/>
                    <a:pt x="64" y="1"/>
                    <a:pt x="76" y="13"/>
                  </a:cubicBezTo>
                  <a:cubicBezTo>
                    <a:pt x="81" y="18"/>
                    <a:pt x="83" y="23"/>
                    <a:pt x="84" y="29"/>
                  </a:cubicBezTo>
                  <a:cubicBezTo>
                    <a:pt x="86" y="42"/>
                    <a:pt x="81" y="54"/>
                    <a:pt x="74" y="65"/>
                  </a:cubicBezTo>
                  <a:cubicBezTo>
                    <a:pt x="73" y="68"/>
                    <a:pt x="70" y="71"/>
                    <a:pt x="68" y="73"/>
                  </a:cubicBezTo>
                  <a:cubicBezTo>
                    <a:pt x="66" y="75"/>
                    <a:pt x="63" y="76"/>
                    <a:pt x="60" y="76"/>
                  </a:cubicBezTo>
                  <a:cubicBezTo>
                    <a:pt x="54" y="75"/>
                    <a:pt x="51" y="72"/>
                    <a:pt x="46" y="72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51" y="77"/>
                    <a:pt x="53" y="79"/>
                    <a:pt x="59" y="80"/>
                  </a:cubicBezTo>
                  <a:cubicBezTo>
                    <a:pt x="67" y="82"/>
                    <a:pt x="73" y="75"/>
                    <a:pt x="78" y="69"/>
                  </a:cubicBezTo>
                  <a:cubicBezTo>
                    <a:pt x="85" y="59"/>
                    <a:pt x="89" y="47"/>
                    <a:pt x="89" y="34"/>
                  </a:cubicBezTo>
                  <a:cubicBezTo>
                    <a:pt x="89" y="25"/>
                    <a:pt x="87" y="16"/>
                    <a:pt x="80" y="10"/>
                  </a:cubicBezTo>
                  <a:cubicBezTo>
                    <a:pt x="72" y="2"/>
                    <a:pt x="61" y="1"/>
                    <a:pt x="51" y="5"/>
                  </a:cubicBezTo>
                  <a:cubicBezTo>
                    <a:pt x="48" y="6"/>
                    <a:pt x="47" y="6"/>
                    <a:pt x="46" y="6"/>
                  </a:cubicBezTo>
                  <a:lnTo>
                    <a:pt x="46" y="12"/>
                  </a:lnTo>
                  <a:close/>
                  <a:moveTo>
                    <a:pt x="24" y="74"/>
                  </a:moveTo>
                  <a:cubicBezTo>
                    <a:pt x="21" y="71"/>
                    <a:pt x="19" y="69"/>
                    <a:pt x="17" y="65"/>
                  </a:cubicBezTo>
                  <a:cubicBezTo>
                    <a:pt x="12" y="58"/>
                    <a:pt x="8" y="49"/>
                    <a:pt x="7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6" y="30"/>
                    <a:pt x="7" y="20"/>
                    <a:pt x="14" y="13"/>
                  </a:cubicBezTo>
                  <a:cubicBezTo>
                    <a:pt x="24" y="4"/>
                    <a:pt x="34" y="8"/>
                    <a:pt x="45" y="11"/>
                  </a:cubicBezTo>
                  <a:cubicBezTo>
                    <a:pt x="45" y="12"/>
                    <a:pt x="45" y="12"/>
                    <a:pt x="46" y="12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44" y="6"/>
                    <a:pt x="43" y="6"/>
                    <a:pt x="40" y="5"/>
                  </a:cubicBezTo>
                  <a:cubicBezTo>
                    <a:pt x="26" y="0"/>
                    <a:pt x="12" y="5"/>
                    <a:pt x="5" y="18"/>
                  </a:cubicBezTo>
                  <a:cubicBezTo>
                    <a:pt x="0" y="28"/>
                    <a:pt x="1" y="41"/>
                    <a:pt x="5" y="52"/>
                  </a:cubicBezTo>
                  <a:cubicBezTo>
                    <a:pt x="7" y="59"/>
                    <a:pt x="11" y="67"/>
                    <a:pt x="16" y="73"/>
                  </a:cubicBezTo>
                  <a:cubicBezTo>
                    <a:pt x="18" y="75"/>
                    <a:pt x="20" y="77"/>
                    <a:pt x="23" y="79"/>
                  </a:cubicBezTo>
                  <a:cubicBezTo>
                    <a:pt x="29" y="83"/>
                    <a:pt x="34" y="80"/>
                    <a:pt x="40" y="78"/>
                  </a:cubicBezTo>
                  <a:cubicBezTo>
                    <a:pt x="42" y="77"/>
                    <a:pt x="44" y="77"/>
                    <a:pt x="46" y="77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4" y="72"/>
                    <a:pt x="41" y="72"/>
                    <a:pt x="39" y="73"/>
                  </a:cubicBezTo>
                  <a:cubicBezTo>
                    <a:pt x="33" y="75"/>
                    <a:pt x="29" y="78"/>
                    <a:pt x="24" y="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03" name="Freeform 256"/>
            <p:cNvSpPr>
              <a:spLocks noEditPoints="1"/>
            </p:cNvSpPr>
            <p:nvPr/>
          </p:nvSpPr>
          <p:spPr bwMode="auto">
            <a:xfrm>
              <a:off x="5980215" y="4494150"/>
              <a:ext cx="41672" cy="45244"/>
            </a:xfrm>
            <a:custGeom>
              <a:avLst/>
              <a:gdLst>
                <a:gd name="T0" fmla="*/ 13 w 25"/>
                <a:gd name="T1" fmla="*/ 19 h 27"/>
                <a:gd name="T2" fmla="*/ 14 w 25"/>
                <a:gd name="T3" fmla="*/ 20 h 27"/>
                <a:gd name="T4" fmla="*/ 18 w 25"/>
                <a:gd name="T5" fmla="*/ 22 h 27"/>
                <a:gd name="T6" fmla="*/ 18 w 25"/>
                <a:gd name="T7" fmla="*/ 22 h 27"/>
                <a:gd name="T8" fmla="*/ 18 w 25"/>
                <a:gd name="T9" fmla="*/ 22 h 27"/>
                <a:gd name="T10" fmla="*/ 20 w 25"/>
                <a:gd name="T11" fmla="*/ 23 h 27"/>
                <a:gd name="T12" fmla="*/ 20 w 25"/>
                <a:gd name="T13" fmla="*/ 23 h 27"/>
                <a:gd name="T14" fmla="*/ 19 w 25"/>
                <a:gd name="T15" fmla="*/ 18 h 27"/>
                <a:gd name="T16" fmla="*/ 16 w 25"/>
                <a:gd name="T17" fmla="*/ 13 h 27"/>
                <a:gd name="T18" fmla="*/ 13 w 25"/>
                <a:gd name="T19" fmla="*/ 9 h 27"/>
                <a:gd name="T20" fmla="*/ 13 w 25"/>
                <a:gd name="T21" fmla="*/ 3 h 27"/>
                <a:gd name="T22" fmla="*/ 13 w 25"/>
                <a:gd name="T23" fmla="*/ 4 h 27"/>
                <a:gd name="T24" fmla="*/ 13 w 25"/>
                <a:gd name="T25" fmla="*/ 4 h 27"/>
                <a:gd name="T26" fmla="*/ 20 w 25"/>
                <a:gd name="T27" fmla="*/ 10 h 27"/>
                <a:gd name="T28" fmla="*/ 24 w 25"/>
                <a:gd name="T29" fmla="*/ 17 h 27"/>
                <a:gd name="T30" fmla="*/ 25 w 25"/>
                <a:gd name="T31" fmla="*/ 25 h 27"/>
                <a:gd name="T32" fmla="*/ 25 w 25"/>
                <a:gd name="T33" fmla="*/ 25 h 27"/>
                <a:gd name="T34" fmla="*/ 24 w 25"/>
                <a:gd name="T35" fmla="*/ 26 h 27"/>
                <a:gd name="T36" fmla="*/ 22 w 25"/>
                <a:gd name="T37" fmla="*/ 27 h 27"/>
                <a:gd name="T38" fmla="*/ 22 w 25"/>
                <a:gd name="T39" fmla="*/ 27 h 27"/>
                <a:gd name="T40" fmla="*/ 19 w 25"/>
                <a:gd name="T41" fmla="*/ 27 h 27"/>
                <a:gd name="T42" fmla="*/ 16 w 25"/>
                <a:gd name="T43" fmla="*/ 27 h 27"/>
                <a:gd name="T44" fmla="*/ 16 w 25"/>
                <a:gd name="T45" fmla="*/ 27 h 27"/>
                <a:gd name="T46" fmla="*/ 13 w 25"/>
                <a:gd name="T47" fmla="*/ 25 h 27"/>
                <a:gd name="T48" fmla="*/ 13 w 25"/>
                <a:gd name="T49" fmla="*/ 19 h 27"/>
                <a:gd name="T50" fmla="*/ 11 w 25"/>
                <a:gd name="T51" fmla="*/ 18 h 27"/>
                <a:gd name="T52" fmla="*/ 13 w 25"/>
                <a:gd name="T53" fmla="*/ 19 h 27"/>
                <a:gd name="T54" fmla="*/ 13 w 25"/>
                <a:gd name="T55" fmla="*/ 25 h 27"/>
                <a:gd name="T56" fmla="*/ 11 w 25"/>
                <a:gd name="T57" fmla="*/ 24 h 27"/>
                <a:gd name="T58" fmla="*/ 7 w 25"/>
                <a:gd name="T59" fmla="*/ 21 h 27"/>
                <a:gd name="T60" fmla="*/ 7 w 25"/>
                <a:gd name="T61" fmla="*/ 21 h 27"/>
                <a:gd name="T62" fmla="*/ 3 w 25"/>
                <a:gd name="T63" fmla="*/ 15 h 27"/>
                <a:gd name="T64" fmla="*/ 1 w 25"/>
                <a:gd name="T65" fmla="*/ 9 h 27"/>
                <a:gd name="T66" fmla="*/ 1 w 25"/>
                <a:gd name="T67" fmla="*/ 9 h 27"/>
                <a:gd name="T68" fmla="*/ 1 w 25"/>
                <a:gd name="T69" fmla="*/ 5 h 27"/>
                <a:gd name="T70" fmla="*/ 1 w 25"/>
                <a:gd name="T71" fmla="*/ 3 h 27"/>
                <a:gd name="T72" fmla="*/ 3 w 25"/>
                <a:gd name="T73" fmla="*/ 0 h 27"/>
                <a:gd name="T74" fmla="*/ 4 w 25"/>
                <a:gd name="T75" fmla="*/ 0 h 27"/>
                <a:gd name="T76" fmla="*/ 4 w 25"/>
                <a:gd name="T77" fmla="*/ 0 h 27"/>
                <a:gd name="T78" fmla="*/ 4 w 25"/>
                <a:gd name="T79" fmla="*/ 0 h 27"/>
                <a:gd name="T80" fmla="*/ 4 w 25"/>
                <a:gd name="T81" fmla="*/ 0 h 27"/>
                <a:gd name="T82" fmla="*/ 4 w 25"/>
                <a:gd name="T83" fmla="*/ 0 h 27"/>
                <a:gd name="T84" fmla="*/ 5 w 25"/>
                <a:gd name="T85" fmla="*/ 0 h 27"/>
                <a:gd name="T86" fmla="*/ 13 w 25"/>
                <a:gd name="T87" fmla="*/ 3 h 27"/>
                <a:gd name="T88" fmla="*/ 13 w 25"/>
                <a:gd name="T89" fmla="*/ 9 h 27"/>
                <a:gd name="T90" fmla="*/ 11 w 25"/>
                <a:gd name="T91" fmla="*/ 8 h 27"/>
                <a:gd name="T92" fmla="*/ 11 w 25"/>
                <a:gd name="T93" fmla="*/ 8 h 27"/>
                <a:gd name="T94" fmla="*/ 11 w 25"/>
                <a:gd name="T95" fmla="*/ 8 h 27"/>
                <a:gd name="T96" fmla="*/ 5 w 25"/>
                <a:gd name="T97" fmla="*/ 5 h 27"/>
                <a:gd name="T98" fmla="*/ 6 w 25"/>
                <a:gd name="T99" fmla="*/ 8 h 27"/>
                <a:gd name="T100" fmla="*/ 6 w 25"/>
                <a:gd name="T101" fmla="*/ 8 h 27"/>
                <a:gd name="T102" fmla="*/ 7 w 25"/>
                <a:gd name="T103" fmla="*/ 13 h 27"/>
                <a:gd name="T104" fmla="*/ 11 w 25"/>
                <a:gd name="T105" fmla="*/ 18 h 27"/>
                <a:gd name="T106" fmla="*/ 11 w 25"/>
                <a:gd name="T107" fmla="*/ 18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5" h="27">
                  <a:moveTo>
                    <a:pt x="13" y="19"/>
                  </a:moveTo>
                  <a:cubicBezTo>
                    <a:pt x="13" y="20"/>
                    <a:pt x="14" y="20"/>
                    <a:pt x="14" y="20"/>
                  </a:cubicBezTo>
                  <a:cubicBezTo>
                    <a:pt x="15" y="21"/>
                    <a:pt x="16" y="22"/>
                    <a:pt x="18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19" y="22"/>
                    <a:pt x="20" y="23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0" y="21"/>
                    <a:pt x="20" y="20"/>
                    <a:pt x="19" y="18"/>
                  </a:cubicBezTo>
                  <a:cubicBezTo>
                    <a:pt x="19" y="16"/>
                    <a:pt x="18" y="14"/>
                    <a:pt x="16" y="13"/>
                  </a:cubicBezTo>
                  <a:cubicBezTo>
                    <a:pt x="15" y="11"/>
                    <a:pt x="14" y="10"/>
                    <a:pt x="13" y="9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3"/>
                    <a:pt x="13" y="4"/>
                    <a:pt x="13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6" y="5"/>
                    <a:pt x="18" y="7"/>
                    <a:pt x="20" y="10"/>
                  </a:cubicBezTo>
                  <a:cubicBezTo>
                    <a:pt x="22" y="12"/>
                    <a:pt x="23" y="14"/>
                    <a:pt x="24" y="17"/>
                  </a:cubicBezTo>
                  <a:cubicBezTo>
                    <a:pt x="25" y="19"/>
                    <a:pt x="25" y="22"/>
                    <a:pt x="25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25"/>
                    <a:pt x="25" y="26"/>
                    <a:pt x="24" y="26"/>
                  </a:cubicBezTo>
                  <a:cubicBezTo>
                    <a:pt x="24" y="27"/>
                    <a:pt x="23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1" y="27"/>
                    <a:pt x="20" y="27"/>
                    <a:pt x="19" y="27"/>
                  </a:cubicBezTo>
                  <a:cubicBezTo>
                    <a:pt x="18" y="27"/>
                    <a:pt x="17" y="27"/>
                    <a:pt x="16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6"/>
                    <a:pt x="14" y="26"/>
                    <a:pt x="13" y="25"/>
                  </a:cubicBezTo>
                  <a:lnTo>
                    <a:pt x="13" y="19"/>
                  </a:lnTo>
                  <a:close/>
                  <a:moveTo>
                    <a:pt x="11" y="18"/>
                  </a:moveTo>
                  <a:cubicBezTo>
                    <a:pt x="11" y="18"/>
                    <a:pt x="12" y="19"/>
                    <a:pt x="13" y="19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2" y="25"/>
                    <a:pt x="12" y="25"/>
                    <a:pt x="11" y="24"/>
                  </a:cubicBezTo>
                  <a:cubicBezTo>
                    <a:pt x="10" y="23"/>
                    <a:pt x="8" y="22"/>
                    <a:pt x="7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6" y="19"/>
                    <a:pt x="4" y="17"/>
                    <a:pt x="3" y="15"/>
                  </a:cubicBezTo>
                  <a:cubicBezTo>
                    <a:pt x="2" y="13"/>
                    <a:pt x="1" y="11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8"/>
                    <a:pt x="1" y="7"/>
                    <a:pt x="1" y="5"/>
                  </a:cubicBezTo>
                  <a:cubicBezTo>
                    <a:pt x="0" y="5"/>
                    <a:pt x="1" y="4"/>
                    <a:pt x="1" y="3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5" y="0"/>
                    <a:pt x="5" y="0"/>
                  </a:cubicBezTo>
                  <a:cubicBezTo>
                    <a:pt x="8" y="1"/>
                    <a:pt x="10" y="2"/>
                    <a:pt x="13" y="3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2" y="9"/>
                    <a:pt x="12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9" y="7"/>
                    <a:pt x="7" y="6"/>
                    <a:pt x="5" y="5"/>
                  </a:cubicBezTo>
                  <a:cubicBezTo>
                    <a:pt x="5" y="6"/>
                    <a:pt x="5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10"/>
                    <a:pt x="7" y="11"/>
                    <a:pt x="7" y="13"/>
                  </a:cubicBezTo>
                  <a:cubicBezTo>
                    <a:pt x="8" y="15"/>
                    <a:pt x="9" y="16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04" name="Freeform 259"/>
            <p:cNvSpPr>
              <a:spLocks noEditPoints="1"/>
            </p:cNvSpPr>
            <p:nvPr/>
          </p:nvSpPr>
          <p:spPr bwMode="auto">
            <a:xfrm>
              <a:off x="6059986" y="4271503"/>
              <a:ext cx="133350" cy="211931"/>
            </a:xfrm>
            <a:custGeom>
              <a:avLst/>
              <a:gdLst>
                <a:gd name="T0" fmla="*/ 74 w 79"/>
                <a:gd name="T1" fmla="*/ 72 h 125"/>
                <a:gd name="T2" fmla="*/ 74 w 79"/>
                <a:gd name="T3" fmla="*/ 5 h 125"/>
                <a:gd name="T4" fmla="*/ 42 w 79"/>
                <a:gd name="T5" fmla="*/ 5 h 125"/>
                <a:gd name="T6" fmla="*/ 40 w 79"/>
                <a:gd name="T7" fmla="*/ 10 h 125"/>
                <a:gd name="T8" fmla="*/ 40 w 79"/>
                <a:gd name="T9" fmla="*/ 0 h 125"/>
                <a:gd name="T10" fmla="*/ 40 w 79"/>
                <a:gd name="T11" fmla="*/ 0 h 125"/>
                <a:gd name="T12" fmla="*/ 77 w 79"/>
                <a:gd name="T13" fmla="*/ 0 h 125"/>
                <a:gd name="T14" fmla="*/ 79 w 79"/>
                <a:gd name="T15" fmla="*/ 3 h 125"/>
                <a:gd name="T16" fmla="*/ 79 w 79"/>
                <a:gd name="T17" fmla="*/ 72 h 125"/>
                <a:gd name="T18" fmla="*/ 79 w 79"/>
                <a:gd name="T19" fmla="*/ 72 h 125"/>
                <a:gd name="T20" fmla="*/ 79 w 79"/>
                <a:gd name="T21" fmla="*/ 73 h 125"/>
                <a:gd name="T22" fmla="*/ 59 w 79"/>
                <a:gd name="T23" fmla="*/ 123 h 125"/>
                <a:gd name="T24" fmla="*/ 59 w 79"/>
                <a:gd name="T25" fmla="*/ 123 h 125"/>
                <a:gd name="T26" fmla="*/ 56 w 79"/>
                <a:gd name="T27" fmla="*/ 124 h 125"/>
                <a:gd name="T28" fmla="*/ 40 w 79"/>
                <a:gd name="T29" fmla="*/ 117 h 125"/>
                <a:gd name="T30" fmla="*/ 40 w 79"/>
                <a:gd name="T31" fmla="*/ 112 h 125"/>
                <a:gd name="T32" fmla="*/ 55 w 79"/>
                <a:gd name="T33" fmla="*/ 119 h 125"/>
                <a:gd name="T34" fmla="*/ 74 w 79"/>
                <a:gd name="T35" fmla="*/ 72 h 125"/>
                <a:gd name="T36" fmla="*/ 40 w 79"/>
                <a:gd name="T37" fmla="*/ 10 h 125"/>
                <a:gd name="T38" fmla="*/ 6 w 79"/>
                <a:gd name="T39" fmla="*/ 97 h 125"/>
                <a:gd name="T40" fmla="*/ 40 w 79"/>
                <a:gd name="T41" fmla="*/ 112 h 125"/>
                <a:gd name="T42" fmla="*/ 40 w 79"/>
                <a:gd name="T43" fmla="*/ 117 h 125"/>
                <a:gd name="T44" fmla="*/ 2 w 79"/>
                <a:gd name="T45" fmla="*/ 100 h 125"/>
                <a:gd name="T46" fmla="*/ 2 w 79"/>
                <a:gd name="T47" fmla="*/ 100 h 125"/>
                <a:gd name="T48" fmla="*/ 1 w 79"/>
                <a:gd name="T49" fmla="*/ 97 h 125"/>
                <a:gd name="T50" fmla="*/ 38 w 79"/>
                <a:gd name="T51" fmla="*/ 2 h 125"/>
                <a:gd name="T52" fmla="*/ 40 w 79"/>
                <a:gd name="T53" fmla="*/ 0 h 125"/>
                <a:gd name="T54" fmla="*/ 40 w 79"/>
                <a:gd name="T55" fmla="*/ 1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9" h="125">
                  <a:moveTo>
                    <a:pt x="74" y="72"/>
                  </a:moveTo>
                  <a:cubicBezTo>
                    <a:pt x="74" y="5"/>
                    <a:pt x="74" y="5"/>
                    <a:pt x="74" y="5"/>
                  </a:cubicBezTo>
                  <a:cubicBezTo>
                    <a:pt x="42" y="5"/>
                    <a:pt x="42" y="5"/>
                    <a:pt x="42" y="5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8" y="0"/>
                    <a:pt x="79" y="1"/>
                    <a:pt x="79" y="3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9" y="72"/>
                    <a:pt x="79" y="73"/>
                    <a:pt x="79" y="73"/>
                  </a:cubicBezTo>
                  <a:cubicBezTo>
                    <a:pt x="59" y="123"/>
                    <a:pt x="59" y="123"/>
                    <a:pt x="59" y="123"/>
                  </a:cubicBezTo>
                  <a:cubicBezTo>
                    <a:pt x="59" y="123"/>
                    <a:pt x="59" y="123"/>
                    <a:pt x="59" y="123"/>
                  </a:cubicBezTo>
                  <a:cubicBezTo>
                    <a:pt x="58" y="124"/>
                    <a:pt x="57" y="125"/>
                    <a:pt x="56" y="124"/>
                  </a:cubicBezTo>
                  <a:cubicBezTo>
                    <a:pt x="40" y="117"/>
                    <a:pt x="40" y="117"/>
                    <a:pt x="40" y="117"/>
                  </a:cubicBezTo>
                  <a:cubicBezTo>
                    <a:pt x="40" y="112"/>
                    <a:pt x="40" y="112"/>
                    <a:pt x="40" y="112"/>
                  </a:cubicBezTo>
                  <a:cubicBezTo>
                    <a:pt x="55" y="119"/>
                    <a:pt x="55" y="119"/>
                    <a:pt x="55" y="119"/>
                  </a:cubicBezTo>
                  <a:lnTo>
                    <a:pt x="74" y="72"/>
                  </a:lnTo>
                  <a:close/>
                  <a:moveTo>
                    <a:pt x="40" y="10"/>
                  </a:moveTo>
                  <a:cubicBezTo>
                    <a:pt x="6" y="97"/>
                    <a:pt x="6" y="97"/>
                    <a:pt x="6" y="97"/>
                  </a:cubicBezTo>
                  <a:cubicBezTo>
                    <a:pt x="40" y="112"/>
                    <a:pt x="40" y="112"/>
                    <a:pt x="40" y="112"/>
                  </a:cubicBezTo>
                  <a:cubicBezTo>
                    <a:pt x="40" y="117"/>
                    <a:pt x="40" y="117"/>
                    <a:pt x="40" y="117"/>
                  </a:cubicBezTo>
                  <a:cubicBezTo>
                    <a:pt x="2" y="100"/>
                    <a:pt x="2" y="100"/>
                    <a:pt x="2" y="100"/>
                  </a:cubicBezTo>
                  <a:cubicBezTo>
                    <a:pt x="2" y="100"/>
                    <a:pt x="2" y="100"/>
                    <a:pt x="2" y="100"/>
                  </a:cubicBezTo>
                  <a:cubicBezTo>
                    <a:pt x="1" y="100"/>
                    <a:pt x="0" y="99"/>
                    <a:pt x="1" y="97"/>
                  </a:cubicBezTo>
                  <a:cubicBezTo>
                    <a:pt x="38" y="2"/>
                    <a:pt x="38" y="2"/>
                    <a:pt x="38" y="2"/>
                  </a:cubicBezTo>
                  <a:cubicBezTo>
                    <a:pt x="38" y="1"/>
                    <a:pt x="39" y="0"/>
                    <a:pt x="40" y="0"/>
                  </a:cubicBezTo>
                  <a:lnTo>
                    <a:pt x="4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05" name="Freeform 260"/>
            <p:cNvSpPr>
              <a:spLocks noEditPoints="1"/>
            </p:cNvSpPr>
            <p:nvPr/>
          </p:nvSpPr>
          <p:spPr bwMode="auto">
            <a:xfrm>
              <a:off x="6193337" y="4271503"/>
              <a:ext cx="32147" cy="71438"/>
            </a:xfrm>
            <a:custGeom>
              <a:avLst/>
              <a:gdLst>
                <a:gd name="T0" fmla="*/ 9 w 19"/>
                <a:gd name="T1" fmla="*/ 29 h 42"/>
                <a:gd name="T2" fmla="*/ 11 w 19"/>
                <a:gd name="T3" fmla="*/ 23 h 42"/>
                <a:gd name="T4" fmla="*/ 13 w 19"/>
                <a:gd name="T5" fmla="*/ 5 h 42"/>
                <a:gd name="T6" fmla="*/ 9 w 19"/>
                <a:gd name="T7" fmla="*/ 5 h 42"/>
                <a:gd name="T8" fmla="*/ 9 w 19"/>
                <a:gd name="T9" fmla="*/ 0 h 42"/>
                <a:gd name="T10" fmla="*/ 16 w 19"/>
                <a:gd name="T11" fmla="*/ 0 h 42"/>
                <a:gd name="T12" fmla="*/ 16 w 19"/>
                <a:gd name="T13" fmla="*/ 0 h 42"/>
                <a:gd name="T14" fmla="*/ 17 w 19"/>
                <a:gd name="T15" fmla="*/ 1 h 42"/>
                <a:gd name="T16" fmla="*/ 18 w 19"/>
                <a:gd name="T17" fmla="*/ 4 h 42"/>
                <a:gd name="T18" fmla="*/ 16 w 19"/>
                <a:gd name="T19" fmla="*/ 25 h 42"/>
                <a:gd name="T20" fmla="*/ 9 w 19"/>
                <a:gd name="T21" fmla="*/ 38 h 42"/>
                <a:gd name="T22" fmla="*/ 9 w 19"/>
                <a:gd name="T23" fmla="*/ 29 h 42"/>
                <a:gd name="T24" fmla="*/ 5 w 19"/>
                <a:gd name="T25" fmla="*/ 35 h 42"/>
                <a:gd name="T26" fmla="*/ 9 w 19"/>
                <a:gd name="T27" fmla="*/ 29 h 42"/>
                <a:gd name="T28" fmla="*/ 9 w 19"/>
                <a:gd name="T29" fmla="*/ 38 h 42"/>
                <a:gd name="T30" fmla="*/ 3 w 19"/>
                <a:gd name="T31" fmla="*/ 42 h 42"/>
                <a:gd name="T32" fmla="*/ 2 w 19"/>
                <a:gd name="T33" fmla="*/ 42 h 42"/>
                <a:gd name="T34" fmla="*/ 0 w 19"/>
                <a:gd name="T35" fmla="*/ 40 h 42"/>
                <a:gd name="T36" fmla="*/ 0 w 19"/>
                <a:gd name="T37" fmla="*/ 3 h 42"/>
                <a:gd name="T38" fmla="*/ 2 w 19"/>
                <a:gd name="T39" fmla="*/ 0 h 42"/>
                <a:gd name="T40" fmla="*/ 9 w 19"/>
                <a:gd name="T41" fmla="*/ 0 h 42"/>
                <a:gd name="T42" fmla="*/ 9 w 19"/>
                <a:gd name="T43" fmla="*/ 5 h 42"/>
                <a:gd name="T44" fmla="*/ 5 w 19"/>
                <a:gd name="T45" fmla="*/ 5 h 42"/>
                <a:gd name="T46" fmla="*/ 5 w 19"/>
                <a:gd name="T47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" h="42">
                  <a:moveTo>
                    <a:pt x="9" y="29"/>
                  </a:moveTo>
                  <a:cubicBezTo>
                    <a:pt x="10" y="28"/>
                    <a:pt x="11" y="26"/>
                    <a:pt x="11" y="23"/>
                  </a:cubicBezTo>
                  <a:cubicBezTo>
                    <a:pt x="13" y="17"/>
                    <a:pt x="13" y="11"/>
                    <a:pt x="13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7" y="0"/>
                    <a:pt x="17" y="1"/>
                  </a:cubicBezTo>
                  <a:cubicBezTo>
                    <a:pt x="18" y="1"/>
                    <a:pt x="19" y="3"/>
                    <a:pt x="18" y="4"/>
                  </a:cubicBezTo>
                  <a:cubicBezTo>
                    <a:pt x="18" y="10"/>
                    <a:pt x="18" y="18"/>
                    <a:pt x="16" y="25"/>
                  </a:cubicBezTo>
                  <a:cubicBezTo>
                    <a:pt x="14" y="30"/>
                    <a:pt x="12" y="34"/>
                    <a:pt x="9" y="38"/>
                  </a:cubicBezTo>
                  <a:lnTo>
                    <a:pt x="9" y="29"/>
                  </a:lnTo>
                  <a:close/>
                  <a:moveTo>
                    <a:pt x="5" y="35"/>
                  </a:moveTo>
                  <a:cubicBezTo>
                    <a:pt x="6" y="34"/>
                    <a:pt x="8" y="32"/>
                    <a:pt x="9" y="29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7" y="39"/>
                    <a:pt x="6" y="41"/>
                    <a:pt x="3" y="42"/>
                  </a:cubicBezTo>
                  <a:cubicBezTo>
                    <a:pt x="3" y="42"/>
                    <a:pt x="3" y="42"/>
                    <a:pt x="2" y="42"/>
                  </a:cubicBezTo>
                  <a:cubicBezTo>
                    <a:pt x="1" y="42"/>
                    <a:pt x="0" y="41"/>
                    <a:pt x="0" y="4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5" y="5"/>
                    <a:pt x="5" y="5"/>
                    <a:pt x="5" y="5"/>
                  </a:cubicBezTo>
                  <a:lnTo>
                    <a:pt x="5" y="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06" name="Freeform 261"/>
            <p:cNvSpPr>
              <a:spLocks noEditPoints="1"/>
            </p:cNvSpPr>
            <p:nvPr/>
          </p:nvSpPr>
          <p:spPr bwMode="auto">
            <a:xfrm>
              <a:off x="6193337" y="4271503"/>
              <a:ext cx="134541" cy="211931"/>
            </a:xfrm>
            <a:custGeom>
              <a:avLst/>
              <a:gdLst>
                <a:gd name="T0" fmla="*/ 39 w 79"/>
                <a:gd name="T1" fmla="*/ 112 h 125"/>
                <a:gd name="T2" fmla="*/ 73 w 79"/>
                <a:gd name="T3" fmla="*/ 97 h 125"/>
                <a:gd name="T4" fmla="*/ 39 w 79"/>
                <a:gd name="T5" fmla="*/ 10 h 125"/>
                <a:gd name="T6" fmla="*/ 39 w 79"/>
                <a:gd name="T7" fmla="*/ 0 h 125"/>
                <a:gd name="T8" fmla="*/ 41 w 79"/>
                <a:gd name="T9" fmla="*/ 2 h 125"/>
                <a:gd name="T10" fmla="*/ 78 w 79"/>
                <a:gd name="T11" fmla="*/ 97 h 125"/>
                <a:gd name="T12" fmla="*/ 77 w 79"/>
                <a:gd name="T13" fmla="*/ 100 h 125"/>
                <a:gd name="T14" fmla="*/ 39 w 79"/>
                <a:gd name="T15" fmla="*/ 117 h 125"/>
                <a:gd name="T16" fmla="*/ 39 w 79"/>
                <a:gd name="T17" fmla="*/ 112 h 125"/>
                <a:gd name="T18" fmla="*/ 22 w 79"/>
                <a:gd name="T19" fmla="*/ 5 h 125"/>
                <a:gd name="T20" fmla="*/ 19 w 79"/>
                <a:gd name="T21" fmla="*/ 28 h 125"/>
                <a:gd name="T22" fmla="*/ 5 w 79"/>
                <a:gd name="T23" fmla="*/ 46 h 125"/>
                <a:gd name="T24" fmla="*/ 5 w 79"/>
                <a:gd name="T25" fmla="*/ 72 h 125"/>
                <a:gd name="T26" fmla="*/ 24 w 79"/>
                <a:gd name="T27" fmla="*/ 119 h 125"/>
                <a:gd name="T28" fmla="*/ 39 w 79"/>
                <a:gd name="T29" fmla="*/ 112 h 125"/>
                <a:gd name="T30" fmla="*/ 39 w 79"/>
                <a:gd name="T31" fmla="*/ 117 h 125"/>
                <a:gd name="T32" fmla="*/ 23 w 79"/>
                <a:gd name="T33" fmla="*/ 124 h 125"/>
                <a:gd name="T34" fmla="*/ 23 w 79"/>
                <a:gd name="T35" fmla="*/ 124 h 125"/>
                <a:gd name="T36" fmla="*/ 23 w 79"/>
                <a:gd name="T37" fmla="*/ 124 h 125"/>
                <a:gd name="T38" fmla="*/ 20 w 79"/>
                <a:gd name="T39" fmla="*/ 123 h 125"/>
                <a:gd name="T40" fmla="*/ 0 w 79"/>
                <a:gd name="T41" fmla="*/ 73 h 125"/>
                <a:gd name="T42" fmla="*/ 0 w 79"/>
                <a:gd name="T43" fmla="*/ 72 h 125"/>
                <a:gd name="T44" fmla="*/ 0 w 79"/>
                <a:gd name="T45" fmla="*/ 45 h 125"/>
                <a:gd name="T46" fmla="*/ 0 w 79"/>
                <a:gd name="T47" fmla="*/ 45 h 125"/>
                <a:gd name="T48" fmla="*/ 1 w 79"/>
                <a:gd name="T49" fmla="*/ 43 h 125"/>
                <a:gd name="T50" fmla="*/ 15 w 79"/>
                <a:gd name="T51" fmla="*/ 27 h 125"/>
                <a:gd name="T52" fmla="*/ 18 w 79"/>
                <a:gd name="T53" fmla="*/ 4 h 125"/>
                <a:gd name="T54" fmla="*/ 17 w 79"/>
                <a:gd name="T55" fmla="*/ 3 h 125"/>
                <a:gd name="T56" fmla="*/ 20 w 79"/>
                <a:gd name="T57" fmla="*/ 0 h 125"/>
                <a:gd name="T58" fmla="*/ 39 w 79"/>
                <a:gd name="T59" fmla="*/ 0 h 125"/>
                <a:gd name="T60" fmla="*/ 39 w 79"/>
                <a:gd name="T61" fmla="*/ 0 h 125"/>
                <a:gd name="T62" fmla="*/ 39 w 79"/>
                <a:gd name="T63" fmla="*/ 0 h 125"/>
                <a:gd name="T64" fmla="*/ 39 w 79"/>
                <a:gd name="T65" fmla="*/ 10 h 125"/>
                <a:gd name="T66" fmla="*/ 37 w 79"/>
                <a:gd name="T67" fmla="*/ 5 h 125"/>
                <a:gd name="T68" fmla="*/ 22 w 79"/>
                <a:gd name="T69" fmla="*/ 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9" h="125">
                  <a:moveTo>
                    <a:pt x="39" y="112"/>
                  </a:moveTo>
                  <a:cubicBezTo>
                    <a:pt x="73" y="97"/>
                    <a:pt x="73" y="97"/>
                    <a:pt x="73" y="97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0" y="0"/>
                    <a:pt x="40" y="1"/>
                    <a:pt x="41" y="2"/>
                  </a:cubicBezTo>
                  <a:cubicBezTo>
                    <a:pt x="78" y="97"/>
                    <a:pt x="78" y="97"/>
                    <a:pt x="78" y="97"/>
                  </a:cubicBezTo>
                  <a:cubicBezTo>
                    <a:pt x="79" y="99"/>
                    <a:pt x="78" y="100"/>
                    <a:pt x="77" y="100"/>
                  </a:cubicBezTo>
                  <a:cubicBezTo>
                    <a:pt x="39" y="117"/>
                    <a:pt x="39" y="117"/>
                    <a:pt x="39" y="117"/>
                  </a:cubicBezTo>
                  <a:lnTo>
                    <a:pt x="39" y="112"/>
                  </a:lnTo>
                  <a:close/>
                  <a:moveTo>
                    <a:pt x="22" y="5"/>
                  </a:moveTo>
                  <a:cubicBezTo>
                    <a:pt x="22" y="13"/>
                    <a:pt x="22" y="21"/>
                    <a:pt x="19" y="28"/>
                  </a:cubicBezTo>
                  <a:cubicBezTo>
                    <a:pt x="17" y="36"/>
                    <a:pt x="12" y="42"/>
                    <a:pt x="5" y="46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24" y="119"/>
                    <a:pt x="24" y="119"/>
                    <a:pt x="24" y="119"/>
                  </a:cubicBezTo>
                  <a:cubicBezTo>
                    <a:pt x="39" y="112"/>
                    <a:pt x="39" y="112"/>
                    <a:pt x="39" y="112"/>
                  </a:cubicBezTo>
                  <a:cubicBezTo>
                    <a:pt x="39" y="117"/>
                    <a:pt x="39" y="117"/>
                    <a:pt x="39" y="117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23" y="124"/>
                    <a:pt x="23" y="124"/>
                    <a:pt x="23" y="124"/>
                  </a:cubicBezTo>
                  <a:cubicBezTo>
                    <a:pt x="22" y="125"/>
                    <a:pt x="21" y="124"/>
                    <a:pt x="20" y="123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3"/>
                    <a:pt x="0" y="72"/>
                    <a:pt x="0" y="72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4"/>
                    <a:pt x="0" y="43"/>
                    <a:pt x="1" y="43"/>
                  </a:cubicBezTo>
                  <a:cubicBezTo>
                    <a:pt x="8" y="39"/>
                    <a:pt x="12" y="34"/>
                    <a:pt x="15" y="27"/>
                  </a:cubicBezTo>
                  <a:cubicBezTo>
                    <a:pt x="17" y="19"/>
                    <a:pt x="17" y="11"/>
                    <a:pt x="18" y="4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1"/>
                    <a:pt x="18" y="0"/>
                    <a:pt x="20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7" y="5"/>
                    <a:pt x="37" y="5"/>
                    <a:pt x="37" y="5"/>
                  </a:cubicBezTo>
                  <a:lnTo>
                    <a:pt x="22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07" name="Freeform 262"/>
            <p:cNvSpPr>
              <a:spLocks noEditPoints="1"/>
            </p:cNvSpPr>
            <p:nvPr/>
          </p:nvSpPr>
          <p:spPr bwMode="auto">
            <a:xfrm>
              <a:off x="6124281" y="4247691"/>
              <a:ext cx="138113" cy="26194"/>
            </a:xfrm>
            <a:custGeom>
              <a:avLst/>
              <a:gdLst>
                <a:gd name="T0" fmla="*/ 77 w 82"/>
                <a:gd name="T1" fmla="*/ 5 h 15"/>
                <a:gd name="T2" fmla="*/ 41 w 82"/>
                <a:gd name="T3" fmla="*/ 5 h 15"/>
                <a:gd name="T4" fmla="*/ 41 w 82"/>
                <a:gd name="T5" fmla="*/ 0 h 15"/>
                <a:gd name="T6" fmla="*/ 80 w 82"/>
                <a:gd name="T7" fmla="*/ 0 h 15"/>
                <a:gd name="T8" fmla="*/ 82 w 82"/>
                <a:gd name="T9" fmla="*/ 3 h 15"/>
                <a:gd name="T10" fmla="*/ 82 w 82"/>
                <a:gd name="T11" fmla="*/ 13 h 15"/>
                <a:gd name="T12" fmla="*/ 80 w 82"/>
                <a:gd name="T13" fmla="*/ 15 h 15"/>
                <a:gd name="T14" fmla="*/ 43 w 82"/>
                <a:gd name="T15" fmla="*/ 15 h 15"/>
                <a:gd name="T16" fmla="*/ 41 w 82"/>
                <a:gd name="T17" fmla="*/ 15 h 15"/>
                <a:gd name="T18" fmla="*/ 41 w 82"/>
                <a:gd name="T19" fmla="*/ 10 h 15"/>
                <a:gd name="T20" fmla="*/ 43 w 82"/>
                <a:gd name="T21" fmla="*/ 10 h 15"/>
                <a:gd name="T22" fmla="*/ 77 w 82"/>
                <a:gd name="T23" fmla="*/ 10 h 15"/>
                <a:gd name="T24" fmla="*/ 77 w 82"/>
                <a:gd name="T25" fmla="*/ 5 h 15"/>
                <a:gd name="T26" fmla="*/ 41 w 82"/>
                <a:gd name="T27" fmla="*/ 5 h 15"/>
                <a:gd name="T28" fmla="*/ 5 w 82"/>
                <a:gd name="T29" fmla="*/ 5 h 15"/>
                <a:gd name="T30" fmla="*/ 5 w 82"/>
                <a:gd name="T31" fmla="*/ 10 h 15"/>
                <a:gd name="T32" fmla="*/ 39 w 82"/>
                <a:gd name="T33" fmla="*/ 10 h 15"/>
                <a:gd name="T34" fmla="*/ 41 w 82"/>
                <a:gd name="T35" fmla="*/ 10 h 15"/>
                <a:gd name="T36" fmla="*/ 41 w 82"/>
                <a:gd name="T37" fmla="*/ 15 h 15"/>
                <a:gd name="T38" fmla="*/ 39 w 82"/>
                <a:gd name="T39" fmla="*/ 15 h 15"/>
                <a:gd name="T40" fmla="*/ 2 w 82"/>
                <a:gd name="T41" fmla="*/ 15 h 15"/>
                <a:gd name="T42" fmla="*/ 0 w 82"/>
                <a:gd name="T43" fmla="*/ 13 h 15"/>
                <a:gd name="T44" fmla="*/ 0 w 82"/>
                <a:gd name="T45" fmla="*/ 3 h 15"/>
                <a:gd name="T46" fmla="*/ 2 w 82"/>
                <a:gd name="T47" fmla="*/ 0 h 15"/>
                <a:gd name="T48" fmla="*/ 41 w 82"/>
                <a:gd name="T49" fmla="*/ 0 h 15"/>
                <a:gd name="T50" fmla="*/ 41 w 82"/>
                <a:gd name="T51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2" h="15">
                  <a:moveTo>
                    <a:pt x="77" y="5"/>
                  </a:moveTo>
                  <a:cubicBezTo>
                    <a:pt x="41" y="5"/>
                    <a:pt x="41" y="5"/>
                    <a:pt x="41" y="5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1" y="0"/>
                    <a:pt x="82" y="1"/>
                    <a:pt x="82" y="3"/>
                  </a:cubicBezTo>
                  <a:cubicBezTo>
                    <a:pt x="82" y="13"/>
                    <a:pt x="82" y="13"/>
                    <a:pt x="82" y="13"/>
                  </a:cubicBezTo>
                  <a:cubicBezTo>
                    <a:pt x="82" y="14"/>
                    <a:pt x="81" y="15"/>
                    <a:pt x="80" y="15"/>
                  </a:cubicBezTo>
                  <a:cubicBezTo>
                    <a:pt x="43" y="15"/>
                    <a:pt x="43" y="15"/>
                    <a:pt x="43" y="15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77" y="10"/>
                    <a:pt x="77" y="10"/>
                    <a:pt x="77" y="10"/>
                  </a:cubicBezTo>
                  <a:lnTo>
                    <a:pt x="77" y="5"/>
                  </a:lnTo>
                  <a:close/>
                  <a:moveTo>
                    <a:pt x="41" y="5"/>
                  </a:moveTo>
                  <a:cubicBezTo>
                    <a:pt x="5" y="5"/>
                    <a:pt x="5" y="5"/>
                    <a:pt x="5" y="5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5"/>
                    <a:pt x="41" y="15"/>
                    <a:pt x="41" y="15"/>
                  </a:cubicBezTo>
                  <a:cubicBezTo>
                    <a:pt x="39" y="15"/>
                    <a:pt x="39" y="15"/>
                    <a:pt x="39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5"/>
                    <a:pt x="0" y="14"/>
                    <a:pt x="0" y="1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1" y="0"/>
                    <a:pt x="41" y="0"/>
                    <a:pt x="41" y="0"/>
                  </a:cubicBezTo>
                  <a:lnTo>
                    <a:pt x="4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08" name="Freeform 263"/>
            <p:cNvSpPr>
              <a:spLocks noEditPoints="1"/>
            </p:cNvSpPr>
            <p:nvPr/>
          </p:nvSpPr>
          <p:spPr bwMode="auto">
            <a:xfrm>
              <a:off x="6154047" y="5139470"/>
              <a:ext cx="286941" cy="242888"/>
            </a:xfrm>
            <a:custGeom>
              <a:avLst/>
              <a:gdLst>
                <a:gd name="T0" fmla="*/ 151 w 169"/>
                <a:gd name="T1" fmla="*/ 70 h 143"/>
                <a:gd name="T2" fmla="*/ 132 w 169"/>
                <a:gd name="T3" fmla="*/ 19 h 143"/>
                <a:gd name="T4" fmla="*/ 169 w 169"/>
                <a:gd name="T5" fmla="*/ 50 h 143"/>
                <a:gd name="T6" fmla="*/ 153 w 169"/>
                <a:gd name="T7" fmla="*/ 75 h 143"/>
                <a:gd name="T8" fmla="*/ 153 w 169"/>
                <a:gd name="T9" fmla="*/ 76 h 143"/>
                <a:gd name="T10" fmla="*/ 132 w 169"/>
                <a:gd name="T11" fmla="*/ 59 h 143"/>
                <a:gd name="T12" fmla="*/ 133 w 169"/>
                <a:gd name="T13" fmla="*/ 140 h 143"/>
                <a:gd name="T14" fmla="*/ 132 w 169"/>
                <a:gd name="T15" fmla="*/ 52 h 143"/>
                <a:gd name="T16" fmla="*/ 132 w 169"/>
                <a:gd name="T17" fmla="*/ 52 h 143"/>
                <a:gd name="T18" fmla="*/ 107 w 169"/>
                <a:gd name="T19" fmla="*/ 11 h 143"/>
                <a:gd name="T20" fmla="*/ 85 w 169"/>
                <a:gd name="T21" fmla="*/ 16 h 143"/>
                <a:gd name="T22" fmla="*/ 86 w 169"/>
                <a:gd name="T23" fmla="*/ 11 h 143"/>
                <a:gd name="T24" fmla="*/ 110 w 169"/>
                <a:gd name="T25" fmla="*/ 1 h 143"/>
                <a:gd name="T26" fmla="*/ 110 w 169"/>
                <a:gd name="T27" fmla="*/ 1 h 143"/>
                <a:gd name="T28" fmla="*/ 132 w 169"/>
                <a:gd name="T29" fmla="*/ 13 h 143"/>
                <a:gd name="T30" fmla="*/ 113 w 169"/>
                <a:gd name="T31" fmla="*/ 6 h 143"/>
                <a:gd name="T32" fmla="*/ 128 w 169"/>
                <a:gd name="T33" fmla="*/ 138 h 143"/>
                <a:gd name="T34" fmla="*/ 130 w 169"/>
                <a:gd name="T35" fmla="*/ 51 h 143"/>
                <a:gd name="T36" fmla="*/ 132 w 169"/>
                <a:gd name="T37" fmla="*/ 52 h 143"/>
                <a:gd name="T38" fmla="*/ 132 w 169"/>
                <a:gd name="T39" fmla="*/ 51 h 143"/>
                <a:gd name="T40" fmla="*/ 132 w 169"/>
                <a:gd name="T41" fmla="*/ 142 h 143"/>
                <a:gd name="T42" fmla="*/ 85 w 169"/>
                <a:gd name="T43" fmla="*/ 143 h 143"/>
                <a:gd name="T44" fmla="*/ 85 w 169"/>
                <a:gd name="T45" fmla="*/ 16 h 143"/>
                <a:gd name="T46" fmla="*/ 60 w 169"/>
                <a:gd name="T47" fmla="*/ 6 h 143"/>
                <a:gd name="T48" fmla="*/ 19 w 169"/>
                <a:gd name="T49" fmla="*/ 70 h 143"/>
                <a:gd name="T50" fmla="*/ 41 w 169"/>
                <a:gd name="T51" fmla="*/ 52 h 143"/>
                <a:gd name="T52" fmla="*/ 42 w 169"/>
                <a:gd name="T53" fmla="*/ 53 h 143"/>
                <a:gd name="T54" fmla="*/ 85 w 169"/>
                <a:gd name="T55" fmla="*/ 138 h 143"/>
                <a:gd name="T56" fmla="*/ 85 w 169"/>
                <a:gd name="T57" fmla="*/ 143 h 143"/>
                <a:gd name="T58" fmla="*/ 39 w 169"/>
                <a:gd name="T59" fmla="*/ 143 h 143"/>
                <a:gd name="T60" fmla="*/ 37 w 169"/>
                <a:gd name="T61" fmla="*/ 140 h 143"/>
                <a:gd name="T62" fmla="*/ 20 w 169"/>
                <a:gd name="T63" fmla="*/ 76 h 143"/>
                <a:gd name="T64" fmla="*/ 16 w 169"/>
                <a:gd name="T65" fmla="*/ 75 h 143"/>
                <a:gd name="T66" fmla="*/ 1 w 169"/>
                <a:gd name="T67" fmla="*/ 52 h 143"/>
                <a:gd name="T68" fmla="*/ 60 w 169"/>
                <a:gd name="T69" fmla="*/ 1 h 143"/>
                <a:gd name="T70" fmla="*/ 63 w 169"/>
                <a:gd name="T71" fmla="*/ 1 h 143"/>
                <a:gd name="T72" fmla="*/ 85 w 169"/>
                <a:gd name="T73" fmla="*/ 1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9" h="143">
                  <a:moveTo>
                    <a:pt x="132" y="52"/>
                  </a:moveTo>
                  <a:cubicBezTo>
                    <a:pt x="137" y="56"/>
                    <a:pt x="147" y="66"/>
                    <a:pt x="151" y="70"/>
                  </a:cubicBezTo>
                  <a:cubicBezTo>
                    <a:pt x="164" y="51"/>
                    <a:pt x="164" y="51"/>
                    <a:pt x="164" y="51"/>
                  </a:cubicBezTo>
                  <a:cubicBezTo>
                    <a:pt x="159" y="40"/>
                    <a:pt x="145" y="28"/>
                    <a:pt x="132" y="19"/>
                  </a:cubicBezTo>
                  <a:cubicBezTo>
                    <a:pt x="132" y="13"/>
                    <a:pt x="132" y="13"/>
                    <a:pt x="132" y="13"/>
                  </a:cubicBezTo>
                  <a:cubicBezTo>
                    <a:pt x="146" y="23"/>
                    <a:pt x="164" y="38"/>
                    <a:pt x="169" y="50"/>
                  </a:cubicBezTo>
                  <a:cubicBezTo>
                    <a:pt x="169" y="51"/>
                    <a:pt x="169" y="52"/>
                    <a:pt x="169" y="52"/>
                  </a:cubicBezTo>
                  <a:cubicBezTo>
                    <a:pt x="153" y="75"/>
                    <a:pt x="153" y="75"/>
                    <a:pt x="153" y="75"/>
                  </a:cubicBezTo>
                  <a:cubicBezTo>
                    <a:pt x="153" y="75"/>
                    <a:pt x="153" y="75"/>
                    <a:pt x="153" y="75"/>
                  </a:cubicBezTo>
                  <a:cubicBezTo>
                    <a:pt x="153" y="76"/>
                    <a:pt x="153" y="76"/>
                    <a:pt x="153" y="76"/>
                  </a:cubicBezTo>
                  <a:cubicBezTo>
                    <a:pt x="152" y="77"/>
                    <a:pt x="150" y="77"/>
                    <a:pt x="149" y="76"/>
                  </a:cubicBezTo>
                  <a:cubicBezTo>
                    <a:pt x="149" y="76"/>
                    <a:pt x="139" y="65"/>
                    <a:pt x="132" y="59"/>
                  </a:cubicBezTo>
                  <a:cubicBezTo>
                    <a:pt x="133" y="140"/>
                    <a:pt x="133" y="140"/>
                    <a:pt x="133" y="140"/>
                  </a:cubicBezTo>
                  <a:cubicBezTo>
                    <a:pt x="133" y="140"/>
                    <a:pt x="133" y="140"/>
                    <a:pt x="133" y="140"/>
                  </a:cubicBezTo>
                  <a:cubicBezTo>
                    <a:pt x="133" y="141"/>
                    <a:pt x="132" y="141"/>
                    <a:pt x="132" y="142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2" y="53"/>
                    <a:pt x="132" y="53"/>
                    <a:pt x="132" y="53"/>
                  </a:cubicBezTo>
                  <a:cubicBezTo>
                    <a:pt x="132" y="53"/>
                    <a:pt x="132" y="52"/>
                    <a:pt x="132" y="52"/>
                  </a:cubicBezTo>
                  <a:close/>
                  <a:moveTo>
                    <a:pt x="113" y="6"/>
                  </a:moveTo>
                  <a:cubicBezTo>
                    <a:pt x="111" y="8"/>
                    <a:pt x="109" y="9"/>
                    <a:pt x="107" y="11"/>
                  </a:cubicBezTo>
                  <a:cubicBezTo>
                    <a:pt x="101" y="14"/>
                    <a:pt x="94" y="16"/>
                    <a:pt x="86" y="16"/>
                  </a:cubicBezTo>
                  <a:cubicBezTo>
                    <a:pt x="86" y="16"/>
                    <a:pt x="85" y="16"/>
                    <a:pt x="85" y="16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85" y="11"/>
                    <a:pt x="86" y="11"/>
                    <a:pt x="86" y="11"/>
                  </a:cubicBezTo>
                  <a:cubicBezTo>
                    <a:pt x="93" y="11"/>
                    <a:pt x="100" y="10"/>
                    <a:pt x="104" y="7"/>
                  </a:cubicBezTo>
                  <a:cubicBezTo>
                    <a:pt x="107" y="5"/>
                    <a:pt x="109" y="4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1" y="0"/>
                    <a:pt x="112" y="0"/>
                    <a:pt x="113" y="1"/>
                  </a:cubicBezTo>
                  <a:cubicBezTo>
                    <a:pt x="113" y="1"/>
                    <a:pt x="122" y="6"/>
                    <a:pt x="132" y="13"/>
                  </a:cubicBezTo>
                  <a:cubicBezTo>
                    <a:pt x="132" y="19"/>
                    <a:pt x="132" y="19"/>
                    <a:pt x="132" y="19"/>
                  </a:cubicBezTo>
                  <a:cubicBezTo>
                    <a:pt x="124" y="13"/>
                    <a:pt x="116" y="8"/>
                    <a:pt x="113" y="6"/>
                  </a:cubicBezTo>
                  <a:close/>
                  <a:moveTo>
                    <a:pt x="85" y="138"/>
                  </a:moveTo>
                  <a:cubicBezTo>
                    <a:pt x="128" y="138"/>
                    <a:pt x="128" y="138"/>
                    <a:pt x="128" y="138"/>
                  </a:cubicBezTo>
                  <a:cubicBezTo>
                    <a:pt x="128" y="53"/>
                    <a:pt x="128" y="53"/>
                    <a:pt x="128" y="53"/>
                  </a:cubicBezTo>
                  <a:cubicBezTo>
                    <a:pt x="128" y="52"/>
                    <a:pt x="129" y="51"/>
                    <a:pt x="130" y="51"/>
                  </a:cubicBezTo>
                  <a:cubicBezTo>
                    <a:pt x="131" y="51"/>
                    <a:pt x="131" y="51"/>
                    <a:pt x="132" y="51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2" y="52"/>
                    <a:pt x="132" y="52"/>
                    <a:pt x="132" y="51"/>
                  </a:cubicBezTo>
                  <a:cubicBezTo>
                    <a:pt x="132" y="52"/>
                    <a:pt x="132" y="52"/>
                    <a:pt x="132" y="52"/>
                  </a:cubicBezTo>
                  <a:cubicBezTo>
                    <a:pt x="132" y="142"/>
                    <a:pt x="132" y="142"/>
                    <a:pt x="132" y="142"/>
                  </a:cubicBezTo>
                  <a:cubicBezTo>
                    <a:pt x="132" y="142"/>
                    <a:pt x="131" y="143"/>
                    <a:pt x="130" y="143"/>
                  </a:cubicBezTo>
                  <a:cubicBezTo>
                    <a:pt x="85" y="143"/>
                    <a:pt x="85" y="143"/>
                    <a:pt x="85" y="143"/>
                  </a:cubicBezTo>
                  <a:lnTo>
                    <a:pt x="85" y="138"/>
                  </a:lnTo>
                  <a:close/>
                  <a:moveTo>
                    <a:pt x="85" y="16"/>
                  </a:moveTo>
                  <a:cubicBezTo>
                    <a:pt x="78" y="16"/>
                    <a:pt x="71" y="14"/>
                    <a:pt x="66" y="11"/>
                  </a:cubicBezTo>
                  <a:cubicBezTo>
                    <a:pt x="64" y="9"/>
                    <a:pt x="62" y="8"/>
                    <a:pt x="60" y="6"/>
                  </a:cubicBezTo>
                  <a:cubicBezTo>
                    <a:pt x="51" y="11"/>
                    <a:pt x="14" y="34"/>
                    <a:pt x="6" y="51"/>
                  </a:cubicBezTo>
                  <a:cubicBezTo>
                    <a:pt x="19" y="70"/>
                    <a:pt x="19" y="70"/>
                    <a:pt x="19" y="70"/>
                  </a:cubicBezTo>
                  <a:cubicBezTo>
                    <a:pt x="23" y="66"/>
                    <a:pt x="33" y="56"/>
                    <a:pt x="38" y="51"/>
                  </a:cubicBezTo>
                  <a:cubicBezTo>
                    <a:pt x="39" y="50"/>
                    <a:pt x="41" y="51"/>
                    <a:pt x="41" y="52"/>
                  </a:cubicBezTo>
                  <a:cubicBezTo>
                    <a:pt x="42" y="52"/>
                    <a:pt x="42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ubicBezTo>
                    <a:pt x="42" y="138"/>
                    <a:pt x="42" y="138"/>
                    <a:pt x="42" y="138"/>
                  </a:cubicBezTo>
                  <a:cubicBezTo>
                    <a:pt x="85" y="138"/>
                    <a:pt x="85" y="138"/>
                    <a:pt x="85" y="138"/>
                  </a:cubicBezTo>
                  <a:cubicBezTo>
                    <a:pt x="85" y="138"/>
                    <a:pt x="85" y="138"/>
                    <a:pt x="85" y="138"/>
                  </a:cubicBezTo>
                  <a:cubicBezTo>
                    <a:pt x="85" y="143"/>
                    <a:pt x="85" y="143"/>
                    <a:pt x="85" y="143"/>
                  </a:cubicBezTo>
                  <a:cubicBezTo>
                    <a:pt x="85" y="143"/>
                    <a:pt x="85" y="143"/>
                    <a:pt x="85" y="143"/>
                  </a:cubicBezTo>
                  <a:cubicBezTo>
                    <a:pt x="39" y="143"/>
                    <a:pt x="39" y="143"/>
                    <a:pt x="39" y="143"/>
                  </a:cubicBezTo>
                  <a:cubicBezTo>
                    <a:pt x="39" y="143"/>
                    <a:pt x="39" y="143"/>
                    <a:pt x="39" y="143"/>
                  </a:cubicBezTo>
                  <a:cubicBezTo>
                    <a:pt x="38" y="143"/>
                    <a:pt x="37" y="141"/>
                    <a:pt x="37" y="140"/>
                  </a:cubicBezTo>
                  <a:cubicBezTo>
                    <a:pt x="37" y="59"/>
                    <a:pt x="37" y="59"/>
                    <a:pt x="37" y="59"/>
                  </a:cubicBezTo>
                  <a:cubicBezTo>
                    <a:pt x="30" y="65"/>
                    <a:pt x="21" y="75"/>
                    <a:pt x="20" y="76"/>
                  </a:cubicBezTo>
                  <a:cubicBezTo>
                    <a:pt x="20" y="76"/>
                    <a:pt x="20" y="76"/>
                    <a:pt x="20" y="76"/>
                  </a:cubicBezTo>
                  <a:cubicBezTo>
                    <a:pt x="19" y="77"/>
                    <a:pt x="17" y="77"/>
                    <a:pt x="16" y="75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0" y="52"/>
                    <a:pt x="0" y="51"/>
                    <a:pt x="1" y="50"/>
                  </a:cubicBezTo>
                  <a:cubicBezTo>
                    <a:pt x="9" y="29"/>
                    <a:pt x="59" y="1"/>
                    <a:pt x="60" y="1"/>
                  </a:cubicBezTo>
                  <a:cubicBezTo>
                    <a:pt x="60" y="1"/>
                    <a:pt x="60" y="1"/>
                    <a:pt x="60" y="1"/>
                  </a:cubicBezTo>
                  <a:cubicBezTo>
                    <a:pt x="61" y="0"/>
                    <a:pt x="62" y="0"/>
                    <a:pt x="63" y="1"/>
                  </a:cubicBezTo>
                  <a:cubicBezTo>
                    <a:pt x="64" y="4"/>
                    <a:pt x="66" y="5"/>
                    <a:pt x="68" y="7"/>
                  </a:cubicBezTo>
                  <a:cubicBezTo>
                    <a:pt x="73" y="9"/>
                    <a:pt x="79" y="11"/>
                    <a:pt x="85" y="11"/>
                  </a:cubicBezTo>
                  <a:lnTo>
                    <a:pt x="85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09" name="Freeform 264"/>
            <p:cNvSpPr>
              <a:spLocks noEditPoints="1"/>
            </p:cNvSpPr>
            <p:nvPr/>
          </p:nvSpPr>
          <p:spPr bwMode="auto">
            <a:xfrm>
              <a:off x="6257631" y="5129945"/>
              <a:ext cx="86916" cy="29766"/>
            </a:xfrm>
            <a:custGeom>
              <a:avLst/>
              <a:gdLst>
                <a:gd name="T0" fmla="*/ 25 w 51"/>
                <a:gd name="T1" fmla="*/ 13 h 18"/>
                <a:gd name="T2" fmla="*/ 38 w 51"/>
                <a:gd name="T3" fmla="*/ 11 h 18"/>
                <a:gd name="T4" fmla="*/ 46 w 51"/>
                <a:gd name="T5" fmla="*/ 5 h 18"/>
                <a:gd name="T6" fmla="*/ 46 w 51"/>
                <a:gd name="T7" fmla="*/ 5 h 18"/>
                <a:gd name="T8" fmla="*/ 46 w 51"/>
                <a:gd name="T9" fmla="*/ 5 h 18"/>
                <a:gd name="T10" fmla="*/ 46 w 51"/>
                <a:gd name="T11" fmla="*/ 5 h 18"/>
                <a:gd name="T12" fmla="*/ 46 w 51"/>
                <a:gd name="T13" fmla="*/ 5 h 18"/>
                <a:gd name="T14" fmla="*/ 46 w 51"/>
                <a:gd name="T15" fmla="*/ 5 h 18"/>
                <a:gd name="T16" fmla="*/ 46 w 51"/>
                <a:gd name="T17" fmla="*/ 5 h 18"/>
                <a:gd name="T18" fmla="*/ 46 w 51"/>
                <a:gd name="T19" fmla="*/ 5 h 18"/>
                <a:gd name="T20" fmla="*/ 46 w 51"/>
                <a:gd name="T21" fmla="*/ 5 h 18"/>
                <a:gd name="T22" fmla="*/ 46 w 51"/>
                <a:gd name="T23" fmla="*/ 5 h 18"/>
                <a:gd name="T24" fmla="*/ 38 w 51"/>
                <a:gd name="T25" fmla="*/ 11 h 18"/>
                <a:gd name="T26" fmla="*/ 25 w 51"/>
                <a:gd name="T27" fmla="*/ 13 h 18"/>
                <a:gd name="T28" fmla="*/ 25 w 51"/>
                <a:gd name="T29" fmla="*/ 13 h 18"/>
                <a:gd name="T30" fmla="*/ 25 w 51"/>
                <a:gd name="T31" fmla="*/ 8 h 18"/>
                <a:gd name="T32" fmla="*/ 25 w 51"/>
                <a:gd name="T33" fmla="*/ 8 h 18"/>
                <a:gd name="T34" fmla="*/ 36 w 51"/>
                <a:gd name="T35" fmla="*/ 7 h 18"/>
                <a:gd name="T36" fmla="*/ 41 w 51"/>
                <a:gd name="T37" fmla="*/ 3 h 18"/>
                <a:gd name="T38" fmla="*/ 42 w 51"/>
                <a:gd name="T39" fmla="*/ 3 h 18"/>
                <a:gd name="T40" fmla="*/ 42 w 51"/>
                <a:gd name="T41" fmla="*/ 3 h 18"/>
                <a:gd name="T42" fmla="*/ 42 w 51"/>
                <a:gd name="T43" fmla="*/ 3 h 18"/>
                <a:gd name="T44" fmla="*/ 44 w 51"/>
                <a:gd name="T45" fmla="*/ 0 h 18"/>
                <a:gd name="T46" fmla="*/ 48 w 51"/>
                <a:gd name="T47" fmla="*/ 1 h 18"/>
                <a:gd name="T48" fmla="*/ 48 w 51"/>
                <a:gd name="T49" fmla="*/ 1 h 18"/>
                <a:gd name="T50" fmla="*/ 48 w 51"/>
                <a:gd name="T51" fmla="*/ 1 h 18"/>
                <a:gd name="T52" fmla="*/ 48 w 51"/>
                <a:gd name="T53" fmla="*/ 1 h 18"/>
                <a:gd name="T54" fmla="*/ 50 w 51"/>
                <a:gd name="T55" fmla="*/ 4 h 18"/>
                <a:gd name="T56" fmla="*/ 50 w 51"/>
                <a:gd name="T57" fmla="*/ 7 h 18"/>
                <a:gd name="T58" fmla="*/ 50 w 51"/>
                <a:gd name="T59" fmla="*/ 7 h 18"/>
                <a:gd name="T60" fmla="*/ 40 w 51"/>
                <a:gd name="T61" fmla="*/ 15 h 18"/>
                <a:gd name="T62" fmla="*/ 25 w 51"/>
                <a:gd name="T63" fmla="*/ 18 h 18"/>
                <a:gd name="T64" fmla="*/ 25 w 51"/>
                <a:gd name="T65" fmla="*/ 18 h 18"/>
                <a:gd name="T66" fmla="*/ 25 w 51"/>
                <a:gd name="T67" fmla="*/ 13 h 18"/>
                <a:gd name="T68" fmla="*/ 25 w 51"/>
                <a:gd name="T69" fmla="*/ 13 h 18"/>
                <a:gd name="T70" fmla="*/ 13 w 51"/>
                <a:gd name="T71" fmla="*/ 11 h 18"/>
                <a:gd name="T72" fmla="*/ 5 w 51"/>
                <a:gd name="T73" fmla="*/ 5 h 18"/>
                <a:gd name="T74" fmla="*/ 5 w 51"/>
                <a:gd name="T75" fmla="*/ 5 h 18"/>
                <a:gd name="T76" fmla="*/ 5 w 51"/>
                <a:gd name="T77" fmla="*/ 5 h 18"/>
                <a:gd name="T78" fmla="*/ 5 w 51"/>
                <a:gd name="T79" fmla="*/ 5 h 18"/>
                <a:gd name="T80" fmla="*/ 5 w 51"/>
                <a:gd name="T81" fmla="*/ 5 h 18"/>
                <a:gd name="T82" fmla="*/ 5 w 51"/>
                <a:gd name="T83" fmla="*/ 5 h 18"/>
                <a:gd name="T84" fmla="*/ 12 w 51"/>
                <a:gd name="T85" fmla="*/ 11 h 18"/>
                <a:gd name="T86" fmla="*/ 25 w 51"/>
                <a:gd name="T87" fmla="*/ 13 h 18"/>
                <a:gd name="T88" fmla="*/ 25 w 51"/>
                <a:gd name="T89" fmla="*/ 18 h 18"/>
                <a:gd name="T90" fmla="*/ 11 w 51"/>
                <a:gd name="T91" fmla="*/ 15 h 18"/>
                <a:gd name="T92" fmla="*/ 1 w 51"/>
                <a:gd name="T93" fmla="*/ 7 h 18"/>
                <a:gd name="T94" fmla="*/ 0 w 51"/>
                <a:gd name="T95" fmla="*/ 4 h 18"/>
                <a:gd name="T96" fmla="*/ 3 w 51"/>
                <a:gd name="T97" fmla="*/ 1 h 18"/>
                <a:gd name="T98" fmla="*/ 3 w 51"/>
                <a:gd name="T99" fmla="*/ 1 h 18"/>
                <a:gd name="T100" fmla="*/ 3 w 51"/>
                <a:gd name="T101" fmla="*/ 1 h 18"/>
                <a:gd name="T102" fmla="*/ 6 w 51"/>
                <a:gd name="T103" fmla="*/ 0 h 18"/>
                <a:gd name="T104" fmla="*/ 9 w 51"/>
                <a:gd name="T105" fmla="*/ 3 h 18"/>
                <a:gd name="T106" fmla="*/ 9 w 51"/>
                <a:gd name="T107" fmla="*/ 3 h 18"/>
                <a:gd name="T108" fmla="*/ 9 w 51"/>
                <a:gd name="T109" fmla="*/ 3 h 18"/>
                <a:gd name="T110" fmla="*/ 15 w 51"/>
                <a:gd name="T111" fmla="*/ 7 h 18"/>
                <a:gd name="T112" fmla="*/ 25 w 51"/>
                <a:gd name="T113" fmla="*/ 8 h 18"/>
                <a:gd name="T114" fmla="*/ 25 w 51"/>
                <a:gd name="T115" fmla="*/ 1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1" h="18">
                  <a:moveTo>
                    <a:pt x="25" y="13"/>
                  </a:moveTo>
                  <a:cubicBezTo>
                    <a:pt x="30" y="13"/>
                    <a:pt x="35" y="12"/>
                    <a:pt x="38" y="11"/>
                  </a:cubicBezTo>
                  <a:cubicBezTo>
                    <a:pt x="42" y="9"/>
                    <a:pt x="44" y="7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4" y="7"/>
                    <a:pt x="41" y="10"/>
                    <a:pt x="38" y="11"/>
                  </a:cubicBezTo>
                  <a:cubicBezTo>
                    <a:pt x="34" y="12"/>
                    <a:pt x="30" y="13"/>
                    <a:pt x="25" y="13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30" y="8"/>
                    <a:pt x="33" y="8"/>
                    <a:pt x="36" y="7"/>
                  </a:cubicBezTo>
                  <a:cubicBezTo>
                    <a:pt x="39" y="5"/>
                    <a:pt x="41" y="4"/>
                    <a:pt x="41" y="3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42" y="1"/>
                    <a:pt x="43" y="1"/>
                    <a:pt x="44" y="0"/>
                  </a:cubicBezTo>
                  <a:cubicBezTo>
                    <a:pt x="46" y="0"/>
                    <a:pt x="47" y="0"/>
                    <a:pt x="48" y="1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9" y="1"/>
                    <a:pt x="50" y="3"/>
                    <a:pt x="50" y="4"/>
                  </a:cubicBezTo>
                  <a:cubicBezTo>
                    <a:pt x="51" y="5"/>
                    <a:pt x="51" y="6"/>
                    <a:pt x="50" y="7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8" y="11"/>
                    <a:pt x="45" y="13"/>
                    <a:pt x="40" y="15"/>
                  </a:cubicBezTo>
                  <a:cubicBezTo>
                    <a:pt x="36" y="17"/>
                    <a:pt x="31" y="18"/>
                    <a:pt x="25" y="18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3"/>
                    <a:pt x="25" y="13"/>
                    <a:pt x="25" y="13"/>
                  </a:cubicBezTo>
                  <a:close/>
                  <a:moveTo>
                    <a:pt x="25" y="13"/>
                  </a:moveTo>
                  <a:cubicBezTo>
                    <a:pt x="21" y="13"/>
                    <a:pt x="17" y="12"/>
                    <a:pt x="13" y="11"/>
                  </a:cubicBezTo>
                  <a:cubicBezTo>
                    <a:pt x="9" y="10"/>
                    <a:pt x="6" y="7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6" y="7"/>
                    <a:pt x="9" y="9"/>
                    <a:pt x="12" y="11"/>
                  </a:cubicBezTo>
                  <a:cubicBezTo>
                    <a:pt x="16" y="12"/>
                    <a:pt x="21" y="13"/>
                    <a:pt x="25" y="13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0" y="18"/>
                    <a:pt x="15" y="17"/>
                    <a:pt x="11" y="15"/>
                  </a:cubicBezTo>
                  <a:cubicBezTo>
                    <a:pt x="6" y="13"/>
                    <a:pt x="3" y="11"/>
                    <a:pt x="1" y="7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1" y="3"/>
                    <a:pt x="2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8" y="1"/>
                    <a:pt x="9" y="1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4"/>
                    <a:pt x="12" y="5"/>
                    <a:pt x="15" y="7"/>
                  </a:cubicBezTo>
                  <a:cubicBezTo>
                    <a:pt x="18" y="8"/>
                    <a:pt x="21" y="8"/>
                    <a:pt x="25" y="8"/>
                  </a:cubicBezTo>
                  <a:lnTo>
                    <a:pt x="25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10" name="Freeform 265"/>
            <p:cNvSpPr>
              <a:spLocks noEditPoints="1"/>
            </p:cNvSpPr>
            <p:nvPr/>
          </p:nvSpPr>
          <p:spPr bwMode="auto">
            <a:xfrm>
              <a:off x="6616009" y="4658456"/>
              <a:ext cx="221456" cy="113110"/>
            </a:xfrm>
            <a:custGeom>
              <a:avLst/>
              <a:gdLst>
                <a:gd name="T0" fmla="*/ 121 w 131"/>
                <a:gd name="T1" fmla="*/ 39 h 67"/>
                <a:gd name="T2" fmla="*/ 121 w 131"/>
                <a:gd name="T3" fmla="*/ 39 h 67"/>
                <a:gd name="T4" fmla="*/ 121 w 131"/>
                <a:gd name="T5" fmla="*/ 11 h 67"/>
                <a:gd name="T6" fmla="*/ 111 w 131"/>
                <a:gd name="T7" fmla="*/ 0 h 67"/>
                <a:gd name="T8" fmla="*/ 131 w 131"/>
                <a:gd name="T9" fmla="*/ 24 h 67"/>
                <a:gd name="T10" fmla="*/ 124 w 131"/>
                <a:gd name="T11" fmla="*/ 42 h 67"/>
                <a:gd name="T12" fmla="*/ 111 w 131"/>
                <a:gd name="T13" fmla="*/ 44 h 67"/>
                <a:gd name="T14" fmla="*/ 117 w 131"/>
                <a:gd name="T15" fmla="*/ 35 h 67"/>
                <a:gd name="T16" fmla="*/ 122 w 131"/>
                <a:gd name="T17" fmla="*/ 24 h 67"/>
                <a:gd name="T18" fmla="*/ 111 w 131"/>
                <a:gd name="T19" fmla="*/ 10 h 67"/>
                <a:gd name="T20" fmla="*/ 114 w 131"/>
                <a:gd name="T21" fmla="*/ 18 h 67"/>
                <a:gd name="T22" fmla="*/ 114 w 131"/>
                <a:gd name="T23" fmla="*/ 32 h 67"/>
                <a:gd name="T24" fmla="*/ 111 w 131"/>
                <a:gd name="T25" fmla="*/ 34 h 67"/>
                <a:gd name="T26" fmla="*/ 66 w 131"/>
                <a:gd name="T27" fmla="*/ 62 h 67"/>
                <a:gd name="T28" fmla="*/ 95 w 131"/>
                <a:gd name="T29" fmla="*/ 43 h 67"/>
                <a:gd name="T30" fmla="*/ 98 w 131"/>
                <a:gd name="T31" fmla="*/ 43 h 67"/>
                <a:gd name="T32" fmla="*/ 106 w 131"/>
                <a:gd name="T33" fmla="*/ 44 h 67"/>
                <a:gd name="T34" fmla="*/ 111 w 131"/>
                <a:gd name="T35" fmla="*/ 49 h 67"/>
                <a:gd name="T36" fmla="*/ 101 w 131"/>
                <a:gd name="T37" fmla="*/ 49 h 67"/>
                <a:gd name="T38" fmla="*/ 80 w 131"/>
                <a:gd name="T39" fmla="*/ 62 h 67"/>
                <a:gd name="T40" fmla="*/ 66 w 131"/>
                <a:gd name="T41" fmla="*/ 62 h 67"/>
                <a:gd name="T42" fmla="*/ 107 w 131"/>
                <a:gd name="T43" fmla="*/ 4 h 67"/>
                <a:gd name="T44" fmla="*/ 66 w 131"/>
                <a:gd name="T45" fmla="*/ 4 h 67"/>
                <a:gd name="T46" fmla="*/ 107 w 131"/>
                <a:gd name="T47" fmla="*/ 0 h 67"/>
                <a:gd name="T48" fmla="*/ 108 w 131"/>
                <a:gd name="T49" fmla="*/ 0 h 67"/>
                <a:gd name="T50" fmla="*/ 111 w 131"/>
                <a:gd name="T51" fmla="*/ 5 h 67"/>
                <a:gd name="T52" fmla="*/ 111 w 131"/>
                <a:gd name="T53" fmla="*/ 15 h 67"/>
                <a:gd name="T54" fmla="*/ 109 w 131"/>
                <a:gd name="T55" fmla="*/ 25 h 67"/>
                <a:gd name="T56" fmla="*/ 106 w 131"/>
                <a:gd name="T57" fmla="*/ 35 h 67"/>
                <a:gd name="T58" fmla="*/ 111 w 131"/>
                <a:gd name="T59" fmla="*/ 39 h 67"/>
                <a:gd name="T60" fmla="*/ 104 w 131"/>
                <a:gd name="T61" fmla="*/ 39 h 67"/>
                <a:gd name="T62" fmla="*/ 100 w 131"/>
                <a:gd name="T63" fmla="*/ 36 h 67"/>
                <a:gd name="T64" fmla="*/ 100 w 131"/>
                <a:gd name="T65" fmla="*/ 35 h 67"/>
                <a:gd name="T66" fmla="*/ 106 w 131"/>
                <a:gd name="T67" fmla="*/ 12 h 67"/>
                <a:gd name="T68" fmla="*/ 108 w 131"/>
                <a:gd name="T69" fmla="*/ 10 h 67"/>
                <a:gd name="T70" fmla="*/ 109 w 131"/>
                <a:gd name="T71" fmla="*/ 10 h 67"/>
                <a:gd name="T72" fmla="*/ 55 w 131"/>
                <a:gd name="T73" fmla="*/ 63 h 67"/>
                <a:gd name="T74" fmla="*/ 66 w 131"/>
                <a:gd name="T75" fmla="*/ 67 h 67"/>
                <a:gd name="T76" fmla="*/ 16 w 131"/>
                <a:gd name="T77" fmla="*/ 51 h 67"/>
                <a:gd name="T78" fmla="*/ 0 w 131"/>
                <a:gd name="T79" fmla="*/ 7 h 67"/>
                <a:gd name="T80" fmla="*/ 3 w 131"/>
                <a:gd name="T81" fmla="*/ 0 h 67"/>
                <a:gd name="T82" fmla="*/ 66 w 131"/>
                <a:gd name="T83" fmla="*/ 4 h 67"/>
                <a:gd name="T84" fmla="*/ 5 w 131"/>
                <a:gd name="T85" fmla="*/ 7 h 67"/>
                <a:gd name="T86" fmla="*/ 20 w 131"/>
                <a:gd name="T87" fmla="*/ 4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1" h="67">
                  <a:moveTo>
                    <a:pt x="111" y="44"/>
                  </a:moveTo>
                  <a:cubicBezTo>
                    <a:pt x="115" y="43"/>
                    <a:pt x="118" y="41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1" y="39"/>
                    <a:pt x="121" y="39"/>
                    <a:pt x="121" y="39"/>
                  </a:cubicBezTo>
                  <a:cubicBezTo>
                    <a:pt x="124" y="35"/>
                    <a:pt x="126" y="30"/>
                    <a:pt x="126" y="24"/>
                  </a:cubicBezTo>
                  <a:cubicBezTo>
                    <a:pt x="126" y="19"/>
                    <a:pt x="124" y="14"/>
                    <a:pt x="121" y="11"/>
                  </a:cubicBezTo>
                  <a:cubicBezTo>
                    <a:pt x="118" y="8"/>
                    <a:pt x="115" y="6"/>
                    <a:pt x="111" y="5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6" y="1"/>
                    <a:pt x="121" y="4"/>
                    <a:pt x="124" y="7"/>
                  </a:cubicBezTo>
                  <a:cubicBezTo>
                    <a:pt x="129" y="12"/>
                    <a:pt x="131" y="18"/>
                    <a:pt x="131" y="24"/>
                  </a:cubicBezTo>
                  <a:cubicBezTo>
                    <a:pt x="131" y="31"/>
                    <a:pt x="129" y="38"/>
                    <a:pt x="124" y="42"/>
                  </a:cubicBezTo>
                  <a:cubicBezTo>
                    <a:pt x="124" y="42"/>
                    <a:pt x="124" y="42"/>
                    <a:pt x="124" y="42"/>
                  </a:cubicBezTo>
                  <a:cubicBezTo>
                    <a:pt x="120" y="46"/>
                    <a:pt x="116" y="48"/>
                    <a:pt x="111" y="49"/>
                  </a:cubicBezTo>
                  <a:cubicBezTo>
                    <a:pt x="111" y="44"/>
                    <a:pt x="111" y="44"/>
                    <a:pt x="111" y="44"/>
                  </a:cubicBezTo>
                  <a:close/>
                  <a:moveTo>
                    <a:pt x="111" y="39"/>
                  </a:moveTo>
                  <a:cubicBezTo>
                    <a:pt x="113" y="38"/>
                    <a:pt x="115" y="37"/>
                    <a:pt x="117" y="35"/>
                  </a:cubicBezTo>
                  <a:cubicBezTo>
                    <a:pt x="117" y="35"/>
                    <a:pt x="117" y="35"/>
                    <a:pt x="117" y="35"/>
                  </a:cubicBezTo>
                  <a:cubicBezTo>
                    <a:pt x="120" y="32"/>
                    <a:pt x="122" y="29"/>
                    <a:pt x="122" y="24"/>
                  </a:cubicBezTo>
                  <a:cubicBezTo>
                    <a:pt x="122" y="21"/>
                    <a:pt x="120" y="17"/>
                    <a:pt x="118" y="15"/>
                  </a:cubicBezTo>
                  <a:cubicBezTo>
                    <a:pt x="116" y="13"/>
                    <a:pt x="114" y="11"/>
                    <a:pt x="111" y="10"/>
                  </a:cubicBezTo>
                  <a:cubicBezTo>
                    <a:pt x="111" y="15"/>
                    <a:pt x="111" y="15"/>
                    <a:pt x="111" y="15"/>
                  </a:cubicBezTo>
                  <a:cubicBezTo>
                    <a:pt x="112" y="16"/>
                    <a:pt x="113" y="17"/>
                    <a:pt x="114" y="18"/>
                  </a:cubicBezTo>
                  <a:cubicBezTo>
                    <a:pt x="116" y="20"/>
                    <a:pt x="117" y="22"/>
                    <a:pt x="117" y="24"/>
                  </a:cubicBezTo>
                  <a:cubicBezTo>
                    <a:pt x="117" y="27"/>
                    <a:pt x="116" y="30"/>
                    <a:pt x="114" y="32"/>
                  </a:cubicBezTo>
                  <a:cubicBezTo>
                    <a:pt x="114" y="32"/>
                    <a:pt x="114" y="32"/>
                    <a:pt x="114" y="32"/>
                  </a:cubicBezTo>
                  <a:cubicBezTo>
                    <a:pt x="113" y="33"/>
                    <a:pt x="112" y="33"/>
                    <a:pt x="111" y="34"/>
                  </a:cubicBezTo>
                  <a:lnTo>
                    <a:pt x="111" y="39"/>
                  </a:lnTo>
                  <a:close/>
                  <a:moveTo>
                    <a:pt x="66" y="62"/>
                  </a:moveTo>
                  <a:cubicBezTo>
                    <a:pt x="70" y="61"/>
                    <a:pt x="74" y="59"/>
                    <a:pt x="77" y="58"/>
                  </a:cubicBezTo>
                  <a:cubicBezTo>
                    <a:pt x="84" y="54"/>
                    <a:pt x="90" y="49"/>
                    <a:pt x="95" y="43"/>
                  </a:cubicBezTo>
                  <a:cubicBezTo>
                    <a:pt x="96" y="42"/>
                    <a:pt x="97" y="42"/>
                    <a:pt x="98" y="43"/>
                  </a:cubicBezTo>
                  <a:cubicBezTo>
                    <a:pt x="98" y="43"/>
                    <a:pt x="98" y="43"/>
                    <a:pt x="98" y="43"/>
                  </a:cubicBezTo>
                  <a:cubicBezTo>
                    <a:pt x="99" y="43"/>
                    <a:pt x="101" y="44"/>
                    <a:pt x="102" y="44"/>
                  </a:cubicBezTo>
                  <a:cubicBezTo>
                    <a:pt x="104" y="44"/>
                    <a:pt x="105" y="44"/>
                    <a:pt x="106" y="44"/>
                  </a:cubicBezTo>
                  <a:cubicBezTo>
                    <a:pt x="108" y="44"/>
                    <a:pt x="109" y="44"/>
                    <a:pt x="111" y="44"/>
                  </a:cubicBezTo>
                  <a:cubicBezTo>
                    <a:pt x="111" y="49"/>
                    <a:pt x="111" y="49"/>
                    <a:pt x="111" y="49"/>
                  </a:cubicBezTo>
                  <a:cubicBezTo>
                    <a:pt x="109" y="49"/>
                    <a:pt x="108" y="49"/>
                    <a:pt x="106" y="49"/>
                  </a:cubicBezTo>
                  <a:cubicBezTo>
                    <a:pt x="105" y="49"/>
                    <a:pt x="103" y="49"/>
                    <a:pt x="101" y="49"/>
                  </a:cubicBezTo>
                  <a:cubicBezTo>
                    <a:pt x="100" y="48"/>
                    <a:pt x="99" y="48"/>
                    <a:pt x="98" y="48"/>
                  </a:cubicBezTo>
                  <a:cubicBezTo>
                    <a:pt x="93" y="54"/>
                    <a:pt x="87" y="58"/>
                    <a:pt x="80" y="62"/>
                  </a:cubicBezTo>
                  <a:cubicBezTo>
                    <a:pt x="75" y="64"/>
                    <a:pt x="70" y="66"/>
                    <a:pt x="66" y="67"/>
                  </a:cubicBezTo>
                  <a:cubicBezTo>
                    <a:pt x="66" y="62"/>
                    <a:pt x="66" y="62"/>
                    <a:pt x="66" y="62"/>
                  </a:cubicBezTo>
                  <a:close/>
                  <a:moveTo>
                    <a:pt x="111" y="5"/>
                  </a:moveTo>
                  <a:cubicBezTo>
                    <a:pt x="110" y="5"/>
                    <a:pt x="109" y="5"/>
                    <a:pt x="107" y="4"/>
                  </a:cubicBezTo>
                  <a:cubicBezTo>
                    <a:pt x="107" y="4"/>
                    <a:pt x="107" y="4"/>
                    <a:pt x="107" y="4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9" y="0"/>
                    <a:pt x="110" y="0"/>
                    <a:pt x="111" y="0"/>
                  </a:cubicBezTo>
                  <a:cubicBezTo>
                    <a:pt x="111" y="5"/>
                    <a:pt x="111" y="5"/>
                    <a:pt x="111" y="5"/>
                  </a:cubicBezTo>
                  <a:close/>
                  <a:moveTo>
                    <a:pt x="111" y="10"/>
                  </a:moveTo>
                  <a:cubicBezTo>
                    <a:pt x="111" y="15"/>
                    <a:pt x="111" y="15"/>
                    <a:pt x="111" y="15"/>
                  </a:cubicBezTo>
                  <a:cubicBezTo>
                    <a:pt x="111" y="15"/>
                    <a:pt x="111" y="15"/>
                    <a:pt x="111" y="15"/>
                  </a:cubicBezTo>
                  <a:cubicBezTo>
                    <a:pt x="111" y="19"/>
                    <a:pt x="110" y="22"/>
                    <a:pt x="109" y="25"/>
                  </a:cubicBezTo>
                  <a:cubicBezTo>
                    <a:pt x="108" y="28"/>
                    <a:pt x="107" y="32"/>
                    <a:pt x="106" y="35"/>
                  </a:cubicBezTo>
                  <a:cubicBezTo>
                    <a:pt x="106" y="35"/>
                    <a:pt x="106" y="35"/>
                    <a:pt x="106" y="35"/>
                  </a:cubicBezTo>
                  <a:cubicBezTo>
                    <a:pt x="108" y="35"/>
                    <a:pt x="109" y="34"/>
                    <a:pt x="111" y="34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09" y="39"/>
                    <a:pt x="108" y="40"/>
                    <a:pt x="106" y="40"/>
                  </a:cubicBezTo>
                  <a:cubicBezTo>
                    <a:pt x="106" y="40"/>
                    <a:pt x="105" y="39"/>
                    <a:pt x="104" y="39"/>
                  </a:cubicBezTo>
                  <a:cubicBezTo>
                    <a:pt x="103" y="39"/>
                    <a:pt x="102" y="39"/>
                    <a:pt x="102" y="39"/>
                  </a:cubicBezTo>
                  <a:cubicBezTo>
                    <a:pt x="100" y="38"/>
                    <a:pt x="100" y="37"/>
                    <a:pt x="100" y="36"/>
                  </a:cubicBezTo>
                  <a:cubicBezTo>
                    <a:pt x="100" y="36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2"/>
                    <a:pt x="104" y="28"/>
                    <a:pt x="105" y="24"/>
                  </a:cubicBezTo>
                  <a:cubicBezTo>
                    <a:pt x="105" y="20"/>
                    <a:pt x="106" y="16"/>
                    <a:pt x="106" y="12"/>
                  </a:cubicBezTo>
                  <a:cubicBezTo>
                    <a:pt x="106" y="12"/>
                    <a:pt x="106" y="12"/>
                    <a:pt x="106" y="12"/>
                  </a:cubicBezTo>
                  <a:cubicBezTo>
                    <a:pt x="106" y="10"/>
                    <a:pt x="107" y="10"/>
                    <a:pt x="108" y="10"/>
                  </a:cubicBezTo>
                  <a:cubicBezTo>
                    <a:pt x="108" y="10"/>
                    <a:pt x="109" y="10"/>
                    <a:pt x="109" y="10"/>
                  </a:cubicBezTo>
                  <a:cubicBezTo>
                    <a:pt x="109" y="10"/>
                    <a:pt x="109" y="10"/>
                    <a:pt x="109" y="10"/>
                  </a:cubicBezTo>
                  <a:cubicBezTo>
                    <a:pt x="109" y="10"/>
                    <a:pt x="110" y="10"/>
                    <a:pt x="111" y="10"/>
                  </a:cubicBezTo>
                  <a:close/>
                  <a:moveTo>
                    <a:pt x="55" y="63"/>
                  </a:moveTo>
                  <a:cubicBezTo>
                    <a:pt x="59" y="63"/>
                    <a:pt x="62" y="62"/>
                    <a:pt x="66" y="62"/>
                  </a:cubicBezTo>
                  <a:cubicBezTo>
                    <a:pt x="66" y="67"/>
                    <a:pt x="66" y="67"/>
                    <a:pt x="66" y="67"/>
                  </a:cubicBezTo>
                  <a:cubicBezTo>
                    <a:pt x="62" y="67"/>
                    <a:pt x="59" y="67"/>
                    <a:pt x="55" y="67"/>
                  </a:cubicBezTo>
                  <a:cubicBezTo>
                    <a:pt x="40" y="67"/>
                    <a:pt x="26" y="61"/>
                    <a:pt x="16" y="51"/>
                  </a:cubicBezTo>
                  <a:cubicBezTo>
                    <a:pt x="6" y="41"/>
                    <a:pt x="0" y="27"/>
                    <a:pt x="0" y="12"/>
                  </a:cubicBezTo>
                  <a:cubicBezTo>
                    <a:pt x="0" y="10"/>
                    <a:pt x="0" y="9"/>
                    <a:pt x="0" y="7"/>
                  </a:cubicBezTo>
                  <a:cubicBezTo>
                    <a:pt x="0" y="5"/>
                    <a:pt x="1" y="3"/>
                    <a:pt x="1" y="2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5"/>
                    <a:pt x="5" y="6"/>
                    <a:pt x="5" y="7"/>
                  </a:cubicBezTo>
                  <a:cubicBezTo>
                    <a:pt x="5" y="9"/>
                    <a:pt x="5" y="10"/>
                    <a:pt x="5" y="12"/>
                  </a:cubicBezTo>
                  <a:cubicBezTo>
                    <a:pt x="5" y="26"/>
                    <a:pt x="10" y="39"/>
                    <a:pt x="20" y="48"/>
                  </a:cubicBezTo>
                  <a:cubicBezTo>
                    <a:pt x="29" y="57"/>
                    <a:pt x="41" y="63"/>
                    <a:pt x="55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11" name="Freeform 266"/>
            <p:cNvSpPr>
              <a:spLocks noEditPoints="1"/>
            </p:cNvSpPr>
            <p:nvPr/>
          </p:nvSpPr>
          <p:spPr bwMode="auto">
            <a:xfrm>
              <a:off x="6616009" y="4773948"/>
              <a:ext cx="201216" cy="25004"/>
            </a:xfrm>
            <a:custGeom>
              <a:avLst/>
              <a:gdLst>
                <a:gd name="T0" fmla="*/ 59 w 119"/>
                <a:gd name="T1" fmla="*/ 0 h 15"/>
                <a:gd name="T2" fmla="*/ 117 w 119"/>
                <a:gd name="T3" fmla="*/ 0 h 15"/>
                <a:gd name="T4" fmla="*/ 119 w 119"/>
                <a:gd name="T5" fmla="*/ 3 h 15"/>
                <a:gd name="T6" fmla="*/ 119 w 119"/>
                <a:gd name="T7" fmla="*/ 12 h 15"/>
                <a:gd name="T8" fmla="*/ 117 w 119"/>
                <a:gd name="T9" fmla="*/ 15 h 15"/>
                <a:gd name="T10" fmla="*/ 59 w 119"/>
                <a:gd name="T11" fmla="*/ 15 h 15"/>
                <a:gd name="T12" fmla="*/ 59 w 119"/>
                <a:gd name="T13" fmla="*/ 10 h 15"/>
                <a:gd name="T14" fmla="*/ 114 w 119"/>
                <a:gd name="T15" fmla="*/ 10 h 15"/>
                <a:gd name="T16" fmla="*/ 114 w 119"/>
                <a:gd name="T17" fmla="*/ 5 h 15"/>
                <a:gd name="T18" fmla="*/ 59 w 119"/>
                <a:gd name="T19" fmla="*/ 5 h 15"/>
                <a:gd name="T20" fmla="*/ 59 w 119"/>
                <a:gd name="T21" fmla="*/ 0 h 15"/>
                <a:gd name="T22" fmla="*/ 2 w 119"/>
                <a:gd name="T23" fmla="*/ 0 h 15"/>
                <a:gd name="T24" fmla="*/ 59 w 119"/>
                <a:gd name="T25" fmla="*/ 0 h 15"/>
                <a:gd name="T26" fmla="*/ 59 w 119"/>
                <a:gd name="T27" fmla="*/ 5 h 15"/>
                <a:gd name="T28" fmla="*/ 5 w 119"/>
                <a:gd name="T29" fmla="*/ 5 h 15"/>
                <a:gd name="T30" fmla="*/ 5 w 119"/>
                <a:gd name="T31" fmla="*/ 10 h 15"/>
                <a:gd name="T32" fmla="*/ 59 w 119"/>
                <a:gd name="T33" fmla="*/ 10 h 15"/>
                <a:gd name="T34" fmla="*/ 59 w 119"/>
                <a:gd name="T35" fmla="*/ 15 h 15"/>
                <a:gd name="T36" fmla="*/ 2 w 119"/>
                <a:gd name="T37" fmla="*/ 15 h 15"/>
                <a:gd name="T38" fmla="*/ 0 w 119"/>
                <a:gd name="T39" fmla="*/ 12 h 15"/>
                <a:gd name="T40" fmla="*/ 0 w 119"/>
                <a:gd name="T41" fmla="*/ 3 h 15"/>
                <a:gd name="T42" fmla="*/ 2 w 119"/>
                <a:gd name="T43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9" h="15">
                  <a:moveTo>
                    <a:pt x="59" y="0"/>
                  </a:moveTo>
                  <a:cubicBezTo>
                    <a:pt x="117" y="0"/>
                    <a:pt x="117" y="0"/>
                    <a:pt x="117" y="0"/>
                  </a:cubicBezTo>
                  <a:cubicBezTo>
                    <a:pt x="118" y="0"/>
                    <a:pt x="119" y="1"/>
                    <a:pt x="119" y="3"/>
                  </a:cubicBezTo>
                  <a:cubicBezTo>
                    <a:pt x="119" y="12"/>
                    <a:pt x="119" y="12"/>
                    <a:pt x="119" y="12"/>
                  </a:cubicBezTo>
                  <a:cubicBezTo>
                    <a:pt x="119" y="13"/>
                    <a:pt x="118" y="15"/>
                    <a:pt x="117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114" y="10"/>
                    <a:pt x="114" y="10"/>
                    <a:pt x="114" y="10"/>
                  </a:cubicBezTo>
                  <a:cubicBezTo>
                    <a:pt x="114" y="5"/>
                    <a:pt x="114" y="5"/>
                    <a:pt x="114" y="5"/>
                  </a:cubicBezTo>
                  <a:cubicBezTo>
                    <a:pt x="59" y="5"/>
                    <a:pt x="59" y="5"/>
                    <a:pt x="59" y="5"/>
                  </a:cubicBezTo>
                  <a:lnTo>
                    <a:pt x="59" y="0"/>
                  </a:lnTo>
                  <a:close/>
                  <a:moveTo>
                    <a:pt x="2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5"/>
                    <a:pt x="0" y="13"/>
                    <a:pt x="0" y="1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12" name="Freeform 268"/>
            <p:cNvSpPr>
              <a:spLocks noEditPoints="1"/>
            </p:cNvSpPr>
            <p:nvPr/>
          </p:nvSpPr>
          <p:spPr bwMode="auto">
            <a:xfrm>
              <a:off x="6712450" y="4567969"/>
              <a:ext cx="38100" cy="90488"/>
            </a:xfrm>
            <a:custGeom>
              <a:avLst/>
              <a:gdLst>
                <a:gd name="T0" fmla="*/ 12 w 23"/>
                <a:gd name="T1" fmla="*/ 47 h 53"/>
                <a:gd name="T2" fmla="*/ 17 w 23"/>
                <a:gd name="T3" fmla="*/ 42 h 53"/>
                <a:gd name="T4" fmla="*/ 18 w 23"/>
                <a:gd name="T5" fmla="*/ 32 h 53"/>
                <a:gd name="T6" fmla="*/ 14 w 23"/>
                <a:gd name="T7" fmla="*/ 24 h 53"/>
                <a:gd name="T8" fmla="*/ 13 w 23"/>
                <a:gd name="T9" fmla="*/ 22 h 53"/>
                <a:gd name="T10" fmla="*/ 12 w 23"/>
                <a:gd name="T11" fmla="*/ 19 h 53"/>
                <a:gd name="T12" fmla="*/ 12 w 23"/>
                <a:gd name="T13" fmla="*/ 12 h 53"/>
                <a:gd name="T14" fmla="*/ 13 w 23"/>
                <a:gd name="T15" fmla="*/ 10 h 53"/>
                <a:gd name="T16" fmla="*/ 15 w 23"/>
                <a:gd name="T17" fmla="*/ 7 h 53"/>
                <a:gd name="T18" fmla="*/ 14 w 23"/>
                <a:gd name="T19" fmla="*/ 6 h 53"/>
                <a:gd name="T20" fmla="*/ 14 w 23"/>
                <a:gd name="T21" fmla="*/ 6 h 53"/>
                <a:gd name="T22" fmla="*/ 13 w 23"/>
                <a:gd name="T23" fmla="*/ 5 h 53"/>
                <a:gd name="T24" fmla="*/ 12 w 23"/>
                <a:gd name="T25" fmla="*/ 5 h 53"/>
                <a:gd name="T26" fmla="*/ 12 w 23"/>
                <a:gd name="T27" fmla="*/ 0 h 53"/>
                <a:gd name="T28" fmla="*/ 16 w 23"/>
                <a:gd name="T29" fmla="*/ 1 h 53"/>
                <a:gd name="T30" fmla="*/ 18 w 23"/>
                <a:gd name="T31" fmla="*/ 3 h 53"/>
                <a:gd name="T32" fmla="*/ 18 w 23"/>
                <a:gd name="T33" fmla="*/ 4 h 53"/>
                <a:gd name="T34" fmla="*/ 19 w 23"/>
                <a:gd name="T35" fmla="*/ 6 h 53"/>
                <a:gd name="T36" fmla="*/ 16 w 23"/>
                <a:gd name="T37" fmla="*/ 14 h 53"/>
                <a:gd name="T38" fmla="*/ 16 w 23"/>
                <a:gd name="T39" fmla="*/ 16 h 53"/>
                <a:gd name="T40" fmla="*/ 17 w 23"/>
                <a:gd name="T41" fmla="*/ 19 h 53"/>
                <a:gd name="T42" fmla="*/ 18 w 23"/>
                <a:gd name="T43" fmla="*/ 22 h 53"/>
                <a:gd name="T44" fmla="*/ 22 w 23"/>
                <a:gd name="T45" fmla="*/ 31 h 53"/>
                <a:gd name="T46" fmla="*/ 21 w 23"/>
                <a:gd name="T47" fmla="*/ 44 h 53"/>
                <a:gd name="T48" fmla="*/ 12 w 23"/>
                <a:gd name="T49" fmla="*/ 52 h 53"/>
                <a:gd name="T50" fmla="*/ 12 w 23"/>
                <a:gd name="T51" fmla="*/ 52 h 53"/>
                <a:gd name="T52" fmla="*/ 12 w 23"/>
                <a:gd name="T53" fmla="*/ 47 h 53"/>
                <a:gd name="T54" fmla="*/ 12 w 23"/>
                <a:gd name="T55" fmla="*/ 32 h 53"/>
                <a:gd name="T56" fmla="*/ 12 w 23"/>
                <a:gd name="T57" fmla="*/ 40 h 53"/>
                <a:gd name="T58" fmla="*/ 12 w 23"/>
                <a:gd name="T59" fmla="*/ 32 h 53"/>
                <a:gd name="T60" fmla="*/ 9 w 23"/>
                <a:gd name="T61" fmla="*/ 41 h 53"/>
                <a:gd name="T62" fmla="*/ 7 w 23"/>
                <a:gd name="T63" fmla="*/ 44 h 53"/>
                <a:gd name="T64" fmla="*/ 7 w 23"/>
                <a:gd name="T65" fmla="*/ 45 h 53"/>
                <a:gd name="T66" fmla="*/ 8 w 23"/>
                <a:gd name="T67" fmla="*/ 46 h 53"/>
                <a:gd name="T68" fmla="*/ 11 w 23"/>
                <a:gd name="T69" fmla="*/ 47 h 53"/>
                <a:gd name="T70" fmla="*/ 12 w 23"/>
                <a:gd name="T71" fmla="*/ 47 h 53"/>
                <a:gd name="T72" fmla="*/ 12 w 23"/>
                <a:gd name="T73" fmla="*/ 52 h 53"/>
                <a:gd name="T74" fmla="*/ 4 w 23"/>
                <a:gd name="T75" fmla="*/ 50 h 53"/>
                <a:gd name="T76" fmla="*/ 3 w 23"/>
                <a:gd name="T77" fmla="*/ 47 h 53"/>
                <a:gd name="T78" fmla="*/ 2 w 23"/>
                <a:gd name="T79" fmla="*/ 44 h 53"/>
                <a:gd name="T80" fmla="*/ 8 w 23"/>
                <a:gd name="T81" fmla="*/ 37 h 53"/>
                <a:gd name="T82" fmla="*/ 7 w 23"/>
                <a:gd name="T83" fmla="*/ 34 h 53"/>
                <a:gd name="T84" fmla="*/ 3 w 23"/>
                <a:gd name="T85" fmla="*/ 26 h 53"/>
                <a:gd name="T86" fmla="*/ 1 w 23"/>
                <a:gd name="T87" fmla="*/ 22 h 53"/>
                <a:gd name="T88" fmla="*/ 1 w 23"/>
                <a:gd name="T89" fmla="*/ 22 h 53"/>
                <a:gd name="T90" fmla="*/ 1 w 23"/>
                <a:gd name="T91" fmla="*/ 22 h 53"/>
                <a:gd name="T92" fmla="*/ 1 w 23"/>
                <a:gd name="T93" fmla="*/ 10 h 53"/>
                <a:gd name="T94" fmla="*/ 8 w 23"/>
                <a:gd name="T95" fmla="*/ 1 h 53"/>
                <a:gd name="T96" fmla="*/ 12 w 23"/>
                <a:gd name="T97" fmla="*/ 0 h 53"/>
                <a:gd name="T98" fmla="*/ 12 w 23"/>
                <a:gd name="T99" fmla="*/ 5 h 53"/>
                <a:gd name="T100" fmla="*/ 10 w 23"/>
                <a:gd name="T101" fmla="*/ 5 h 53"/>
                <a:gd name="T102" fmla="*/ 5 w 23"/>
                <a:gd name="T103" fmla="*/ 11 h 53"/>
                <a:gd name="T104" fmla="*/ 6 w 23"/>
                <a:gd name="T105" fmla="*/ 21 h 53"/>
                <a:gd name="T106" fmla="*/ 6 w 23"/>
                <a:gd name="T107" fmla="*/ 21 h 53"/>
                <a:gd name="T108" fmla="*/ 7 w 23"/>
                <a:gd name="T109" fmla="*/ 23 h 53"/>
                <a:gd name="T110" fmla="*/ 12 w 23"/>
                <a:gd name="T111" fmla="*/ 32 h 53"/>
                <a:gd name="T112" fmla="*/ 12 w 23"/>
                <a:gd name="T113" fmla="*/ 40 h 53"/>
                <a:gd name="T114" fmla="*/ 9 w 23"/>
                <a:gd name="T115" fmla="*/ 41 h 53"/>
                <a:gd name="T116" fmla="*/ 12 w 23"/>
                <a:gd name="T117" fmla="*/ 19 h 53"/>
                <a:gd name="T118" fmla="*/ 12 w 23"/>
                <a:gd name="T119" fmla="*/ 12 h 53"/>
                <a:gd name="T120" fmla="*/ 11 w 23"/>
                <a:gd name="T121" fmla="*/ 17 h 53"/>
                <a:gd name="T122" fmla="*/ 12 w 23"/>
                <a:gd name="T123" fmla="*/ 19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" h="53">
                  <a:moveTo>
                    <a:pt x="12" y="47"/>
                  </a:moveTo>
                  <a:cubicBezTo>
                    <a:pt x="14" y="46"/>
                    <a:pt x="16" y="44"/>
                    <a:pt x="17" y="42"/>
                  </a:cubicBezTo>
                  <a:cubicBezTo>
                    <a:pt x="18" y="39"/>
                    <a:pt x="18" y="35"/>
                    <a:pt x="18" y="32"/>
                  </a:cubicBezTo>
                  <a:cubicBezTo>
                    <a:pt x="17" y="29"/>
                    <a:pt x="16" y="27"/>
                    <a:pt x="14" y="24"/>
                  </a:cubicBezTo>
                  <a:cubicBezTo>
                    <a:pt x="14" y="23"/>
                    <a:pt x="13" y="22"/>
                    <a:pt x="13" y="22"/>
                  </a:cubicBezTo>
                  <a:cubicBezTo>
                    <a:pt x="12" y="21"/>
                    <a:pt x="12" y="20"/>
                    <a:pt x="12" y="19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1"/>
                    <a:pt x="12" y="11"/>
                    <a:pt x="13" y="10"/>
                  </a:cubicBezTo>
                  <a:cubicBezTo>
                    <a:pt x="14" y="10"/>
                    <a:pt x="15" y="8"/>
                    <a:pt x="15" y="7"/>
                  </a:cubicBezTo>
                  <a:cubicBezTo>
                    <a:pt x="15" y="7"/>
                    <a:pt x="14" y="6"/>
                    <a:pt x="14" y="6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4" y="5"/>
                    <a:pt x="13" y="5"/>
                  </a:cubicBezTo>
                  <a:cubicBezTo>
                    <a:pt x="13" y="5"/>
                    <a:pt x="12" y="4"/>
                    <a:pt x="12" y="5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5" y="0"/>
                    <a:pt x="16" y="1"/>
                  </a:cubicBezTo>
                  <a:cubicBezTo>
                    <a:pt x="17" y="2"/>
                    <a:pt x="18" y="3"/>
                    <a:pt x="18" y="3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9" y="4"/>
                    <a:pt x="19" y="5"/>
                    <a:pt x="19" y="6"/>
                  </a:cubicBezTo>
                  <a:cubicBezTo>
                    <a:pt x="20" y="9"/>
                    <a:pt x="19" y="12"/>
                    <a:pt x="16" y="14"/>
                  </a:cubicBezTo>
                  <a:cubicBezTo>
                    <a:pt x="16" y="15"/>
                    <a:pt x="16" y="15"/>
                    <a:pt x="16" y="16"/>
                  </a:cubicBezTo>
                  <a:cubicBezTo>
                    <a:pt x="16" y="17"/>
                    <a:pt x="17" y="18"/>
                    <a:pt x="17" y="19"/>
                  </a:cubicBezTo>
                  <a:cubicBezTo>
                    <a:pt x="17" y="20"/>
                    <a:pt x="18" y="21"/>
                    <a:pt x="18" y="22"/>
                  </a:cubicBezTo>
                  <a:cubicBezTo>
                    <a:pt x="20" y="24"/>
                    <a:pt x="21" y="27"/>
                    <a:pt x="22" y="31"/>
                  </a:cubicBezTo>
                  <a:cubicBezTo>
                    <a:pt x="23" y="35"/>
                    <a:pt x="23" y="40"/>
                    <a:pt x="21" y="44"/>
                  </a:cubicBezTo>
                  <a:cubicBezTo>
                    <a:pt x="20" y="47"/>
                    <a:pt x="17" y="50"/>
                    <a:pt x="12" y="52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12" y="47"/>
                    <a:pt x="12" y="47"/>
                    <a:pt x="12" y="47"/>
                  </a:cubicBezTo>
                  <a:close/>
                  <a:moveTo>
                    <a:pt x="12" y="32"/>
                  </a:moveTo>
                  <a:cubicBezTo>
                    <a:pt x="12" y="40"/>
                    <a:pt x="12" y="40"/>
                    <a:pt x="12" y="40"/>
                  </a:cubicBezTo>
                  <a:cubicBezTo>
                    <a:pt x="13" y="38"/>
                    <a:pt x="12" y="35"/>
                    <a:pt x="12" y="32"/>
                  </a:cubicBezTo>
                  <a:close/>
                  <a:moveTo>
                    <a:pt x="9" y="41"/>
                  </a:moveTo>
                  <a:cubicBezTo>
                    <a:pt x="8" y="42"/>
                    <a:pt x="7" y="43"/>
                    <a:pt x="7" y="44"/>
                  </a:cubicBezTo>
                  <a:cubicBezTo>
                    <a:pt x="7" y="44"/>
                    <a:pt x="7" y="45"/>
                    <a:pt x="7" y="45"/>
                  </a:cubicBezTo>
                  <a:cubicBezTo>
                    <a:pt x="7" y="46"/>
                    <a:pt x="8" y="46"/>
                    <a:pt x="8" y="46"/>
                  </a:cubicBezTo>
                  <a:cubicBezTo>
                    <a:pt x="9" y="47"/>
                    <a:pt x="9" y="47"/>
                    <a:pt x="11" y="47"/>
                  </a:cubicBezTo>
                  <a:cubicBezTo>
                    <a:pt x="11" y="47"/>
                    <a:pt x="11" y="47"/>
                    <a:pt x="12" y="47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8" y="53"/>
                    <a:pt x="6" y="51"/>
                    <a:pt x="4" y="50"/>
                  </a:cubicBezTo>
                  <a:cubicBezTo>
                    <a:pt x="4" y="49"/>
                    <a:pt x="3" y="48"/>
                    <a:pt x="3" y="47"/>
                  </a:cubicBezTo>
                  <a:cubicBezTo>
                    <a:pt x="2" y="46"/>
                    <a:pt x="2" y="45"/>
                    <a:pt x="2" y="44"/>
                  </a:cubicBezTo>
                  <a:cubicBezTo>
                    <a:pt x="3" y="41"/>
                    <a:pt x="4" y="38"/>
                    <a:pt x="8" y="37"/>
                  </a:cubicBezTo>
                  <a:cubicBezTo>
                    <a:pt x="8" y="37"/>
                    <a:pt x="7" y="35"/>
                    <a:pt x="7" y="34"/>
                  </a:cubicBezTo>
                  <a:cubicBezTo>
                    <a:pt x="6" y="31"/>
                    <a:pt x="4" y="28"/>
                    <a:pt x="3" y="26"/>
                  </a:cubicBezTo>
                  <a:cubicBezTo>
                    <a:pt x="2" y="24"/>
                    <a:pt x="2" y="23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18"/>
                    <a:pt x="0" y="14"/>
                    <a:pt x="1" y="10"/>
                  </a:cubicBezTo>
                  <a:cubicBezTo>
                    <a:pt x="2" y="6"/>
                    <a:pt x="4" y="3"/>
                    <a:pt x="8" y="1"/>
                  </a:cubicBezTo>
                  <a:cubicBezTo>
                    <a:pt x="9" y="0"/>
                    <a:pt x="10" y="0"/>
                    <a:pt x="12" y="0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1" y="5"/>
                    <a:pt x="10" y="5"/>
                  </a:cubicBezTo>
                  <a:cubicBezTo>
                    <a:pt x="8" y="7"/>
                    <a:pt x="6" y="9"/>
                    <a:pt x="5" y="11"/>
                  </a:cubicBezTo>
                  <a:cubicBezTo>
                    <a:pt x="5" y="14"/>
                    <a:pt x="5" y="18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7" y="22"/>
                    <a:pt x="7" y="23"/>
                  </a:cubicBezTo>
                  <a:cubicBezTo>
                    <a:pt x="9" y="26"/>
                    <a:pt x="10" y="29"/>
                    <a:pt x="12" y="32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1" y="40"/>
                    <a:pt x="10" y="41"/>
                    <a:pt x="9" y="41"/>
                  </a:cubicBezTo>
                  <a:close/>
                  <a:moveTo>
                    <a:pt x="12" y="19"/>
                  </a:moveTo>
                  <a:cubicBezTo>
                    <a:pt x="12" y="12"/>
                    <a:pt x="12" y="12"/>
                    <a:pt x="12" y="12"/>
                  </a:cubicBezTo>
                  <a:cubicBezTo>
                    <a:pt x="11" y="13"/>
                    <a:pt x="11" y="15"/>
                    <a:pt x="11" y="17"/>
                  </a:cubicBezTo>
                  <a:cubicBezTo>
                    <a:pt x="11" y="17"/>
                    <a:pt x="11" y="18"/>
                    <a:pt x="12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13" name="Freeform 269"/>
            <p:cNvSpPr>
              <a:spLocks noEditPoints="1"/>
            </p:cNvSpPr>
            <p:nvPr/>
          </p:nvSpPr>
          <p:spPr bwMode="auto">
            <a:xfrm>
              <a:off x="6686256" y="4070287"/>
              <a:ext cx="82154" cy="80963"/>
            </a:xfrm>
            <a:custGeom>
              <a:avLst/>
              <a:gdLst>
                <a:gd name="T0" fmla="*/ 24 w 48"/>
                <a:gd name="T1" fmla="*/ 0 h 48"/>
                <a:gd name="T2" fmla="*/ 41 w 48"/>
                <a:gd name="T3" fmla="*/ 7 h 48"/>
                <a:gd name="T4" fmla="*/ 41 w 48"/>
                <a:gd name="T5" fmla="*/ 7 h 48"/>
                <a:gd name="T6" fmla="*/ 48 w 48"/>
                <a:gd name="T7" fmla="*/ 24 h 48"/>
                <a:gd name="T8" fmla="*/ 41 w 48"/>
                <a:gd name="T9" fmla="*/ 41 h 48"/>
                <a:gd name="T10" fmla="*/ 41 w 48"/>
                <a:gd name="T11" fmla="*/ 41 h 48"/>
                <a:gd name="T12" fmla="*/ 24 w 48"/>
                <a:gd name="T13" fmla="*/ 48 h 48"/>
                <a:gd name="T14" fmla="*/ 24 w 48"/>
                <a:gd name="T15" fmla="*/ 43 h 48"/>
                <a:gd name="T16" fmla="*/ 37 w 48"/>
                <a:gd name="T17" fmla="*/ 37 h 48"/>
                <a:gd name="T18" fmla="*/ 37 w 48"/>
                <a:gd name="T19" fmla="*/ 37 h 48"/>
                <a:gd name="T20" fmla="*/ 37 w 48"/>
                <a:gd name="T21" fmla="*/ 37 h 48"/>
                <a:gd name="T22" fmla="*/ 43 w 48"/>
                <a:gd name="T23" fmla="*/ 24 h 48"/>
                <a:gd name="T24" fmla="*/ 37 w 48"/>
                <a:gd name="T25" fmla="*/ 11 h 48"/>
                <a:gd name="T26" fmla="*/ 37 w 48"/>
                <a:gd name="T27" fmla="*/ 11 h 48"/>
                <a:gd name="T28" fmla="*/ 24 w 48"/>
                <a:gd name="T29" fmla="*/ 5 h 48"/>
                <a:gd name="T30" fmla="*/ 24 w 48"/>
                <a:gd name="T31" fmla="*/ 0 h 48"/>
                <a:gd name="T32" fmla="*/ 24 w 48"/>
                <a:gd name="T33" fmla="*/ 0 h 48"/>
                <a:gd name="T34" fmla="*/ 24 w 48"/>
                <a:gd name="T35" fmla="*/ 0 h 48"/>
                <a:gd name="T36" fmla="*/ 24 w 48"/>
                <a:gd name="T37" fmla="*/ 5 h 48"/>
                <a:gd name="T38" fmla="*/ 24 w 48"/>
                <a:gd name="T39" fmla="*/ 5 h 48"/>
                <a:gd name="T40" fmla="*/ 11 w 48"/>
                <a:gd name="T41" fmla="*/ 11 h 48"/>
                <a:gd name="T42" fmla="*/ 5 w 48"/>
                <a:gd name="T43" fmla="*/ 24 h 48"/>
                <a:gd name="T44" fmla="*/ 11 w 48"/>
                <a:gd name="T45" fmla="*/ 37 h 48"/>
                <a:gd name="T46" fmla="*/ 24 w 48"/>
                <a:gd name="T47" fmla="*/ 43 h 48"/>
                <a:gd name="T48" fmla="*/ 24 w 48"/>
                <a:gd name="T49" fmla="*/ 43 h 48"/>
                <a:gd name="T50" fmla="*/ 24 w 48"/>
                <a:gd name="T51" fmla="*/ 48 h 48"/>
                <a:gd name="T52" fmla="*/ 24 w 48"/>
                <a:gd name="T53" fmla="*/ 48 h 48"/>
                <a:gd name="T54" fmla="*/ 7 w 48"/>
                <a:gd name="T55" fmla="*/ 41 h 48"/>
                <a:gd name="T56" fmla="*/ 0 w 48"/>
                <a:gd name="T57" fmla="*/ 24 h 48"/>
                <a:gd name="T58" fmla="*/ 7 w 48"/>
                <a:gd name="T59" fmla="*/ 7 h 48"/>
                <a:gd name="T60" fmla="*/ 24 w 48"/>
                <a:gd name="T6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8" h="48">
                  <a:moveTo>
                    <a:pt x="24" y="0"/>
                  </a:moveTo>
                  <a:cubicBezTo>
                    <a:pt x="30" y="0"/>
                    <a:pt x="36" y="3"/>
                    <a:pt x="41" y="7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5" y="12"/>
                    <a:pt x="48" y="18"/>
                    <a:pt x="48" y="24"/>
                  </a:cubicBezTo>
                  <a:cubicBezTo>
                    <a:pt x="48" y="31"/>
                    <a:pt x="45" y="36"/>
                    <a:pt x="41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36" y="45"/>
                    <a:pt x="30" y="48"/>
                    <a:pt x="24" y="48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29" y="43"/>
                    <a:pt x="34" y="41"/>
                    <a:pt x="37" y="37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41" y="34"/>
                    <a:pt x="43" y="29"/>
                    <a:pt x="43" y="24"/>
                  </a:cubicBezTo>
                  <a:cubicBezTo>
                    <a:pt x="43" y="19"/>
                    <a:pt x="41" y="14"/>
                    <a:pt x="37" y="11"/>
                  </a:cubicBezTo>
                  <a:cubicBezTo>
                    <a:pt x="37" y="11"/>
                    <a:pt x="37" y="11"/>
                    <a:pt x="37" y="11"/>
                  </a:cubicBezTo>
                  <a:cubicBezTo>
                    <a:pt x="34" y="7"/>
                    <a:pt x="29" y="5"/>
                    <a:pt x="24" y="5"/>
                  </a:cubicBezTo>
                  <a:lnTo>
                    <a:pt x="24" y="0"/>
                  </a:lnTo>
                  <a:close/>
                  <a:moveTo>
                    <a:pt x="24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19" y="5"/>
                    <a:pt x="14" y="7"/>
                    <a:pt x="11" y="11"/>
                  </a:cubicBezTo>
                  <a:cubicBezTo>
                    <a:pt x="7" y="14"/>
                    <a:pt x="5" y="19"/>
                    <a:pt x="5" y="24"/>
                  </a:cubicBezTo>
                  <a:cubicBezTo>
                    <a:pt x="5" y="29"/>
                    <a:pt x="7" y="34"/>
                    <a:pt x="11" y="37"/>
                  </a:cubicBezTo>
                  <a:cubicBezTo>
                    <a:pt x="14" y="41"/>
                    <a:pt x="19" y="43"/>
                    <a:pt x="24" y="43"/>
                  </a:cubicBezTo>
                  <a:cubicBezTo>
                    <a:pt x="24" y="43"/>
                    <a:pt x="24" y="43"/>
                    <a:pt x="24" y="43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17" y="48"/>
                    <a:pt x="12" y="45"/>
                    <a:pt x="7" y="41"/>
                  </a:cubicBezTo>
                  <a:cubicBezTo>
                    <a:pt x="3" y="36"/>
                    <a:pt x="0" y="31"/>
                    <a:pt x="0" y="24"/>
                  </a:cubicBezTo>
                  <a:cubicBezTo>
                    <a:pt x="0" y="18"/>
                    <a:pt x="3" y="12"/>
                    <a:pt x="7" y="7"/>
                  </a:cubicBezTo>
                  <a:cubicBezTo>
                    <a:pt x="12" y="3"/>
                    <a:pt x="17" y="0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14" name="Freeform 270"/>
            <p:cNvSpPr>
              <a:spLocks noEditPoints="1"/>
            </p:cNvSpPr>
            <p:nvPr/>
          </p:nvSpPr>
          <p:spPr bwMode="auto">
            <a:xfrm>
              <a:off x="6498137" y="4138153"/>
              <a:ext cx="351235" cy="272654"/>
            </a:xfrm>
            <a:custGeom>
              <a:avLst/>
              <a:gdLst>
                <a:gd name="T0" fmla="*/ 137 w 207"/>
                <a:gd name="T1" fmla="*/ 18 h 161"/>
                <a:gd name="T2" fmla="*/ 144 w 207"/>
                <a:gd name="T3" fmla="*/ 15 h 161"/>
                <a:gd name="T4" fmla="*/ 196 w 207"/>
                <a:gd name="T5" fmla="*/ 7 h 161"/>
                <a:gd name="T6" fmla="*/ 167 w 207"/>
                <a:gd name="T7" fmla="*/ 56 h 161"/>
                <a:gd name="T8" fmla="*/ 137 w 207"/>
                <a:gd name="T9" fmla="*/ 32 h 161"/>
                <a:gd name="T10" fmla="*/ 137 w 207"/>
                <a:gd name="T11" fmla="*/ 30 h 161"/>
                <a:gd name="T12" fmla="*/ 194 w 207"/>
                <a:gd name="T13" fmla="*/ 12 h 161"/>
                <a:gd name="T14" fmla="*/ 163 w 207"/>
                <a:gd name="T15" fmla="*/ 36 h 161"/>
                <a:gd name="T16" fmla="*/ 142 w 207"/>
                <a:gd name="T17" fmla="*/ 100 h 161"/>
                <a:gd name="T18" fmla="*/ 146 w 207"/>
                <a:gd name="T19" fmla="*/ 97 h 161"/>
                <a:gd name="T20" fmla="*/ 147 w 207"/>
                <a:gd name="T21" fmla="*/ 160 h 161"/>
                <a:gd name="T22" fmla="*/ 137 w 207"/>
                <a:gd name="T23" fmla="*/ 18 h 161"/>
                <a:gd name="T24" fmla="*/ 104 w 207"/>
                <a:gd name="T25" fmla="*/ 0 h 161"/>
                <a:gd name="T26" fmla="*/ 106 w 207"/>
                <a:gd name="T27" fmla="*/ 0 h 161"/>
                <a:gd name="T28" fmla="*/ 104 w 207"/>
                <a:gd name="T29" fmla="*/ 92 h 161"/>
                <a:gd name="T30" fmla="*/ 126 w 207"/>
                <a:gd name="T31" fmla="*/ 109 h 161"/>
                <a:gd name="T32" fmla="*/ 137 w 207"/>
                <a:gd name="T33" fmla="*/ 161 h 161"/>
                <a:gd name="T34" fmla="*/ 121 w 207"/>
                <a:gd name="T35" fmla="*/ 111 h 161"/>
                <a:gd name="T36" fmla="*/ 137 w 207"/>
                <a:gd name="T37" fmla="*/ 97 h 161"/>
                <a:gd name="T38" fmla="*/ 136 w 207"/>
                <a:gd name="T39" fmla="*/ 35 h 161"/>
                <a:gd name="T40" fmla="*/ 137 w 207"/>
                <a:gd name="T41" fmla="*/ 30 h 161"/>
                <a:gd name="T42" fmla="*/ 137 w 207"/>
                <a:gd name="T43" fmla="*/ 30 h 161"/>
                <a:gd name="T44" fmla="*/ 112 w 207"/>
                <a:gd name="T45" fmla="*/ 75 h 161"/>
                <a:gd name="T46" fmla="*/ 137 w 207"/>
                <a:gd name="T47" fmla="*/ 97 h 161"/>
                <a:gd name="T48" fmla="*/ 70 w 207"/>
                <a:gd name="T49" fmla="*/ 0 h 161"/>
                <a:gd name="T50" fmla="*/ 70 w 207"/>
                <a:gd name="T51" fmla="*/ 16 h 161"/>
                <a:gd name="T52" fmla="*/ 101 w 207"/>
                <a:gd name="T53" fmla="*/ 19 h 161"/>
                <a:gd name="T54" fmla="*/ 73 w 207"/>
                <a:gd name="T55" fmla="*/ 111 h 161"/>
                <a:gd name="T56" fmla="*/ 70 w 207"/>
                <a:gd name="T57" fmla="*/ 106 h 161"/>
                <a:gd name="T58" fmla="*/ 76 w 207"/>
                <a:gd name="T59" fmla="*/ 76 h 161"/>
                <a:gd name="T60" fmla="*/ 70 w 207"/>
                <a:gd name="T61" fmla="*/ 22 h 161"/>
                <a:gd name="T62" fmla="*/ 70 w 207"/>
                <a:gd name="T63" fmla="*/ 132 h 161"/>
                <a:gd name="T64" fmla="*/ 99 w 207"/>
                <a:gd name="T65" fmla="*/ 94 h 161"/>
                <a:gd name="T66" fmla="*/ 100 w 207"/>
                <a:gd name="T67" fmla="*/ 89 h 161"/>
                <a:gd name="T68" fmla="*/ 98 w 207"/>
                <a:gd name="T69" fmla="*/ 88 h 161"/>
                <a:gd name="T70" fmla="*/ 70 w 207"/>
                <a:gd name="T71" fmla="*/ 127 h 161"/>
                <a:gd name="T72" fmla="*/ 38 w 207"/>
                <a:gd name="T73" fmla="*/ 54 h 161"/>
                <a:gd name="T74" fmla="*/ 31 w 207"/>
                <a:gd name="T75" fmla="*/ 53 h 161"/>
                <a:gd name="T76" fmla="*/ 28 w 207"/>
                <a:gd name="T77" fmla="*/ 61 h 161"/>
                <a:gd name="T78" fmla="*/ 6 w 207"/>
                <a:gd name="T79" fmla="*/ 94 h 161"/>
                <a:gd name="T80" fmla="*/ 56 w 207"/>
                <a:gd name="T81" fmla="*/ 75 h 161"/>
                <a:gd name="T82" fmla="*/ 51 w 207"/>
                <a:gd name="T83" fmla="*/ 68 h 161"/>
                <a:gd name="T84" fmla="*/ 50 w 207"/>
                <a:gd name="T85" fmla="*/ 61 h 161"/>
                <a:gd name="T86" fmla="*/ 48 w 207"/>
                <a:gd name="T87" fmla="*/ 58 h 161"/>
                <a:gd name="T88" fmla="*/ 69 w 207"/>
                <a:gd name="T89" fmla="*/ 16 h 161"/>
                <a:gd name="T90" fmla="*/ 54 w 207"/>
                <a:gd name="T91" fmla="*/ 57 h 161"/>
                <a:gd name="T92" fmla="*/ 57 w 207"/>
                <a:gd name="T93" fmla="*/ 68 h 161"/>
                <a:gd name="T94" fmla="*/ 62 w 207"/>
                <a:gd name="T95" fmla="*/ 75 h 161"/>
                <a:gd name="T96" fmla="*/ 43 w 207"/>
                <a:gd name="T97" fmla="*/ 115 h 161"/>
                <a:gd name="T98" fmla="*/ 57 w 207"/>
                <a:gd name="T99" fmla="*/ 118 h 161"/>
                <a:gd name="T100" fmla="*/ 70 w 207"/>
                <a:gd name="T101" fmla="*/ 106 h 161"/>
                <a:gd name="T102" fmla="*/ 62 w 207"/>
                <a:gd name="T103" fmla="*/ 120 h 161"/>
                <a:gd name="T104" fmla="*/ 53 w 207"/>
                <a:gd name="T105" fmla="*/ 124 h 161"/>
                <a:gd name="T106" fmla="*/ 30 w 207"/>
                <a:gd name="T107" fmla="*/ 130 h 161"/>
                <a:gd name="T108" fmla="*/ 28 w 207"/>
                <a:gd name="T109" fmla="*/ 135 h 161"/>
                <a:gd name="T110" fmla="*/ 26 w 207"/>
                <a:gd name="T111" fmla="*/ 110 h 161"/>
                <a:gd name="T112" fmla="*/ 30 w 207"/>
                <a:gd name="T113" fmla="*/ 109 h 161"/>
                <a:gd name="T114" fmla="*/ 17 w 207"/>
                <a:gd name="T115" fmla="*/ 56 h 161"/>
                <a:gd name="T116" fmla="*/ 26 w 207"/>
                <a:gd name="T117" fmla="*/ 55 h 161"/>
                <a:gd name="T118" fmla="*/ 35 w 207"/>
                <a:gd name="T119" fmla="*/ 49 h 161"/>
                <a:gd name="T120" fmla="*/ 70 w 207"/>
                <a:gd name="T121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7" h="161">
                  <a:moveTo>
                    <a:pt x="163" y="36"/>
                  </a:moveTo>
                  <a:cubicBezTo>
                    <a:pt x="141" y="19"/>
                    <a:pt x="141" y="19"/>
                    <a:pt x="141" y="19"/>
                  </a:cubicBezTo>
                  <a:cubicBezTo>
                    <a:pt x="137" y="18"/>
                    <a:pt x="137" y="18"/>
                    <a:pt x="137" y="18"/>
                  </a:cubicBezTo>
                  <a:cubicBezTo>
                    <a:pt x="137" y="12"/>
                    <a:pt x="137" y="12"/>
                    <a:pt x="137" y="12"/>
                  </a:cubicBezTo>
                  <a:cubicBezTo>
                    <a:pt x="143" y="15"/>
                    <a:pt x="143" y="15"/>
                    <a:pt x="143" y="15"/>
                  </a:cubicBezTo>
                  <a:cubicBezTo>
                    <a:pt x="144" y="15"/>
                    <a:pt x="144" y="15"/>
                    <a:pt x="144" y="15"/>
                  </a:cubicBezTo>
                  <a:cubicBezTo>
                    <a:pt x="165" y="31"/>
                    <a:pt x="165" y="31"/>
                    <a:pt x="165" y="31"/>
                  </a:cubicBezTo>
                  <a:cubicBezTo>
                    <a:pt x="193" y="7"/>
                    <a:pt x="193" y="7"/>
                    <a:pt x="193" y="7"/>
                  </a:cubicBezTo>
                  <a:cubicBezTo>
                    <a:pt x="194" y="6"/>
                    <a:pt x="195" y="6"/>
                    <a:pt x="196" y="7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7" y="20"/>
                    <a:pt x="207" y="21"/>
                    <a:pt x="206" y="22"/>
                  </a:cubicBezTo>
                  <a:cubicBezTo>
                    <a:pt x="167" y="56"/>
                    <a:pt x="167" y="56"/>
                    <a:pt x="167" y="56"/>
                  </a:cubicBezTo>
                  <a:cubicBezTo>
                    <a:pt x="166" y="57"/>
                    <a:pt x="165" y="57"/>
                    <a:pt x="164" y="56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2"/>
                    <a:pt x="137" y="32"/>
                    <a:pt x="137" y="32"/>
                  </a:cubicBezTo>
                  <a:cubicBezTo>
                    <a:pt x="138" y="33"/>
                    <a:pt x="138" y="33"/>
                    <a:pt x="138" y="33"/>
                  </a:cubicBezTo>
                  <a:cubicBezTo>
                    <a:pt x="138" y="32"/>
                    <a:pt x="138" y="31"/>
                    <a:pt x="137" y="30"/>
                  </a:cubicBezTo>
                  <a:cubicBezTo>
                    <a:pt x="137" y="30"/>
                    <a:pt x="137" y="30"/>
                    <a:pt x="137" y="30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201" y="20"/>
                    <a:pt x="201" y="20"/>
                    <a:pt x="201" y="20"/>
                  </a:cubicBezTo>
                  <a:cubicBezTo>
                    <a:pt x="194" y="12"/>
                    <a:pt x="194" y="12"/>
                    <a:pt x="194" y="12"/>
                  </a:cubicBezTo>
                  <a:cubicBezTo>
                    <a:pt x="166" y="36"/>
                    <a:pt x="166" y="36"/>
                    <a:pt x="166" y="36"/>
                  </a:cubicBezTo>
                  <a:cubicBezTo>
                    <a:pt x="165" y="37"/>
                    <a:pt x="164" y="37"/>
                    <a:pt x="163" y="36"/>
                  </a:cubicBezTo>
                  <a:cubicBezTo>
                    <a:pt x="163" y="36"/>
                    <a:pt x="163" y="36"/>
                    <a:pt x="163" y="36"/>
                  </a:cubicBezTo>
                  <a:close/>
                  <a:moveTo>
                    <a:pt x="137" y="156"/>
                  </a:moveTo>
                  <a:cubicBezTo>
                    <a:pt x="145" y="155"/>
                    <a:pt x="145" y="155"/>
                    <a:pt x="145" y="155"/>
                  </a:cubicBezTo>
                  <a:cubicBezTo>
                    <a:pt x="142" y="100"/>
                    <a:pt x="142" y="100"/>
                    <a:pt x="142" y="100"/>
                  </a:cubicBezTo>
                  <a:cubicBezTo>
                    <a:pt x="137" y="97"/>
                    <a:pt x="137" y="97"/>
                    <a:pt x="137" y="97"/>
                  </a:cubicBezTo>
                  <a:cubicBezTo>
                    <a:pt x="137" y="91"/>
                    <a:pt x="137" y="91"/>
                    <a:pt x="137" y="91"/>
                  </a:cubicBezTo>
                  <a:cubicBezTo>
                    <a:pt x="146" y="97"/>
                    <a:pt x="146" y="97"/>
                    <a:pt x="146" y="97"/>
                  </a:cubicBezTo>
                  <a:cubicBezTo>
                    <a:pt x="146" y="97"/>
                    <a:pt x="146" y="98"/>
                    <a:pt x="147" y="98"/>
                  </a:cubicBezTo>
                  <a:cubicBezTo>
                    <a:pt x="149" y="158"/>
                    <a:pt x="149" y="158"/>
                    <a:pt x="149" y="158"/>
                  </a:cubicBezTo>
                  <a:cubicBezTo>
                    <a:pt x="150" y="159"/>
                    <a:pt x="149" y="160"/>
                    <a:pt x="147" y="160"/>
                  </a:cubicBezTo>
                  <a:cubicBezTo>
                    <a:pt x="137" y="161"/>
                    <a:pt x="137" y="161"/>
                    <a:pt x="137" y="161"/>
                  </a:cubicBezTo>
                  <a:lnTo>
                    <a:pt x="137" y="156"/>
                  </a:lnTo>
                  <a:close/>
                  <a:moveTo>
                    <a:pt x="137" y="18"/>
                  </a:moveTo>
                  <a:cubicBezTo>
                    <a:pt x="105" y="5"/>
                    <a:pt x="105" y="5"/>
                    <a:pt x="105" y="5"/>
                  </a:cubicBezTo>
                  <a:cubicBezTo>
                    <a:pt x="104" y="5"/>
                    <a:pt x="104" y="5"/>
                    <a:pt x="104" y="5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05" y="0"/>
                    <a:pt x="105" y="0"/>
                    <a:pt x="105" y="0"/>
                  </a:cubicBezTo>
                  <a:cubicBezTo>
                    <a:pt x="105" y="0"/>
                    <a:pt x="106" y="0"/>
                    <a:pt x="106" y="0"/>
                  </a:cubicBezTo>
                  <a:cubicBezTo>
                    <a:pt x="137" y="12"/>
                    <a:pt x="137" y="12"/>
                    <a:pt x="137" y="12"/>
                  </a:cubicBezTo>
                  <a:cubicBezTo>
                    <a:pt x="137" y="18"/>
                    <a:pt x="137" y="18"/>
                    <a:pt x="137" y="18"/>
                  </a:cubicBezTo>
                  <a:close/>
                  <a:moveTo>
                    <a:pt x="104" y="92"/>
                  </a:moveTo>
                  <a:cubicBezTo>
                    <a:pt x="125" y="108"/>
                    <a:pt x="125" y="108"/>
                    <a:pt x="125" y="108"/>
                  </a:cubicBezTo>
                  <a:cubicBezTo>
                    <a:pt x="126" y="108"/>
                    <a:pt x="126" y="109"/>
                    <a:pt x="126" y="109"/>
                  </a:cubicBezTo>
                  <a:cubicBezTo>
                    <a:pt x="126" y="109"/>
                    <a:pt x="126" y="109"/>
                    <a:pt x="126" y="109"/>
                  </a:cubicBezTo>
                  <a:cubicBezTo>
                    <a:pt x="128" y="156"/>
                    <a:pt x="128" y="156"/>
                    <a:pt x="128" y="156"/>
                  </a:cubicBezTo>
                  <a:cubicBezTo>
                    <a:pt x="137" y="156"/>
                    <a:pt x="137" y="156"/>
                    <a:pt x="137" y="156"/>
                  </a:cubicBezTo>
                  <a:cubicBezTo>
                    <a:pt x="137" y="161"/>
                    <a:pt x="137" y="161"/>
                    <a:pt x="137" y="161"/>
                  </a:cubicBezTo>
                  <a:cubicBezTo>
                    <a:pt x="126" y="161"/>
                    <a:pt x="126" y="161"/>
                    <a:pt x="126" y="161"/>
                  </a:cubicBezTo>
                  <a:cubicBezTo>
                    <a:pt x="125" y="161"/>
                    <a:pt x="124" y="160"/>
                    <a:pt x="124" y="159"/>
                  </a:cubicBezTo>
                  <a:cubicBezTo>
                    <a:pt x="121" y="111"/>
                    <a:pt x="121" y="111"/>
                    <a:pt x="121" y="111"/>
                  </a:cubicBezTo>
                  <a:cubicBezTo>
                    <a:pt x="104" y="98"/>
                    <a:pt x="104" y="98"/>
                    <a:pt x="104" y="98"/>
                  </a:cubicBezTo>
                  <a:cubicBezTo>
                    <a:pt x="104" y="92"/>
                    <a:pt x="104" y="92"/>
                    <a:pt x="104" y="92"/>
                  </a:cubicBezTo>
                  <a:close/>
                  <a:moveTo>
                    <a:pt x="137" y="97"/>
                  </a:moveTo>
                  <a:cubicBezTo>
                    <a:pt x="137" y="91"/>
                    <a:pt x="137" y="91"/>
                    <a:pt x="137" y="91"/>
                  </a:cubicBezTo>
                  <a:cubicBezTo>
                    <a:pt x="117" y="75"/>
                    <a:pt x="117" y="75"/>
                    <a:pt x="117" y="75"/>
                  </a:cubicBezTo>
                  <a:cubicBezTo>
                    <a:pt x="136" y="35"/>
                    <a:pt x="136" y="35"/>
                    <a:pt x="136" y="35"/>
                  </a:cubicBezTo>
                  <a:cubicBezTo>
                    <a:pt x="137" y="36"/>
                    <a:pt x="137" y="36"/>
                    <a:pt x="137" y="36"/>
                  </a:cubicBezTo>
                  <a:cubicBezTo>
                    <a:pt x="137" y="32"/>
                    <a:pt x="137" y="32"/>
                    <a:pt x="137" y="32"/>
                  </a:cubicBezTo>
                  <a:cubicBezTo>
                    <a:pt x="137" y="30"/>
                    <a:pt x="137" y="30"/>
                    <a:pt x="137" y="30"/>
                  </a:cubicBezTo>
                  <a:cubicBezTo>
                    <a:pt x="137" y="30"/>
                    <a:pt x="137" y="30"/>
                    <a:pt x="137" y="30"/>
                  </a:cubicBezTo>
                  <a:cubicBezTo>
                    <a:pt x="137" y="30"/>
                    <a:pt x="137" y="30"/>
                    <a:pt x="137" y="30"/>
                  </a:cubicBezTo>
                  <a:cubicBezTo>
                    <a:pt x="137" y="30"/>
                    <a:pt x="137" y="30"/>
                    <a:pt x="137" y="30"/>
                  </a:cubicBezTo>
                  <a:cubicBezTo>
                    <a:pt x="137" y="30"/>
                    <a:pt x="137" y="29"/>
                    <a:pt x="136" y="29"/>
                  </a:cubicBezTo>
                  <a:cubicBezTo>
                    <a:pt x="135" y="29"/>
                    <a:pt x="134" y="29"/>
                    <a:pt x="133" y="30"/>
                  </a:cubicBezTo>
                  <a:cubicBezTo>
                    <a:pt x="112" y="75"/>
                    <a:pt x="112" y="75"/>
                    <a:pt x="112" y="75"/>
                  </a:cubicBezTo>
                  <a:cubicBezTo>
                    <a:pt x="112" y="75"/>
                    <a:pt x="112" y="75"/>
                    <a:pt x="112" y="75"/>
                  </a:cubicBezTo>
                  <a:cubicBezTo>
                    <a:pt x="111" y="76"/>
                    <a:pt x="111" y="77"/>
                    <a:pt x="112" y="78"/>
                  </a:cubicBezTo>
                  <a:lnTo>
                    <a:pt x="137" y="97"/>
                  </a:lnTo>
                  <a:close/>
                  <a:moveTo>
                    <a:pt x="104" y="5"/>
                  </a:moveTo>
                  <a:cubicBezTo>
                    <a:pt x="70" y="5"/>
                    <a:pt x="70" y="5"/>
                    <a:pt x="70" y="5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4" y="5"/>
                    <a:pt x="104" y="5"/>
                    <a:pt x="104" y="5"/>
                  </a:cubicBezTo>
                  <a:close/>
                  <a:moveTo>
                    <a:pt x="70" y="16"/>
                  </a:moveTo>
                  <a:cubicBezTo>
                    <a:pt x="99" y="16"/>
                    <a:pt x="99" y="16"/>
                    <a:pt x="99" y="16"/>
                  </a:cubicBezTo>
                  <a:cubicBezTo>
                    <a:pt x="101" y="16"/>
                    <a:pt x="102" y="17"/>
                    <a:pt x="102" y="18"/>
                  </a:cubicBezTo>
                  <a:cubicBezTo>
                    <a:pt x="102" y="18"/>
                    <a:pt x="102" y="19"/>
                    <a:pt x="101" y="19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75" y="109"/>
                    <a:pt x="75" y="109"/>
                    <a:pt x="75" y="109"/>
                  </a:cubicBezTo>
                  <a:cubicBezTo>
                    <a:pt x="75" y="110"/>
                    <a:pt x="74" y="111"/>
                    <a:pt x="73" y="111"/>
                  </a:cubicBezTo>
                  <a:cubicBezTo>
                    <a:pt x="73" y="111"/>
                    <a:pt x="73" y="111"/>
                    <a:pt x="73" y="111"/>
                  </a:cubicBezTo>
                  <a:cubicBezTo>
                    <a:pt x="70" y="111"/>
                    <a:pt x="70" y="111"/>
                    <a:pt x="70" y="111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1" y="106"/>
                    <a:pt x="71" y="106"/>
                    <a:pt x="71" y="10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96" y="20"/>
                    <a:pt x="96" y="20"/>
                    <a:pt x="96" y="20"/>
                  </a:cubicBezTo>
                  <a:cubicBezTo>
                    <a:pt x="70" y="20"/>
                    <a:pt x="70" y="20"/>
                    <a:pt x="70" y="20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70" y="16"/>
                    <a:pt x="70" y="16"/>
                    <a:pt x="70" y="16"/>
                  </a:cubicBezTo>
                  <a:close/>
                  <a:moveTo>
                    <a:pt x="70" y="127"/>
                  </a:moveTo>
                  <a:cubicBezTo>
                    <a:pt x="70" y="132"/>
                    <a:pt x="70" y="132"/>
                    <a:pt x="70" y="132"/>
                  </a:cubicBezTo>
                  <a:cubicBezTo>
                    <a:pt x="91" y="131"/>
                    <a:pt x="91" y="131"/>
                    <a:pt x="91" y="131"/>
                  </a:cubicBezTo>
                  <a:cubicBezTo>
                    <a:pt x="92" y="130"/>
                    <a:pt x="93" y="130"/>
                    <a:pt x="93" y="128"/>
                  </a:cubicBezTo>
                  <a:cubicBezTo>
                    <a:pt x="99" y="94"/>
                    <a:pt x="99" y="94"/>
                    <a:pt x="99" y="94"/>
                  </a:cubicBezTo>
                  <a:cubicBezTo>
                    <a:pt x="104" y="98"/>
                    <a:pt x="104" y="98"/>
                    <a:pt x="104" y="98"/>
                  </a:cubicBezTo>
                  <a:cubicBezTo>
                    <a:pt x="104" y="92"/>
                    <a:pt x="104" y="92"/>
                    <a:pt x="104" y="92"/>
                  </a:cubicBezTo>
                  <a:cubicBezTo>
                    <a:pt x="100" y="89"/>
                    <a:pt x="100" y="89"/>
                    <a:pt x="100" y="89"/>
                  </a:cubicBezTo>
                  <a:cubicBezTo>
                    <a:pt x="100" y="89"/>
                    <a:pt x="100" y="89"/>
                    <a:pt x="100" y="89"/>
                  </a:cubicBezTo>
                  <a:cubicBezTo>
                    <a:pt x="99" y="88"/>
                    <a:pt x="99" y="88"/>
                    <a:pt x="99" y="88"/>
                  </a:cubicBezTo>
                  <a:cubicBezTo>
                    <a:pt x="98" y="88"/>
                    <a:pt x="98" y="88"/>
                    <a:pt x="98" y="88"/>
                  </a:cubicBezTo>
                  <a:cubicBezTo>
                    <a:pt x="96" y="87"/>
                    <a:pt x="95" y="88"/>
                    <a:pt x="95" y="90"/>
                  </a:cubicBezTo>
                  <a:cubicBezTo>
                    <a:pt x="89" y="126"/>
                    <a:pt x="89" y="126"/>
                    <a:pt x="89" y="126"/>
                  </a:cubicBezTo>
                  <a:lnTo>
                    <a:pt x="70" y="127"/>
                  </a:lnTo>
                  <a:close/>
                  <a:moveTo>
                    <a:pt x="70" y="5"/>
                  </a:moveTo>
                  <a:cubicBezTo>
                    <a:pt x="60" y="5"/>
                    <a:pt x="60" y="5"/>
                    <a:pt x="60" y="5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5"/>
                    <a:pt x="36" y="55"/>
                    <a:pt x="35" y="55"/>
                  </a:cubicBezTo>
                  <a:cubicBezTo>
                    <a:pt x="35" y="55"/>
                    <a:pt x="35" y="55"/>
                    <a:pt x="35" y="55"/>
                  </a:cubicBezTo>
                  <a:cubicBezTo>
                    <a:pt x="31" y="53"/>
                    <a:pt x="31" y="53"/>
                    <a:pt x="31" y="53"/>
                  </a:cubicBezTo>
                  <a:cubicBezTo>
                    <a:pt x="30" y="57"/>
                    <a:pt x="30" y="57"/>
                    <a:pt x="30" y="57"/>
                  </a:cubicBezTo>
                  <a:cubicBezTo>
                    <a:pt x="29" y="59"/>
                    <a:pt x="29" y="59"/>
                    <a:pt x="29" y="59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2"/>
                    <a:pt x="26" y="63"/>
                    <a:pt x="25" y="62"/>
                  </a:cubicBezTo>
                  <a:cubicBezTo>
                    <a:pt x="20" y="60"/>
                    <a:pt x="20" y="60"/>
                    <a:pt x="20" y="60"/>
                  </a:cubicBezTo>
                  <a:cubicBezTo>
                    <a:pt x="6" y="94"/>
                    <a:pt x="6" y="94"/>
                    <a:pt x="6" y="94"/>
                  </a:cubicBezTo>
                  <a:cubicBezTo>
                    <a:pt x="41" y="109"/>
                    <a:pt x="41" y="109"/>
                    <a:pt x="41" y="109"/>
                  </a:cubicBezTo>
                  <a:cubicBezTo>
                    <a:pt x="42" y="109"/>
                    <a:pt x="42" y="109"/>
                    <a:pt x="42" y="109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0" y="73"/>
                    <a:pt x="50" y="71"/>
                    <a:pt x="50" y="70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2" y="66"/>
                    <a:pt x="52" y="66"/>
                    <a:pt x="52" y="66"/>
                  </a:cubicBezTo>
                  <a:cubicBezTo>
                    <a:pt x="54" y="62"/>
                    <a:pt x="54" y="62"/>
                    <a:pt x="54" y="62"/>
                  </a:cubicBezTo>
                  <a:cubicBezTo>
                    <a:pt x="50" y="61"/>
                    <a:pt x="50" y="61"/>
                    <a:pt x="50" y="61"/>
                  </a:cubicBezTo>
                  <a:cubicBezTo>
                    <a:pt x="49" y="60"/>
                    <a:pt x="48" y="59"/>
                    <a:pt x="48" y="58"/>
                  </a:cubicBezTo>
                  <a:cubicBezTo>
                    <a:pt x="48" y="58"/>
                    <a:pt x="48" y="58"/>
                    <a:pt x="48" y="58"/>
                  </a:cubicBezTo>
                  <a:cubicBezTo>
                    <a:pt x="48" y="58"/>
                    <a:pt x="48" y="58"/>
                    <a:pt x="48" y="58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7" y="16"/>
                    <a:pt x="68" y="16"/>
                    <a:pt x="69" y="16"/>
                  </a:cubicBezTo>
                  <a:cubicBezTo>
                    <a:pt x="69" y="16"/>
                    <a:pt x="69" y="16"/>
                    <a:pt x="69" y="16"/>
                  </a:cubicBezTo>
                  <a:cubicBezTo>
                    <a:pt x="70" y="16"/>
                    <a:pt x="70" y="16"/>
                    <a:pt x="70" y="16"/>
                  </a:cubicBezTo>
                  <a:cubicBezTo>
                    <a:pt x="70" y="22"/>
                    <a:pt x="70" y="22"/>
                    <a:pt x="70" y="22"/>
                  </a:cubicBezTo>
                  <a:cubicBezTo>
                    <a:pt x="54" y="57"/>
                    <a:pt x="54" y="57"/>
                    <a:pt x="54" y="57"/>
                  </a:cubicBezTo>
                  <a:cubicBezTo>
                    <a:pt x="58" y="59"/>
                    <a:pt x="58" y="59"/>
                    <a:pt x="58" y="59"/>
                  </a:cubicBezTo>
                  <a:cubicBezTo>
                    <a:pt x="59" y="59"/>
                    <a:pt x="59" y="61"/>
                    <a:pt x="59" y="62"/>
                  </a:cubicBezTo>
                  <a:cubicBezTo>
                    <a:pt x="57" y="68"/>
                    <a:pt x="57" y="68"/>
                    <a:pt x="57" y="68"/>
                  </a:cubicBezTo>
                  <a:cubicBezTo>
                    <a:pt x="56" y="70"/>
                    <a:pt x="56" y="70"/>
                    <a:pt x="56" y="70"/>
                  </a:cubicBezTo>
                  <a:cubicBezTo>
                    <a:pt x="60" y="72"/>
                    <a:pt x="60" y="72"/>
                    <a:pt x="60" y="72"/>
                  </a:cubicBezTo>
                  <a:cubicBezTo>
                    <a:pt x="61" y="72"/>
                    <a:pt x="62" y="74"/>
                    <a:pt x="62" y="75"/>
                  </a:cubicBezTo>
                  <a:cubicBezTo>
                    <a:pt x="46" y="112"/>
                    <a:pt x="46" y="112"/>
                    <a:pt x="46" y="112"/>
                  </a:cubicBezTo>
                  <a:cubicBezTo>
                    <a:pt x="46" y="113"/>
                    <a:pt x="46" y="113"/>
                    <a:pt x="46" y="113"/>
                  </a:cubicBezTo>
                  <a:cubicBezTo>
                    <a:pt x="45" y="114"/>
                    <a:pt x="44" y="115"/>
                    <a:pt x="43" y="115"/>
                  </a:cubicBezTo>
                  <a:cubicBezTo>
                    <a:pt x="54" y="119"/>
                    <a:pt x="54" y="119"/>
                    <a:pt x="54" y="119"/>
                  </a:cubicBezTo>
                  <a:cubicBezTo>
                    <a:pt x="56" y="120"/>
                    <a:pt x="56" y="120"/>
                    <a:pt x="56" y="120"/>
                  </a:cubicBezTo>
                  <a:cubicBezTo>
                    <a:pt x="57" y="118"/>
                    <a:pt x="57" y="118"/>
                    <a:pt x="57" y="11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2" y="107"/>
                    <a:pt x="62" y="107"/>
                    <a:pt x="63" y="107"/>
                  </a:cubicBezTo>
                  <a:cubicBezTo>
                    <a:pt x="70" y="106"/>
                    <a:pt x="70" y="106"/>
                    <a:pt x="70" y="106"/>
                  </a:cubicBezTo>
                  <a:cubicBezTo>
                    <a:pt x="70" y="111"/>
                    <a:pt x="70" y="111"/>
                    <a:pt x="70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2" y="120"/>
                    <a:pt x="62" y="120"/>
                    <a:pt x="62" y="120"/>
                  </a:cubicBezTo>
                  <a:cubicBezTo>
                    <a:pt x="60" y="124"/>
                    <a:pt x="60" y="124"/>
                    <a:pt x="60" y="124"/>
                  </a:cubicBezTo>
                  <a:cubicBezTo>
                    <a:pt x="59" y="125"/>
                    <a:pt x="58" y="126"/>
                    <a:pt x="57" y="125"/>
                  </a:cubicBezTo>
                  <a:cubicBezTo>
                    <a:pt x="53" y="124"/>
                    <a:pt x="53" y="124"/>
                    <a:pt x="53" y="124"/>
                  </a:cubicBezTo>
                  <a:cubicBezTo>
                    <a:pt x="30" y="114"/>
                    <a:pt x="30" y="114"/>
                    <a:pt x="30" y="114"/>
                  </a:cubicBezTo>
                  <a:cubicBezTo>
                    <a:pt x="29" y="114"/>
                    <a:pt x="29" y="114"/>
                    <a:pt x="29" y="114"/>
                  </a:cubicBezTo>
                  <a:cubicBezTo>
                    <a:pt x="30" y="130"/>
                    <a:pt x="30" y="130"/>
                    <a:pt x="30" y="130"/>
                  </a:cubicBezTo>
                  <a:cubicBezTo>
                    <a:pt x="70" y="127"/>
                    <a:pt x="70" y="127"/>
                    <a:pt x="70" y="127"/>
                  </a:cubicBezTo>
                  <a:cubicBezTo>
                    <a:pt x="70" y="132"/>
                    <a:pt x="70" y="132"/>
                    <a:pt x="70" y="132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27" y="135"/>
                    <a:pt x="26" y="134"/>
                    <a:pt x="26" y="133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4" y="111"/>
                    <a:pt x="25" y="110"/>
                    <a:pt x="26" y="110"/>
                  </a:cubicBezTo>
                  <a:cubicBezTo>
                    <a:pt x="30" y="109"/>
                    <a:pt x="30" y="109"/>
                    <a:pt x="30" y="109"/>
                  </a:cubicBezTo>
                  <a:cubicBezTo>
                    <a:pt x="30" y="109"/>
                    <a:pt x="30" y="109"/>
                    <a:pt x="30" y="109"/>
                  </a:cubicBezTo>
                  <a:cubicBezTo>
                    <a:pt x="30" y="109"/>
                    <a:pt x="30" y="109"/>
                    <a:pt x="30" y="109"/>
                  </a:cubicBezTo>
                  <a:cubicBezTo>
                    <a:pt x="2" y="98"/>
                    <a:pt x="2" y="98"/>
                    <a:pt x="2" y="98"/>
                  </a:cubicBezTo>
                  <a:cubicBezTo>
                    <a:pt x="1" y="97"/>
                    <a:pt x="0" y="96"/>
                    <a:pt x="1" y="95"/>
                  </a:cubicBezTo>
                  <a:cubicBezTo>
                    <a:pt x="17" y="56"/>
                    <a:pt x="17" y="56"/>
                    <a:pt x="17" y="56"/>
                  </a:cubicBezTo>
                  <a:cubicBezTo>
                    <a:pt x="17" y="55"/>
                    <a:pt x="19" y="54"/>
                    <a:pt x="20" y="55"/>
                  </a:cubicBezTo>
                  <a:cubicBezTo>
                    <a:pt x="25" y="57"/>
                    <a:pt x="25" y="57"/>
                    <a:pt x="25" y="57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30" y="47"/>
                    <a:pt x="31" y="48"/>
                  </a:cubicBezTo>
                  <a:cubicBezTo>
                    <a:pt x="35" y="49"/>
                    <a:pt x="35" y="49"/>
                    <a:pt x="35" y="49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56" y="1"/>
                    <a:pt x="57" y="0"/>
                    <a:pt x="58" y="0"/>
                  </a:cubicBezTo>
                  <a:cubicBezTo>
                    <a:pt x="70" y="0"/>
                    <a:pt x="70" y="0"/>
                    <a:pt x="70" y="0"/>
                  </a:cubicBezTo>
                  <a:lnTo>
                    <a:pt x="70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15" name="Freeform 271"/>
            <p:cNvSpPr>
              <a:spLocks noEditPoints="1"/>
            </p:cNvSpPr>
            <p:nvPr/>
          </p:nvSpPr>
          <p:spPr bwMode="auto">
            <a:xfrm>
              <a:off x="6480278" y="4222687"/>
              <a:ext cx="46435" cy="77391"/>
            </a:xfrm>
            <a:custGeom>
              <a:avLst/>
              <a:gdLst>
                <a:gd name="T0" fmla="*/ 14 w 28"/>
                <a:gd name="T1" fmla="*/ 8 h 46"/>
                <a:gd name="T2" fmla="*/ 16 w 28"/>
                <a:gd name="T3" fmla="*/ 1 h 46"/>
                <a:gd name="T4" fmla="*/ 19 w 28"/>
                <a:gd name="T5" fmla="*/ 0 h 46"/>
                <a:gd name="T6" fmla="*/ 26 w 28"/>
                <a:gd name="T7" fmla="*/ 3 h 46"/>
                <a:gd name="T8" fmla="*/ 27 w 28"/>
                <a:gd name="T9" fmla="*/ 6 h 46"/>
                <a:gd name="T10" fmla="*/ 14 w 28"/>
                <a:gd name="T11" fmla="*/ 38 h 46"/>
                <a:gd name="T12" fmla="*/ 14 w 28"/>
                <a:gd name="T13" fmla="*/ 26 h 46"/>
                <a:gd name="T14" fmla="*/ 22 w 28"/>
                <a:gd name="T15" fmla="*/ 6 h 46"/>
                <a:gd name="T16" fmla="*/ 20 w 28"/>
                <a:gd name="T17" fmla="*/ 5 h 46"/>
                <a:gd name="T18" fmla="*/ 14 w 28"/>
                <a:gd name="T19" fmla="*/ 20 h 46"/>
                <a:gd name="T20" fmla="*/ 14 w 28"/>
                <a:gd name="T21" fmla="*/ 8 h 46"/>
                <a:gd name="T22" fmla="*/ 0 w 28"/>
                <a:gd name="T23" fmla="*/ 40 h 46"/>
                <a:gd name="T24" fmla="*/ 14 w 28"/>
                <a:gd name="T25" fmla="*/ 8 h 46"/>
                <a:gd name="T26" fmla="*/ 14 w 28"/>
                <a:gd name="T27" fmla="*/ 20 h 46"/>
                <a:gd name="T28" fmla="*/ 6 w 28"/>
                <a:gd name="T29" fmla="*/ 39 h 46"/>
                <a:gd name="T30" fmla="*/ 8 w 28"/>
                <a:gd name="T31" fmla="*/ 40 h 46"/>
                <a:gd name="T32" fmla="*/ 14 w 28"/>
                <a:gd name="T33" fmla="*/ 26 h 46"/>
                <a:gd name="T34" fmla="*/ 14 w 28"/>
                <a:gd name="T35" fmla="*/ 38 h 46"/>
                <a:gd name="T36" fmla="*/ 11 w 28"/>
                <a:gd name="T37" fmla="*/ 44 h 46"/>
                <a:gd name="T38" fmla="*/ 8 w 28"/>
                <a:gd name="T39" fmla="*/ 45 h 46"/>
                <a:gd name="T40" fmla="*/ 2 w 28"/>
                <a:gd name="T41" fmla="*/ 43 h 46"/>
                <a:gd name="T42" fmla="*/ 0 w 28"/>
                <a:gd name="T43" fmla="*/ 4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8" h="46">
                  <a:moveTo>
                    <a:pt x="14" y="8"/>
                  </a:moveTo>
                  <a:cubicBezTo>
                    <a:pt x="16" y="1"/>
                    <a:pt x="16" y="1"/>
                    <a:pt x="16" y="1"/>
                  </a:cubicBezTo>
                  <a:cubicBezTo>
                    <a:pt x="17" y="0"/>
                    <a:pt x="18" y="0"/>
                    <a:pt x="19" y="0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7" y="3"/>
                    <a:pt x="28" y="5"/>
                    <a:pt x="27" y="6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14" y="20"/>
                    <a:pt x="14" y="20"/>
                    <a:pt x="14" y="20"/>
                  </a:cubicBezTo>
                  <a:lnTo>
                    <a:pt x="14" y="8"/>
                  </a:lnTo>
                  <a:close/>
                  <a:moveTo>
                    <a:pt x="0" y="40"/>
                  </a:moveTo>
                  <a:cubicBezTo>
                    <a:pt x="14" y="8"/>
                    <a:pt x="14" y="8"/>
                    <a:pt x="14" y="8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1" y="44"/>
                    <a:pt x="11" y="44"/>
                    <a:pt x="11" y="44"/>
                  </a:cubicBezTo>
                  <a:cubicBezTo>
                    <a:pt x="11" y="45"/>
                    <a:pt x="9" y="46"/>
                    <a:pt x="8" y="45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0" y="42"/>
                    <a:pt x="0" y="41"/>
                    <a:pt x="0" y="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16" name="Freeform 272"/>
            <p:cNvSpPr>
              <a:spLocks noEditPoints="1"/>
            </p:cNvSpPr>
            <p:nvPr/>
          </p:nvSpPr>
          <p:spPr bwMode="auto">
            <a:xfrm>
              <a:off x="6576718" y="4261978"/>
              <a:ext cx="47625" cy="79772"/>
            </a:xfrm>
            <a:custGeom>
              <a:avLst/>
              <a:gdLst>
                <a:gd name="T0" fmla="*/ 14 w 28"/>
                <a:gd name="T1" fmla="*/ 27 h 47"/>
                <a:gd name="T2" fmla="*/ 22 w 28"/>
                <a:gd name="T3" fmla="*/ 7 h 47"/>
                <a:gd name="T4" fmla="*/ 20 w 28"/>
                <a:gd name="T5" fmla="*/ 6 h 47"/>
                <a:gd name="T6" fmla="*/ 14 w 28"/>
                <a:gd name="T7" fmla="*/ 21 h 47"/>
                <a:gd name="T8" fmla="*/ 14 w 28"/>
                <a:gd name="T9" fmla="*/ 8 h 47"/>
                <a:gd name="T10" fmla="*/ 16 w 28"/>
                <a:gd name="T11" fmla="*/ 2 h 47"/>
                <a:gd name="T12" fmla="*/ 20 w 28"/>
                <a:gd name="T13" fmla="*/ 1 h 47"/>
                <a:gd name="T14" fmla="*/ 26 w 28"/>
                <a:gd name="T15" fmla="*/ 4 h 47"/>
                <a:gd name="T16" fmla="*/ 27 w 28"/>
                <a:gd name="T17" fmla="*/ 7 h 47"/>
                <a:gd name="T18" fmla="*/ 15 w 28"/>
                <a:gd name="T19" fmla="*/ 37 h 47"/>
                <a:gd name="T20" fmla="*/ 14 w 28"/>
                <a:gd name="T21" fmla="*/ 39 h 47"/>
                <a:gd name="T22" fmla="*/ 14 w 28"/>
                <a:gd name="T23" fmla="*/ 27 h 47"/>
                <a:gd name="T24" fmla="*/ 10 w 28"/>
                <a:gd name="T25" fmla="*/ 36 h 47"/>
                <a:gd name="T26" fmla="*/ 14 w 28"/>
                <a:gd name="T27" fmla="*/ 27 h 47"/>
                <a:gd name="T28" fmla="*/ 14 w 28"/>
                <a:gd name="T29" fmla="*/ 39 h 47"/>
                <a:gd name="T30" fmla="*/ 11 w 28"/>
                <a:gd name="T31" fmla="*/ 45 h 47"/>
                <a:gd name="T32" fmla="*/ 8 w 28"/>
                <a:gd name="T33" fmla="*/ 46 h 47"/>
                <a:gd name="T34" fmla="*/ 2 w 28"/>
                <a:gd name="T35" fmla="*/ 44 h 47"/>
                <a:gd name="T36" fmla="*/ 0 w 28"/>
                <a:gd name="T37" fmla="*/ 40 h 47"/>
                <a:gd name="T38" fmla="*/ 2 w 28"/>
                <a:gd name="T39" fmla="*/ 36 h 47"/>
                <a:gd name="T40" fmla="*/ 14 w 28"/>
                <a:gd name="T41" fmla="*/ 8 h 47"/>
                <a:gd name="T42" fmla="*/ 14 w 28"/>
                <a:gd name="T43" fmla="*/ 21 h 47"/>
                <a:gd name="T44" fmla="*/ 7 w 28"/>
                <a:gd name="T45" fmla="*/ 38 h 47"/>
                <a:gd name="T46" fmla="*/ 6 w 28"/>
                <a:gd name="T47" fmla="*/ 40 h 47"/>
                <a:gd name="T48" fmla="*/ 8 w 28"/>
                <a:gd name="T49" fmla="*/ 41 h 47"/>
                <a:gd name="T50" fmla="*/ 10 w 28"/>
                <a:gd name="T51" fmla="*/ 36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8" h="47">
                  <a:moveTo>
                    <a:pt x="14" y="27"/>
                  </a:moveTo>
                  <a:cubicBezTo>
                    <a:pt x="22" y="7"/>
                    <a:pt x="22" y="7"/>
                    <a:pt x="22" y="7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7" y="1"/>
                    <a:pt x="18" y="0"/>
                    <a:pt x="20" y="1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7" y="4"/>
                    <a:pt x="28" y="6"/>
                    <a:pt x="27" y="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4" y="39"/>
                    <a:pt x="14" y="39"/>
                    <a:pt x="14" y="39"/>
                  </a:cubicBezTo>
                  <a:lnTo>
                    <a:pt x="14" y="27"/>
                  </a:lnTo>
                  <a:close/>
                  <a:moveTo>
                    <a:pt x="10" y="36"/>
                  </a:moveTo>
                  <a:cubicBezTo>
                    <a:pt x="14" y="27"/>
                    <a:pt x="14" y="27"/>
                    <a:pt x="14" y="27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11" y="46"/>
                    <a:pt x="10" y="47"/>
                    <a:pt x="8" y="46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1" y="43"/>
                    <a:pt x="0" y="42"/>
                    <a:pt x="0" y="40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8" y="41"/>
                    <a:pt x="8" y="41"/>
                    <a:pt x="8" y="41"/>
                  </a:cubicBezTo>
                  <a:lnTo>
                    <a:pt x="10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17" name="Freeform 278"/>
            <p:cNvSpPr>
              <a:spLocks noEditPoints="1"/>
            </p:cNvSpPr>
            <p:nvPr/>
          </p:nvSpPr>
          <p:spPr bwMode="auto">
            <a:xfrm>
              <a:off x="5086055" y="3744056"/>
              <a:ext cx="134541" cy="108347"/>
            </a:xfrm>
            <a:custGeom>
              <a:avLst/>
              <a:gdLst>
                <a:gd name="T0" fmla="*/ 67 w 79"/>
                <a:gd name="T1" fmla="*/ 17 h 64"/>
                <a:gd name="T2" fmla="*/ 64 w 79"/>
                <a:gd name="T3" fmla="*/ 2 h 64"/>
                <a:gd name="T4" fmla="*/ 79 w 79"/>
                <a:gd name="T5" fmla="*/ 24 h 64"/>
                <a:gd name="T6" fmla="*/ 77 w 79"/>
                <a:gd name="T7" fmla="*/ 62 h 64"/>
                <a:gd name="T8" fmla="*/ 62 w 79"/>
                <a:gd name="T9" fmla="*/ 64 h 64"/>
                <a:gd name="T10" fmla="*/ 74 w 79"/>
                <a:gd name="T11" fmla="*/ 59 h 64"/>
                <a:gd name="T12" fmla="*/ 74 w 79"/>
                <a:gd name="T13" fmla="*/ 50 h 64"/>
                <a:gd name="T14" fmla="*/ 62 w 79"/>
                <a:gd name="T15" fmla="*/ 22 h 64"/>
                <a:gd name="T16" fmla="*/ 65 w 79"/>
                <a:gd name="T17" fmla="*/ 22 h 64"/>
                <a:gd name="T18" fmla="*/ 62 w 79"/>
                <a:gd name="T19" fmla="*/ 46 h 64"/>
                <a:gd name="T20" fmla="*/ 72 w 79"/>
                <a:gd name="T21" fmla="*/ 36 h 64"/>
                <a:gd name="T22" fmla="*/ 62 w 79"/>
                <a:gd name="T23" fmla="*/ 38 h 64"/>
                <a:gd name="T24" fmla="*/ 62 w 79"/>
                <a:gd name="T25" fmla="*/ 41 h 64"/>
                <a:gd name="T26" fmla="*/ 61 w 79"/>
                <a:gd name="T27" fmla="*/ 5 h 64"/>
                <a:gd name="T28" fmla="*/ 62 w 79"/>
                <a:gd name="T29" fmla="*/ 11 h 64"/>
                <a:gd name="T30" fmla="*/ 39 w 79"/>
                <a:gd name="T31" fmla="*/ 17 h 64"/>
                <a:gd name="T32" fmla="*/ 39 w 79"/>
                <a:gd name="T33" fmla="*/ 10 h 64"/>
                <a:gd name="T34" fmla="*/ 62 w 79"/>
                <a:gd name="T35" fmla="*/ 0 h 64"/>
                <a:gd name="T36" fmla="*/ 39 w 79"/>
                <a:gd name="T37" fmla="*/ 47 h 64"/>
                <a:gd name="T38" fmla="*/ 61 w 79"/>
                <a:gd name="T39" fmla="*/ 58 h 64"/>
                <a:gd name="T40" fmla="*/ 62 w 79"/>
                <a:gd name="T41" fmla="*/ 59 h 64"/>
                <a:gd name="T42" fmla="*/ 58 w 79"/>
                <a:gd name="T43" fmla="*/ 62 h 64"/>
                <a:gd name="T44" fmla="*/ 39 w 79"/>
                <a:gd name="T45" fmla="*/ 52 h 64"/>
                <a:gd name="T46" fmla="*/ 62 w 79"/>
                <a:gd name="T47" fmla="*/ 38 h 64"/>
                <a:gd name="T48" fmla="*/ 62 w 79"/>
                <a:gd name="T49" fmla="*/ 41 h 64"/>
                <a:gd name="T50" fmla="*/ 53 w 79"/>
                <a:gd name="T51" fmla="*/ 44 h 64"/>
                <a:gd name="T52" fmla="*/ 62 w 79"/>
                <a:gd name="T53" fmla="*/ 34 h 64"/>
                <a:gd name="T54" fmla="*/ 16 w 79"/>
                <a:gd name="T55" fmla="*/ 11 h 64"/>
                <a:gd name="T56" fmla="*/ 21 w 79"/>
                <a:gd name="T57" fmla="*/ 5 h 64"/>
                <a:gd name="T58" fmla="*/ 16 w 79"/>
                <a:gd name="T59" fmla="*/ 0 h 64"/>
                <a:gd name="T60" fmla="*/ 39 w 79"/>
                <a:gd name="T61" fmla="*/ 10 h 64"/>
                <a:gd name="T62" fmla="*/ 39 w 79"/>
                <a:gd name="T63" fmla="*/ 17 h 64"/>
                <a:gd name="T64" fmla="*/ 17 w 79"/>
                <a:gd name="T65" fmla="*/ 59 h 64"/>
                <a:gd name="T66" fmla="*/ 17 w 79"/>
                <a:gd name="T67" fmla="*/ 59 h 64"/>
                <a:gd name="T68" fmla="*/ 20 w 79"/>
                <a:gd name="T69" fmla="*/ 47 h 64"/>
                <a:gd name="T70" fmla="*/ 22 w 79"/>
                <a:gd name="T71" fmla="*/ 52 h 64"/>
                <a:gd name="T72" fmla="*/ 21 w 79"/>
                <a:gd name="T73" fmla="*/ 62 h 64"/>
                <a:gd name="T74" fmla="*/ 16 w 79"/>
                <a:gd name="T75" fmla="*/ 59 h 64"/>
                <a:gd name="T76" fmla="*/ 21 w 79"/>
                <a:gd name="T77" fmla="*/ 41 h 64"/>
                <a:gd name="T78" fmla="*/ 16 w 79"/>
                <a:gd name="T79" fmla="*/ 34 h 64"/>
                <a:gd name="T80" fmla="*/ 26 w 79"/>
                <a:gd name="T81" fmla="*/ 44 h 64"/>
                <a:gd name="T82" fmla="*/ 16 w 79"/>
                <a:gd name="T83" fmla="*/ 22 h 64"/>
                <a:gd name="T84" fmla="*/ 13 w 79"/>
                <a:gd name="T85" fmla="*/ 18 h 64"/>
                <a:gd name="T86" fmla="*/ 16 w 79"/>
                <a:gd name="T87" fmla="*/ 9 h 64"/>
                <a:gd name="T88" fmla="*/ 8 w 79"/>
                <a:gd name="T89" fmla="*/ 15 h 64"/>
                <a:gd name="T90" fmla="*/ 0 w 79"/>
                <a:gd name="T91" fmla="*/ 24 h 64"/>
                <a:gd name="T92" fmla="*/ 0 w 79"/>
                <a:gd name="T93" fmla="*/ 58 h 64"/>
                <a:gd name="T94" fmla="*/ 2 w 79"/>
                <a:gd name="T95" fmla="*/ 62 h 64"/>
                <a:gd name="T96" fmla="*/ 16 w 79"/>
                <a:gd name="T97" fmla="*/ 59 h 64"/>
                <a:gd name="T98" fmla="*/ 5 w 79"/>
                <a:gd name="T99" fmla="*/ 59 h 64"/>
                <a:gd name="T100" fmla="*/ 5 w 79"/>
                <a:gd name="T101" fmla="*/ 48 h 64"/>
                <a:gd name="T102" fmla="*/ 12 w 79"/>
                <a:gd name="T103" fmla="*/ 18 h 64"/>
                <a:gd name="T104" fmla="*/ 16 w 79"/>
                <a:gd name="T105" fmla="*/ 34 h 64"/>
                <a:gd name="T106" fmla="*/ 11 w 79"/>
                <a:gd name="T107" fmla="*/ 41 h 64"/>
                <a:gd name="T108" fmla="*/ 9 w 79"/>
                <a:gd name="T109" fmla="*/ 46 h 64"/>
                <a:gd name="T110" fmla="*/ 9 w 79"/>
                <a:gd name="T111" fmla="*/ 3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79" h="64">
                  <a:moveTo>
                    <a:pt x="74" y="25"/>
                  </a:moveTo>
                  <a:cubicBezTo>
                    <a:pt x="67" y="18"/>
                    <a:pt x="67" y="18"/>
                    <a:pt x="67" y="18"/>
                  </a:cubicBezTo>
                  <a:cubicBezTo>
                    <a:pt x="67" y="17"/>
                    <a:pt x="67" y="17"/>
                    <a:pt x="67" y="17"/>
                  </a:cubicBezTo>
                  <a:cubicBezTo>
                    <a:pt x="62" y="9"/>
                    <a:pt x="62" y="9"/>
                    <a:pt x="62" y="9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3" y="0"/>
                    <a:pt x="64" y="1"/>
                    <a:pt x="64" y="2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9" y="23"/>
                    <a:pt x="79" y="23"/>
                    <a:pt x="79" y="24"/>
                  </a:cubicBezTo>
                  <a:cubicBezTo>
                    <a:pt x="79" y="50"/>
                    <a:pt x="79" y="50"/>
                    <a:pt x="79" y="50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60"/>
                    <a:pt x="78" y="61"/>
                    <a:pt x="77" y="62"/>
                  </a:cubicBezTo>
                  <a:cubicBezTo>
                    <a:pt x="77" y="62"/>
                    <a:pt x="77" y="62"/>
                    <a:pt x="77" y="62"/>
                  </a:cubicBezTo>
                  <a:cubicBezTo>
                    <a:pt x="76" y="63"/>
                    <a:pt x="75" y="64"/>
                    <a:pt x="73" y="64"/>
                  </a:cubicBezTo>
                  <a:cubicBezTo>
                    <a:pt x="62" y="64"/>
                    <a:pt x="62" y="64"/>
                    <a:pt x="62" y="64"/>
                  </a:cubicBezTo>
                  <a:cubicBezTo>
                    <a:pt x="62" y="59"/>
                    <a:pt x="62" y="59"/>
                    <a:pt x="62" y="59"/>
                  </a:cubicBezTo>
                  <a:cubicBezTo>
                    <a:pt x="73" y="59"/>
                    <a:pt x="73" y="59"/>
                    <a:pt x="73" y="59"/>
                  </a:cubicBezTo>
                  <a:cubicBezTo>
                    <a:pt x="73" y="59"/>
                    <a:pt x="74" y="59"/>
                    <a:pt x="74" y="59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4" y="59"/>
                    <a:pt x="74" y="58"/>
                    <a:pt x="74" y="58"/>
                  </a:cubicBezTo>
                  <a:cubicBezTo>
                    <a:pt x="74" y="50"/>
                    <a:pt x="74" y="50"/>
                    <a:pt x="74" y="50"/>
                  </a:cubicBezTo>
                  <a:cubicBezTo>
                    <a:pt x="74" y="25"/>
                    <a:pt x="74" y="25"/>
                    <a:pt x="74" y="25"/>
                  </a:cubicBezTo>
                  <a:close/>
                  <a:moveTo>
                    <a:pt x="62" y="11"/>
                  </a:moveTo>
                  <a:cubicBezTo>
                    <a:pt x="62" y="22"/>
                    <a:pt x="62" y="22"/>
                    <a:pt x="62" y="22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64" y="22"/>
                    <a:pt x="64" y="22"/>
                    <a:pt x="64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66" y="21"/>
                    <a:pt x="67" y="20"/>
                    <a:pt x="66" y="18"/>
                  </a:cubicBezTo>
                  <a:cubicBezTo>
                    <a:pt x="62" y="11"/>
                    <a:pt x="62" y="11"/>
                    <a:pt x="62" y="11"/>
                  </a:cubicBezTo>
                  <a:close/>
                  <a:moveTo>
                    <a:pt x="62" y="46"/>
                  </a:moveTo>
                  <a:cubicBezTo>
                    <a:pt x="70" y="46"/>
                    <a:pt x="70" y="46"/>
                    <a:pt x="70" y="46"/>
                  </a:cubicBezTo>
                  <a:cubicBezTo>
                    <a:pt x="71" y="46"/>
                    <a:pt x="72" y="45"/>
                    <a:pt x="72" y="44"/>
                  </a:cubicBezTo>
                  <a:cubicBezTo>
                    <a:pt x="72" y="36"/>
                    <a:pt x="72" y="36"/>
                    <a:pt x="72" y="36"/>
                  </a:cubicBezTo>
                  <a:cubicBezTo>
                    <a:pt x="72" y="35"/>
                    <a:pt x="71" y="34"/>
                    <a:pt x="70" y="34"/>
                  </a:cubicBezTo>
                  <a:cubicBezTo>
                    <a:pt x="62" y="34"/>
                    <a:pt x="62" y="34"/>
                    <a:pt x="62" y="34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67" y="38"/>
                    <a:pt x="67" y="38"/>
                    <a:pt x="67" y="38"/>
                  </a:cubicBezTo>
                  <a:cubicBezTo>
                    <a:pt x="67" y="41"/>
                    <a:pt x="67" y="41"/>
                    <a:pt x="67" y="41"/>
                  </a:cubicBezTo>
                  <a:cubicBezTo>
                    <a:pt x="62" y="41"/>
                    <a:pt x="62" y="41"/>
                    <a:pt x="62" y="41"/>
                  </a:cubicBezTo>
                  <a:lnTo>
                    <a:pt x="62" y="46"/>
                  </a:lnTo>
                  <a:close/>
                  <a:moveTo>
                    <a:pt x="62" y="9"/>
                  </a:moveTo>
                  <a:cubicBezTo>
                    <a:pt x="61" y="5"/>
                    <a:pt x="61" y="5"/>
                    <a:pt x="61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9" y="5"/>
                    <a:pt x="60" y="6"/>
                    <a:pt x="60" y="7"/>
                  </a:cubicBezTo>
                  <a:cubicBezTo>
                    <a:pt x="62" y="11"/>
                    <a:pt x="62" y="11"/>
                    <a:pt x="62" y="11"/>
                  </a:cubicBezTo>
                  <a:cubicBezTo>
                    <a:pt x="62" y="22"/>
                    <a:pt x="62" y="22"/>
                    <a:pt x="62" y="22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60" y="17"/>
                    <a:pt x="60" y="17"/>
                    <a:pt x="60" y="17"/>
                  </a:cubicBezTo>
                  <a:cubicBezTo>
                    <a:pt x="57" y="10"/>
                    <a:pt x="57" y="10"/>
                    <a:pt x="57" y="10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9"/>
                    <a:pt x="62" y="9"/>
                    <a:pt x="62" y="9"/>
                  </a:cubicBezTo>
                  <a:close/>
                  <a:moveTo>
                    <a:pt x="39" y="47"/>
                  </a:moveTo>
                  <a:cubicBezTo>
                    <a:pt x="59" y="47"/>
                    <a:pt x="59" y="47"/>
                    <a:pt x="59" y="47"/>
                  </a:cubicBezTo>
                  <a:cubicBezTo>
                    <a:pt x="60" y="47"/>
                    <a:pt x="61" y="48"/>
                    <a:pt x="61" y="50"/>
                  </a:cubicBezTo>
                  <a:cubicBezTo>
                    <a:pt x="61" y="58"/>
                    <a:pt x="61" y="58"/>
                    <a:pt x="61" y="58"/>
                  </a:cubicBezTo>
                  <a:cubicBezTo>
                    <a:pt x="61" y="58"/>
                    <a:pt x="61" y="59"/>
                    <a:pt x="62" y="59"/>
                  </a:cubicBezTo>
                  <a:cubicBezTo>
                    <a:pt x="62" y="59"/>
                    <a:pt x="62" y="59"/>
                    <a:pt x="62" y="59"/>
                  </a:cubicBezTo>
                  <a:cubicBezTo>
                    <a:pt x="62" y="59"/>
                    <a:pt x="62" y="59"/>
                    <a:pt x="62" y="59"/>
                  </a:cubicBezTo>
                  <a:cubicBezTo>
                    <a:pt x="62" y="64"/>
                    <a:pt x="62" y="64"/>
                    <a:pt x="62" y="64"/>
                  </a:cubicBezTo>
                  <a:cubicBezTo>
                    <a:pt x="62" y="64"/>
                    <a:pt x="62" y="64"/>
                    <a:pt x="62" y="64"/>
                  </a:cubicBezTo>
                  <a:cubicBezTo>
                    <a:pt x="61" y="64"/>
                    <a:pt x="59" y="63"/>
                    <a:pt x="58" y="62"/>
                  </a:cubicBezTo>
                  <a:cubicBezTo>
                    <a:pt x="57" y="61"/>
                    <a:pt x="56" y="60"/>
                    <a:pt x="56" y="58"/>
                  </a:cubicBezTo>
                  <a:cubicBezTo>
                    <a:pt x="56" y="52"/>
                    <a:pt x="56" y="52"/>
                    <a:pt x="56" y="52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47"/>
                    <a:pt x="39" y="47"/>
                    <a:pt x="39" y="47"/>
                  </a:cubicBezTo>
                  <a:close/>
                  <a:moveTo>
                    <a:pt x="62" y="34"/>
                  </a:moveTo>
                  <a:cubicBezTo>
                    <a:pt x="62" y="38"/>
                    <a:pt x="62" y="38"/>
                    <a:pt x="62" y="38"/>
                  </a:cubicBezTo>
                  <a:cubicBezTo>
                    <a:pt x="57" y="38"/>
                    <a:pt x="57" y="38"/>
                    <a:pt x="57" y="38"/>
                  </a:cubicBezTo>
                  <a:cubicBezTo>
                    <a:pt x="57" y="41"/>
                    <a:pt x="57" y="41"/>
                    <a:pt x="57" y="41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2" y="46"/>
                    <a:pt x="62" y="46"/>
                    <a:pt x="62" y="46"/>
                  </a:cubicBezTo>
                  <a:cubicBezTo>
                    <a:pt x="55" y="46"/>
                    <a:pt x="55" y="46"/>
                    <a:pt x="55" y="46"/>
                  </a:cubicBezTo>
                  <a:cubicBezTo>
                    <a:pt x="54" y="46"/>
                    <a:pt x="53" y="45"/>
                    <a:pt x="53" y="44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35"/>
                    <a:pt x="54" y="34"/>
                    <a:pt x="55" y="34"/>
                  </a:cubicBezTo>
                  <a:lnTo>
                    <a:pt x="62" y="34"/>
                  </a:lnTo>
                  <a:close/>
                  <a:moveTo>
                    <a:pt x="39" y="22"/>
                  </a:moveTo>
                  <a:cubicBezTo>
                    <a:pt x="16" y="22"/>
                    <a:pt x="16" y="22"/>
                    <a:pt x="16" y="22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5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22"/>
                    <a:pt x="39" y="22"/>
                    <a:pt x="39" y="22"/>
                  </a:cubicBezTo>
                  <a:close/>
                  <a:moveTo>
                    <a:pt x="16" y="59"/>
                  </a:move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7" y="59"/>
                    <a:pt x="18" y="58"/>
                    <a:pt x="18" y="58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18" y="48"/>
                    <a:pt x="19" y="47"/>
                    <a:pt x="20" y="47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22" y="52"/>
                    <a:pt x="22" y="52"/>
                    <a:pt x="22" y="52"/>
                  </a:cubicBezTo>
                  <a:cubicBezTo>
                    <a:pt x="22" y="58"/>
                    <a:pt x="22" y="58"/>
                    <a:pt x="22" y="58"/>
                  </a:cubicBezTo>
                  <a:cubicBezTo>
                    <a:pt x="22" y="60"/>
                    <a:pt x="22" y="61"/>
                    <a:pt x="21" y="62"/>
                  </a:cubicBezTo>
                  <a:cubicBezTo>
                    <a:pt x="21" y="62"/>
                    <a:pt x="21" y="62"/>
                    <a:pt x="21" y="62"/>
                  </a:cubicBezTo>
                  <a:cubicBezTo>
                    <a:pt x="20" y="63"/>
                    <a:pt x="18" y="64"/>
                    <a:pt x="17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16" y="59"/>
                    <a:pt x="16" y="59"/>
                    <a:pt x="16" y="59"/>
                  </a:cubicBezTo>
                  <a:close/>
                  <a:moveTo>
                    <a:pt x="16" y="46"/>
                  </a:moveTo>
                  <a:cubicBezTo>
                    <a:pt x="16" y="41"/>
                    <a:pt x="16" y="41"/>
                    <a:pt x="16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24" y="34"/>
                    <a:pt x="24" y="34"/>
                    <a:pt x="24" y="34"/>
                  </a:cubicBezTo>
                  <a:cubicBezTo>
                    <a:pt x="25" y="34"/>
                    <a:pt x="26" y="35"/>
                    <a:pt x="26" y="36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6" y="45"/>
                    <a:pt x="25" y="46"/>
                    <a:pt x="24" y="46"/>
                  </a:cubicBezTo>
                  <a:lnTo>
                    <a:pt x="16" y="46"/>
                  </a:lnTo>
                  <a:close/>
                  <a:moveTo>
                    <a:pt x="16" y="22"/>
                  </a:moveTo>
                  <a:cubicBezTo>
                    <a:pt x="15" y="22"/>
                    <a:pt x="15" y="22"/>
                    <a:pt x="15" y="22"/>
                  </a:cubicBezTo>
                  <a:cubicBezTo>
                    <a:pt x="13" y="22"/>
                    <a:pt x="12" y="21"/>
                    <a:pt x="12" y="20"/>
                  </a:cubicBezTo>
                  <a:cubicBezTo>
                    <a:pt x="12" y="19"/>
                    <a:pt x="12" y="19"/>
                    <a:pt x="13" y="18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22"/>
                    <a:pt x="16" y="22"/>
                    <a:pt x="16" y="22"/>
                  </a:cubicBezTo>
                  <a:close/>
                  <a:moveTo>
                    <a:pt x="16" y="9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5" y="1"/>
                    <a:pt x="15" y="2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3"/>
                    <a:pt x="0" y="23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60"/>
                    <a:pt x="1" y="61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3" y="63"/>
                    <a:pt x="4" y="64"/>
                    <a:pt x="6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16" y="59"/>
                    <a:pt x="16" y="59"/>
                    <a:pt x="16" y="59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5" y="59"/>
                    <a:pt x="5" y="59"/>
                    <a:pt x="5" y="59"/>
                  </a:cubicBezTo>
                  <a:cubicBezTo>
                    <a:pt x="5" y="59"/>
                    <a:pt x="5" y="59"/>
                    <a:pt x="5" y="59"/>
                  </a:cubicBezTo>
                  <a:cubicBezTo>
                    <a:pt x="5" y="59"/>
                    <a:pt x="5" y="58"/>
                    <a:pt x="5" y="58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5" y="48"/>
                    <a:pt x="5" y="48"/>
                    <a:pt x="5" y="48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6" y="9"/>
                    <a:pt x="16" y="9"/>
                    <a:pt x="16" y="9"/>
                  </a:cubicBezTo>
                  <a:close/>
                  <a:moveTo>
                    <a:pt x="16" y="34"/>
                  </a:moveTo>
                  <a:cubicBezTo>
                    <a:pt x="16" y="38"/>
                    <a:pt x="16" y="38"/>
                    <a:pt x="16" y="38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9" y="46"/>
                    <a:pt x="9" y="46"/>
                    <a:pt x="9" y="46"/>
                  </a:cubicBezTo>
                  <a:cubicBezTo>
                    <a:pt x="8" y="46"/>
                    <a:pt x="7" y="45"/>
                    <a:pt x="7" y="44"/>
                  </a:cubicBezTo>
                  <a:cubicBezTo>
                    <a:pt x="7" y="36"/>
                    <a:pt x="7" y="36"/>
                    <a:pt x="7" y="36"/>
                  </a:cubicBezTo>
                  <a:cubicBezTo>
                    <a:pt x="7" y="35"/>
                    <a:pt x="8" y="34"/>
                    <a:pt x="9" y="34"/>
                  </a:cubicBezTo>
                  <a:lnTo>
                    <a:pt x="16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18" name="Freeform 279"/>
            <p:cNvSpPr>
              <a:spLocks noEditPoints="1"/>
            </p:cNvSpPr>
            <p:nvPr/>
          </p:nvSpPr>
          <p:spPr bwMode="auto">
            <a:xfrm>
              <a:off x="5317036" y="4562016"/>
              <a:ext cx="190500" cy="213122"/>
            </a:xfrm>
            <a:custGeom>
              <a:avLst/>
              <a:gdLst>
                <a:gd name="T0" fmla="*/ 100 w 112"/>
                <a:gd name="T1" fmla="*/ 23 h 126"/>
                <a:gd name="T2" fmla="*/ 109 w 112"/>
                <a:gd name="T3" fmla="*/ 35 h 126"/>
                <a:gd name="T4" fmla="*/ 108 w 112"/>
                <a:gd name="T5" fmla="*/ 38 h 126"/>
                <a:gd name="T6" fmla="*/ 79 w 112"/>
                <a:gd name="T7" fmla="*/ 73 h 126"/>
                <a:gd name="T8" fmla="*/ 105 w 112"/>
                <a:gd name="T9" fmla="*/ 75 h 126"/>
                <a:gd name="T10" fmla="*/ 112 w 112"/>
                <a:gd name="T11" fmla="*/ 86 h 126"/>
                <a:gd name="T12" fmla="*/ 110 w 112"/>
                <a:gd name="T13" fmla="*/ 90 h 126"/>
                <a:gd name="T14" fmla="*/ 78 w 112"/>
                <a:gd name="T15" fmla="*/ 98 h 126"/>
                <a:gd name="T16" fmla="*/ 55 w 112"/>
                <a:gd name="T17" fmla="*/ 126 h 126"/>
                <a:gd name="T18" fmla="*/ 56 w 112"/>
                <a:gd name="T19" fmla="*/ 119 h 126"/>
                <a:gd name="T20" fmla="*/ 76 w 112"/>
                <a:gd name="T21" fmla="*/ 93 h 126"/>
                <a:gd name="T22" fmla="*/ 101 w 112"/>
                <a:gd name="T23" fmla="*/ 79 h 126"/>
                <a:gd name="T24" fmla="*/ 76 w 112"/>
                <a:gd name="T25" fmla="*/ 77 h 126"/>
                <a:gd name="T26" fmla="*/ 62 w 112"/>
                <a:gd name="T27" fmla="*/ 55 h 126"/>
                <a:gd name="T28" fmla="*/ 104 w 112"/>
                <a:gd name="T29" fmla="*/ 35 h 126"/>
                <a:gd name="T30" fmla="*/ 55 w 112"/>
                <a:gd name="T31" fmla="*/ 36 h 126"/>
                <a:gd name="T32" fmla="*/ 55 w 112"/>
                <a:gd name="T33" fmla="*/ 100 h 126"/>
                <a:gd name="T34" fmla="*/ 58 w 112"/>
                <a:gd name="T35" fmla="*/ 89 h 126"/>
                <a:gd name="T36" fmla="*/ 55 w 112"/>
                <a:gd name="T37" fmla="*/ 100 h 126"/>
                <a:gd name="T38" fmla="*/ 14 w 112"/>
                <a:gd name="T39" fmla="*/ 3 h 126"/>
                <a:gd name="T40" fmla="*/ 43 w 112"/>
                <a:gd name="T41" fmla="*/ 18 h 126"/>
                <a:gd name="T42" fmla="*/ 43 w 112"/>
                <a:gd name="T43" fmla="*/ 18 h 126"/>
                <a:gd name="T44" fmla="*/ 52 w 112"/>
                <a:gd name="T45" fmla="*/ 32 h 126"/>
                <a:gd name="T46" fmla="*/ 55 w 112"/>
                <a:gd name="T47" fmla="*/ 36 h 126"/>
                <a:gd name="T48" fmla="*/ 49 w 112"/>
                <a:gd name="T49" fmla="*/ 36 h 126"/>
                <a:gd name="T50" fmla="*/ 39 w 112"/>
                <a:gd name="T51" fmla="*/ 21 h 126"/>
                <a:gd name="T52" fmla="*/ 39 w 112"/>
                <a:gd name="T53" fmla="*/ 21 h 126"/>
                <a:gd name="T54" fmla="*/ 39 w 112"/>
                <a:gd name="T55" fmla="*/ 21 h 126"/>
                <a:gd name="T56" fmla="*/ 17 w 112"/>
                <a:gd name="T57" fmla="*/ 7 h 126"/>
                <a:gd name="T58" fmla="*/ 16 w 112"/>
                <a:gd name="T59" fmla="*/ 18 h 126"/>
                <a:gd name="T60" fmla="*/ 21 w 112"/>
                <a:gd name="T61" fmla="*/ 32 h 126"/>
                <a:gd name="T62" fmla="*/ 21 w 112"/>
                <a:gd name="T63" fmla="*/ 32 h 126"/>
                <a:gd name="T64" fmla="*/ 21 w 112"/>
                <a:gd name="T65" fmla="*/ 32 h 126"/>
                <a:gd name="T66" fmla="*/ 31 w 112"/>
                <a:gd name="T67" fmla="*/ 50 h 126"/>
                <a:gd name="T68" fmla="*/ 10 w 112"/>
                <a:gd name="T69" fmla="*/ 97 h 126"/>
                <a:gd name="T70" fmla="*/ 41 w 112"/>
                <a:gd name="T71" fmla="*/ 67 h 126"/>
                <a:gd name="T72" fmla="*/ 55 w 112"/>
                <a:gd name="T73" fmla="*/ 84 h 126"/>
                <a:gd name="T74" fmla="*/ 51 w 112"/>
                <a:gd name="T75" fmla="*/ 112 h 126"/>
                <a:gd name="T76" fmla="*/ 55 w 112"/>
                <a:gd name="T77" fmla="*/ 126 h 126"/>
                <a:gd name="T78" fmla="*/ 54 w 112"/>
                <a:gd name="T79" fmla="*/ 124 h 126"/>
                <a:gd name="T80" fmla="*/ 46 w 112"/>
                <a:gd name="T81" fmla="*/ 114 h 126"/>
                <a:gd name="T82" fmla="*/ 46 w 112"/>
                <a:gd name="T83" fmla="*/ 112 h 126"/>
                <a:gd name="T84" fmla="*/ 42 w 112"/>
                <a:gd name="T85" fmla="*/ 72 h 126"/>
                <a:gd name="T86" fmla="*/ 8 w 112"/>
                <a:gd name="T87" fmla="*/ 103 h 126"/>
                <a:gd name="T88" fmla="*/ 7 w 112"/>
                <a:gd name="T89" fmla="*/ 102 h 126"/>
                <a:gd name="T90" fmla="*/ 0 w 112"/>
                <a:gd name="T91" fmla="*/ 89 h 126"/>
                <a:gd name="T92" fmla="*/ 26 w 112"/>
                <a:gd name="T93" fmla="*/ 49 h 126"/>
                <a:gd name="T94" fmla="*/ 17 w 112"/>
                <a:gd name="T95" fmla="*/ 35 h 126"/>
                <a:gd name="T96" fmla="*/ 17 w 112"/>
                <a:gd name="T97" fmla="*/ 35 h 126"/>
                <a:gd name="T98" fmla="*/ 14 w 112"/>
                <a:gd name="T99" fmla="*/ 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2" h="126">
                  <a:moveTo>
                    <a:pt x="55" y="31"/>
                  </a:moveTo>
                  <a:cubicBezTo>
                    <a:pt x="100" y="23"/>
                    <a:pt x="100" y="23"/>
                    <a:pt x="100" y="23"/>
                  </a:cubicBezTo>
                  <a:cubicBezTo>
                    <a:pt x="101" y="23"/>
                    <a:pt x="102" y="23"/>
                    <a:pt x="102" y="24"/>
                  </a:cubicBezTo>
                  <a:cubicBezTo>
                    <a:pt x="109" y="35"/>
                    <a:pt x="109" y="35"/>
                    <a:pt x="109" y="35"/>
                  </a:cubicBezTo>
                  <a:cubicBezTo>
                    <a:pt x="110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67" y="55"/>
                    <a:pt x="67" y="55"/>
                    <a:pt x="67" y="55"/>
                  </a:cubicBezTo>
                  <a:cubicBezTo>
                    <a:pt x="79" y="73"/>
                    <a:pt x="79" y="73"/>
                    <a:pt x="79" y="73"/>
                  </a:cubicBezTo>
                  <a:cubicBezTo>
                    <a:pt x="103" y="74"/>
                    <a:pt x="103" y="74"/>
                    <a:pt x="103" y="74"/>
                  </a:cubicBezTo>
                  <a:cubicBezTo>
                    <a:pt x="103" y="74"/>
                    <a:pt x="104" y="74"/>
                    <a:pt x="105" y="75"/>
                  </a:cubicBezTo>
                  <a:cubicBezTo>
                    <a:pt x="105" y="75"/>
                    <a:pt x="105" y="75"/>
                    <a:pt x="105" y="75"/>
                  </a:cubicBezTo>
                  <a:cubicBezTo>
                    <a:pt x="112" y="86"/>
                    <a:pt x="112" y="86"/>
                    <a:pt x="112" y="86"/>
                  </a:cubicBezTo>
                  <a:cubicBezTo>
                    <a:pt x="112" y="87"/>
                    <a:pt x="112" y="88"/>
                    <a:pt x="111" y="89"/>
                  </a:cubicBezTo>
                  <a:cubicBezTo>
                    <a:pt x="111" y="89"/>
                    <a:pt x="111" y="89"/>
                    <a:pt x="110" y="90"/>
                  </a:cubicBezTo>
                  <a:cubicBezTo>
                    <a:pt x="110" y="90"/>
                    <a:pt x="110" y="90"/>
                    <a:pt x="110" y="90"/>
                  </a:cubicBezTo>
                  <a:cubicBezTo>
                    <a:pt x="78" y="98"/>
                    <a:pt x="78" y="98"/>
                    <a:pt x="78" y="98"/>
                  </a:cubicBezTo>
                  <a:cubicBezTo>
                    <a:pt x="58" y="125"/>
                    <a:pt x="58" y="125"/>
                    <a:pt x="58" y="125"/>
                  </a:cubicBezTo>
                  <a:cubicBezTo>
                    <a:pt x="57" y="125"/>
                    <a:pt x="56" y="126"/>
                    <a:pt x="55" y="126"/>
                  </a:cubicBezTo>
                  <a:cubicBezTo>
                    <a:pt x="55" y="119"/>
                    <a:pt x="55" y="119"/>
                    <a:pt x="55" y="119"/>
                  </a:cubicBezTo>
                  <a:cubicBezTo>
                    <a:pt x="56" y="119"/>
                    <a:pt x="56" y="119"/>
                    <a:pt x="56" y="119"/>
                  </a:cubicBezTo>
                  <a:cubicBezTo>
                    <a:pt x="74" y="94"/>
                    <a:pt x="74" y="94"/>
                    <a:pt x="74" y="94"/>
                  </a:cubicBezTo>
                  <a:cubicBezTo>
                    <a:pt x="74" y="94"/>
                    <a:pt x="75" y="94"/>
                    <a:pt x="76" y="93"/>
                  </a:cubicBezTo>
                  <a:cubicBezTo>
                    <a:pt x="106" y="86"/>
                    <a:pt x="106" y="86"/>
                    <a:pt x="106" y="86"/>
                  </a:cubicBezTo>
                  <a:cubicBezTo>
                    <a:pt x="101" y="79"/>
                    <a:pt x="101" y="79"/>
                    <a:pt x="101" y="79"/>
                  </a:cubicBezTo>
                  <a:cubicBezTo>
                    <a:pt x="78" y="78"/>
                    <a:pt x="78" y="78"/>
                    <a:pt x="78" y="78"/>
                  </a:cubicBezTo>
                  <a:cubicBezTo>
                    <a:pt x="77" y="78"/>
                    <a:pt x="76" y="77"/>
                    <a:pt x="76" y="77"/>
                  </a:cubicBezTo>
                  <a:cubicBezTo>
                    <a:pt x="62" y="55"/>
                    <a:pt x="62" y="55"/>
                    <a:pt x="62" y="55"/>
                  </a:cubicBezTo>
                  <a:cubicBezTo>
                    <a:pt x="62" y="55"/>
                    <a:pt x="62" y="55"/>
                    <a:pt x="62" y="55"/>
                  </a:cubicBezTo>
                  <a:cubicBezTo>
                    <a:pt x="61" y="54"/>
                    <a:pt x="62" y="52"/>
                    <a:pt x="63" y="52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99" y="28"/>
                    <a:pt x="99" y="28"/>
                    <a:pt x="99" y="28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1"/>
                    <a:pt x="55" y="31"/>
                    <a:pt x="55" y="31"/>
                  </a:cubicBezTo>
                  <a:close/>
                  <a:moveTo>
                    <a:pt x="55" y="100"/>
                  </a:moveTo>
                  <a:cubicBezTo>
                    <a:pt x="59" y="91"/>
                    <a:pt x="59" y="91"/>
                    <a:pt x="59" y="91"/>
                  </a:cubicBezTo>
                  <a:cubicBezTo>
                    <a:pt x="59" y="90"/>
                    <a:pt x="59" y="89"/>
                    <a:pt x="58" y="89"/>
                  </a:cubicBezTo>
                  <a:cubicBezTo>
                    <a:pt x="55" y="84"/>
                    <a:pt x="55" y="84"/>
                    <a:pt x="55" y="84"/>
                  </a:cubicBezTo>
                  <a:lnTo>
                    <a:pt x="55" y="100"/>
                  </a:lnTo>
                  <a:close/>
                  <a:moveTo>
                    <a:pt x="14" y="3"/>
                  </a:moveTo>
                  <a:cubicBezTo>
                    <a:pt x="14" y="3"/>
                    <a:pt x="14" y="3"/>
                    <a:pt x="14" y="3"/>
                  </a:cubicBezTo>
                  <a:cubicBezTo>
                    <a:pt x="18" y="0"/>
                    <a:pt x="24" y="2"/>
                    <a:pt x="30" y="6"/>
                  </a:cubicBezTo>
                  <a:cubicBezTo>
                    <a:pt x="35" y="10"/>
                    <a:pt x="41" y="15"/>
                    <a:pt x="43" y="18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52" y="32"/>
                    <a:pt x="52" y="32"/>
                    <a:pt x="52" y="32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0" y="37"/>
                    <a:pt x="49" y="37"/>
                    <a:pt x="49" y="36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37" y="18"/>
                    <a:pt x="32" y="13"/>
                    <a:pt x="27" y="10"/>
                  </a:cubicBezTo>
                  <a:cubicBezTo>
                    <a:pt x="23" y="7"/>
                    <a:pt x="19" y="5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5" y="8"/>
                    <a:pt x="15" y="13"/>
                    <a:pt x="16" y="18"/>
                  </a:cubicBezTo>
                  <a:cubicBezTo>
                    <a:pt x="17" y="24"/>
                    <a:pt x="19" y="29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8"/>
                    <a:pt x="32" y="50"/>
                    <a:pt x="31" y="50"/>
                  </a:cubicBezTo>
                  <a:cubicBezTo>
                    <a:pt x="5" y="90"/>
                    <a:pt x="5" y="90"/>
                    <a:pt x="5" y="90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40" y="67"/>
                    <a:pt x="40" y="67"/>
                    <a:pt x="40" y="67"/>
                  </a:cubicBezTo>
                  <a:cubicBezTo>
                    <a:pt x="40" y="67"/>
                    <a:pt x="41" y="67"/>
                    <a:pt x="41" y="67"/>
                  </a:cubicBezTo>
                  <a:cubicBezTo>
                    <a:pt x="42" y="66"/>
                    <a:pt x="43" y="66"/>
                    <a:pt x="44" y="67"/>
                  </a:cubicBezTo>
                  <a:cubicBezTo>
                    <a:pt x="55" y="84"/>
                    <a:pt x="55" y="84"/>
                    <a:pt x="55" y="84"/>
                  </a:cubicBezTo>
                  <a:cubicBezTo>
                    <a:pt x="55" y="100"/>
                    <a:pt x="55" y="100"/>
                    <a:pt x="55" y="100"/>
                  </a:cubicBezTo>
                  <a:cubicBezTo>
                    <a:pt x="51" y="112"/>
                    <a:pt x="51" y="112"/>
                    <a:pt x="51" y="112"/>
                  </a:cubicBezTo>
                  <a:cubicBezTo>
                    <a:pt x="55" y="119"/>
                    <a:pt x="55" y="119"/>
                    <a:pt x="55" y="119"/>
                  </a:cubicBezTo>
                  <a:cubicBezTo>
                    <a:pt x="55" y="126"/>
                    <a:pt x="55" y="126"/>
                    <a:pt x="55" y="126"/>
                  </a:cubicBezTo>
                  <a:cubicBezTo>
                    <a:pt x="55" y="125"/>
                    <a:pt x="55" y="125"/>
                    <a:pt x="54" y="125"/>
                  </a:cubicBezTo>
                  <a:cubicBezTo>
                    <a:pt x="54" y="125"/>
                    <a:pt x="54" y="125"/>
                    <a:pt x="54" y="124"/>
                  </a:cubicBezTo>
                  <a:cubicBezTo>
                    <a:pt x="54" y="124"/>
                    <a:pt x="54" y="124"/>
                    <a:pt x="54" y="124"/>
                  </a:cubicBezTo>
                  <a:cubicBezTo>
                    <a:pt x="46" y="114"/>
                    <a:pt x="46" y="114"/>
                    <a:pt x="46" y="114"/>
                  </a:cubicBezTo>
                  <a:cubicBezTo>
                    <a:pt x="46" y="113"/>
                    <a:pt x="46" y="112"/>
                    <a:pt x="46" y="112"/>
                  </a:cubicBezTo>
                  <a:cubicBezTo>
                    <a:pt x="46" y="112"/>
                    <a:pt x="46" y="112"/>
                    <a:pt x="46" y="112"/>
                  </a:cubicBezTo>
                  <a:cubicBezTo>
                    <a:pt x="54" y="90"/>
                    <a:pt x="54" y="90"/>
                    <a:pt x="54" y="90"/>
                  </a:cubicBezTo>
                  <a:cubicBezTo>
                    <a:pt x="42" y="72"/>
                    <a:pt x="42" y="72"/>
                    <a:pt x="42" y="72"/>
                  </a:cubicBezTo>
                  <a:cubicBezTo>
                    <a:pt x="11" y="103"/>
                    <a:pt x="11" y="103"/>
                    <a:pt x="11" y="103"/>
                  </a:cubicBezTo>
                  <a:cubicBezTo>
                    <a:pt x="10" y="104"/>
                    <a:pt x="9" y="104"/>
                    <a:pt x="8" y="103"/>
                  </a:cubicBezTo>
                  <a:cubicBezTo>
                    <a:pt x="8" y="103"/>
                    <a:pt x="7" y="102"/>
                    <a:pt x="7" y="102"/>
                  </a:cubicBezTo>
                  <a:cubicBezTo>
                    <a:pt x="7" y="102"/>
                    <a:pt x="7" y="102"/>
                    <a:pt x="7" y="102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91"/>
                    <a:pt x="0" y="90"/>
                    <a:pt x="0" y="89"/>
                  </a:cubicBezTo>
                  <a:cubicBezTo>
                    <a:pt x="0" y="89"/>
                    <a:pt x="0" y="89"/>
                    <a:pt x="0" y="89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5" y="32"/>
                    <a:pt x="12" y="25"/>
                    <a:pt x="11" y="19"/>
                  </a:cubicBezTo>
                  <a:cubicBezTo>
                    <a:pt x="10" y="12"/>
                    <a:pt x="10" y="5"/>
                    <a:pt x="14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19" name="Freeform 283"/>
            <p:cNvSpPr>
              <a:spLocks noEditPoints="1"/>
            </p:cNvSpPr>
            <p:nvPr/>
          </p:nvSpPr>
          <p:spPr bwMode="auto">
            <a:xfrm>
              <a:off x="6232628" y="4970400"/>
              <a:ext cx="125016" cy="140494"/>
            </a:xfrm>
            <a:custGeom>
              <a:avLst/>
              <a:gdLst>
                <a:gd name="T0" fmla="*/ 65 w 74"/>
                <a:gd name="T1" fmla="*/ 15 h 83"/>
                <a:gd name="T2" fmla="*/ 72 w 74"/>
                <a:gd name="T3" fmla="*/ 23 h 83"/>
                <a:gd name="T4" fmla="*/ 71 w 74"/>
                <a:gd name="T5" fmla="*/ 26 h 83"/>
                <a:gd name="T6" fmla="*/ 52 w 74"/>
                <a:gd name="T7" fmla="*/ 47 h 83"/>
                <a:gd name="T8" fmla="*/ 69 w 74"/>
                <a:gd name="T9" fmla="*/ 49 h 83"/>
                <a:gd name="T10" fmla="*/ 73 w 74"/>
                <a:gd name="T11" fmla="*/ 56 h 83"/>
                <a:gd name="T12" fmla="*/ 72 w 74"/>
                <a:gd name="T13" fmla="*/ 59 h 83"/>
                <a:gd name="T14" fmla="*/ 51 w 74"/>
                <a:gd name="T15" fmla="*/ 65 h 83"/>
                <a:gd name="T16" fmla="*/ 36 w 74"/>
                <a:gd name="T17" fmla="*/ 82 h 83"/>
                <a:gd name="T18" fmla="*/ 37 w 74"/>
                <a:gd name="T19" fmla="*/ 76 h 83"/>
                <a:gd name="T20" fmla="*/ 49 w 74"/>
                <a:gd name="T21" fmla="*/ 60 h 83"/>
                <a:gd name="T22" fmla="*/ 65 w 74"/>
                <a:gd name="T23" fmla="*/ 52 h 83"/>
                <a:gd name="T24" fmla="*/ 49 w 74"/>
                <a:gd name="T25" fmla="*/ 51 h 83"/>
                <a:gd name="T26" fmla="*/ 40 w 74"/>
                <a:gd name="T27" fmla="*/ 37 h 83"/>
                <a:gd name="T28" fmla="*/ 66 w 74"/>
                <a:gd name="T29" fmla="*/ 23 h 83"/>
                <a:gd name="T30" fmla="*/ 36 w 74"/>
                <a:gd name="T31" fmla="*/ 25 h 83"/>
                <a:gd name="T32" fmla="*/ 36 w 74"/>
                <a:gd name="T33" fmla="*/ 68 h 83"/>
                <a:gd name="T34" fmla="*/ 39 w 74"/>
                <a:gd name="T35" fmla="*/ 58 h 83"/>
                <a:gd name="T36" fmla="*/ 36 w 74"/>
                <a:gd name="T37" fmla="*/ 68 h 83"/>
                <a:gd name="T38" fmla="*/ 21 w 74"/>
                <a:gd name="T39" fmla="*/ 4 h 83"/>
                <a:gd name="T40" fmla="*/ 29 w 74"/>
                <a:gd name="T41" fmla="*/ 12 h 83"/>
                <a:gd name="T42" fmla="*/ 36 w 74"/>
                <a:gd name="T43" fmla="*/ 20 h 83"/>
                <a:gd name="T44" fmla="*/ 34 w 74"/>
                <a:gd name="T45" fmla="*/ 26 h 83"/>
                <a:gd name="T46" fmla="*/ 25 w 74"/>
                <a:gd name="T47" fmla="*/ 15 h 83"/>
                <a:gd name="T48" fmla="*/ 18 w 74"/>
                <a:gd name="T49" fmla="*/ 8 h 83"/>
                <a:gd name="T50" fmla="*/ 12 w 74"/>
                <a:gd name="T51" fmla="*/ 13 h 83"/>
                <a:gd name="T52" fmla="*/ 15 w 74"/>
                <a:gd name="T53" fmla="*/ 22 h 83"/>
                <a:gd name="T54" fmla="*/ 22 w 74"/>
                <a:gd name="T55" fmla="*/ 34 h 83"/>
                <a:gd name="T56" fmla="*/ 7 w 74"/>
                <a:gd name="T57" fmla="*/ 62 h 83"/>
                <a:gd name="T58" fmla="*/ 27 w 74"/>
                <a:gd name="T59" fmla="*/ 43 h 83"/>
                <a:gd name="T60" fmla="*/ 36 w 74"/>
                <a:gd name="T61" fmla="*/ 53 h 83"/>
                <a:gd name="T62" fmla="*/ 35 w 74"/>
                <a:gd name="T63" fmla="*/ 73 h 83"/>
                <a:gd name="T64" fmla="*/ 36 w 74"/>
                <a:gd name="T65" fmla="*/ 82 h 83"/>
                <a:gd name="T66" fmla="*/ 35 w 74"/>
                <a:gd name="T67" fmla="*/ 81 h 83"/>
                <a:gd name="T68" fmla="*/ 30 w 74"/>
                <a:gd name="T69" fmla="*/ 74 h 83"/>
                <a:gd name="T70" fmla="*/ 30 w 74"/>
                <a:gd name="T71" fmla="*/ 72 h 83"/>
                <a:gd name="T72" fmla="*/ 28 w 74"/>
                <a:gd name="T73" fmla="*/ 49 h 83"/>
                <a:gd name="T74" fmla="*/ 5 w 74"/>
                <a:gd name="T75" fmla="*/ 68 h 83"/>
                <a:gd name="T76" fmla="*/ 5 w 74"/>
                <a:gd name="T77" fmla="*/ 67 h 83"/>
                <a:gd name="T78" fmla="*/ 0 w 74"/>
                <a:gd name="T79" fmla="*/ 58 h 83"/>
                <a:gd name="T80" fmla="*/ 17 w 74"/>
                <a:gd name="T81" fmla="*/ 33 h 83"/>
                <a:gd name="T82" fmla="*/ 11 w 74"/>
                <a:gd name="T83" fmla="*/ 24 h 83"/>
                <a:gd name="T84" fmla="*/ 9 w 74"/>
                <a:gd name="T85" fmla="*/ 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4" h="83">
                  <a:moveTo>
                    <a:pt x="36" y="20"/>
                  </a:moveTo>
                  <a:cubicBezTo>
                    <a:pt x="65" y="15"/>
                    <a:pt x="65" y="15"/>
                    <a:pt x="65" y="15"/>
                  </a:cubicBezTo>
                  <a:cubicBezTo>
                    <a:pt x="66" y="15"/>
                    <a:pt x="67" y="15"/>
                    <a:pt x="67" y="16"/>
                  </a:cubicBezTo>
                  <a:cubicBezTo>
                    <a:pt x="72" y="23"/>
                    <a:pt x="72" y="23"/>
                    <a:pt x="72" y="23"/>
                  </a:cubicBezTo>
                  <a:cubicBezTo>
                    <a:pt x="72" y="24"/>
                    <a:pt x="72" y="26"/>
                    <a:pt x="71" y="26"/>
                  </a:cubicBezTo>
                  <a:cubicBezTo>
                    <a:pt x="71" y="26"/>
                    <a:pt x="71" y="26"/>
                    <a:pt x="71" y="26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52" y="47"/>
                    <a:pt x="52" y="47"/>
                    <a:pt x="52" y="47"/>
                  </a:cubicBezTo>
                  <a:cubicBezTo>
                    <a:pt x="67" y="48"/>
                    <a:pt x="67" y="48"/>
                    <a:pt x="67" y="48"/>
                  </a:cubicBezTo>
                  <a:cubicBezTo>
                    <a:pt x="68" y="48"/>
                    <a:pt x="68" y="48"/>
                    <a:pt x="69" y="49"/>
                  </a:cubicBezTo>
                  <a:cubicBezTo>
                    <a:pt x="69" y="49"/>
                    <a:pt x="69" y="49"/>
                    <a:pt x="69" y="49"/>
                  </a:cubicBezTo>
                  <a:cubicBezTo>
                    <a:pt x="73" y="56"/>
                    <a:pt x="73" y="56"/>
                    <a:pt x="73" y="56"/>
                  </a:cubicBezTo>
                  <a:cubicBezTo>
                    <a:pt x="74" y="57"/>
                    <a:pt x="74" y="58"/>
                    <a:pt x="73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72" y="59"/>
                    <a:pt x="72" y="59"/>
                    <a:pt x="72" y="59"/>
                  </a:cubicBezTo>
                  <a:cubicBezTo>
                    <a:pt x="51" y="65"/>
                    <a:pt x="51" y="65"/>
                    <a:pt x="51" y="65"/>
                  </a:cubicBezTo>
                  <a:cubicBezTo>
                    <a:pt x="39" y="81"/>
                    <a:pt x="39" y="81"/>
                    <a:pt x="39" y="81"/>
                  </a:cubicBezTo>
                  <a:cubicBezTo>
                    <a:pt x="38" y="82"/>
                    <a:pt x="37" y="83"/>
                    <a:pt x="36" y="82"/>
                  </a:cubicBezTo>
                  <a:cubicBezTo>
                    <a:pt x="36" y="75"/>
                    <a:pt x="36" y="75"/>
                    <a:pt x="36" y="75"/>
                  </a:cubicBezTo>
                  <a:cubicBezTo>
                    <a:pt x="37" y="76"/>
                    <a:pt x="37" y="76"/>
                    <a:pt x="37" y="76"/>
                  </a:cubicBezTo>
                  <a:cubicBezTo>
                    <a:pt x="48" y="61"/>
                    <a:pt x="48" y="61"/>
                    <a:pt x="48" y="61"/>
                  </a:cubicBezTo>
                  <a:cubicBezTo>
                    <a:pt x="48" y="61"/>
                    <a:pt x="49" y="60"/>
                    <a:pt x="49" y="60"/>
                  </a:cubicBezTo>
                  <a:cubicBezTo>
                    <a:pt x="67" y="56"/>
                    <a:pt x="67" y="56"/>
                    <a:pt x="67" y="56"/>
                  </a:cubicBezTo>
                  <a:cubicBezTo>
                    <a:pt x="65" y="52"/>
                    <a:pt x="65" y="52"/>
                    <a:pt x="65" y="52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0" y="52"/>
                    <a:pt x="49" y="51"/>
                    <a:pt x="49" y="51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39" y="36"/>
                    <a:pt x="40" y="34"/>
                    <a:pt x="41" y="34"/>
                  </a:cubicBezTo>
                  <a:cubicBezTo>
                    <a:pt x="66" y="23"/>
                    <a:pt x="66" y="23"/>
                    <a:pt x="66" y="23"/>
                  </a:cubicBezTo>
                  <a:cubicBezTo>
                    <a:pt x="64" y="20"/>
                    <a:pt x="64" y="20"/>
                    <a:pt x="64" y="20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0"/>
                    <a:pt x="36" y="20"/>
                    <a:pt x="36" y="20"/>
                  </a:cubicBezTo>
                  <a:close/>
                  <a:moveTo>
                    <a:pt x="36" y="68"/>
                  </a:moveTo>
                  <a:cubicBezTo>
                    <a:pt x="39" y="60"/>
                    <a:pt x="39" y="60"/>
                    <a:pt x="39" y="60"/>
                  </a:cubicBezTo>
                  <a:cubicBezTo>
                    <a:pt x="40" y="59"/>
                    <a:pt x="39" y="58"/>
                    <a:pt x="39" y="58"/>
                  </a:cubicBezTo>
                  <a:cubicBezTo>
                    <a:pt x="36" y="53"/>
                    <a:pt x="36" y="53"/>
                    <a:pt x="36" y="53"/>
                  </a:cubicBezTo>
                  <a:lnTo>
                    <a:pt x="36" y="68"/>
                  </a:lnTo>
                  <a:close/>
                  <a:moveTo>
                    <a:pt x="9" y="2"/>
                  </a:moveTo>
                  <a:cubicBezTo>
                    <a:pt x="12" y="0"/>
                    <a:pt x="17" y="2"/>
                    <a:pt x="21" y="4"/>
                  </a:cubicBezTo>
                  <a:cubicBezTo>
                    <a:pt x="24" y="7"/>
                    <a:pt x="27" y="10"/>
                    <a:pt x="29" y="12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6" y="20"/>
                    <a:pt x="36" y="20"/>
                    <a:pt x="36" y="20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4" y="26"/>
                    <a:pt x="34" y="26"/>
                    <a:pt x="34" y="26"/>
                  </a:cubicBezTo>
                  <a:cubicBezTo>
                    <a:pt x="33" y="26"/>
                    <a:pt x="32" y="25"/>
                    <a:pt x="32" y="25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4" y="13"/>
                    <a:pt x="21" y="10"/>
                    <a:pt x="18" y="8"/>
                  </a:cubicBezTo>
                  <a:cubicBezTo>
                    <a:pt x="16" y="7"/>
                    <a:pt x="13" y="6"/>
                    <a:pt x="12" y="6"/>
                  </a:cubicBezTo>
                  <a:cubicBezTo>
                    <a:pt x="11" y="7"/>
                    <a:pt x="11" y="10"/>
                    <a:pt x="12" y="13"/>
                  </a:cubicBezTo>
                  <a:cubicBezTo>
                    <a:pt x="13" y="16"/>
                    <a:pt x="14" y="20"/>
                    <a:pt x="15" y="21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2"/>
                    <a:pt x="22" y="33"/>
                    <a:pt x="22" y="34"/>
                  </a:cubicBezTo>
                  <a:cubicBezTo>
                    <a:pt x="5" y="59"/>
                    <a:pt x="5" y="59"/>
                    <a:pt x="5" y="59"/>
                  </a:cubicBezTo>
                  <a:cubicBezTo>
                    <a:pt x="7" y="62"/>
                    <a:pt x="7" y="62"/>
                    <a:pt x="7" y="62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6" y="43"/>
                    <a:pt x="26" y="43"/>
                    <a:pt x="27" y="43"/>
                  </a:cubicBezTo>
                  <a:cubicBezTo>
                    <a:pt x="28" y="42"/>
                    <a:pt x="29" y="43"/>
                    <a:pt x="30" y="44"/>
                  </a:cubicBezTo>
                  <a:cubicBezTo>
                    <a:pt x="36" y="53"/>
                    <a:pt x="36" y="53"/>
                    <a:pt x="36" y="53"/>
                  </a:cubicBezTo>
                  <a:cubicBezTo>
                    <a:pt x="36" y="68"/>
                    <a:pt x="36" y="68"/>
                    <a:pt x="36" y="68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6" y="75"/>
                    <a:pt x="36" y="75"/>
                    <a:pt x="36" y="75"/>
                  </a:cubicBezTo>
                  <a:cubicBezTo>
                    <a:pt x="36" y="82"/>
                    <a:pt x="36" y="82"/>
                    <a:pt x="36" y="82"/>
                  </a:cubicBezTo>
                  <a:cubicBezTo>
                    <a:pt x="36" y="82"/>
                    <a:pt x="35" y="82"/>
                    <a:pt x="35" y="82"/>
                  </a:cubicBezTo>
                  <a:cubicBezTo>
                    <a:pt x="35" y="82"/>
                    <a:pt x="35" y="82"/>
                    <a:pt x="35" y="81"/>
                  </a:cubicBezTo>
                  <a:cubicBezTo>
                    <a:pt x="35" y="81"/>
                    <a:pt x="35" y="81"/>
                    <a:pt x="35" y="81"/>
                  </a:cubicBezTo>
                  <a:cubicBezTo>
                    <a:pt x="30" y="74"/>
                    <a:pt x="30" y="74"/>
                    <a:pt x="30" y="74"/>
                  </a:cubicBezTo>
                  <a:cubicBezTo>
                    <a:pt x="30" y="74"/>
                    <a:pt x="30" y="73"/>
                    <a:pt x="30" y="72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34" y="59"/>
                    <a:pt x="34" y="59"/>
                    <a:pt x="34" y="5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9" y="68"/>
                    <a:pt x="9" y="68"/>
                    <a:pt x="9" y="68"/>
                  </a:cubicBezTo>
                  <a:cubicBezTo>
                    <a:pt x="8" y="69"/>
                    <a:pt x="6" y="69"/>
                    <a:pt x="5" y="68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5" y="67"/>
                    <a:pt x="5" y="67"/>
                    <a:pt x="5" y="6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0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2"/>
                    <a:pt x="8" y="18"/>
                    <a:pt x="7" y="13"/>
                  </a:cubicBezTo>
                  <a:cubicBezTo>
                    <a:pt x="6" y="9"/>
                    <a:pt x="7" y="4"/>
                    <a:pt x="9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20" name="Freeform 284"/>
            <p:cNvSpPr>
              <a:spLocks noEditPoints="1"/>
            </p:cNvSpPr>
            <p:nvPr/>
          </p:nvSpPr>
          <p:spPr bwMode="auto">
            <a:xfrm>
              <a:off x="5793285" y="4895391"/>
              <a:ext cx="59531" cy="160735"/>
            </a:xfrm>
            <a:custGeom>
              <a:avLst/>
              <a:gdLst>
                <a:gd name="T0" fmla="*/ 19 w 35"/>
                <a:gd name="T1" fmla="*/ 90 h 95"/>
                <a:gd name="T2" fmla="*/ 21 w 35"/>
                <a:gd name="T3" fmla="*/ 42 h 95"/>
                <a:gd name="T4" fmla="*/ 28 w 35"/>
                <a:gd name="T5" fmla="*/ 33 h 95"/>
                <a:gd name="T6" fmla="*/ 30 w 35"/>
                <a:gd name="T7" fmla="*/ 29 h 95"/>
                <a:gd name="T8" fmla="*/ 28 w 35"/>
                <a:gd name="T9" fmla="*/ 15 h 95"/>
                <a:gd name="T10" fmla="*/ 27 w 35"/>
                <a:gd name="T11" fmla="*/ 14 h 95"/>
                <a:gd name="T12" fmla="*/ 27 w 35"/>
                <a:gd name="T13" fmla="*/ 13 h 95"/>
                <a:gd name="T14" fmla="*/ 26 w 35"/>
                <a:gd name="T15" fmla="*/ 10 h 95"/>
                <a:gd name="T16" fmla="*/ 25 w 35"/>
                <a:gd name="T17" fmla="*/ 26 h 95"/>
                <a:gd name="T18" fmla="*/ 25 w 35"/>
                <a:gd name="T19" fmla="*/ 26 h 95"/>
                <a:gd name="T20" fmla="*/ 19 w 35"/>
                <a:gd name="T21" fmla="*/ 24 h 95"/>
                <a:gd name="T22" fmla="*/ 17 w 35"/>
                <a:gd name="T23" fmla="*/ 5 h 95"/>
                <a:gd name="T24" fmla="*/ 20 w 35"/>
                <a:gd name="T25" fmla="*/ 0 h 95"/>
                <a:gd name="T26" fmla="*/ 21 w 35"/>
                <a:gd name="T27" fmla="*/ 1 h 95"/>
                <a:gd name="T28" fmla="*/ 31 w 35"/>
                <a:gd name="T29" fmla="*/ 11 h 95"/>
                <a:gd name="T30" fmla="*/ 32 w 35"/>
                <a:gd name="T31" fmla="*/ 12 h 95"/>
                <a:gd name="T32" fmla="*/ 32 w 35"/>
                <a:gd name="T33" fmla="*/ 14 h 95"/>
                <a:gd name="T34" fmla="*/ 35 w 35"/>
                <a:gd name="T35" fmla="*/ 30 h 95"/>
                <a:gd name="T36" fmla="*/ 33 w 35"/>
                <a:gd name="T37" fmla="*/ 35 h 95"/>
                <a:gd name="T38" fmla="*/ 24 w 35"/>
                <a:gd name="T39" fmla="*/ 45 h 95"/>
                <a:gd name="T40" fmla="*/ 22 w 35"/>
                <a:gd name="T41" fmla="*/ 95 h 95"/>
                <a:gd name="T42" fmla="*/ 17 w 35"/>
                <a:gd name="T43" fmla="*/ 90 h 95"/>
                <a:gd name="T44" fmla="*/ 7 w 35"/>
                <a:gd name="T45" fmla="*/ 15 h 95"/>
                <a:gd name="T46" fmla="*/ 5 w 35"/>
                <a:gd name="T47" fmla="*/ 29 h 95"/>
                <a:gd name="T48" fmla="*/ 10 w 35"/>
                <a:gd name="T49" fmla="*/ 38 h 95"/>
                <a:gd name="T50" fmla="*/ 15 w 35"/>
                <a:gd name="T51" fmla="*/ 44 h 95"/>
                <a:gd name="T52" fmla="*/ 15 w 35"/>
                <a:gd name="T53" fmla="*/ 90 h 95"/>
                <a:gd name="T54" fmla="*/ 17 w 35"/>
                <a:gd name="T55" fmla="*/ 95 h 95"/>
                <a:gd name="T56" fmla="*/ 11 w 35"/>
                <a:gd name="T57" fmla="*/ 93 h 95"/>
                <a:gd name="T58" fmla="*/ 7 w 35"/>
                <a:gd name="T59" fmla="*/ 42 h 95"/>
                <a:gd name="T60" fmla="*/ 0 w 35"/>
                <a:gd name="T61" fmla="*/ 30 h 95"/>
                <a:gd name="T62" fmla="*/ 3 w 35"/>
                <a:gd name="T63" fmla="*/ 14 h 95"/>
                <a:gd name="T64" fmla="*/ 3 w 35"/>
                <a:gd name="T65" fmla="*/ 12 h 95"/>
                <a:gd name="T66" fmla="*/ 3 w 35"/>
                <a:gd name="T67" fmla="*/ 12 h 95"/>
                <a:gd name="T68" fmla="*/ 12 w 35"/>
                <a:gd name="T69" fmla="*/ 0 h 95"/>
                <a:gd name="T70" fmla="*/ 14 w 35"/>
                <a:gd name="T71" fmla="*/ 1 h 95"/>
                <a:gd name="T72" fmla="*/ 17 w 35"/>
                <a:gd name="T73" fmla="*/ 0 h 95"/>
                <a:gd name="T74" fmla="*/ 17 w 35"/>
                <a:gd name="T75" fmla="*/ 5 h 95"/>
                <a:gd name="T76" fmla="*/ 13 w 35"/>
                <a:gd name="T77" fmla="*/ 26 h 95"/>
                <a:gd name="T78" fmla="*/ 10 w 35"/>
                <a:gd name="T79" fmla="*/ 26 h 95"/>
                <a:gd name="T80" fmla="*/ 8 w 35"/>
                <a:gd name="T81" fmla="*/ 23 h 95"/>
                <a:gd name="T82" fmla="*/ 8 w 35"/>
                <a:gd name="T83" fmla="*/ 13 h 95"/>
                <a:gd name="T84" fmla="*/ 8 w 35"/>
                <a:gd name="T85" fmla="*/ 14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5" h="95">
                  <a:moveTo>
                    <a:pt x="17" y="90"/>
                  </a:moveTo>
                  <a:cubicBezTo>
                    <a:pt x="19" y="90"/>
                    <a:pt x="19" y="90"/>
                    <a:pt x="19" y="90"/>
                  </a:cubicBezTo>
                  <a:cubicBezTo>
                    <a:pt x="19" y="44"/>
                    <a:pt x="19" y="44"/>
                    <a:pt x="19" y="44"/>
                  </a:cubicBezTo>
                  <a:cubicBezTo>
                    <a:pt x="19" y="43"/>
                    <a:pt x="20" y="42"/>
                    <a:pt x="21" y="42"/>
                  </a:cubicBezTo>
                  <a:cubicBezTo>
                    <a:pt x="22" y="41"/>
                    <a:pt x="23" y="40"/>
                    <a:pt x="24" y="38"/>
                  </a:cubicBezTo>
                  <a:cubicBezTo>
                    <a:pt x="26" y="37"/>
                    <a:pt x="27" y="34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9" y="31"/>
                    <a:pt x="30" y="30"/>
                    <a:pt x="30" y="29"/>
                  </a:cubicBezTo>
                  <a:cubicBezTo>
                    <a:pt x="30" y="28"/>
                    <a:pt x="30" y="26"/>
                    <a:pt x="30" y="25"/>
                  </a:cubicBezTo>
                  <a:cubicBezTo>
                    <a:pt x="30" y="22"/>
                    <a:pt x="29" y="18"/>
                    <a:pt x="28" y="15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26" y="12"/>
                    <a:pt x="26" y="11"/>
                    <a:pt x="26" y="10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5"/>
                    <a:pt x="26" y="26"/>
                    <a:pt x="25" y="26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1" y="26"/>
                    <a:pt x="20" y="25"/>
                    <a:pt x="19" y="24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1" y="0"/>
                    <a:pt x="21" y="1"/>
                  </a:cubicBezTo>
                  <a:cubicBezTo>
                    <a:pt x="22" y="0"/>
                    <a:pt x="22" y="0"/>
                    <a:pt x="23" y="0"/>
                  </a:cubicBezTo>
                  <a:cubicBezTo>
                    <a:pt x="28" y="1"/>
                    <a:pt x="30" y="8"/>
                    <a:pt x="31" y="11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3" y="17"/>
                    <a:pt x="35" y="21"/>
                    <a:pt x="35" y="24"/>
                  </a:cubicBezTo>
                  <a:cubicBezTo>
                    <a:pt x="35" y="26"/>
                    <a:pt x="35" y="28"/>
                    <a:pt x="35" y="30"/>
                  </a:cubicBezTo>
                  <a:cubicBezTo>
                    <a:pt x="34" y="32"/>
                    <a:pt x="34" y="33"/>
                    <a:pt x="33" y="35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31" y="37"/>
                    <a:pt x="30" y="40"/>
                    <a:pt x="28" y="42"/>
                  </a:cubicBezTo>
                  <a:cubicBezTo>
                    <a:pt x="27" y="43"/>
                    <a:pt x="25" y="44"/>
                    <a:pt x="24" y="45"/>
                  </a:cubicBezTo>
                  <a:cubicBezTo>
                    <a:pt x="24" y="93"/>
                    <a:pt x="24" y="93"/>
                    <a:pt x="24" y="93"/>
                  </a:cubicBezTo>
                  <a:cubicBezTo>
                    <a:pt x="24" y="94"/>
                    <a:pt x="23" y="95"/>
                    <a:pt x="22" y="95"/>
                  </a:cubicBezTo>
                  <a:cubicBezTo>
                    <a:pt x="17" y="95"/>
                    <a:pt x="17" y="95"/>
                    <a:pt x="17" y="95"/>
                  </a:cubicBezTo>
                  <a:lnTo>
                    <a:pt x="17" y="90"/>
                  </a:lnTo>
                  <a:close/>
                  <a:moveTo>
                    <a:pt x="8" y="14"/>
                  </a:moveTo>
                  <a:cubicBezTo>
                    <a:pt x="7" y="15"/>
                    <a:pt x="7" y="15"/>
                    <a:pt x="7" y="15"/>
                  </a:cubicBezTo>
                  <a:cubicBezTo>
                    <a:pt x="6" y="18"/>
                    <a:pt x="5" y="22"/>
                    <a:pt x="5" y="25"/>
                  </a:cubicBezTo>
                  <a:cubicBezTo>
                    <a:pt x="4" y="26"/>
                    <a:pt x="4" y="28"/>
                    <a:pt x="5" y="29"/>
                  </a:cubicBezTo>
                  <a:cubicBezTo>
                    <a:pt x="5" y="30"/>
                    <a:pt x="6" y="31"/>
                    <a:pt x="6" y="33"/>
                  </a:cubicBezTo>
                  <a:cubicBezTo>
                    <a:pt x="7" y="34"/>
                    <a:pt x="9" y="37"/>
                    <a:pt x="10" y="38"/>
                  </a:cubicBezTo>
                  <a:cubicBezTo>
                    <a:pt x="12" y="40"/>
                    <a:pt x="13" y="41"/>
                    <a:pt x="14" y="42"/>
                  </a:cubicBezTo>
                  <a:cubicBezTo>
                    <a:pt x="15" y="42"/>
                    <a:pt x="15" y="43"/>
                    <a:pt x="15" y="44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5" y="90"/>
                    <a:pt x="15" y="90"/>
                    <a:pt x="15" y="90"/>
                  </a:cubicBezTo>
                  <a:cubicBezTo>
                    <a:pt x="17" y="90"/>
                    <a:pt x="17" y="90"/>
                    <a:pt x="17" y="90"/>
                  </a:cubicBezTo>
                  <a:cubicBezTo>
                    <a:pt x="17" y="95"/>
                    <a:pt x="17" y="95"/>
                    <a:pt x="17" y="95"/>
                  </a:cubicBezTo>
                  <a:cubicBezTo>
                    <a:pt x="13" y="95"/>
                    <a:pt x="13" y="95"/>
                    <a:pt x="13" y="95"/>
                  </a:cubicBezTo>
                  <a:cubicBezTo>
                    <a:pt x="12" y="95"/>
                    <a:pt x="11" y="94"/>
                    <a:pt x="11" y="93"/>
                  </a:cubicBezTo>
                  <a:cubicBezTo>
                    <a:pt x="11" y="45"/>
                    <a:pt x="11" y="45"/>
                    <a:pt x="11" y="45"/>
                  </a:cubicBezTo>
                  <a:cubicBezTo>
                    <a:pt x="9" y="44"/>
                    <a:pt x="8" y="43"/>
                    <a:pt x="7" y="42"/>
                  </a:cubicBezTo>
                  <a:cubicBezTo>
                    <a:pt x="5" y="39"/>
                    <a:pt x="3" y="37"/>
                    <a:pt x="2" y="35"/>
                  </a:cubicBezTo>
                  <a:cubicBezTo>
                    <a:pt x="1" y="33"/>
                    <a:pt x="1" y="32"/>
                    <a:pt x="0" y="30"/>
                  </a:cubicBezTo>
                  <a:cubicBezTo>
                    <a:pt x="0" y="28"/>
                    <a:pt x="0" y="26"/>
                    <a:pt x="0" y="24"/>
                  </a:cubicBezTo>
                  <a:cubicBezTo>
                    <a:pt x="0" y="21"/>
                    <a:pt x="1" y="17"/>
                    <a:pt x="3" y="14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5" y="8"/>
                    <a:pt x="7" y="1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3" y="0"/>
                  </a:cubicBezTo>
                  <a:cubicBezTo>
                    <a:pt x="13" y="0"/>
                    <a:pt x="13" y="1"/>
                    <a:pt x="14" y="1"/>
                  </a:cubicBezTo>
                  <a:cubicBezTo>
                    <a:pt x="14" y="0"/>
                    <a:pt x="15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5" y="25"/>
                    <a:pt x="14" y="26"/>
                    <a:pt x="13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24"/>
                    <a:pt x="8" y="24"/>
                    <a:pt x="8" y="23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11"/>
                    <a:pt x="8" y="12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8" y="14"/>
                    <a:pt x="8" y="14"/>
                    <a:pt x="8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21" name="Freeform 290"/>
            <p:cNvSpPr>
              <a:spLocks noEditPoints="1"/>
            </p:cNvSpPr>
            <p:nvPr/>
          </p:nvSpPr>
          <p:spPr bwMode="auto">
            <a:xfrm>
              <a:off x="7442303" y="3632137"/>
              <a:ext cx="28575" cy="29766"/>
            </a:xfrm>
            <a:custGeom>
              <a:avLst/>
              <a:gdLst>
                <a:gd name="T0" fmla="*/ 9 w 17"/>
                <a:gd name="T1" fmla="*/ 0 h 17"/>
                <a:gd name="T2" fmla="*/ 15 w 17"/>
                <a:gd name="T3" fmla="*/ 3 h 17"/>
                <a:gd name="T4" fmla="*/ 15 w 17"/>
                <a:gd name="T5" fmla="*/ 3 h 17"/>
                <a:gd name="T6" fmla="*/ 17 w 17"/>
                <a:gd name="T7" fmla="*/ 9 h 17"/>
                <a:gd name="T8" fmla="*/ 15 w 17"/>
                <a:gd name="T9" fmla="*/ 15 h 17"/>
                <a:gd name="T10" fmla="*/ 15 w 17"/>
                <a:gd name="T11" fmla="*/ 15 h 17"/>
                <a:gd name="T12" fmla="*/ 9 w 17"/>
                <a:gd name="T13" fmla="*/ 17 h 17"/>
                <a:gd name="T14" fmla="*/ 9 w 17"/>
                <a:gd name="T15" fmla="*/ 17 h 17"/>
                <a:gd name="T16" fmla="*/ 9 w 17"/>
                <a:gd name="T17" fmla="*/ 13 h 17"/>
                <a:gd name="T18" fmla="*/ 9 w 17"/>
                <a:gd name="T19" fmla="*/ 13 h 17"/>
                <a:gd name="T20" fmla="*/ 11 w 17"/>
                <a:gd name="T21" fmla="*/ 12 h 17"/>
                <a:gd name="T22" fmla="*/ 11 w 17"/>
                <a:gd name="T23" fmla="*/ 12 h 17"/>
                <a:gd name="T24" fmla="*/ 13 w 17"/>
                <a:gd name="T25" fmla="*/ 9 h 17"/>
                <a:gd name="T26" fmla="*/ 12 w 17"/>
                <a:gd name="T27" fmla="*/ 6 h 17"/>
                <a:gd name="T28" fmla="*/ 11 w 17"/>
                <a:gd name="T29" fmla="*/ 6 h 17"/>
                <a:gd name="T30" fmla="*/ 9 w 17"/>
                <a:gd name="T31" fmla="*/ 5 h 17"/>
                <a:gd name="T32" fmla="*/ 9 w 17"/>
                <a:gd name="T33" fmla="*/ 5 h 17"/>
                <a:gd name="T34" fmla="*/ 9 w 17"/>
                <a:gd name="T35" fmla="*/ 0 h 17"/>
                <a:gd name="T36" fmla="*/ 9 w 17"/>
                <a:gd name="T37" fmla="*/ 17 h 17"/>
                <a:gd name="T38" fmla="*/ 2 w 17"/>
                <a:gd name="T39" fmla="*/ 15 h 17"/>
                <a:gd name="T40" fmla="*/ 2 w 17"/>
                <a:gd name="T41" fmla="*/ 15 h 17"/>
                <a:gd name="T42" fmla="*/ 2 w 17"/>
                <a:gd name="T43" fmla="*/ 15 h 17"/>
                <a:gd name="T44" fmla="*/ 0 w 17"/>
                <a:gd name="T45" fmla="*/ 9 h 17"/>
                <a:gd name="T46" fmla="*/ 2 w 17"/>
                <a:gd name="T47" fmla="*/ 3 h 17"/>
                <a:gd name="T48" fmla="*/ 9 w 17"/>
                <a:gd name="T49" fmla="*/ 0 h 17"/>
                <a:gd name="T50" fmla="*/ 9 w 17"/>
                <a:gd name="T51" fmla="*/ 5 h 17"/>
                <a:gd name="T52" fmla="*/ 6 w 17"/>
                <a:gd name="T53" fmla="*/ 6 h 17"/>
                <a:gd name="T54" fmla="*/ 5 w 17"/>
                <a:gd name="T55" fmla="*/ 9 h 17"/>
                <a:gd name="T56" fmla="*/ 6 w 17"/>
                <a:gd name="T57" fmla="*/ 12 h 17"/>
                <a:gd name="T58" fmla="*/ 6 w 17"/>
                <a:gd name="T59" fmla="*/ 12 h 17"/>
                <a:gd name="T60" fmla="*/ 9 w 17"/>
                <a:gd name="T61" fmla="*/ 13 h 17"/>
                <a:gd name="T62" fmla="*/ 9 w 17"/>
                <a:gd name="T6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" h="17">
                  <a:moveTo>
                    <a:pt x="9" y="0"/>
                  </a:moveTo>
                  <a:cubicBezTo>
                    <a:pt x="11" y="0"/>
                    <a:pt x="13" y="1"/>
                    <a:pt x="15" y="3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6" y="4"/>
                    <a:pt x="17" y="6"/>
                    <a:pt x="17" y="9"/>
                  </a:cubicBezTo>
                  <a:cubicBezTo>
                    <a:pt x="17" y="11"/>
                    <a:pt x="16" y="13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3" y="17"/>
                    <a:pt x="11" y="17"/>
                    <a:pt x="9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0" y="13"/>
                    <a:pt x="11" y="12"/>
                    <a:pt x="11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2" y="11"/>
                    <a:pt x="13" y="10"/>
                    <a:pt x="13" y="9"/>
                  </a:cubicBezTo>
                  <a:cubicBezTo>
                    <a:pt x="13" y="8"/>
                    <a:pt x="12" y="7"/>
                    <a:pt x="12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1" y="5"/>
                    <a:pt x="10" y="5"/>
                    <a:pt x="9" y="5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0"/>
                    <a:pt x="9" y="0"/>
                    <a:pt x="9" y="0"/>
                  </a:cubicBezTo>
                  <a:close/>
                  <a:moveTo>
                    <a:pt x="9" y="17"/>
                  </a:moveTo>
                  <a:cubicBezTo>
                    <a:pt x="6" y="17"/>
                    <a:pt x="4" y="16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3"/>
                    <a:pt x="0" y="11"/>
                    <a:pt x="0" y="9"/>
                  </a:cubicBezTo>
                  <a:cubicBezTo>
                    <a:pt x="0" y="6"/>
                    <a:pt x="1" y="4"/>
                    <a:pt x="2" y="3"/>
                  </a:cubicBezTo>
                  <a:cubicBezTo>
                    <a:pt x="4" y="1"/>
                    <a:pt x="6" y="0"/>
                    <a:pt x="9" y="0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8" y="5"/>
                    <a:pt x="7" y="5"/>
                    <a:pt x="6" y="6"/>
                  </a:cubicBezTo>
                  <a:cubicBezTo>
                    <a:pt x="5" y="7"/>
                    <a:pt x="5" y="8"/>
                    <a:pt x="5" y="9"/>
                  </a:cubicBezTo>
                  <a:cubicBezTo>
                    <a:pt x="5" y="10"/>
                    <a:pt x="5" y="11"/>
                    <a:pt x="6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7" y="12"/>
                    <a:pt x="8" y="13"/>
                    <a:pt x="9" y="13"/>
                  </a:cubicBezTo>
                  <a:lnTo>
                    <a:pt x="9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22" name="Freeform 325"/>
            <p:cNvSpPr>
              <a:spLocks noEditPoints="1"/>
            </p:cNvSpPr>
            <p:nvPr/>
          </p:nvSpPr>
          <p:spPr bwMode="auto">
            <a:xfrm>
              <a:off x="6033793" y="5289487"/>
              <a:ext cx="107156" cy="101204"/>
            </a:xfrm>
            <a:custGeom>
              <a:avLst/>
              <a:gdLst>
                <a:gd name="T0" fmla="*/ 38 w 63"/>
                <a:gd name="T1" fmla="*/ 53 h 60"/>
                <a:gd name="T2" fmla="*/ 41 w 63"/>
                <a:gd name="T3" fmla="*/ 54 h 60"/>
                <a:gd name="T4" fmla="*/ 41 w 63"/>
                <a:gd name="T5" fmla="*/ 54 h 60"/>
                <a:gd name="T6" fmla="*/ 46 w 63"/>
                <a:gd name="T7" fmla="*/ 54 h 60"/>
                <a:gd name="T8" fmla="*/ 46 w 63"/>
                <a:gd name="T9" fmla="*/ 54 h 60"/>
                <a:gd name="T10" fmla="*/ 48 w 63"/>
                <a:gd name="T11" fmla="*/ 52 h 60"/>
                <a:gd name="T12" fmla="*/ 50 w 63"/>
                <a:gd name="T13" fmla="*/ 49 h 60"/>
                <a:gd name="T14" fmla="*/ 58 w 63"/>
                <a:gd name="T15" fmla="*/ 24 h 60"/>
                <a:gd name="T16" fmla="*/ 52 w 63"/>
                <a:gd name="T17" fmla="*/ 11 h 60"/>
                <a:gd name="T18" fmla="*/ 37 w 63"/>
                <a:gd name="T19" fmla="*/ 9 h 60"/>
                <a:gd name="T20" fmla="*/ 32 w 63"/>
                <a:gd name="T21" fmla="*/ 6 h 60"/>
                <a:gd name="T22" fmla="*/ 36 w 63"/>
                <a:gd name="T23" fmla="*/ 5 h 60"/>
                <a:gd name="T24" fmla="*/ 63 w 63"/>
                <a:gd name="T25" fmla="*/ 28 h 60"/>
                <a:gd name="T26" fmla="*/ 54 w 63"/>
                <a:gd name="T27" fmla="*/ 52 h 60"/>
                <a:gd name="T28" fmla="*/ 52 w 63"/>
                <a:gd name="T29" fmla="*/ 55 h 60"/>
                <a:gd name="T30" fmla="*/ 49 w 63"/>
                <a:gd name="T31" fmla="*/ 58 h 60"/>
                <a:gd name="T32" fmla="*/ 40 w 63"/>
                <a:gd name="T33" fmla="*/ 59 h 60"/>
                <a:gd name="T34" fmla="*/ 36 w 63"/>
                <a:gd name="T35" fmla="*/ 58 h 60"/>
                <a:gd name="T36" fmla="*/ 32 w 63"/>
                <a:gd name="T37" fmla="*/ 57 h 60"/>
                <a:gd name="T38" fmla="*/ 10 w 63"/>
                <a:gd name="T39" fmla="*/ 12 h 60"/>
                <a:gd name="T40" fmla="*/ 7 w 63"/>
                <a:gd name="T41" fmla="*/ 16 h 60"/>
                <a:gd name="T42" fmla="*/ 5 w 63"/>
                <a:gd name="T43" fmla="*/ 29 h 60"/>
                <a:gd name="T44" fmla="*/ 13 w 63"/>
                <a:gd name="T45" fmla="*/ 50 h 60"/>
                <a:gd name="T46" fmla="*/ 22 w 63"/>
                <a:gd name="T47" fmla="*/ 54 h 60"/>
                <a:gd name="T48" fmla="*/ 27 w 63"/>
                <a:gd name="T49" fmla="*/ 53 h 60"/>
                <a:gd name="T50" fmla="*/ 32 w 63"/>
                <a:gd name="T51" fmla="*/ 57 h 60"/>
                <a:gd name="T52" fmla="*/ 29 w 63"/>
                <a:gd name="T53" fmla="*/ 57 h 60"/>
                <a:gd name="T54" fmla="*/ 24 w 63"/>
                <a:gd name="T55" fmla="*/ 59 h 60"/>
                <a:gd name="T56" fmla="*/ 15 w 63"/>
                <a:gd name="T57" fmla="*/ 58 h 60"/>
                <a:gd name="T58" fmla="*/ 10 w 63"/>
                <a:gd name="T59" fmla="*/ 53 h 60"/>
                <a:gd name="T60" fmla="*/ 0 w 63"/>
                <a:gd name="T61" fmla="*/ 30 h 60"/>
                <a:gd name="T62" fmla="*/ 0 w 63"/>
                <a:gd name="T63" fmla="*/ 24 h 60"/>
                <a:gd name="T64" fmla="*/ 0 w 63"/>
                <a:gd name="T65" fmla="*/ 23 h 60"/>
                <a:gd name="T66" fmla="*/ 3 w 63"/>
                <a:gd name="T67" fmla="*/ 14 h 60"/>
                <a:gd name="T68" fmla="*/ 8 w 63"/>
                <a:gd name="T69" fmla="*/ 7 h 60"/>
                <a:gd name="T70" fmla="*/ 30 w 63"/>
                <a:gd name="T71" fmla="*/ 5 h 60"/>
                <a:gd name="T72" fmla="*/ 32 w 63"/>
                <a:gd name="T73" fmla="*/ 6 h 60"/>
                <a:gd name="T74" fmla="*/ 31 w 63"/>
                <a:gd name="T75" fmla="*/ 11 h 60"/>
                <a:gd name="T76" fmla="*/ 28 w 63"/>
                <a:gd name="T77" fmla="*/ 10 h 60"/>
                <a:gd name="T78" fmla="*/ 11 w 63"/>
                <a:gd name="T79" fmla="*/ 11 h 60"/>
                <a:gd name="T80" fmla="*/ 10 w 63"/>
                <a:gd name="T81" fmla="*/ 1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3" h="60">
                  <a:moveTo>
                    <a:pt x="32" y="52"/>
                  </a:moveTo>
                  <a:cubicBezTo>
                    <a:pt x="34" y="52"/>
                    <a:pt x="36" y="53"/>
                    <a:pt x="38" y="53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1" y="54"/>
                    <a:pt x="41" y="54"/>
                    <a:pt x="41" y="54"/>
                  </a:cubicBezTo>
                  <a:cubicBezTo>
                    <a:pt x="43" y="55"/>
                    <a:pt x="44" y="55"/>
                    <a:pt x="46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48" y="52"/>
                    <a:pt x="48" y="52"/>
                    <a:pt x="48" y="52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55" y="43"/>
                    <a:pt x="59" y="33"/>
                    <a:pt x="58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8" y="19"/>
                    <a:pt x="56" y="15"/>
                    <a:pt x="52" y="11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48" y="7"/>
                    <a:pt x="42" y="8"/>
                    <a:pt x="37" y="9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36" y="10"/>
                    <a:pt x="34" y="11"/>
                    <a:pt x="32" y="11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3" y="6"/>
                    <a:pt x="34" y="5"/>
                    <a:pt x="36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49" y="0"/>
                    <a:pt x="62" y="9"/>
                    <a:pt x="63" y="23"/>
                  </a:cubicBezTo>
                  <a:cubicBezTo>
                    <a:pt x="63" y="28"/>
                    <a:pt x="63" y="28"/>
                    <a:pt x="63" y="28"/>
                  </a:cubicBezTo>
                  <a:cubicBezTo>
                    <a:pt x="63" y="28"/>
                    <a:pt x="63" y="28"/>
                    <a:pt x="63" y="28"/>
                  </a:cubicBezTo>
                  <a:cubicBezTo>
                    <a:pt x="63" y="36"/>
                    <a:pt x="59" y="45"/>
                    <a:pt x="54" y="52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49" y="58"/>
                    <a:pt x="49" y="58"/>
                    <a:pt x="49" y="58"/>
                  </a:cubicBezTo>
                  <a:cubicBezTo>
                    <a:pt x="46" y="59"/>
                    <a:pt x="43" y="60"/>
                    <a:pt x="40" y="59"/>
                  </a:cubicBezTo>
                  <a:cubicBezTo>
                    <a:pt x="40" y="59"/>
                    <a:pt x="40" y="59"/>
                    <a:pt x="40" y="59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6" y="58"/>
                    <a:pt x="36" y="58"/>
                    <a:pt x="36" y="58"/>
                  </a:cubicBezTo>
                  <a:cubicBezTo>
                    <a:pt x="35" y="57"/>
                    <a:pt x="33" y="57"/>
                    <a:pt x="32" y="57"/>
                  </a:cubicBezTo>
                  <a:lnTo>
                    <a:pt x="32" y="52"/>
                  </a:lnTo>
                  <a:close/>
                  <a:moveTo>
                    <a:pt x="10" y="12"/>
                  </a:moveTo>
                  <a:cubicBezTo>
                    <a:pt x="9" y="13"/>
                    <a:pt x="8" y="15"/>
                    <a:pt x="7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6" y="37"/>
                    <a:pt x="9" y="44"/>
                    <a:pt x="13" y="50"/>
                  </a:cubicBezTo>
                  <a:cubicBezTo>
                    <a:pt x="13" y="50"/>
                    <a:pt x="13" y="50"/>
                    <a:pt x="13" y="50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19" y="55"/>
                    <a:pt x="20" y="55"/>
                    <a:pt x="22" y="54"/>
                  </a:cubicBezTo>
                  <a:cubicBezTo>
                    <a:pt x="22" y="54"/>
                    <a:pt x="22" y="54"/>
                    <a:pt x="22" y="54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9" y="52"/>
                    <a:pt x="30" y="52"/>
                    <a:pt x="32" y="52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1" y="57"/>
                    <a:pt x="30" y="57"/>
                    <a:pt x="29" y="57"/>
                  </a:cubicBezTo>
                  <a:cubicBezTo>
                    <a:pt x="29" y="57"/>
                    <a:pt x="29" y="57"/>
                    <a:pt x="29" y="57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0" y="60"/>
                    <a:pt x="17" y="59"/>
                    <a:pt x="15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5" y="46"/>
                    <a:pt x="1" y="38"/>
                    <a:pt x="0" y="3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1" y="20"/>
                    <a:pt x="1" y="17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4" y="12"/>
                    <a:pt x="6" y="9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15" y="2"/>
                    <a:pt x="22" y="3"/>
                    <a:pt x="30" y="5"/>
                  </a:cubicBezTo>
                  <a:cubicBezTo>
                    <a:pt x="30" y="5"/>
                    <a:pt x="30" y="5"/>
                    <a:pt x="30" y="5"/>
                  </a:cubicBezTo>
                  <a:cubicBezTo>
                    <a:pt x="31" y="6"/>
                    <a:pt x="31" y="6"/>
                    <a:pt x="32" y="6"/>
                  </a:cubicBezTo>
                  <a:cubicBezTo>
                    <a:pt x="32" y="11"/>
                    <a:pt x="32" y="11"/>
                    <a:pt x="32" y="11"/>
                  </a:cubicBezTo>
                  <a:cubicBezTo>
                    <a:pt x="32" y="11"/>
                    <a:pt x="31" y="11"/>
                    <a:pt x="31" y="11"/>
                  </a:cubicBezTo>
                  <a:cubicBezTo>
                    <a:pt x="31" y="11"/>
                    <a:pt x="31" y="11"/>
                    <a:pt x="31" y="11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2" y="8"/>
                    <a:pt x="17" y="7"/>
                    <a:pt x="11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0" y="12"/>
                    <a:pt x="10" y="12"/>
                    <a:pt x="1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23" name="Freeform 326"/>
            <p:cNvSpPr>
              <a:spLocks noEditPoints="1"/>
            </p:cNvSpPr>
            <p:nvPr/>
          </p:nvSpPr>
          <p:spPr bwMode="auto">
            <a:xfrm>
              <a:off x="6061177" y="5266866"/>
              <a:ext cx="30956" cy="33338"/>
            </a:xfrm>
            <a:custGeom>
              <a:avLst/>
              <a:gdLst>
                <a:gd name="T0" fmla="*/ 9 w 18"/>
                <a:gd name="T1" fmla="*/ 13 h 20"/>
                <a:gd name="T2" fmla="*/ 10 w 18"/>
                <a:gd name="T3" fmla="*/ 14 h 20"/>
                <a:gd name="T4" fmla="*/ 10 w 18"/>
                <a:gd name="T5" fmla="*/ 14 h 20"/>
                <a:gd name="T6" fmla="*/ 13 w 18"/>
                <a:gd name="T7" fmla="*/ 15 h 20"/>
                <a:gd name="T8" fmla="*/ 13 w 18"/>
                <a:gd name="T9" fmla="*/ 15 h 20"/>
                <a:gd name="T10" fmla="*/ 13 w 18"/>
                <a:gd name="T11" fmla="*/ 13 h 20"/>
                <a:gd name="T12" fmla="*/ 11 w 18"/>
                <a:gd name="T13" fmla="*/ 10 h 20"/>
                <a:gd name="T14" fmla="*/ 9 w 18"/>
                <a:gd name="T15" fmla="*/ 7 h 20"/>
                <a:gd name="T16" fmla="*/ 9 w 18"/>
                <a:gd name="T17" fmla="*/ 2 h 20"/>
                <a:gd name="T18" fmla="*/ 10 w 18"/>
                <a:gd name="T19" fmla="*/ 2 h 20"/>
                <a:gd name="T20" fmla="*/ 15 w 18"/>
                <a:gd name="T21" fmla="*/ 7 h 20"/>
                <a:gd name="T22" fmla="*/ 17 w 18"/>
                <a:gd name="T23" fmla="*/ 12 h 20"/>
                <a:gd name="T24" fmla="*/ 18 w 18"/>
                <a:gd name="T25" fmla="*/ 18 h 20"/>
                <a:gd name="T26" fmla="*/ 18 w 18"/>
                <a:gd name="T27" fmla="*/ 18 h 20"/>
                <a:gd name="T28" fmla="*/ 17 w 18"/>
                <a:gd name="T29" fmla="*/ 19 h 20"/>
                <a:gd name="T30" fmla="*/ 16 w 18"/>
                <a:gd name="T31" fmla="*/ 20 h 20"/>
                <a:gd name="T32" fmla="*/ 15 w 18"/>
                <a:gd name="T33" fmla="*/ 20 h 20"/>
                <a:gd name="T34" fmla="*/ 13 w 18"/>
                <a:gd name="T35" fmla="*/ 20 h 20"/>
                <a:gd name="T36" fmla="*/ 11 w 18"/>
                <a:gd name="T37" fmla="*/ 20 h 20"/>
                <a:gd name="T38" fmla="*/ 9 w 18"/>
                <a:gd name="T39" fmla="*/ 19 h 20"/>
                <a:gd name="T40" fmla="*/ 9 w 18"/>
                <a:gd name="T41" fmla="*/ 13 h 20"/>
                <a:gd name="T42" fmla="*/ 8 w 18"/>
                <a:gd name="T43" fmla="*/ 12 h 20"/>
                <a:gd name="T44" fmla="*/ 9 w 18"/>
                <a:gd name="T45" fmla="*/ 13 h 20"/>
                <a:gd name="T46" fmla="*/ 9 w 18"/>
                <a:gd name="T47" fmla="*/ 19 h 20"/>
                <a:gd name="T48" fmla="*/ 8 w 18"/>
                <a:gd name="T49" fmla="*/ 18 h 20"/>
                <a:gd name="T50" fmla="*/ 7 w 18"/>
                <a:gd name="T51" fmla="*/ 18 h 20"/>
                <a:gd name="T52" fmla="*/ 4 w 18"/>
                <a:gd name="T53" fmla="*/ 15 h 20"/>
                <a:gd name="T54" fmla="*/ 1 w 18"/>
                <a:gd name="T55" fmla="*/ 11 h 20"/>
                <a:gd name="T56" fmla="*/ 0 w 18"/>
                <a:gd name="T57" fmla="*/ 6 h 20"/>
                <a:gd name="T58" fmla="*/ 0 w 18"/>
                <a:gd name="T59" fmla="*/ 4 h 20"/>
                <a:gd name="T60" fmla="*/ 0 w 18"/>
                <a:gd name="T61" fmla="*/ 2 h 20"/>
                <a:gd name="T62" fmla="*/ 2 w 18"/>
                <a:gd name="T63" fmla="*/ 0 h 20"/>
                <a:gd name="T64" fmla="*/ 2 w 18"/>
                <a:gd name="T65" fmla="*/ 0 h 20"/>
                <a:gd name="T66" fmla="*/ 2 w 18"/>
                <a:gd name="T67" fmla="*/ 0 h 20"/>
                <a:gd name="T68" fmla="*/ 3 w 18"/>
                <a:gd name="T69" fmla="*/ 0 h 20"/>
                <a:gd name="T70" fmla="*/ 3 w 18"/>
                <a:gd name="T71" fmla="*/ 0 h 20"/>
                <a:gd name="T72" fmla="*/ 3 w 18"/>
                <a:gd name="T73" fmla="*/ 0 h 20"/>
                <a:gd name="T74" fmla="*/ 9 w 18"/>
                <a:gd name="T75" fmla="*/ 2 h 20"/>
                <a:gd name="T76" fmla="*/ 9 w 18"/>
                <a:gd name="T77" fmla="*/ 7 h 20"/>
                <a:gd name="T78" fmla="*/ 7 w 18"/>
                <a:gd name="T79" fmla="*/ 6 h 20"/>
                <a:gd name="T80" fmla="*/ 4 w 18"/>
                <a:gd name="T81" fmla="*/ 5 h 20"/>
                <a:gd name="T82" fmla="*/ 4 w 18"/>
                <a:gd name="T83" fmla="*/ 6 h 20"/>
                <a:gd name="T84" fmla="*/ 6 w 18"/>
                <a:gd name="T85" fmla="*/ 9 h 20"/>
                <a:gd name="T86" fmla="*/ 8 w 18"/>
                <a:gd name="T87" fmla="*/ 1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8" h="20">
                  <a:moveTo>
                    <a:pt x="9" y="13"/>
                  </a:moveTo>
                  <a:cubicBezTo>
                    <a:pt x="9" y="13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1" y="15"/>
                    <a:pt x="12" y="15"/>
                    <a:pt x="13" y="15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3" y="15"/>
                    <a:pt x="13" y="14"/>
                    <a:pt x="13" y="13"/>
                  </a:cubicBezTo>
                  <a:cubicBezTo>
                    <a:pt x="12" y="12"/>
                    <a:pt x="12" y="11"/>
                    <a:pt x="11" y="10"/>
                  </a:cubicBezTo>
                  <a:cubicBezTo>
                    <a:pt x="10" y="9"/>
                    <a:pt x="10" y="8"/>
                    <a:pt x="9" y="7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9" y="2"/>
                    <a:pt x="10" y="2"/>
                  </a:cubicBezTo>
                  <a:cubicBezTo>
                    <a:pt x="12" y="3"/>
                    <a:pt x="13" y="5"/>
                    <a:pt x="15" y="7"/>
                  </a:cubicBezTo>
                  <a:cubicBezTo>
                    <a:pt x="16" y="8"/>
                    <a:pt x="17" y="10"/>
                    <a:pt x="17" y="12"/>
                  </a:cubicBezTo>
                  <a:cubicBezTo>
                    <a:pt x="18" y="14"/>
                    <a:pt x="18" y="16"/>
                    <a:pt x="18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18" y="18"/>
                    <a:pt x="18" y="19"/>
                    <a:pt x="17" y="19"/>
                  </a:cubicBezTo>
                  <a:cubicBezTo>
                    <a:pt x="17" y="20"/>
                    <a:pt x="16" y="20"/>
                    <a:pt x="16" y="20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3" y="20"/>
                  </a:cubicBezTo>
                  <a:cubicBezTo>
                    <a:pt x="13" y="20"/>
                    <a:pt x="12" y="20"/>
                    <a:pt x="11" y="20"/>
                  </a:cubicBezTo>
                  <a:cubicBezTo>
                    <a:pt x="10" y="20"/>
                    <a:pt x="10" y="19"/>
                    <a:pt x="9" y="19"/>
                  </a:cubicBezTo>
                  <a:lnTo>
                    <a:pt x="9" y="13"/>
                  </a:lnTo>
                  <a:close/>
                  <a:moveTo>
                    <a:pt x="8" y="12"/>
                  </a:moveTo>
                  <a:cubicBezTo>
                    <a:pt x="8" y="12"/>
                    <a:pt x="9" y="13"/>
                    <a:pt x="9" y="13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8" y="19"/>
                    <a:pt x="8" y="18"/>
                    <a:pt x="8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5" y="16"/>
                    <a:pt x="4" y="15"/>
                  </a:cubicBezTo>
                  <a:cubicBezTo>
                    <a:pt x="3" y="14"/>
                    <a:pt x="2" y="13"/>
                    <a:pt x="1" y="11"/>
                  </a:cubicBezTo>
                  <a:cubicBezTo>
                    <a:pt x="1" y="10"/>
                    <a:pt x="0" y="8"/>
                    <a:pt x="0" y="6"/>
                  </a:cubicBezTo>
                  <a:cubicBezTo>
                    <a:pt x="0" y="6"/>
                    <a:pt x="0" y="5"/>
                    <a:pt x="0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5" y="0"/>
                    <a:pt x="7" y="1"/>
                    <a:pt x="9" y="2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7"/>
                    <a:pt x="8" y="7"/>
                    <a:pt x="7" y="6"/>
                  </a:cubicBezTo>
                  <a:cubicBezTo>
                    <a:pt x="6" y="6"/>
                    <a:pt x="5" y="5"/>
                    <a:pt x="4" y="5"/>
                  </a:cubicBezTo>
                  <a:cubicBezTo>
                    <a:pt x="4" y="5"/>
                    <a:pt x="4" y="5"/>
                    <a:pt x="4" y="6"/>
                  </a:cubicBezTo>
                  <a:cubicBezTo>
                    <a:pt x="5" y="7"/>
                    <a:pt x="5" y="8"/>
                    <a:pt x="6" y="9"/>
                  </a:cubicBezTo>
                  <a:cubicBezTo>
                    <a:pt x="6" y="10"/>
                    <a:pt x="7" y="11"/>
                    <a:pt x="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24" name="Freeform 328"/>
            <p:cNvSpPr>
              <a:spLocks noEditPoints="1"/>
            </p:cNvSpPr>
            <p:nvPr/>
          </p:nvSpPr>
          <p:spPr bwMode="auto">
            <a:xfrm>
              <a:off x="6162382" y="4615594"/>
              <a:ext cx="44054" cy="71438"/>
            </a:xfrm>
            <a:custGeom>
              <a:avLst/>
              <a:gdLst>
                <a:gd name="T0" fmla="*/ 13 w 26"/>
                <a:gd name="T1" fmla="*/ 37 h 42"/>
                <a:gd name="T2" fmla="*/ 17 w 26"/>
                <a:gd name="T3" fmla="*/ 37 h 42"/>
                <a:gd name="T4" fmla="*/ 21 w 26"/>
                <a:gd name="T5" fmla="*/ 37 h 42"/>
                <a:gd name="T6" fmla="*/ 21 w 26"/>
                <a:gd name="T7" fmla="*/ 5 h 42"/>
                <a:gd name="T8" fmla="*/ 17 w 26"/>
                <a:gd name="T9" fmla="*/ 5 h 42"/>
                <a:gd name="T10" fmla="*/ 13 w 26"/>
                <a:gd name="T11" fmla="*/ 5 h 42"/>
                <a:gd name="T12" fmla="*/ 13 w 26"/>
                <a:gd name="T13" fmla="*/ 0 h 42"/>
                <a:gd name="T14" fmla="*/ 17 w 26"/>
                <a:gd name="T15" fmla="*/ 0 h 42"/>
                <a:gd name="T16" fmla="*/ 23 w 26"/>
                <a:gd name="T17" fmla="*/ 0 h 42"/>
                <a:gd name="T18" fmla="*/ 26 w 26"/>
                <a:gd name="T19" fmla="*/ 2 h 42"/>
                <a:gd name="T20" fmla="*/ 26 w 26"/>
                <a:gd name="T21" fmla="*/ 39 h 42"/>
                <a:gd name="T22" fmla="*/ 23 w 26"/>
                <a:gd name="T23" fmla="*/ 42 h 42"/>
                <a:gd name="T24" fmla="*/ 17 w 26"/>
                <a:gd name="T25" fmla="*/ 42 h 42"/>
                <a:gd name="T26" fmla="*/ 13 w 26"/>
                <a:gd name="T27" fmla="*/ 42 h 42"/>
                <a:gd name="T28" fmla="*/ 13 w 26"/>
                <a:gd name="T29" fmla="*/ 37 h 42"/>
                <a:gd name="T30" fmla="*/ 5 w 26"/>
                <a:gd name="T31" fmla="*/ 11 h 42"/>
                <a:gd name="T32" fmla="*/ 5 w 26"/>
                <a:gd name="T33" fmla="*/ 11 h 42"/>
                <a:gd name="T34" fmla="*/ 5 w 26"/>
                <a:gd name="T35" fmla="*/ 12 h 42"/>
                <a:gd name="T36" fmla="*/ 5 w 26"/>
                <a:gd name="T37" fmla="*/ 24 h 42"/>
                <a:gd name="T38" fmla="*/ 5 w 26"/>
                <a:gd name="T39" fmla="*/ 30 h 42"/>
                <a:gd name="T40" fmla="*/ 8 w 26"/>
                <a:gd name="T41" fmla="*/ 35 h 42"/>
                <a:gd name="T42" fmla="*/ 8 w 26"/>
                <a:gd name="T43" fmla="*/ 35 h 42"/>
                <a:gd name="T44" fmla="*/ 13 w 26"/>
                <a:gd name="T45" fmla="*/ 37 h 42"/>
                <a:gd name="T46" fmla="*/ 13 w 26"/>
                <a:gd name="T47" fmla="*/ 42 h 42"/>
                <a:gd name="T48" fmla="*/ 6 w 26"/>
                <a:gd name="T49" fmla="*/ 39 h 42"/>
                <a:gd name="T50" fmla="*/ 6 w 26"/>
                <a:gd name="T51" fmla="*/ 39 h 42"/>
                <a:gd name="T52" fmla="*/ 0 w 26"/>
                <a:gd name="T53" fmla="*/ 30 h 42"/>
                <a:gd name="T54" fmla="*/ 0 w 26"/>
                <a:gd name="T55" fmla="*/ 24 h 42"/>
                <a:gd name="T56" fmla="*/ 0 w 26"/>
                <a:gd name="T57" fmla="*/ 12 h 42"/>
                <a:gd name="T58" fmla="*/ 0 w 26"/>
                <a:gd name="T59" fmla="*/ 11 h 42"/>
                <a:gd name="T60" fmla="*/ 1 w 26"/>
                <a:gd name="T61" fmla="*/ 9 h 42"/>
                <a:gd name="T62" fmla="*/ 7 w 26"/>
                <a:gd name="T63" fmla="*/ 2 h 42"/>
                <a:gd name="T64" fmla="*/ 13 w 26"/>
                <a:gd name="T65" fmla="*/ 0 h 42"/>
                <a:gd name="T66" fmla="*/ 13 w 26"/>
                <a:gd name="T67" fmla="*/ 5 h 42"/>
                <a:gd name="T68" fmla="*/ 9 w 26"/>
                <a:gd name="T69" fmla="*/ 7 h 42"/>
                <a:gd name="T70" fmla="*/ 5 w 26"/>
                <a:gd name="T71" fmla="*/ 1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6" h="42">
                  <a:moveTo>
                    <a:pt x="13" y="37"/>
                  </a:moveTo>
                  <a:cubicBezTo>
                    <a:pt x="14" y="37"/>
                    <a:pt x="16" y="37"/>
                    <a:pt x="17" y="37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5"/>
                    <a:pt x="14" y="5"/>
                    <a:pt x="13" y="5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4" y="0"/>
                    <a:pt x="16" y="0"/>
                    <a:pt x="17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5" y="0"/>
                    <a:pt x="26" y="1"/>
                    <a:pt x="26" y="2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6" y="41"/>
                    <a:pt x="25" y="42"/>
                    <a:pt x="23" y="42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16" y="42"/>
                    <a:pt x="14" y="42"/>
                    <a:pt x="13" y="42"/>
                  </a:cubicBezTo>
                  <a:lnTo>
                    <a:pt x="13" y="37"/>
                  </a:lnTo>
                  <a:close/>
                  <a:moveTo>
                    <a:pt x="5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2"/>
                    <a:pt x="6" y="33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10" y="36"/>
                    <a:pt x="11" y="36"/>
                    <a:pt x="13" y="37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10" y="41"/>
                    <a:pt x="8" y="40"/>
                    <a:pt x="6" y="39"/>
                  </a:cubicBezTo>
                  <a:cubicBezTo>
                    <a:pt x="6" y="39"/>
                    <a:pt x="6" y="39"/>
                    <a:pt x="6" y="39"/>
                  </a:cubicBezTo>
                  <a:cubicBezTo>
                    <a:pt x="2" y="36"/>
                    <a:pt x="0" y="33"/>
                    <a:pt x="0" y="30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1"/>
                    <a:pt x="0" y="11"/>
                  </a:cubicBezTo>
                  <a:cubicBezTo>
                    <a:pt x="0" y="10"/>
                    <a:pt x="1" y="10"/>
                    <a:pt x="1" y="9"/>
                  </a:cubicBezTo>
                  <a:cubicBezTo>
                    <a:pt x="2" y="7"/>
                    <a:pt x="4" y="4"/>
                    <a:pt x="7" y="2"/>
                  </a:cubicBezTo>
                  <a:cubicBezTo>
                    <a:pt x="9" y="1"/>
                    <a:pt x="11" y="1"/>
                    <a:pt x="13" y="0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2" y="5"/>
                    <a:pt x="10" y="6"/>
                    <a:pt x="9" y="7"/>
                  </a:cubicBezTo>
                  <a:cubicBezTo>
                    <a:pt x="7" y="8"/>
                    <a:pt x="6" y="9"/>
                    <a:pt x="5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25" name="Freeform 329"/>
            <p:cNvSpPr>
              <a:spLocks noEditPoints="1"/>
            </p:cNvSpPr>
            <p:nvPr/>
          </p:nvSpPr>
          <p:spPr bwMode="auto">
            <a:xfrm>
              <a:off x="6260012" y="4615594"/>
              <a:ext cx="41672" cy="71438"/>
            </a:xfrm>
            <a:custGeom>
              <a:avLst/>
              <a:gdLst>
                <a:gd name="T0" fmla="*/ 20 w 25"/>
                <a:gd name="T1" fmla="*/ 30 h 42"/>
                <a:gd name="T2" fmla="*/ 20 w 25"/>
                <a:gd name="T3" fmla="*/ 24 h 42"/>
                <a:gd name="T4" fmla="*/ 20 w 25"/>
                <a:gd name="T5" fmla="*/ 12 h 42"/>
                <a:gd name="T6" fmla="*/ 20 w 25"/>
                <a:gd name="T7" fmla="*/ 12 h 42"/>
                <a:gd name="T8" fmla="*/ 20 w 25"/>
                <a:gd name="T9" fmla="*/ 11 h 42"/>
                <a:gd name="T10" fmla="*/ 20 w 25"/>
                <a:gd name="T11" fmla="*/ 11 h 42"/>
                <a:gd name="T12" fmla="*/ 16 w 25"/>
                <a:gd name="T13" fmla="*/ 7 h 42"/>
                <a:gd name="T14" fmla="*/ 12 w 25"/>
                <a:gd name="T15" fmla="*/ 5 h 42"/>
                <a:gd name="T16" fmla="*/ 12 w 25"/>
                <a:gd name="T17" fmla="*/ 0 h 42"/>
                <a:gd name="T18" fmla="*/ 19 w 25"/>
                <a:gd name="T19" fmla="*/ 3 h 42"/>
                <a:gd name="T20" fmla="*/ 25 w 25"/>
                <a:gd name="T21" fmla="*/ 10 h 42"/>
                <a:gd name="T22" fmla="*/ 25 w 25"/>
                <a:gd name="T23" fmla="*/ 10 h 42"/>
                <a:gd name="T24" fmla="*/ 25 w 25"/>
                <a:gd name="T25" fmla="*/ 11 h 42"/>
                <a:gd name="T26" fmla="*/ 25 w 25"/>
                <a:gd name="T27" fmla="*/ 12 h 42"/>
                <a:gd name="T28" fmla="*/ 25 w 25"/>
                <a:gd name="T29" fmla="*/ 24 h 42"/>
                <a:gd name="T30" fmla="*/ 25 w 25"/>
                <a:gd name="T31" fmla="*/ 30 h 42"/>
                <a:gd name="T32" fmla="*/ 20 w 25"/>
                <a:gd name="T33" fmla="*/ 39 h 42"/>
                <a:gd name="T34" fmla="*/ 12 w 25"/>
                <a:gd name="T35" fmla="*/ 42 h 42"/>
                <a:gd name="T36" fmla="*/ 12 w 25"/>
                <a:gd name="T37" fmla="*/ 37 h 42"/>
                <a:gd name="T38" fmla="*/ 17 w 25"/>
                <a:gd name="T39" fmla="*/ 35 h 42"/>
                <a:gd name="T40" fmla="*/ 20 w 25"/>
                <a:gd name="T41" fmla="*/ 30 h 42"/>
                <a:gd name="T42" fmla="*/ 12 w 25"/>
                <a:gd name="T43" fmla="*/ 5 h 42"/>
                <a:gd name="T44" fmla="*/ 8 w 25"/>
                <a:gd name="T45" fmla="*/ 5 h 42"/>
                <a:gd name="T46" fmla="*/ 4 w 25"/>
                <a:gd name="T47" fmla="*/ 5 h 42"/>
                <a:gd name="T48" fmla="*/ 4 w 25"/>
                <a:gd name="T49" fmla="*/ 37 h 42"/>
                <a:gd name="T50" fmla="*/ 8 w 25"/>
                <a:gd name="T51" fmla="*/ 37 h 42"/>
                <a:gd name="T52" fmla="*/ 12 w 25"/>
                <a:gd name="T53" fmla="*/ 37 h 42"/>
                <a:gd name="T54" fmla="*/ 12 w 25"/>
                <a:gd name="T55" fmla="*/ 42 h 42"/>
                <a:gd name="T56" fmla="*/ 8 w 25"/>
                <a:gd name="T57" fmla="*/ 42 h 42"/>
                <a:gd name="T58" fmla="*/ 2 w 25"/>
                <a:gd name="T59" fmla="*/ 42 h 42"/>
                <a:gd name="T60" fmla="*/ 0 w 25"/>
                <a:gd name="T61" fmla="*/ 39 h 42"/>
                <a:gd name="T62" fmla="*/ 0 w 25"/>
                <a:gd name="T63" fmla="*/ 2 h 42"/>
                <a:gd name="T64" fmla="*/ 2 w 25"/>
                <a:gd name="T65" fmla="*/ 0 h 42"/>
                <a:gd name="T66" fmla="*/ 8 w 25"/>
                <a:gd name="T67" fmla="*/ 0 h 42"/>
                <a:gd name="T68" fmla="*/ 12 w 25"/>
                <a:gd name="T69" fmla="*/ 0 h 42"/>
                <a:gd name="T70" fmla="*/ 12 w 25"/>
                <a:gd name="T71" fmla="*/ 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5" h="42">
                  <a:moveTo>
                    <a:pt x="20" y="30"/>
                  </a:moveTo>
                  <a:cubicBezTo>
                    <a:pt x="20" y="24"/>
                    <a:pt x="20" y="24"/>
                    <a:pt x="20" y="24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0" y="12"/>
                    <a:pt x="20" y="11"/>
                    <a:pt x="20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20" y="10"/>
                    <a:pt x="18" y="8"/>
                    <a:pt x="16" y="7"/>
                  </a:cubicBezTo>
                  <a:cubicBezTo>
                    <a:pt x="15" y="6"/>
                    <a:pt x="14" y="6"/>
                    <a:pt x="12" y="5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5" y="1"/>
                    <a:pt x="17" y="2"/>
                    <a:pt x="19" y="3"/>
                  </a:cubicBezTo>
                  <a:cubicBezTo>
                    <a:pt x="22" y="5"/>
                    <a:pt x="24" y="7"/>
                    <a:pt x="25" y="10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3"/>
                    <a:pt x="23" y="36"/>
                    <a:pt x="20" y="39"/>
                  </a:cubicBezTo>
                  <a:cubicBezTo>
                    <a:pt x="18" y="40"/>
                    <a:pt x="15" y="41"/>
                    <a:pt x="12" y="42"/>
                  </a:cubicBezTo>
                  <a:cubicBezTo>
                    <a:pt x="12" y="37"/>
                    <a:pt x="12" y="37"/>
                    <a:pt x="12" y="37"/>
                  </a:cubicBezTo>
                  <a:cubicBezTo>
                    <a:pt x="14" y="36"/>
                    <a:pt x="16" y="36"/>
                    <a:pt x="17" y="35"/>
                  </a:cubicBezTo>
                  <a:cubicBezTo>
                    <a:pt x="19" y="33"/>
                    <a:pt x="20" y="32"/>
                    <a:pt x="20" y="30"/>
                  </a:cubicBezTo>
                  <a:close/>
                  <a:moveTo>
                    <a:pt x="12" y="5"/>
                  </a:moveTo>
                  <a:cubicBezTo>
                    <a:pt x="11" y="5"/>
                    <a:pt x="10" y="5"/>
                    <a:pt x="8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10" y="37"/>
                    <a:pt x="11" y="37"/>
                    <a:pt x="12" y="37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1" y="42"/>
                    <a:pt x="10" y="42"/>
                    <a:pt x="8" y="42"/>
                  </a:cubicBezTo>
                  <a:cubicBezTo>
                    <a:pt x="2" y="42"/>
                    <a:pt x="2" y="42"/>
                    <a:pt x="2" y="42"/>
                  </a:cubicBezTo>
                  <a:cubicBezTo>
                    <a:pt x="1" y="42"/>
                    <a:pt x="0" y="41"/>
                    <a:pt x="0" y="3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0"/>
                    <a:pt x="11" y="0"/>
                    <a:pt x="12" y="0"/>
                  </a:cubicBezTo>
                  <a:lnTo>
                    <a:pt x="12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26" name="Freeform 331"/>
            <p:cNvSpPr>
              <a:spLocks noEditPoints="1"/>
            </p:cNvSpPr>
            <p:nvPr/>
          </p:nvSpPr>
          <p:spPr bwMode="auto">
            <a:xfrm>
              <a:off x="6045700" y="5095417"/>
              <a:ext cx="44054" cy="40481"/>
            </a:xfrm>
            <a:custGeom>
              <a:avLst/>
              <a:gdLst>
                <a:gd name="T0" fmla="*/ 17 w 26"/>
                <a:gd name="T1" fmla="*/ 6 h 24"/>
                <a:gd name="T2" fmla="*/ 13 w 26"/>
                <a:gd name="T3" fmla="*/ 11 h 24"/>
                <a:gd name="T4" fmla="*/ 13 w 26"/>
                <a:gd name="T5" fmla="*/ 4 h 24"/>
                <a:gd name="T6" fmla="*/ 15 w 26"/>
                <a:gd name="T7" fmla="*/ 1 h 24"/>
                <a:gd name="T8" fmla="*/ 16 w 26"/>
                <a:gd name="T9" fmla="*/ 0 h 24"/>
                <a:gd name="T10" fmla="*/ 19 w 26"/>
                <a:gd name="T11" fmla="*/ 1 h 24"/>
                <a:gd name="T12" fmla="*/ 21 w 26"/>
                <a:gd name="T13" fmla="*/ 3 h 24"/>
                <a:gd name="T14" fmla="*/ 21 w 26"/>
                <a:gd name="T15" fmla="*/ 4 h 24"/>
                <a:gd name="T16" fmla="*/ 23 w 26"/>
                <a:gd name="T17" fmla="*/ 5 h 24"/>
                <a:gd name="T18" fmla="*/ 23 w 26"/>
                <a:gd name="T19" fmla="*/ 5 h 24"/>
                <a:gd name="T20" fmla="*/ 24 w 26"/>
                <a:gd name="T21" fmla="*/ 5 h 24"/>
                <a:gd name="T22" fmla="*/ 25 w 26"/>
                <a:gd name="T23" fmla="*/ 8 h 24"/>
                <a:gd name="T24" fmla="*/ 14 w 26"/>
                <a:gd name="T25" fmla="*/ 23 h 24"/>
                <a:gd name="T26" fmla="*/ 13 w 26"/>
                <a:gd name="T27" fmla="*/ 24 h 24"/>
                <a:gd name="T28" fmla="*/ 13 w 26"/>
                <a:gd name="T29" fmla="*/ 16 h 24"/>
                <a:gd name="T30" fmla="*/ 19 w 26"/>
                <a:gd name="T31" fmla="*/ 8 h 24"/>
                <a:gd name="T32" fmla="*/ 18 w 26"/>
                <a:gd name="T33" fmla="*/ 7 h 24"/>
                <a:gd name="T34" fmla="*/ 18 w 26"/>
                <a:gd name="T35" fmla="*/ 7 h 24"/>
                <a:gd name="T36" fmla="*/ 17 w 26"/>
                <a:gd name="T37" fmla="*/ 6 h 24"/>
                <a:gd name="T38" fmla="*/ 13 w 26"/>
                <a:gd name="T39" fmla="*/ 11 h 24"/>
                <a:gd name="T40" fmla="*/ 7 w 26"/>
                <a:gd name="T41" fmla="*/ 19 h 24"/>
                <a:gd name="T42" fmla="*/ 11 w 26"/>
                <a:gd name="T43" fmla="*/ 19 h 24"/>
                <a:gd name="T44" fmla="*/ 13 w 26"/>
                <a:gd name="T45" fmla="*/ 16 h 24"/>
                <a:gd name="T46" fmla="*/ 13 w 26"/>
                <a:gd name="T47" fmla="*/ 24 h 24"/>
                <a:gd name="T48" fmla="*/ 12 w 26"/>
                <a:gd name="T49" fmla="*/ 24 h 24"/>
                <a:gd name="T50" fmla="*/ 2 w 26"/>
                <a:gd name="T51" fmla="*/ 24 h 24"/>
                <a:gd name="T52" fmla="*/ 2 w 26"/>
                <a:gd name="T53" fmla="*/ 24 h 24"/>
                <a:gd name="T54" fmla="*/ 1 w 26"/>
                <a:gd name="T55" fmla="*/ 24 h 24"/>
                <a:gd name="T56" fmla="*/ 0 w 26"/>
                <a:gd name="T57" fmla="*/ 20 h 24"/>
                <a:gd name="T58" fmla="*/ 13 w 26"/>
                <a:gd name="T59" fmla="*/ 4 h 24"/>
                <a:gd name="T60" fmla="*/ 13 w 26"/>
                <a:gd name="T61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" h="24">
                  <a:moveTo>
                    <a:pt x="17" y="6"/>
                  </a:moveTo>
                  <a:cubicBezTo>
                    <a:pt x="13" y="11"/>
                    <a:pt x="13" y="11"/>
                    <a:pt x="13" y="1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6" y="0"/>
                    <a:pt x="16" y="0"/>
                  </a:cubicBezTo>
                  <a:cubicBezTo>
                    <a:pt x="17" y="0"/>
                    <a:pt x="19" y="0"/>
                    <a:pt x="19" y="1"/>
                  </a:cubicBezTo>
                  <a:cubicBezTo>
                    <a:pt x="20" y="2"/>
                    <a:pt x="20" y="3"/>
                    <a:pt x="21" y="3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2" y="4"/>
                    <a:pt x="22" y="4"/>
                    <a:pt x="23" y="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25" y="6"/>
                    <a:pt x="26" y="7"/>
                    <a:pt x="25" y="8"/>
                  </a:cubicBezTo>
                  <a:cubicBezTo>
                    <a:pt x="14" y="23"/>
                    <a:pt x="14" y="23"/>
                    <a:pt x="14" y="23"/>
                  </a:cubicBezTo>
                  <a:cubicBezTo>
                    <a:pt x="14" y="23"/>
                    <a:pt x="13" y="24"/>
                    <a:pt x="13" y="24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8"/>
                    <a:pt x="18" y="8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7" y="7"/>
                    <a:pt x="17" y="7"/>
                    <a:pt x="17" y="6"/>
                  </a:cubicBezTo>
                  <a:close/>
                  <a:moveTo>
                    <a:pt x="13" y="11"/>
                  </a:moveTo>
                  <a:cubicBezTo>
                    <a:pt x="7" y="19"/>
                    <a:pt x="7" y="19"/>
                    <a:pt x="7" y="19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2" y="24"/>
                    <a:pt x="1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1" y="24"/>
                    <a:pt x="1" y="24"/>
                  </a:cubicBezTo>
                  <a:cubicBezTo>
                    <a:pt x="0" y="23"/>
                    <a:pt x="0" y="21"/>
                    <a:pt x="0" y="20"/>
                  </a:cubicBezTo>
                  <a:cubicBezTo>
                    <a:pt x="13" y="4"/>
                    <a:pt x="13" y="4"/>
                    <a:pt x="13" y="4"/>
                  </a:cubicBezTo>
                  <a:lnTo>
                    <a:pt x="13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27" name="Freeform 332"/>
            <p:cNvSpPr>
              <a:spLocks noEditPoints="1"/>
            </p:cNvSpPr>
            <p:nvPr/>
          </p:nvSpPr>
          <p:spPr bwMode="auto">
            <a:xfrm>
              <a:off x="6073084" y="5079937"/>
              <a:ext cx="27385" cy="27385"/>
            </a:xfrm>
            <a:custGeom>
              <a:avLst/>
              <a:gdLst>
                <a:gd name="T0" fmla="*/ 8 w 16"/>
                <a:gd name="T1" fmla="*/ 11 h 16"/>
                <a:gd name="T2" fmla="*/ 8 w 16"/>
                <a:gd name="T3" fmla="*/ 11 h 16"/>
                <a:gd name="T4" fmla="*/ 9 w 16"/>
                <a:gd name="T5" fmla="*/ 11 h 16"/>
                <a:gd name="T6" fmla="*/ 9 w 16"/>
                <a:gd name="T7" fmla="*/ 11 h 16"/>
                <a:gd name="T8" fmla="*/ 11 w 16"/>
                <a:gd name="T9" fmla="*/ 10 h 16"/>
                <a:gd name="T10" fmla="*/ 11 w 16"/>
                <a:gd name="T11" fmla="*/ 8 h 16"/>
                <a:gd name="T12" fmla="*/ 11 w 16"/>
                <a:gd name="T13" fmla="*/ 8 h 16"/>
                <a:gd name="T14" fmla="*/ 11 w 16"/>
                <a:gd name="T15" fmla="*/ 8 h 16"/>
                <a:gd name="T16" fmla="*/ 11 w 16"/>
                <a:gd name="T17" fmla="*/ 7 h 16"/>
                <a:gd name="T18" fmla="*/ 8 w 16"/>
                <a:gd name="T19" fmla="*/ 5 h 16"/>
                <a:gd name="T20" fmla="*/ 8 w 16"/>
                <a:gd name="T21" fmla="*/ 0 h 16"/>
                <a:gd name="T22" fmla="*/ 13 w 16"/>
                <a:gd name="T23" fmla="*/ 2 h 16"/>
                <a:gd name="T24" fmla="*/ 16 w 16"/>
                <a:gd name="T25" fmla="*/ 6 h 16"/>
                <a:gd name="T26" fmla="*/ 16 w 16"/>
                <a:gd name="T27" fmla="*/ 7 h 16"/>
                <a:gd name="T28" fmla="*/ 16 w 16"/>
                <a:gd name="T29" fmla="*/ 7 h 16"/>
                <a:gd name="T30" fmla="*/ 16 w 16"/>
                <a:gd name="T31" fmla="*/ 8 h 16"/>
                <a:gd name="T32" fmla="*/ 16 w 16"/>
                <a:gd name="T33" fmla="*/ 8 h 16"/>
                <a:gd name="T34" fmla="*/ 16 w 16"/>
                <a:gd name="T35" fmla="*/ 8 h 16"/>
                <a:gd name="T36" fmla="*/ 14 w 16"/>
                <a:gd name="T37" fmla="*/ 13 h 16"/>
                <a:gd name="T38" fmla="*/ 10 w 16"/>
                <a:gd name="T39" fmla="*/ 16 h 16"/>
                <a:gd name="T40" fmla="*/ 9 w 16"/>
                <a:gd name="T41" fmla="*/ 16 h 16"/>
                <a:gd name="T42" fmla="*/ 9 w 16"/>
                <a:gd name="T43" fmla="*/ 16 h 16"/>
                <a:gd name="T44" fmla="*/ 9 w 16"/>
                <a:gd name="T45" fmla="*/ 16 h 16"/>
                <a:gd name="T46" fmla="*/ 8 w 16"/>
                <a:gd name="T47" fmla="*/ 16 h 16"/>
                <a:gd name="T48" fmla="*/ 8 w 16"/>
                <a:gd name="T49" fmla="*/ 11 h 16"/>
                <a:gd name="T50" fmla="*/ 8 w 16"/>
                <a:gd name="T51" fmla="*/ 16 h 16"/>
                <a:gd name="T52" fmla="*/ 3 w 16"/>
                <a:gd name="T53" fmla="*/ 14 h 16"/>
                <a:gd name="T54" fmla="*/ 1 w 16"/>
                <a:gd name="T55" fmla="*/ 10 h 16"/>
                <a:gd name="T56" fmla="*/ 0 w 16"/>
                <a:gd name="T57" fmla="*/ 9 h 16"/>
                <a:gd name="T58" fmla="*/ 0 w 16"/>
                <a:gd name="T59" fmla="*/ 9 h 16"/>
                <a:gd name="T60" fmla="*/ 2 w 16"/>
                <a:gd name="T61" fmla="*/ 4 h 16"/>
                <a:gd name="T62" fmla="*/ 6 w 16"/>
                <a:gd name="T63" fmla="*/ 0 h 16"/>
                <a:gd name="T64" fmla="*/ 7 w 16"/>
                <a:gd name="T65" fmla="*/ 0 h 16"/>
                <a:gd name="T66" fmla="*/ 8 w 16"/>
                <a:gd name="T67" fmla="*/ 5 h 16"/>
                <a:gd name="T68" fmla="*/ 7 w 16"/>
                <a:gd name="T69" fmla="*/ 5 h 16"/>
                <a:gd name="T70" fmla="*/ 6 w 16"/>
                <a:gd name="T71" fmla="*/ 6 h 16"/>
                <a:gd name="T72" fmla="*/ 5 w 16"/>
                <a:gd name="T73" fmla="*/ 9 h 16"/>
                <a:gd name="T74" fmla="*/ 5 w 16"/>
                <a:gd name="T75" fmla="*/ 9 h 16"/>
                <a:gd name="T76" fmla="*/ 6 w 16"/>
                <a:gd name="T77" fmla="*/ 1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" h="16">
                  <a:moveTo>
                    <a:pt x="8" y="11"/>
                  </a:move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0" y="11"/>
                    <a:pt x="10" y="10"/>
                    <a:pt x="1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9"/>
                    <a:pt x="11" y="9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6"/>
                    <a:pt x="10" y="6"/>
                  </a:cubicBezTo>
                  <a:cubicBezTo>
                    <a:pt x="10" y="5"/>
                    <a:pt x="9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0" y="0"/>
                    <a:pt x="12" y="1"/>
                    <a:pt x="13" y="2"/>
                  </a:cubicBezTo>
                  <a:cubicBezTo>
                    <a:pt x="14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10"/>
                    <a:pt x="15" y="11"/>
                    <a:pt x="14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4"/>
                    <a:pt x="12" y="15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6"/>
                    <a:pt x="8" y="16"/>
                    <a:pt x="8" y="16"/>
                  </a:cubicBezTo>
                  <a:lnTo>
                    <a:pt x="8" y="11"/>
                  </a:lnTo>
                  <a:close/>
                  <a:moveTo>
                    <a:pt x="8" y="11"/>
                  </a:moveTo>
                  <a:cubicBezTo>
                    <a:pt x="8" y="11"/>
                    <a:pt x="8" y="11"/>
                    <a:pt x="8" y="11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6"/>
                    <a:pt x="5" y="15"/>
                    <a:pt x="3" y="14"/>
                  </a:cubicBezTo>
                  <a:cubicBezTo>
                    <a:pt x="2" y="13"/>
                    <a:pt x="1" y="12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0" y="10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7"/>
                    <a:pt x="1" y="5"/>
                    <a:pt x="2" y="4"/>
                  </a:cubicBezTo>
                  <a:cubicBezTo>
                    <a:pt x="3" y="2"/>
                    <a:pt x="4" y="1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5" y="7"/>
                    <a:pt x="5" y="8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5" y="9"/>
                    <a:pt x="6" y="10"/>
                    <a:pt x="6" y="10"/>
                  </a:cubicBezTo>
                  <a:cubicBezTo>
                    <a:pt x="7" y="11"/>
                    <a:pt x="7" y="11"/>
                    <a:pt x="8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28" name="Freeform 333"/>
            <p:cNvSpPr>
              <a:spLocks noEditPoints="1"/>
            </p:cNvSpPr>
            <p:nvPr/>
          </p:nvSpPr>
          <p:spPr bwMode="auto">
            <a:xfrm>
              <a:off x="6106421" y="5095417"/>
              <a:ext cx="44054" cy="40481"/>
            </a:xfrm>
            <a:custGeom>
              <a:avLst/>
              <a:gdLst>
                <a:gd name="T0" fmla="*/ 15 w 26"/>
                <a:gd name="T1" fmla="*/ 19 h 24"/>
                <a:gd name="T2" fmla="*/ 19 w 26"/>
                <a:gd name="T3" fmla="*/ 19 h 24"/>
                <a:gd name="T4" fmla="*/ 13 w 26"/>
                <a:gd name="T5" fmla="*/ 11 h 24"/>
                <a:gd name="T6" fmla="*/ 13 w 26"/>
                <a:gd name="T7" fmla="*/ 4 h 24"/>
                <a:gd name="T8" fmla="*/ 25 w 26"/>
                <a:gd name="T9" fmla="*/ 20 h 24"/>
                <a:gd name="T10" fmla="*/ 26 w 26"/>
                <a:gd name="T11" fmla="*/ 22 h 24"/>
                <a:gd name="T12" fmla="*/ 24 w 26"/>
                <a:gd name="T13" fmla="*/ 24 h 24"/>
                <a:gd name="T14" fmla="*/ 14 w 26"/>
                <a:gd name="T15" fmla="*/ 24 h 24"/>
                <a:gd name="T16" fmla="*/ 14 w 26"/>
                <a:gd name="T17" fmla="*/ 24 h 24"/>
                <a:gd name="T18" fmla="*/ 13 w 26"/>
                <a:gd name="T19" fmla="*/ 24 h 24"/>
                <a:gd name="T20" fmla="*/ 13 w 26"/>
                <a:gd name="T21" fmla="*/ 16 h 24"/>
                <a:gd name="T22" fmla="*/ 15 w 26"/>
                <a:gd name="T23" fmla="*/ 19 h 24"/>
                <a:gd name="T24" fmla="*/ 13 w 26"/>
                <a:gd name="T25" fmla="*/ 11 h 24"/>
                <a:gd name="T26" fmla="*/ 9 w 26"/>
                <a:gd name="T27" fmla="*/ 6 h 24"/>
                <a:gd name="T28" fmla="*/ 8 w 26"/>
                <a:gd name="T29" fmla="*/ 7 h 24"/>
                <a:gd name="T30" fmla="*/ 7 w 26"/>
                <a:gd name="T31" fmla="*/ 8 h 24"/>
                <a:gd name="T32" fmla="*/ 13 w 26"/>
                <a:gd name="T33" fmla="*/ 16 h 24"/>
                <a:gd name="T34" fmla="*/ 13 w 26"/>
                <a:gd name="T35" fmla="*/ 24 h 24"/>
                <a:gd name="T36" fmla="*/ 12 w 26"/>
                <a:gd name="T37" fmla="*/ 23 h 24"/>
                <a:gd name="T38" fmla="*/ 1 w 26"/>
                <a:gd name="T39" fmla="*/ 9 h 24"/>
                <a:gd name="T40" fmla="*/ 0 w 26"/>
                <a:gd name="T41" fmla="*/ 7 h 24"/>
                <a:gd name="T42" fmla="*/ 2 w 26"/>
                <a:gd name="T43" fmla="*/ 5 h 24"/>
                <a:gd name="T44" fmla="*/ 5 w 26"/>
                <a:gd name="T45" fmla="*/ 4 h 24"/>
                <a:gd name="T46" fmla="*/ 7 w 26"/>
                <a:gd name="T47" fmla="*/ 2 h 24"/>
                <a:gd name="T48" fmla="*/ 7 w 26"/>
                <a:gd name="T49" fmla="*/ 1 h 24"/>
                <a:gd name="T50" fmla="*/ 11 w 26"/>
                <a:gd name="T51" fmla="*/ 1 h 24"/>
                <a:gd name="T52" fmla="*/ 13 w 26"/>
                <a:gd name="T53" fmla="*/ 4 h 24"/>
                <a:gd name="T54" fmla="*/ 13 w 26"/>
                <a:gd name="T55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6" h="24">
                  <a:moveTo>
                    <a:pt x="15" y="19"/>
                  </a:moveTo>
                  <a:cubicBezTo>
                    <a:pt x="19" y="19"/>
                    <a:pt x="19" y="19"/>
                    <a:pt x="19" y="19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6" y="21"/>
                    <a:pt x="26" y="21"/>
                    <a:pt x="26" y="22"/>
                  </a:cubicBezTo>
                  <a:cubicBezTo>
                    <a:pt x="26" y="23"/>
                    <a:pt x="25" y="24"/>
                    <a:pt x="2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3" y="24"/>
                    <a:pt x="13" y="24"/>
                  </a:cubicBezTo>
                  <a:cubicBezTo>
                    <a:pt x="13" y="16"/>
                    <a:pt x="13" y="16"/>
                    <a:pt x="13" y="16"/>
                  </a:cubicBezTo>
                  <a:lnTo>
                    <a:pt x="15" y="19"/>
                  </a:lnTo>
                  <a:close/>
                  <a:moveTo>
                    <a:pt x="13" y="11"/>
                  </a:moveTo>
                  <a:cubicBezTo>
                    <a:pt x="9" y="6"/>
                    <a:pt x="9" y="6"/>
                    <a:pt x="9" y="6"/>
                  </a:cubicBezTo>
                  <a:cubicBezTo>
                    <a:pt x="9" y="7"/>
                    <a:pt x="8" y="7"/>
                    <a:pt x="8" y="7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2" y="24"/>
                    <a:pt x="12" y="23"/>
                    <a:pt x="12" y="23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8"/>
                    <a:pt x="1" y="8"/>
                    <a:pt x="0" y="7"/>
                  </a:cubicBezTo>
                  <a:cubicBezTo>
                    <a:pt x="0" y="6"/>
                    <a:pt x="1" y="5"/>
                    <a:pt x="2" y="5"/>
                  </a:cubicBezTo>
                  <a:cubicBezTo>
                    <a:pt x="3" y="4"/>
                    <a:pt x="4" y="4"/>
                    <a:pt x="5" y="4"/>
                  </a:cubicBezTo>
                  <a:cubicBezTo>
                    <a:pt x="6" y="3"/>
                    <a:pt x="6" y="2"/>
                    <a:pt x="7" y="2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4"/>
                    <a:pt x="13" y="4"/>
                    <a:pt x="13" y="4"/>
                  </a:cubicBezTo>
                  <a:lnTo>
                    <a:pt x="13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29" name="Freeform 334"/>
            <p:cNvSpPr>
              <a:spLocks noEditPoints="1"/>
            </p:cNvSpPr>
            <p:nvPr/>
          </p:nvSpPr>
          <p:spPr bwMode="auto">
            <a:xfrm>
              <a:off x="6096897" y="5079937"/>
              <a:ext cx="27385" cy="27385"/>
            </a:xfrm>
            <a:custGeom>
              <a:avLst/>
              <a:gdLst>
                <a:gd name="T0" fmla="*/ 8 w 16"/>
                <a:gd name="T1" fmla="*/ 5 h 16"/>
                <a:gd name="T2" fmla="*/ 8 w 16"/>
                <a:gd name="T3" fmla="*/ 0 h 16"/>
                <a:gd name="T4" fmla="*/ 9 w 16"/>
                <a:gd name="T5" fmla="*/ 0 h 16"/>
                <a:gd name="T6" fmla="*/ 14 w 16"/>
                <a:gd name="T7" fmla="*/ 4 h 16"/>
                <a:gd name="T8" fmla="*/ 15 w 16"/>
                <a:gd name="T9" fmla="*/ 9 h 16"/>
                <a:gd name="T10" fmla="*/ 15 w 16"/>
                <a:gd name="T11" fmla="*/ 9 h 16"/>
                <a:gd name="T12" fmla="*/ 15 w 16"/>
                <a:gd name="T13" fmla="*/ 10 h 16"/>
                <a:gd name="T14" fmla="*/ 12 w 16"/>
                <a:gd name="T15" fmla="*/ 14 h 16"/>
                <a:gd name="T16" fmla="*/ 8 w 16"/>
                <a:gd name="T17" fmla="*/ 16 h 16"/>
                <a:gd name="T18" fmla="*/ 8 w 16"/>
                <a:gd name="T19" fmla="*/ 11 h 16"/>
                <a:gd name="T20" fmla="*/ 8 w 16"/>
                <a:gd name="T21" fmla="*/ 11 h 16"/>
                <a:gd name="T22" fmla="*/ 11 w 16"/>
                <a:gd name="T23" fmla="*/ 9 h 16"/>
                <a:gd name="T24" fmla="*/ 11 w 16"/>
                <a:gd name="T25" fmla="*/ 9 h 16"/>
                <a:gd name="T26" fmla="*/ 11 w 16"/>
                <a:gd name="T27" fmla="*/ 9 h 16"/>
                <a:gd name="T28" fmla="*/ 8 w 16"/>
                <a:gd name="T29" fmla="*/ 5 h 16"/>
                <a:gd name="T30" fmla="*/ 8 w 16"/>
                <a:gd name="T31" fmla="*/ 5 h 16"/>
                <a:gd name="T32" fmla="*/ 5 w 16"/>
                <a:gd name="T33" fmla="*/ 7 h 16"/>
                <a:gd name="T34" fmla="*/ 5 w 16"/>
                <a:gd name="T35" fmla="*/ 8 h 16"/>
                <a:gd name="T36" fmla="*/ 5 w 16"/>
                <a:gd name="T37" fmla="*/ 8 h 16"/>
                <a:gd name="T38" fmla="*/ 5 w 16"/>
                <a:gd name="T39" fmla="*/ 8 h 16"/>
                <a:gd name="T40" fmla="*/ 5 w 16"/>
                <a:gd name="T41" fmla="*/ 8 h 16"/>
                <a:gd name="T42" fmla="*/ 5 w 16"/>
                <a:gd name="T43" fmla="*/ 10 h 16"/>
                <a:gd name="T44" fmla="*/ 5 w 16"/>
                <a:gd name="T45" fmla="*/ 10 h 16"/>
                <a:gd name="T46" fmla="*/ 7 w 16"/>
                <a:gd name="T47" fmla="*/ 11 h 16"/>
                <a:gd name="T48" fmla="*/ 7 w 16"/>
                <a:gd name="T49" fmla="*/ 11 h 16"/>
                <a:gd name="T50" fmla="*/ 7 w 16"/>
                <a:gd name="T51" fmla="*/ 11 h 16"/>
                <a:gd name="T52" fmla="*/ 8 w 16"/>
                <a:gd name="T53" fmla="*/ 16 h 16"/>
                <a:gd name="T54" fmla="*/ 7 w 16"/>
                <a:gd name="T55" fmla="*/ 16 h 16"/>
                <a:gd name="T56" fmla="*/ 7 w 16"/>
                <a:gd name="T57" fmla="*/ 16 h 16"/>
                <a:gd name="T58" fmla="*/ 7 w 16"/>
                <a:gd name="T59" fmla="*/ 16 h 16"/>
                <a:gd name="T60" fmla="*/ 6 w 16"/>
                <a:gd name="T61" fmla="*/ 16 h 16"/>
                <a:gd name="T62" fmla="*/ 6 w 16"/>
                <a:gd name="T63" fmla="*/ 16 h 16"/>
                <a:gd name="T64" fmla="*/ 1 w 16"/>
                <a:gd name="T65" fmla="*/ 13 h 16"/>
                <a:gd name="T66" fmla="*/ 0 w 16"/>
                <a:gd name="T67" fmla="*/ 8 h 16"/>
                <a:gd name="T68" fmla="*/ 0 w 16"/>
                <a:gd name="T69" fmla="*/ 8 h 16"/>
                <a:gd name="T70" fmla="*/ 0 w 16"/>
                <a:gd name="T71" fmla="*/ 8 h 16"/>
                <a:gd name="T72" fmla="*/ 0 w 16"/>
                <a:gd name="T73" fmla="*/ 7 h 16"/>
                <a:gd name="T74" fmla="*/ 0 w 16"/>
                <a:gd name="T75" fmla="*/ 6 h 16"/>
                <a:gd name="T76" fmla="*/ 3 w 16"/>
                <a:gd name="T77" fmla="*/ 2 h 16"/>
                <a:gd name="T78" fmla="*/ 8 w 16"/>
                <a:gd name="T79" fmla="*/ 0 h 16"/>
                <a:gd name="T80" fmla="*/ 0 w 16"/>
                <a:gd name="T81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" h="16">
                  <a:moveTo>
                    <a:pt x="8" y="5"/>
                  </a:move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1"/>
                    <a:pt x="13" y="2"/>
                    <a:pt x="14" y="4"/>
                  </a:cubicBezTo>
                  <a:cubicBezTo>
                    <a:pt x="15" y="5"/>
                    <a:pt x="16" y="7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2"/>
                    <a:pt x="14" y="13"/>
                    <a:pt x="12" y="14"/>
                  </a:cubicBezTo>
                  <a:cubicBezTo>
                    <a:pt x="11" y="15"/>
                    <a:pt x="9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1"/>
                    <a:pt x="9" y="11"/>
                    <a:pt x="9" y="10"/>
                  </a:cubicBezTo>
                  <a:cubicBezTo>
                    <a:pt x="10" y="10"/>
                    <a:pt x="10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8"/>
                    <a:pt x="10" y="7"/>
                    <a:pt x="10" y="6"/>
                  </a:cubicBezTo>
                  <a:cubicBezTo>
                    <a:pt x="10" y="6"/>
                    <a:pt x="9" y="5"/>
                    <a:pt x="8" y="5"/>
                  </a:cubicBezTo>
                  <a:close/>
                  <a:moveTo>
                    <a:pt x="8" y="5"/>
                  </a:moveTo>
                  <a:cubicBezTo>
                    <a:pt x="8" y="5"/>
                    <a:pt x="8" y="5"/>
                    <a:pt x="8" y="5"/>
                  </a:cubicBezTo>
                  <a:cubicBezTo>
                    <a:pt x="7" y="5"/>
                    <a:pt x="6" y="5"/>
                    <a:pt x="6" y="6"/>
                  </a:cubicBezTo>
                  <a:cubicBezTo>
                    <a:pt x="5" y="6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9"/>
                    <a:pt x="5" y="9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4" y="15"/>
                    <a:pt x="2" y="14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0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1" y="3"/>
                    <a:pt x="3" y="2"/>
                  </a:cubicBezTo>
                  <a:cubicBezTo>
                    <a:pt x="4" y="1"/>
                    <a:pt x="6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5"/>
                    <a:pt x="8" y="5"/>
                    <a:pt x="8" y="5"/>
                  </a:cubicBezTo>
                  <a:close/>
                  <a:moveTo>
                    <a:pt x="0" y="8"/>
                  </a:move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  <p:sp>
          <p:nvSpPr>
            <p:cNvPr id="130" name="Freeform 335"/>
            <p:cNvSpPr>
              <a:spLocks noEditPoints="1"/>
            </p:cNvSpPr>
            <p:nvPr/>
          </p:nvSpPr>
          <p:spPr bwMode="auto">
            <a:xfrm>
              <a:off x="6029031" y="5133516"/>
              <a:ext cx="139304" cy="72629"/>
            </a:xfrm>
            <a:custGeom>
              <a:avLst/>
              <a:gdLst>
                <a:gd name="T0" fmla="*/ 41 w 82"/>
                <a:gd name="T1" fmla="*/ 38 h 43"/>
                <a:gd name="T2" fmla="*/ 67 w 82"/>
                <a:gd name="T3" fmla="*/ 38 h 43"/>
                <a:gd name="T4" fmla="*/ 76 w 82"/>
                <a:gd name="T5" fmla="*/ 4 h 43"/>
                <a:gd name="T6" fmla="*/ 71 w 82"/>
                <a:gd name="T7" fmla="*/ 4 h 43"/>
                <a:gd name="T8" fmla="*/ 62 w 82"/>
                <a:gd name="T9" fmla="*/ 4 h 43"/>
                <a:gd name="T10" fmla="*/ 41 w 82"/>
                <a:gd name="T11" fmla="*/ 4 h 43"/>
                <a:gd name="T12" fmla="*/ 41 w 82"/>
                <a:gd name="T13" fmla="*/ 0 h 43"/>
                <a:gd name="T14" fmla="*/ 62 w 82"/>
                <a:gd name="T15" fmla="*/ 0 h 43"/>
                <a:gd name="T16" fmla="*/ 71 w 82"/>
                <a:gd name="T17" fmla="*/ 0 h 43"/>
                <a:gd name="T18" fmla="*/ 79 w 82"/>
                <a:gd name="T19" fmla="*/ 0 h 43"/>
                <a:gd name="T20" fmla="*/ 79 w 82"/>
                <a:gd name="T21" fmla="*/ 0 h 43"/>
                <a:gd name="T22" fmla="*/ 80 w 82"/>
                <a:gd name="T23" fmla="*/ 0 h 43"/>
                <a:gd name="T24" fmla="*/ 81 w 82"/>
                <a:gd name="T25" fmla="*/ 3 h 43"/>
                <a:gd name="T26" fmla="*/ 71 w 82"/>
                <a:gd name="T27" fmla="*/ 41 h 43"/>
                <a:gd name="T28" fmla="*/ 69 w 82"/>
                <a:gd name="T29" fmla="*/ 43 h 43"/>
                <a:gd name="T30" fmla="*/ 41 w 82"/>
                <a:gd name="T31" fmla="*/ 43 h 43"/>
                <a:gd name="T32" fmla="*/ 41 w 82"/>
                <a:gd name="T33" fmla="*/ 38 h 43"/>
                <a:gd name="T34" fmla="*/ 6 w 82"/>
                <a:gd name="T35" fmla="*/ 4 h 43"/>
                <a:gd name="T36" fmla="*/ 15 w 82"/>
                <a:gd name="T37" fmla="*/ 38 h 43"/>
                <a:gd name="T38" fmla="*/ 41 w 82"/>
                <a:gd name="T39" fmla="*/ 38 h 43"/>
                <a:gd name="T40" fmla="*/ 41 w 82"/>
                <a:gd name="T41" fmla="*/ 43 h 43"/>
                <a:gd name="T42" fmla="*/ 13 w 82"/>
                <a:gd name="T43" fmla="*/ 43 h 43"/>
                <a:gd name="T44" fmla="*/ 13 w 82"/>
                <a:gd name="T45" fmla="*/ 43 h 43"/>
                <a:gd name="T46" fmla="*/ 10 w 82"/>
                <a:gd name="T47" fmla="*/ 41 h 43"/>
                <a:gd name="T48" fmla="*/ 0 w 82"/>
                <a:gd name="T49" fmla="*/ 3 h 43"/>
                <a:gd name="T50" fmla="*/ 0 w 82"/>
                <a:gd name="T51" fmla="*/ 2 h 43"/>
                <a:gd name="T52" fmla="*/ 3 w 82"/>
                <a:gd name="T53" fmla="*/ 0 h 43"/>
                <a:gd name="T54" fmla="*/ 11 w 82"/>
                <a:gd name="T55" fmla="*/ 0 h 43"/>
                <a:gd name="T56" fmla="*/ 20 w 82"/>
                <a:gd name="T57" fmla="*/ 0 h 43"/>
                <a:gd name="T58" fmla="*/ 41 w 82"/>
                <a:gd name="T59" fmla="*/ 0 h 43"/>
                <a:gd name="T60" fmla="*/ 41 w 82"/>
                <a:gd name="T61" fmla="*/ 4 h 43"/>
                <a:gd name="T62" fmla="*/ 20 w 82"/>
                <a:gd name="T63" fmla="*/ 4 h 43"/>
                <a:gd name="T64" fmla="*/ 11 w 82"/>
                <a:gd name="T65" fmla="*/ 4 h 43"/>
                <a:gd name="T66" fmla="*/ 6 w 82"/>
                <a:gd name="T67" fmla="*/ 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2" h="43">
                  <a:moveTo>
                    <a:pt x="41" y="38"/>
                  </a:moveTo>
                  <a:cubicBezTo>
                    <a:pt x="67" y="38"/>
                    <a:pt x="67" y="38"/>
                    <a:pt x="67" y="38"/>
                  </a:cubicBezTo>
                  <a:cubicBezTo>
                    <a:pt x="76" y="4"/>
                    <a:pt x="76" y="4"/>
                    <a:pt x="76" y="4"/>
                  </a:cubicBezTo>
                  <a:cubicBezTo>
                    <a:pt x="71" y="4"/>
                    <a:pt x="71" y="4"/>
                    <a:pt x="71" y="4"/>
                  </a:cubicBezTo>
                  <a:cubicBezTo>
                    <a:pt x="62" y="4"/>
                    <a:pt x="62" y="4"/>
                    <a:pt x="62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0"/>
                    <a:pt x="79" y="0"/>
                    <a:pt x="80" y="0"/>
                  </a:cubicBezTo>
                  <a:cubicBezTo>
                    <a:pt x="81" y="0"/>
                    <a:pt x="82" y="1"/>
                    <a:pt x="81" y="3"/>
                  </a:cubicBezTo>
                  <a:cubicBezTo>
                    <a:pt x="71" y="41"/>
                    <a:pt x="71" y="41"/>
                    <a:pt x="71" y="41"/>
                  </a:cubicBezTo>
                  <a:cubicBezTo>
                    <a:pt x="71" y="42"/>
                    <a:pt x="70" y="43"/>
                    <a:pt x="69" y="43"/>
                  </a:cubicBezTo>
                  <a:cubicBezTo>
                    <a:pt x="41" y="43"/>
                    <a:pt x="41" y="43"/>
                    <a:pt x="41" y="43"/>
                  </a:cubicBezTo>
                  <a:lnTo>
                    <a:pt x="41" y="38"/>
                  </a:lnTo>
                  <a:close/>
                  <a:moveTo>
                    <a:pt x="6" y="4"/>
                  </a:moveTo>
                  <a:cubicBezTo>
                    <a:pt x="15" y="38"/>
                    <a:pt x="15" y="38"/>
                    <a:pt x="15" y="38"/>
                  </a:cubicBezTo>
                  <a:cubicBezTo>
                    <a:pt x="41" y="38"/>
                    <a:pt x="41" y="38"/>
                    <a:pt x="41" y="38"/>
                  </a:cubicBezTo>
                  <a:cubicBezTo>
                    <a:pt x="41" y="43"/>
                    <a:pt x="41" y="43"/>
                    <a:pt x="41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3" y="43"/>
                    <a:pt x="13" y="43"/>
                    <a:pt x="13" y="43"/>
                  </a:cubicBezTo>
                  <a:cubicBezTo>
                    <a:pt x="12" y="43"/>
                    <a:pt x="11" y="42"/>
                    <a:pt x="10" y="4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11" y="4"/>
                    <a:pt x="11" y="4"/>
                    <a:pt x="11" y="4"/>
                  </a:cubicBezTo>
                  <a:lnTo>
                    <a:pt x="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1" rIns="68580" bIns="34291" numCol="1" anchor="t" anchorCtr="0" compatLnSpc="1"/>
            <a:lstStyle/>
            <a:p>
              <a:endParaRPr lang="id-ID" sz="1600">
                <a:ea typeface="Roboto" panose="02000000000000000000" pitchFamily="2" charset="0"/>
              </a:endParaRPr>
            </a:p>
          </p:txBody>
        </p:sp>
      </p:grpSp>
      <p:grpSp>
        <p:nvGrpSpPr>
          <p:cNvPr id="131" name="http://chn.docer.com/works?userid=25553551                    _6"/>
          <p:cNvGrpSpPr>
            <a:grpSpLocks noChangeAspect="1"/>
          </p:cNvGrpSpPr>
          <p:nvPr/>
        </p:nvGrpSpPr>
        <p:grpSpPr>
          <a:xfrm>
            <a:off x="4612241" y="1890932"/>
            <a:ext cx="3000995" cy="3024378"/>
            <a:chOff x="9134879" y="1164239"/>
            <a:chExt cx="3055938" cy="3079749"/>
          </a:xfrm>
        </p:grpSpPr>
        <p:sp>
          <p:nvSpPr>
            <p:cNvPr id="132" name="AutoShape 3"/>
            <p:cNvSpPr>
              <a:spLocks noChangeAspect="1" noChangeArrowheads="1" noTextEdit="1"/>
            </p:cNvSpPr>
            <p:nvPr/>
          </p:nvSpPr>
          <p:spPr bwMode="auto">
            <a:xfrm>
              <a:off x="9134881" y="1175351"/>
              <a:ext cx="3035300" cy="29718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ea typeface="Roboto" panose="02000000000000000000" pitchFamily="2" charset="0"/>
              </a:endParaRPr>
            </a:p>
          </p:txBody>
        </p:sp>
        <p:sp>
          <p:nvSpPr>
            <p:cNvPr id="133" name="Freeform 5"/>
            <p:cNvSpPr/>
            <p:nvPr/>
          </p:nvSpPr>
          <p:spPr bwMode="auto">
            <a:xfrm>
              <a:off x="9134879" y="1164239"/>
              <a:ext cx="3055938" cy="2982913"/>
            </a:xfrm>
            <a:custGeom>
              <a:avLst/>
              <a:gdLst/>
              <a:ahLst/>
              <a:cxnLst>
                <a:cxn ang="0">
                  <a:pos x="277" y="130"/>
                </a:cxn>
                <a:cxn ang="0">
                  <a:pos x="278" y="103"/>
                </a:cxn>
                <a:cxn ang="0">
                  <a:pos x="261" y="81"/>
                </a:cxn>
                <a:cxn ang="0">
                  <a:pos x="256" y="57"/>
                </a:cxn>
                <a:cxn ang="0">
                  <a:pos x="239" y="44"/>
                </a:cxn>
                <a:cxn ang="0">
                  <a:pos x="231" y="29"/>
                </a:cxn>
                <a:cxn ang="0">
                  <a:pos x="209" y="18"/>
                </a:cxn>
                <a:cxn ang="0">
                  <a:pos x="171" y="0"/>
                </a:cxn>
                <a:cxn ang="0">
                  <a:pos x="152" y="4"/>
                </a:cxn>
                <a:cxn ang="0">
                  <a:pos x="139" y="14"/>
                </a:cxn>
                <a:cxn ang="0">
                  <a:pos x="133" y="9"/>
                </a:cxn>
                <a:cxn ang="0">
                  <a:pos x="112" y="2"/>
                </a:cxn>
                <a:cxn ang="0">
                  <a:pos x="79" y="18"/>
                </a:cxn>
                <a:cxn ang="0">
                  <a:pos x="56" y="29"/>
                </a:cxn>
                <a:cxn ang="0">
                  <a:pos x="47" y="44"/>
                </a:cxn>
                <a:cxn ang="0">
                  <a:pos x="30" y="57"/>
                </a:cxn>
                <a:cxn ang="0">
                  <a:pos x="25" y="81"/>
                </a:cxn>
                <a:cxn ang="0">
                  <a:pos x="8" y="103"/>
                </a:cxn>
                <a:cxn ang="0">
                  <a:pos x="9" y="130"/>
                </a:cxn>
                <a:cxn ang="0">
                  <a:pos x="1" y="167"/>
                </a:cxn>
                <a:cxn ang="0">
                  <a:pos x="22" y="207"/>
                </a:cxn>
                <a:cxn ang="0">
                  <a:pos x="29" y="233"/>
                </a:cxn>
                <a:cxn ang="0">
                  <a:pos x="50" y="246"/>
                </a:cxn>
                <a:cxn ang="0">
                  <a:pos x="58" y="262"/>
                </a:cxn>
                <a:cxn ang="0">
                  <a:pos x="84" y="273"/>
                </a:cxn>
                <a:cxn ang="0">
                  <a:pos x="90" y="272"/>
                </a:cxn>
                <a:cxn ang="0">
                  <a:pos x="114" y="280"/>
                </a:cxn>
                <a:cxn ang="0">
                  <a:pos x="146" y="260"/>
                </a:cxn>
                <a:cxn ang="0">
                  <a:pos x="159" y="274"/>
                </a:cxn>
                <a:cxn ang="0">
                  <a:pos x="175" y="279"/>
                </a:cxn>
                <a:cxn ang="0">
                  <a:pos x="196" y="272"/>
                </a:cxn>
                <a:cxn ang="0">
                  <a:pos x="203" y="273"/>
                </a:cxn>
                <a:cxn ang="0">
                  <a:pos x="225" y="265"/>
                </a:cxn>
                <a:cxn ang="0">
                  <a:pos x="237" y="246"/>
                </a:cxn>
                <a:cxn ang="0">
                  <a:pos x="257" y="233"/>
                </a:cxn>
                <a:cxn ang="0">
                  <a:pos x="265" y="207"/>
                </a:cxn>
                <a:cxn ang="0">
                  <a:pos x="286" y="167"/>
                </a:cxn>
                <a:cxn ang="0">
                  <a:pos x="277" y="130"/>
                </a:cxn>
              </a:cxnLst>
              <a:rect l="0" t="0" r="r" b="b"/>
              <a:pathLst>
                <a:path w="287" h="280">
                  <a:moveTo>
                    <a:pt x="277" y="130"/>
                  </a:moveTo>
                  <a:cubicBezTo>
                    <a:pt x="281" y="122"/>
                    <a:pt x="281" y="112"/>
                    <a:pt x="278" y="103"/>
                  </a:cubicBezTo>
                  <a:cubicBezTo>
                    <a:pt x="275" y="93"/>
                    <a:pt x="269" y="85"/>
                    <a:pt x="261" y="81"/>
                  </a:cubicBezTo>
                  <a:cubicBezTo>
                    <a:pt x="262" y="73"/>
                    <a:pt x="261" y="64"/>
                    <a:pt x="256" y="57"/>
                  </a:cubicBezTo>
                  <a:cubicBezTo>
                    <a:pt x="252" y="51"/>
                    <a:pt x="246" y="46"/>
                    <a:pt x="239" y="44"/>
                  </a:cubicBezTo>
                  <a:cubicBezTo>
                    <a:pt x="238" y="38"/>
                    <a:pt x="235" y="33"/>
                    <a:pt x="231" y="29"/>
                  </a:cubicBezTo>
                  <a:cubicBezTo>
                    <a:pt x="225" y="22"/>
                    <a:pt x="217" y="19"/>
                    <a:pt x="209" y="18"/>
                  </a:cubicBezTo>
                  <a:cubicBezTo>
                    <a:pt x="201" y="7"/>
                    <a:pt x="187" y="0"/>
                    <a:pt x="171" y="0"/>
                  </a:cubicBezTo>
                  <a:cubicBezTo>
                    <a:pt x="164" y="0"/>
                    <a:pt x="158" y="1"/>
                    <a:pt x="152" y="4"/>
                  </a:cubicBezTo>
                  <a:cubicBezTo>
                    <a:pt x="146" y="7"/>
                    <a:pt x="142" y="10"/>
                    <a:pt x="139" y="14"/>
                  </a:cubicBezTo>
                  <a:cubicBezTo>
                    <a:pt x="137" y="12"/>
                    <a:pt x="135" y="11"/>
                    <a:pt x="133" y="9"/>
                  </a:cubicBezTo>
                  <a:cubicBezTo>
                    <a:pt x="127" y="4"/>
                    <a:pt x="120" y="2"/>
                    <a:pt x="112" y="2"/>
                  </a:cubicBezTo>
                  <a:cubicBezTo>
                    <a:pt x="100" y="2"/>
                    <a:pt x="89" y="8"/>
                    <a:pt x="79" y="18"/>
                  </a:cubicBezTo>
                  <a:cubicBezTo>
                    <a:pt x="71" y="18"/>
                    <a:pt x="62" y="22"/>
                    <a:pt x="56" y="29"/>
                  </a:cubicBezTo>
                  <a:cubicBezTo>
                    <a:pt x="52" y="33"/>
                    <a:pt x="49" y="38"/>
                    <a:pt x="47" y="44"/>
                  </a:cubicBezTo>
                  <a:cubicBezTo>
                    <a:pt x="40" y="46"/>
                    <a:pt x="34" y="51"/>
                    <a:pt x="30" y="57"/>
                  </a:cubicBezTo>
                  <a:cubicBezTo>
                    <a:pt x="26" y="64"/>
                    <a:pt x="24" y="73"/>
                    <a:pt x="25" y="81"/>
                  </a:cubicBezTo>
                  <a:cubicBezTo>
                    <a:pt x="17" y="85"/>
                    <a:pt x="11" y="93"/>
                    <a:pt x="8" y="103"/>
                  </a:cubicBezTo>
                  <a:cubicBezTo>
                    <a:pt x="5" y="112"/>
                    <a:pt x="6" y="122"/>
                    <a:pt x="9" y="130"/>
                  </a:cubicBezTo>
                  <a:cubicBezTo>
                    <a:pt x="0" y="143"/>
                    <a:pt x="0" y="161"/>
                    <a:pt x="1" y="167"/>
                  </a:cubicBezTo>
                  <a:cubicBezTo>
                    <a:pt x="2" y="185"/>
                    <a:pt x="10" y="199"/>
                    <a:pt x="22" y="207"/>
                  </a:cubicBezTo>
                  <a:cubicBezTo>
                    <a:pt x="21" y="216"/>
                    <a:pt x="24" y="225"/>
                    <a:pt x="29" y="233"/>
                  </a:cubicBezTo>
                  <a:cubicBezTo>
                    <a:pt x="35" y="240"/>
                    <a:pt x="42" y="245"/>
                    <a:pt x="50" y="246"/>
                  </a:cubicBezTo>
                  <a:cubicBezTo>
                    <a:pt x="51" y="252"/>
                    <a:pt x="54" y="258"/>
                    <a:pt x="58" y="262"/>
                  </a:cubicBezTo>
                  <a:cubicBezTo>
                    <a:pt x="65" y="269"/>
                    <a:pt x="74" y="273"/>
                    <a:pt x="84" y="273"/>
                  </a:cubicBezTo>
                  <a:cubicBezTo>
                    <a:pt x="86" y="273"/>
                    <a:pt x="88" y="273"/>
                    <a:pt x="90" y="272"/>
                  </a:cubicBezTo>
                  <a:cubicBezTo>
                    <a:pt x="98" y="278"/>
                    <a:pt x="106" y="280"/>
                    <a:pt x="114" y="280"/>
                  </a:cubicBezTo>
                  <a:cubicBezTo>
                    <a:pt x="127" y="280"/>
                    <a:pt x="139" y="273"/>
                    <a:pt x="146" y="260"/>
                  </a:cubicBezTo>
                  <a:cubicBezTo>
                    <a:pt x="149" y="266"/>
                    <a:pt x="153" y="271"/>
                    <a:pt x="159" y="274"/>
                  </a:cubicBezTo>
                  <a:cubicBezTo>
                    <a:pt x="164" y="277"/>
                    <a:pt x="169" y="279"/>
                    <a:pt x="175" y="279"/>
                  </a:cubicBezTo>
                  <a:cubicBezTo>
                    <a:pt x="183" y="279"/>
                    <a:pt x="190" y="277"/>
                    <a:pt x="196" y="272"/>
                  </a:cubicBezTo>
                  <a:cubicBezTo>
                    <a:pt x="198" y="273"/>
                    <a:pt x="201" y="273"/>
                    <a:pt x="203" y="273"/>
                  </a:cubicBezTo>
                  <a:cubicBezTo>
                    <a:pt x="211" y="273"/>
                    <a:pt x="219" y="270"/>
                    <a:pt x="225" y="265"/>
                  </a:cubicBezTo>
                  <a:cubicBezTo>
                    <a:pt x="231" y="260"/>
                    <a:pt x="235" y="254"/>
                    <a:pt x="237" y="246"/>
                  </a:cubicBezTo>
                  <a:cubicBezTo>
                    <a:pt x="245" y="245"/>
                    <a:pt x="252" y="240"/>
                    <a:pt x="257" y="233"/>
                  </a:cubicBezTo>
                  <a:cubicBezTo>
                    <a:pt x="263" y="225"/>
                    <a:pt x="265" y="216"/>
                    <a:pt x="265" y="207"/>
                  </a:cubicBezTo>
                  <a:cubicBezTo>
                    <a:pt x="276" y="199"/>
                    <a:pt x="284" y="185"/>
                    <a:pt x="286" y="167"/>
                  </a:cubicBezTo>
                  <a:cubicBezTo>
                    <a:pt x="287" y="156"/>
                    <a:pt x="285" y="141"/>
                    <a:pt x="277" y="13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ea typeface="Roboto" panose="02000000000000000000" pitchFamily="2" charset="0"/>
              </a:endParaRPr>
            </a:p>
          </p:txBody>
        </p:sp>
        <p:sp>
          <p:nvSpPr>
            <p:cNvPr id="134" name="Freeform 6"/>
            <p:cNvSpPr>
              <a:spLocks noEditPoints="1"/>
            </p:cNvSpPr>
            <p:nvPr/>
          </p:nvSpPr>
          <p:spPr bwMode="auto">
            <a:xfrm>
              <a:off x="9230130" y="1218214"/>
              <a:ext cx="2865438" cy="3025774"/>
            </a:xfrm>
            <a:custGeom>
              <a:avLst/>
              <a:gdLst/>
              <a:ahLst/>
              <a:cxnLst>
                <a:cxn ang="0">
                  <a:pos x="124" y="67"/>
                </a:cxn>
                <a:cxn ang="0">
                  <a:pos x="124" y="212"/>
                </a:cxn>
                <a:cxn ang="0">
                  <a:pos x="23" y="197"/>
                </a:cxn>
                <a:cxn ang="0">
                  <a:pos x="27" y="81"/>
                </a:cxn>
                <a:cxn ang="0">
                  <a:pos x="150" y="13"/>
                </a:cxn>
                <a:cxn ang="0">
                  <a:pos x="151" y="135"/>
                </a:cxn>
                <a:cxn ang="0">
                  <a:pos x="187" y="88"/>
                </a:cxn>
                <a:cxn ang="0">
                  <a:pos x="160" y="72"/>
                </a:cxn>
                <a:cxn ang="0">
                  <a:pos x="178" y="75"/>
                </a:cxn>
                <a:cxn ang="0">
                  <a:pos x="150" y="13"/>
                </a:cxn>
                <a:cxn ang="0">
                  <a:pos x="158" y="255"/>
                </a:cxn>
                <a:cxn ang="0">
                  <a:pos x="211" y="225"/>
                </a:cxn>
                <a:cxn ang="0">
                  <a:pos x="252" y="131"/>
                </a:cxn>
                <a:cxn ang="0">
                  <a:pos x="220" y="166"/>
                </a:cxn>
                <a:cxn ang="0">
                  <a:pos x="214" y="192"/>
                </a:cxn>
                <a:cxn ang="0">
                  <a:pos x="211" y="147"/>
                </a:cxn>
                <a:cxn ang="0">
                  <a:pos x="171" y="133"/>
                </a:cxn>
                <a:cxn ang="0">
                  <a:pos x="188" y="236"/>
                </a:cxn>
                <a:cxn ang="0">
                  <a:pos x="160" y="214"/>
                </a:cxn>
                <a:cxn ang="0">
                  <a:pos x="154" y="141"/>
                </a:cxn>
                <a:cxn ang="0">
                  <a:pos x="237" y="128"/>
                </a:cxn>
                <a:cxn ang="0">
                  <a:pos x="211" y="63"/>
                </a:cxn>
                <a:cxn ang="0">
                  <a:pos x="195" y="23"/>
                </a:cxn>
                <a:cxn ang="0">
                  <a:pos x="144" y="91"/>
                </a:cxn>
                <a:cxn ang="0">
                  <a:pos x="143" y="234"/>
                </a:cxn>
                <a:cxn ang="0">
                  <a:pos x="210" y="253"/>
                </a:cxn>
                <a:cxn ang="0">
                  <a:pos x="267" y="161"/>
                </a:cxn>
                <a:cxn ang="0">
                  <a:pos x="222" y="46"/>
                </a:cxn>
                <a:cxn ang="0">
                  <a:pos x="90" y="120"/>
                </a:cxn>
                <a:cxn ang="0">
                  <a:pos x="96" y="119"/>
                </a:cxn>
                <a:cxn ang="0">
                  <a:pos x="92" y="126"/>
                </a:cxn>
                <a:cxn ang="0">
                  <a:pos x="52" y="139"/>
                </a:cxn>
                <a:cxn ang="0">
                  <a:pos x="118" y="163"/>
                </a:cxn>
                <a:cxn ang="0">
                  <a:pos x="115" y="17"/>
                </a:cxn>
                <a:cxn ang="0">
                  <a:pos x="97" y="56"/>
                </a:cxn>
                <a:cxn ang="0">
                  <a:pos x="111" y="40"/>
                </a:cxn>
                <a:cxn ang="0">
                  <a:pos x="79" y="76"/>
                </a:cxn>
                <a:cxn ang="0">
                  <a:pos x="98" y="171"/>
                </a:cxn>
                <a:cxn ang="0">
                  <a:pos x="97" y="195"/>
                </a:cxn>
                <a:cxn ang="0">
                  <a:pos x="94" y="237"/>
                </a:cxn>
                <a:cxn ang="0">
                  <a:pos x="77" y="162"/>
                </a:cxn>
                <a:cxn ang="0">
                  <a:pos x="8" y="161"/>
                </a:cxn>
                <a:cxn ang="0">
                  <a:pos x="85" y="249"/>
                </a:cxn>
                <a:cxn ang="0">
                  <a:pos x="98" y="171"/>
                </a:cxn>
                <a:cxn ang="0">
                  <a:pos x="62" y="99"/>
                </a:cxn>
                <a:cxn ang="0">
                  <a:pos x="38" y="86"/>
                </a:cxn>
              </a:cxnLst>
              <a:rect l="0" t="0" r="r" b="b"/>
              <a:pathLst>
                <a:path w="269" h="284">
                  <a:moveTo>
                    <a:pt x="74" y="23"/>
                  </a:moveTo>
                  <a:cubicBezTo>
                    <a:pt x="85" y="9"/>
                    <a:pt x="103" y="0"/>
                    <a:pt x="119" y="12"/>
                  </a:cubicBezTo>
                  <a:cubicBezTo>
                    <a:pt x="136" y="25"/>
                    <a:pt x="135" y="50"/>
                    <a:pt x="124" y="67"/>
                  </a:cubicBezTo>
                  <a:cubicBezTo>
                    <a:pt x="135" y="81"/>
                    <a:pt x="134" y="105"/>
                    <a:pt x="121" y="117"/>
                  </a:cubicBezTo>
                  <a:cubicBezTo>
                    <a:pt x="132" y="130"/>
                    <a:pt x="133" y="153"/>
                    <a:pt x="123" y="167"/>
                  </a:cubicBezTo>
                  <a:cubicBezTo>
                    <a:pt x="135" y="179"/>
                    <a:pt x="135" y="200"/>
                    <a:pt x="124" y="212"/>
                  </a:cubicBezTo>
                  <a:cubicBezTo>
                    <a:pt x="149" y="245"/>
                    <a:pt x="113" y="284"/>
                    <a:pt x="84" y="257"/>
                  </a:cubicBezTo>
                  <a:cubicBezTo>
                    <a:pt x="67" y="263"/>
                    <a:pt x="49" y="251"/>
                    <a:pt x="49" y="233"/>
                  </a:cubicBezTo>
                  <a:cubicBezTo>
                    <a:pt x="31" y="233"/>
                    <a:pt x="18" y="215"/>
                    <a:pt x="23" y="197"/>
                  </a:cubicBezTo>
                  <a:cubicBezTo>
                    <a:pt x="9" y="191"/>
                    <a:pt x="2" y="176"/>
                    <a:pt x="1" y="161"/>
                  </a:cubicBezTo>
                  <a:cubicBezTo>
                    <a:pt x="0" y="149"/>
                    <a:pt x="3" y="134"/>
                    <a:pt x="12" y="126"/>
                  </a:cubicBezTo>
                  <a:cubicBezTo>
                    <a:pt x="0" y="111"/>
                    <a:pt x="9" y="86"/>
                    <a:pt x="27" y="81"/>
                  </a:cubicBezTo>
                  <a:cubicBezTo>
                    <a:pt x="21" y="66"/>
                    <a:pt x="30" y="47"/>
                    <a:pt x="47" y="46"/>
                  </a:cubicBezTo>
                  <a:cubicBezTo>
                    <a:pt x="46" y="33"/>
                    <a:pt x="61" y="20"/>
                    <a:pt x="74" y="23"/>
                  </a:cubicBezTo>
                  <a:close/>
                  <a:moveTo>
                    <a:pt x="150" y="13"/>
                  </a:moveTo>
                  <a:cubicBezTo>
                    <a:pt x="132" y="21"/>
                    <a:pt x="147" y="40"/>
                    <a:pt x="155" y="49"/>
                  </a:cubicBezTo>
                  <a:cubicBezTo>
                    <a:pt x="135" y="59"/>
                    <a:pt x="137" y="80"/>
                    <a:pt x="156" y="91"/>
                  </a:cubicBezTo>
                  <a:cubicBezTo>
                    <a:pt x="140" y="101"/>
                    <a:pt x="133" y="124"/>
                    <a:pt x="151" y="135"/>
                  </a:cubicBezTo>
                  <a:cubicBezTo>
                    <a:pt x="155" y="133"/>
                    <a:pt x="160" y="132"/>
                    <a:pt x="164" y="132"/>
                  </a:cubicBezTo>
                  <a:cubicBezTo>
                    <a:pt x="164" y="120"/>
                    <a:pt x="171" y="111"/>
                    <a:pt x="183" y="108"/>
                  </a:cubicBezTo>
                  <a:cubicBezTo>
                    <a:pt x="181" y="101"/>
                    <a:pt x="183" y="94"/>
                    <a:pt x="187" y="88"/>
                  </a:cubicBezTo>
                  <a:cubicBezTo>
                    <a:pt x="182" y="87"/>
                    <a:pt x="177" y="84"/>
                    <a:pt x="173" y="78"/>
                  </a:cubicBezTo>
                  <a:cubicBezTo>
                    <a:pt x="168" y="81"/>
                    <a:pt x="162" y="81"/>
                    <a:pt x="157" y="78"/>
                  </a:cubicBezTo>
                  <a:cubicBezTo>
                    <a:pt x="160" y="72"/>
                    <a:pt x="160" y="72"/>
                    <a:pt x="160" y="72"/>
                  </a:cubicBezTo>
                  <a:cubicBezTo>
                    <a:pt x="167" y="77"/>
                    <a:pt x="180" y="69"/>
                    <a:pt x="179" y="60"/>
                  </a:cubicBezTo>
                  <a:cubicBezTo>
                    <a:pt x="185" y="59"/>
                    <a:pt x="185" y="59"/>
                    <a:pt x="185" y="59"/>
                  </a:cubicBezTo>
                  <a:cubicBezTo>
                    <a:pt x="186" y="65"/>
                    <a:pt x="183" y="71"/>
                    <a:pt x="178" y="75"/>
                  </a:cubicBezTo>
                  <a:cubicBezTo>
                    <a:pt x="188" y="88"/>
                    <a:pt x="211" y="82"/>
                    <a:pt x="204" y="59"/>
                  </a:cubicBezTo>
                  <a:cubicBezTo>
                    <a:pt x="229" y="47"/>
                    <a:pt x="206" y="22"/>
                    <a:pt x="191" y="32"/>
                  </a:cubicBezTo>
                  <a:cubicBezTo>
                    <a:pt x="189" y="15"/>
                    <a:pt x="166" y="6"/>
                    <a:pt x="150" y="13"/>
                  </a:cubicBezTo>
                  <a:close/>
                  <a:moveTo>
                    <a:pt x="155" y="192"/>
                  </a:moveTo>
                  <a:cubicBezTo>
                    <a:pt x="136" y="197"/>
                    <a:pt x="135" y="223"/>
                    <a:pt x="151" y="231"/>
                  </a:cubicBezTo>
                  <a:cubicBezTo>
                    <a:pt x="148" y="241"/>
                    <a:pt x="149" y="250"/>
                    <a:pt x="158" y="255"/>
                  </a:cubicBezTo>
                  <a:cubicBezTo>
                    <a:pt x="168" y="261"/>
                    <a:pt x="176" y="256"/>
                    <a:pt x="183" y="249"/>
                  </a:cubicBezTo>
                  <a:cubicBezTo>
                    <a:pt x="191" y="253"/>
                    <a:pt x="199" y="253"/>
                    <a:pt x="206" y="248"/>
                  </a:cubicBezTo>
                  <a:cubicBezTo>
                    <a:pt x="214" y="241"/>
                    <a:pt x="213" y="234"/>
                    <a:pt x="211" y="225"/>
                  </a:cubicBezTo>
                  <a:cubicBezTo>
                    <a:pt x="230" y="232"/>
                    <a:pt x="246" y="212"/>
                    <a:pt x="237" y="194"/>
                  </a:cubicBezTo>
                  <a:cubicBezTo>
                    <a:pt x="253" y="188"/>
                    <a:pt x="259" y="177"/>
                    <a:pt x="261" y="161"/>
                  </a:cubicBezTo>
                  <a:cubicBezTo>
                    <a:pt x="262" y="151"/>
                    <a:pt x="260" y="137"/>
                    <a:pt x="252" y="131"/>
                  </a:cubicBezTo>
                  <a:cubicBezTo>
                    <a:pt x="248" y="133"/>
                    <a:pt x="245" y="134"/>
                    <a:pt x="241" y="135"/>
                  </a:cubicBezTo>
                  <a:cubicBezTo>
                    <a:pt x="236" y="144"/>
                    <a:pt x="228" y="150"/>
                    <a:pt x="218" y="149"/>
                  </a:cubicBezTo>
                  <a:cubicBezTo>
                    <a:pt x="216" y="154"/>
                    <a:pt x="217" y="161"/>
                    <a:pt x="220" y="166"/>
                  </a:cubicBezTo>
                  <a:cubicBezTo>
                    <a:pt x="226" y="163"/>
                    <a:pt x="234" y="165"/>
                    <a:pt x="241" y="169"/>
                  </a:cubicBezTo>
                  <a:cubicBezTo>
                    <a:pt x="237" y="174"/>
                    <a:pt x="237" y="174"/>
                    <a:pt x="237" y="174"/>
                  </a:cubicBezTo>
                  <a:cubicBezTo>
                    <a:pt x="224" y="166"/>
                    <a:pt x="212" y="176"/>
                    <a:pt x="214" y="192"/>
                  </a:cubicBezTo>
                  <a:cubicBezTo>
                    <a:pt x="208" y="192"/>
                    <a:pt x="208" y="192"/>
                    <a:pt x="208" y="192"/>
                  </a:cubicBezTo>
                  <a:cubicBezTo>
                    <a:pt x="207" y="184"/>
                    <a:pt x="208" y="176"/>
                    <a:pt x="214" y="170"/>
                  </a:cubicBezTo>
                  <a:cubicBezTo>
                    <a:pt x="210" y="163"/>
                    <a:pt x="210" y="154"/>
                    <a:pt x="211" y="147"/>
                  </a:cubicBezTo>
                  <a:cubicBezTo>
                    <a:pt x="202" y="143"/>
                    <a:pt x="197" y="134"/>
                    <a:pt x="198" y="124"/>
                  </a:cubicBezTo>
                  <a:cubicBezTo>
                    <a:pt x="192" y="123"/>
                    <a:pt x="188" y="119"/>
                    <a:pt x="185" y="114"/>
                  </a:cubicBezTo>
                  <a:cubicBezTo>
                    <a:pt x="175" y="116"/>
                    <a:pt x="170" y="124"/>
                    <a:pt x="171" y="133"/>
                  </a:cubicBezTo>
                  <a:cubicBezTo>
                    <a:pt x="189" y="140"/>
                    <a:pt x="193" y="161"/>
                    <a:pt x="182" y="176"/>
                  </a:cubicBezTo>
                  <a:cubicBezTo>
                    <a:pt x="195" y="186"/>
                    <a:pt x="195" y="206"/>
                    <a:pt x="184" y="218"/>
                  </a:cubicBezTo>
                  <a:cubicBezTo>
                    <a:pt x="189" y="223"/>
                    <a:pt x="190" y="230"/>
                    <a:pt x="188" y="236"/>
                  </a:cubicBezTo>
                  <a:cubicBezTo>
                    <a:pt x="182" y="234"/>
                    <a:pt x="182" y="234"/>
                    <a:pt x="182" y="234"/>
                  </a:cubicBezTo>
                  <a:cubicBezTo>
                    <a:pt x="185" y="221"/>
                    <a:pt x="173" y="216"/>
                    <a:pt x="163" y="220"/>
                  </a:cubicBezTo>
                  <a:cubicBezTo>
                    <a:pt x="160" y="214"/>
                    <a:pt x="160" y="214"/>
                    <a:pt x="160" y="214"/>
                  </a:cubicBezTo>
                  <a:cubicBezTo>
                    <a:pt x="166" y="212"/>
                    <a:pt x="173" y="211"/>
                    <a:pt x="179" y="214"/>
                  </a:cubicBezTo>
                  <a:cubicBezTo>
                    <a:pt x="191" y="203"/>
                    <a:pt x="185" y="182"/>
                    <a:pt x="171" y="179"/>
                  </a:cubicBezTo>
                  <a:cubicBezTo>
                    <a:pt x="195" y="157"/>
                    <a:pt x="173" y="131"/>
                    <a:pt x="154" y="141"/>
                  </a:cubicBezTo>
                  <a:cubicBezTo>
                    <a:pt x="135" y="152"/>
                    <a:pt x="139" y="182"/>
                    <a:pt x="155" y="192"/>
                  </a:cubicBezTo>
                  <a:close/>
                  <a:moveTo>
                    <a:pt x="231" y="86"/>
                  </a:moveTo>
                  <a:cubicBezTo>
                    <a:pt x="262" y="88"/>
                    <a:pt x="262" y="128"/>
                    <a:pt x="237" y="128"/>
                  </a:cubicBezTo>
                  <a:cubicBezTo>
                    <a:pt x="227" y="152"/>
                    <a:pt x="202" y="144"/>
                    <a:pt x="204" y="119"/>
                  </a:cubicBezTo>
                  <a:cubicBezTo>
                    <a:pt x="187" y="115"/>
                    <a:pt x="183" y="100"/>
                    <a:pt x="196" y="88"/>
                  </a:cubicBezTo>
                  <a:cubicBezTo>
                    <a:pt x="207" y="85"/>
                    <a:pt x="214" y="74"/>
                    <a:pt x="211" y="63"/>
                  </a:cubicBezTo>
                  <a:cubicBezTo>
                    <a:pt x="215" y="60"/>
                    <a:pt x="218" y="57"/>
                    <a:pt x="220" y="53"/>
                  </a:cubicBezTo>
                  <a:cubicBezTo>
                    <a:pt x="238" y="53"/>
                    <a:pt x="241" y="76"/>
                    <a:pt x="231" y="86"/>
                  </a:cubicBezTo>
                  <a:close/>
                  <a:moveTo>
                    <a:pt x="195" y="23"/>
                  </a:moveTo>
                  <a:cubicBezTo>
                    <a:pt x="188" y="6"/>
                    <a:pt x="163" y="0"/>
                    <a:pt x="147" y="7"/>
                  </a:cubicBezTo>
                  <a:cubicBezTo>
                    <a:pt x="128" y="16"/>
                    <a:pt x="134" y="34"/>
                    <a:pt x="145" y="47"/>
                  </a:cubicBezTo>
                  <a:cubicBezTo>
                    <a:pt x="132" y="57"/>
                    <a:pt x="132" y="80"/>
                    <a:pt x="144" y="91"/>
                  </a:cubicBezTo>
                  <a:cubicBezTo>
                    <a:pt x="131" y="103"/>
                    <a:pt x="131" y="128"/>
                    <a:pt x="145" y="139"/>
                  </a:cubicBezTo>
                  <a:cubicBezTo>
                    <a:pt x="131" y="152"/>
                    <a:pt x="131" y="177"/>
                    <a:pt x="143" y="190"/>
                  </a:cubicBezTo>
                  <a:cubicBezTo>
                    <a:pt x="131" y="200"/>
                    <a:pt x="131" y="225"/>
                    <a:pt x="143" y="234"/>
                  </a:cubicBezTo>
                  <a:cubicBezTo>
                    <a:pt x="141" y="245"/>
                    <a:pt x="145" y="255"/>
                    <a:pt x="154" y="261"/>
                  </a:cubicBezTo>
                  <a:cubicBezTo>
                    <a:pt x="165" y="267"/>
                    <a:pt x="176" y="265"/>
                    <a:pt x="185" y="257"/>
                  </a:cubicBezTo>
                  <a:cubicBezTo>
                    <a:pt x="193" y="260"/>
                    <a:pt x="203" y="259"/>
                    <a:pt x="210" y="253"/>
                  </a:cubicBezTo>
                  <a:cubicBezTo>
                    <a:pt x="216" y="248"/>
                    <a:pt x="219" y="241"/>
                    <a:pt x="219" y="233"/>
                  </a:cubicBezTo>
                  <a:cubicBezTo>
                    <a:pt x="237" y="233"/>
                    <a:pt x="250" y="215"/>
                    <a:pt x="245" y="197"/>
                  </a:cubicBezTo>
                  <a:cubicBezTo>
                    <a:pt x="259" y="191"/>
                    <a:pt x="266" y="176"/>
                    <a:pt x="267" y="161"/>
                  </a:cubicBezTo>
                  <a:cubicBezTo>
                    <a:pt x="268" y="149"/>
                    <a:pt x="266" y="134"/>
                    <a:pt x="256" y="126"/>
                  </a:cubicBezTo>
                  <a:cubicBezTo>
                    <a:pt x="269" y="111"/>
                    <a:pt x="260" y="86"/>
                    <a:pt x="241" y="81"/>
                  </a:cubicBezTo>
                  <a:cubicBezTo>
                    <a:pt x="247" y="66"/>
                    <a:pt x="238" y="47"/>
                    <a:pt x="222" y="46"/>
                  </a:cubicBezTo>
                  <a:cubicBezTo>
                    <a:pt x="222" y="33"/>
                    <a:pt x="208" y="20"/>
                    <a:pt x="195" y="23"/>
                  </a:cubicBezTo>
                  <a:close/>
                  <a:moveTo>
                    <a:pt x="70" y="116"/>
                  </a:moveTo>
                  <a:cubicBezTo>
                    <a:pt x="75" y="124"/>
                    <a:pt x="83" y="125"/>
                    <a:pt x="90" y="120"/>
                  </a:cubicBezTo>
                  <a:cubicBezTo>
                    <a:pt x="89" y="111"/>
                    <a:pt x="93" y="103"/>
                    <a:pt x="100" y="98"/>
                  </a:cubicBezTo>
                  <a:cubicBezTo>
                    <a:pt x="104" y="103"/>
                    <a:pt x="104" y="103"/>
                    <a:pt x="104" y="103"/>
                  </a:cubicBezTo>
                  <a:cubicBezTo>
                    <a:pt x="99" y="107"/>
                    <a:pt x="96" y="112"/>
                    <a:pt x="96" y="119"/>
                  </a:cubicBezTo>
                  <a:cubicBezTo>
                    <a:pt x="97" y="124"/>
                    <a:pt x="100" y="130"/>
                    <a:pt x="105" y="132"/>
                  </a:cubicBezTo>
                  <a:cubicBezTo>
                    <a:pt x="103" y="138"/>
                    <a:pt x="103" y="138"/>
                    <a:pt x="103" y="138"/>
                  </a:cubicBezTo>
                  <a:cubicBezTo>
                    <a:pt x="98" y="136"/>
                    <a:pt x="94" y="132"/>
                    <a:pt x="92" y="126"/>
                  </a:cubicBezTo>
                  <a:cubicBezTo>
                    <a:pt x="83" y="132"/>
                    <a:pt x="72" y="130"/>
                    <a:pt x="66" y="122"/>
                  </a:cubicBezTo>
                  <a:cubicBezTo>
                    <a:pt x="61" y="126"/>
                    <a:pt x="55" y="128"/>
                    <a:pt x="49" y="128"/>
                  </a:cubicBezTo>
                  <a:cubicBezTo>
                    <a:pt x="51" y="132"/>
                    <a:pt x="52" y="135"/>
                    <a:pt x="52" y="139"/>
                  </a:cubicBezTo>
                  <a:cubicBezTo>
                    <a:pt x="67" y="136"/>
                    <a:pt x="79" y="143"/>
                    <a:pt x="83" y="159"/>
                  </a:cubicBezTo>
                  <a:cubicBezTo>
                    <a:pt x="88" y="158"/>
                    <a:pt x="94" y="159"/>
                    <a:pt x="98" y="163"/>
                  </a:cubicBezTo>
                  <a:cubicBezTo>
                    <a:pt x="104" y="160"/>
                    <a:pt x="112" y="160"/>
                    <a:pt x="118" y="163"/>
                  </a:cubicBezTo>
                  <a:cubicBezTo>
                    <a:pt x="128" y="148"/>
                    <a:pt x="124" y="129"/>
                    <a:pt x="111" y="117"/>
                  </a:cubicBezTo>
                  <a:cubicBezTo>
                    <a:pt x="127" y="104"/>
                    <a:pt x="130" y="84"/>
                    <a:pt x="116" y="68"/>
                  </a:cubicBezTo>
                  <a:cubicBezTo>
                    <a:pt x="127" y="55"/>
                    <a:pt x="132" y="29"/>
                    <a:pt x="115" y="17"/>
                  </a:cubicBezTo>
                  <a:cubicBezTo>
                    <a:pt x="100" y="6"/>
                    <a:pt x="85" y="19"/>
                    <a:pt x="77" y="31"/>
                  </a:cubicBezTo>
                  <a:cubicBezTo>
                    <a:pt x="62" y="25"/>
                    <a:pt x="48" y="41"/>
                    <a:pt x="57" y="56"/>
                  </a:cubicBezTo>
                  <a:cubicBezTo>
                    <a:pt x="67" y="73"/>
                    <a:pt x="95" y="76"/>
                    <a:pt x="97" y="56"/>
                  </a:cubicBezTo>
                  <a:cubicBezTo>
                    <a:pt x="90" y="55"/>
                    <a:pt x="85" y="52"/>
                    <a:pt x="80" y="47"/>
                  </a:cubicBezTo>
                  <a:cubicBezTo>
                    <a:pt x="86" y="43"/>
                    <a:pt x="86" y="43"/>
                    <a:pt x="86" y="43"/>
                  </a:cubicBezTo>
                  <a:cubicBezTo>
                    <a:pt x="93" y="52"/>
                    <a:pt x="107" y="52"/>
                    <a:pt x="111" y="40"/>
                  </a:cubicBezTo>
                  <a:cubicBezTo>
                    <a:pt x="117" y="42"/>
                    <a:pt x="117" y="42"/>
                    <a:pt x="117" y="42"/>
                  </a:cubicBezTo>
                  <a:cubicBezTo>
                    <a:pt x="115" y="48"/>
                    <a:pt x="110" y="53"/>
                    <a:pt x="103" y="55"/>
                  </a:cubicBezTo>
                  <a:cubicBezTo>
                    <a:pt x="103" y="69"/>
                    <a:pt x="92" y="77"/>
                    <a:pt x="79" y="76"/>
                  </a:cubicBezTo>
                  <a:cubicBezTo>
                    <a:pt x="84" y="86"/>
                    <a:pt x="82" y="98"/>
                    <a:pt x="72" y="103"/>
                  </a:cubicBezTo>
                  <a:cubicBezTo>
                    <a:pt x="73" y="107"/>
                    <a:pt x="72" y="112"/>
                    <a:pt x="70" y="116"/>
                  </a:cubicBezTo>
                  <a:close/>
                  <a:moveTo>
                    <a:pt x="98" y="171"/>
                  </a:moveTo>
                  <a:cubicBezTo>
                    <a:pt x="86" y="160"/>
                    <a:pt x="73" y="165"/>
                    <a:pt x="77" y="181"/>
                  </a:cubicBezTo>
                  <a:cubicBezTo>
                    <a:pt x="59" y="189"/>
                    <a:pt x="61" y="209"/>
                    <a:pt x="79" y="211"/>
                  </a:cubicBezTo>
                  <a:cubicBezTo>
                    <a:pt x="81" y="202"/>
                    <a:pt x="88" y="197"/>
                    <a:pt x="97" y="195"/>
                  </a:cubicBezTo>
                  <a:cubicBezTo>
                    <a:pt x="98" y="201"/>
                    <a:pt x="98" y="201"/>
                    <a:pt x="98" y="201"/>
                  </a:cubicBezTo>
                  <a:cubicBezTo>
                    <a:pt x="81" y="205"/>
                    <a:pt x="82" y="225"/>
                    <a:pt x="96" y="231"/>
                  </a:cubicBezTo>
                  <a:cubicBezTo>
                    <a:pt x="94" y="237"/>
                    <a:pt x="94" y="237"/>
                    <a:pt x="94" y="237"/>
                  </a:cubicBezTo>
                  <a:cubicBezTo>
                    <a:pt x="86" y="234"/>
                    <a:pt x="80" y="227"/>
                    <a:pt x="79" y="218"/>
                  </a:cubicBezTo>
                  <a:cubicBezTo>
                    <a:pt x="56" y="215"/>
                    <a:pt x="51" y="189"/>
                    <a:pt x="69" y="177"/>
                  </a:cubicBezTo>
                  <a:cubicBezTo>
                    <a:pt x="69" y="171"/>
                    <a:pt x="72" y="165"/>
                    <a:pt x="77" y="162"/>
                  </a:cubicBezTo>
                  <a:cubicBezTo>
                    <a:pt x="73" y="142"/>
                    <a:pt x="55" y="143"/>
                    <a:pt x="43" y="149"/>
                  </a:cubicBezTo>
                  <a:cubicBezTo>
                    <a:pt x="48" y="139"/>
                    <a:pt x="47" y="126"/>
                    <a:pt x="31" y="125"/>
                  </a:cubicBezTo>
                  <a:cubicBezTo>
                    <a:pt x="13" y="125"/>
                    <a:pt x="6" y="145"/>
                    <a:pt x="8" y="161"/>
                  </a:cubicBezTo>
                  <a:cubicBezTo>
                    <a:pt x="9" y="177"/>
                    <a:pt x="16" y="188"/>
                    <a:pt x="31" y="194"/>
                  </a:cubicBezTo>
                  <a:cubicBezTo>
                    <a:pt x="25" y="214"/>
                    <a:pt x="37" y="230"/>
                    <a:pt x="57" y="225"/>
                  </a:cubicBezTo>
                  <a:cubicBezTo>
                    <a:pt x="54" y="245"/>
                    <a:pt x="67" y="256"/>
                    <a:pt x="85" y="249"/>
                  </a:cubicBezTo>
                  <a:cubicBezTo>
                    <a:pt x="111" y="276"/>
                    <a:pt x="141" y="242"/>
                    <a:pt x="116" y="212"/>
                  </a:cubicBezTo>
                  <a:cubicBezTo>
                    <a:pt x="127" y="202"/>
                    <a:pt x="130" y="184"/>
                    <a:pt x="119" y="172"/>
                  </a:cubicBezTo>
                  <a:cubicBezTo>
                    <a:pt x="113" y="166"/>
                    <a:pt x="104" y="166"/>
                    <a:pt x="98" y="171"/>
                  </a:cubicBezTo>
                  <a:close/>
                  <a:moveTo>
                    <a:pt x="18" y="122"/>
                  </a:moveTo>
                  <a:cubicBezTo>
                    <a:pt x="26" y="118"/>
                    <a:pt x="32" y="118"/>
                    <a:pt x="41" y="121"/>
                  </a:cubicBezTo>
                  <a:cubicBezTo>
                    <a:pt x="54" y="125"/>
                    <a:pt x="75" y="113"/>
                    <a:pt x="62" y="99"/>
                  </a:cubicBezTo>
                  <a:cubicBezTo>
                    <a:pt x="75" y="100"/>
                    <a:pt x="80" y="83"/>
                    <a:pt x="70" y="75"/>
                  </a:cubicBezTo>
                  <a:cubicBezTo>
                    <a:pt x="60" y="72"/>
                    <a:pt x="52" y="63"/>
                    <a:pt x="48" y="53"/>
                  </a:cubicBezTo>
                  <a:cubicBezTo>
                    <a:pt x="30" y="53"/>
                    <a:pt x="28" y="76"/>
                    <a:pt x="38" y="86"/>
                  </a:cubicBezTo>
                  <a:cubicBezTo>
                    <a:pt x="19" y="85"/>
                    <a:pt x="6" y="108"/>
                    <a:pt x="18" y="122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7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sz="2400">
                <a:ea typeface="Roboto" panose="02000000000000000000" pitchFamily="2" charset="0"/>
              </a:endParaRPr>
            </a:p>
          </p:txBody>
        </p:sp>
      </p:grpSp>
      <p:grpSp>
        <p:nvGrpSpPr>
          <p:cNvPr id="135" name="http://chn.docer.com/works?userid=25553551                    _7"/>
          <p:cNvGrpSpPr/>
          <p:nvPr/>
        </p:nvGrpSpPr>
        <p:grpSpPr>
          <a:xfrm flipV="1">
            <a:off x="7433548" y="4120602"/>
            <a:ext cx="1005315" cy="265951"/>
            <a:chOff x="7244862" y="2564012"/>
            <a:chExt cx="1005315" cy="299674"/>
          </a:xfrm>
        </p:grpSpPr>
        <p:cxnSp>
          <p:nvCxnSpPr>
            <p:cNvPr id="136" name="Straight Connector 144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45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http://chn.docer.com/works?userid=25553551                    _8"/>
          <p:cNvGrpSpPr/>
          <p:nvPr/>
        </p:nvGrpSpPr>
        <p:grpSpPr>
          <a:xfrm flipH="1" flipV="1">
            <a:off x="3775483" y="4120600"/>
            <a:ext cx="997757" cy="265951"/>
            <a:chOff x="7244862" y="2564012"/>
            <a:chExt cx="1005315" cy="299674"/>
          </a:xfrm>
        </p:grpSpPr>
        <p:cxnSp>
          <p:nvCxnSpPr>
            <p:cNvPr id="139" name="Straight Connector 147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48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http://chn.docer.com/works?userid=25553551                    _9"/>
          <p:cNvGrpSpPr/>
          <p:nvPr/>
        </p:nvGrpSpPr>
        <p:grpSpPr>
          <a:xfrm>
            <a:off x="7433545" y="2432575"/>
            <a:ext cx="1005315" cy="299675"/>
            <a:chOff x="7244862" y="2564012"/>
            <a:chExt cx="1005315" cy="299674"/>
          </a:xfrm>
        </p:grpSpPr>
        <p:cxnSp>
          <p:nvCxnSpPr>
            <p:cNvPr id="142" name="Straight Connector 150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51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http://chn.docer.com/works?userid=25553551                    _10"/>
          <p:cNvGrpSpPr/>
          <p:nvPr/>
        </p:nvGrpSpPr>
        <p:grpSpPr>
          <a:xfrm flipH="1">
            <a:off x="3775483" y="2432572"/>
            <a:ext cx="997757" cy="299675"/>
            <a:chOff x="7244862" y="2564012"/>
            <a:chExt cx="1005315" cy="299674"/>
          </a:xfrm>
        </p:grpSpPr>
        <p:cxnSp>
          <p:nvCxnSpPr>
            <p:cNvPr id="145" name="Straight Connector 153"/>
            <p:cNvCxnSpPr/>
            <p:nvPr/>
          </p:nvCxnSpPr>
          <p:spPr>
            <a:xfrm flipV="1">
              <a:off x="7244862" y="2564012"/>
              <a:ext cx="393895" cy="299674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  <a:headEnd type="oval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54"/>
            <p:cNvCxnSpPr/>
            <p:nvPr/>
          </p:nvCxnSpPr>
          <p:spPr>
            <a:xfrm>
              <a:off x="7643056" y="2564012"/>
              <a:ext cx="607121" cy="0"/>
            </a:xfrm>
            <a:prstGeom prst="line">
              <a:avLst/>
            </a:prstGeom>
            <a:ln w="19050">
              <a:solidFill>
                <a:schemeClr val="bg2">
                  <a:lumMod val="50000"/>
                </a:schemeClr>
              </a:solidFill>
              <a:headEnd type="none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8" name="http://chn.docer.com/works?userid=25553551                    _11"/>
          <p:cNvSpPr txBox="1">
            <a:spLocks noChangeArrowheads="1"/>
          </p:cNvSpPr>
          <p:nvPr/>
        </p:nvSpPr>
        <p:spPr bwMode="auto">
          <a:xfrm>
            <a:off x="8606211" y="1890932"/>
            <a:ext cx="1569660" cy="458908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defRPr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l"/>
            <a:r>
              <a:rPr lang="zh-CN" altLang="en-US" dirty="0"/>
              <a:t>添加产品名称</a:t>
            </a:r>
          </a:p>
        </p:txBody>
      </p:sp>
      <p:sp>
        <p:nvSpPr>
          <p:cNvPr id="149" name="http://chn.docer.com/works?userid=25553551                    _12"/>
          <p:cNvSpPr/>
          <p:nvPr/>
        </p:nvSpPr>
        <p:spPr>
          <a:xfrm>
            <a:off x="8606211" y="2312477"/>
            <a:ext cx="210973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51" name="http://chn.docer.com/works?userid=25553551                    _13"/>
          <p:cNvSpPr txBox="1">
            <a:spLocks noChangeArrowheads="1"/>
          </p:cNvSpPr>
          <p:nvPr/>
        </p:nvSpPr>
        <p:spPr bwMode="auto">
          <a:xfrm>
            <a:off x="8606211" y="3873401"/>
            <a:ext cx="1569660" cy="458908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defRPr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l"/>
            <a:r>
              <a:rPr lang="zh-CN" altLang="en-US" dirty="0"/>
              <a:t>添加产品名称</a:t>
            </a:r>
          </a:p>
        </p:txBody>
      </p:sp>
      <p:sp>
        <p:nvSpPr>
          <p:cNvPr id="152" name="http://chn.docer.com/works?userid=25553551                    _14"/>
          <p:cNvSpPr/>
          <p:nvPr/>
        </p:nvSpPr>
        <p:spPr>
          <a:xfrm>
            <a:off x="8606211" y="4294946"/>
            <a:ext cx="210973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54" name="http://chn.docer.com/works?userid=25553551                    _15"/>
          <p:cNvSpPr txBox="1">
            <a:spLocks noChangeArrowheads="1"/>
          </p:cNvSpPr>
          <p:nvPr/>
        </p:nvSpPr>
        <p:spPr bwMode="auto">
          <a:xfrm>
            <a:off x="2057832" y="1890932"/>
            <a:ext cx="1569660" cy="458908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defRPr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r"/>
            <a:r>
              <a:rPr lang="zh-CN" altLang="en-US" dirty="0"/>
              <a:t>添加产品名称</a:t>
            </a:r>
          </a:p>
        </p:txBody>
      </p:sp>
      <p:sp>
        <p:nvSpPr>
          <p:cNvPr id="155" name="http://chn.docer.com/works?userid=25553551                    _16"/>
          <p:cNvSpPr/>
          <p:nvPr/>
        </p:nvSpPr>
        <p:spPr>
          <a:xfrm>
            <a:off x="1279060" y="2312477"/>
            <a:ext cx="234843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57" name="http://chn.docer.com/works?userid=25553551                    _17"/>
          <p:cNvSpPr txBox="1">
            <a:spLocks noChangeArrowheads="1"/>
          </p:cNvSpPr>
          <p:nvPr/>
        </p:nvSpPr>
        <p:spPr bwMode="auto">
          <a:xfrm>
            <a:off x="2057832" y="3873401"/>
            <a:ext cx="1569660" cy="5078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defRPr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r"/>
            <a:r>
              <a:rPr lang="zh-CN" altLang="en-US" dirty="0"/>
              <a:t>添加产品名称</a:t>
            </a:r>
          </a:p>
        </p:txBody>
      </p:sp>
      <p:sp>
        <p:nvSpPr>
          <p:cNvPr id="158" name="http://chn.docer.com/works?userid=25553551                    _18"/>
          <p:cNvSpPr/>
          <p:nvPr/>
        </p:nvSpPr>
        <p:spPr>
          <a:xfrm>
            <a:off x="1458930" y="4294946"/>
            <a:ext cx="216856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ttp://chn.docer.com/works?userid=25553551                    _3"/>
          <p:cNvSpPr txBox="1"/>
          <p:nvPr>
            <p:custDataLst>
              <p:tags r:id="rId1"/>
            </p:custDataLst>
          </p:nvPr>
        </p:nvSpPr>
        <p:spPr>
          <a:xfrm>
            <a:off x="1393769" y="2230275"/>
            <a:ext cx="91341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50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/>
              <a:t>感恩有你 感谢观看</a:t>
            </a:r>
          </a:p>
        </p:txBody>
      </p:sp>
      <p:sp>
        <p:nvSpPr>
          <p:cNvPr id="9" name="http://chn.docer.com/works?userid=25553551                    _4"/>
          <p:cNvSpPr txBox="1"/>
          <p:nvPr>
            <p:custDataLst>
              <p:tags r:id="rId2"/>
            </p:custDataLst>
          </p:nvPr>
        </p:nvSpPr>
        <p:spPr>
          <a:xfrm>
            <a:off x="1393769" y="3188960"/>
            <a:ext cx="6025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defRPr>
            </a:lvl1pPr>
          </a:lstStyle>
          <a:p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Thanksgiving has you thanks to watch</a:t>
            </a:r>
          </a:p>
        </p:txBody>
      </p:sp>
      <p:pic>
        <p:nvPicPr>
          <p:cNvPr id="10" name="http://chn.docer.com/works?userid=25553551                    _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569" y="871329"/>
            <a:ext cx="4505688" cy="5799255"/>
          </a:xfrm>
          <a:prstGeom prst="rect">
            <a:avLst/>
          </a:prstGeom>
        </p:spPr>
      </p:pic>
      <p:sp>
        <p:nvSpPr>
          <p:cNvPr id="11" name="http://chn.docer.com/works?userid=25553551                    _6"/>
          <p:cNvSpPr/>
          <p:nvPr/>
        </p:nvSpPr>
        <p:spPr>
          <a:xfrm rot="21324756" flipH="1">
            <a:off x="1145043" y="5295033"/>
            <a:ext cx="7720106" cy="1453281"/>
          </a:xfrm>
          <a:custGeom>
            <a:avLst/>
            <a:gdLst>
              <a:gd name="connsiteX0" fmla="*/ 0 w 8034391"/>
              <a:gd name="connsiteY0" fmla="*/ 873303 h 873303"/>
              <a:gd name="connsiteX1" fmla="*/ 1335641 w 8034391"/>
              <a:gd name="connsiteY1" fmla="*/ 667820 h 873303"/>
              <a:gd name="connsiteX2" fmla="*/ 3030877 w 8034391"/>
              <a:gd name="connsiteY2" fmla="*/ 832207 h 873303"/>
              <a:gd name="connsiteX3" fmla="*/ 4685016 w 8034391"/>
              <a:gd name="connsiteY3" fmla="*/ 729465 h 873303"/>
              <a:gd name="connsiteX4" fmla="*/ 6411075 w 8034391"/>
              <a:gd name="connsiteY4" fmla="*/ 636998 h 873303"/>
              <a:gd name="connsiteX5" fmla="*/ 7130266 w 8034391"/>
              <a:gd name="connsiteY5" fmla="*/ 174661 h 873303"/>
              <a:gd name="connsiteX6" fmla="*/ 7756989 w 8034391"/>
              <a:gd name="connsiteY6" fmla="*/ 102742 h 873303"/>
              <a:gd name="connsiteX7" fmla="*/ 8034391 w 8034391"/>
              <a:gd name="connsiteY7" fmla="*/ 0 h 873303"/>
              <a:gd name="connsiteX0-1" fmla="*/ 0 w 8097891"/>
              <a:gd name="connsiteY0-2" fmla="*/ 784403 h 832867"/>
              <a:gd name="connsiteX1-3" fmla="*/ 1399141 w 8097891"/>
              <a:gd name="connsiteY1-4" fmla="*/ 667820 h 832867"/>
              <a:gd name="connsiteX2-5" fmla="*/ 3094377 w 8097891"/>
              <a:gd name="connsiteY2-6" fmla="*/ 832207 h 832867"/>
              <a:gd name="connsiteX3-7" fmla="*/ 4748516 w 8097891"/>
              <a:gd name="connsiteY3-8" fmla="*/ 729465 h 832867"/>
              <a:gd name="connsiteX4-9" fmla="*/ 6474575 w 8097891"/>
              <a:gd name="connsiteY4-10" fmla="*/ 636998 h 832867"/>
              <a:gd name="connsiteX5-11" fmla="*/ 7193766 w 8097891"/>
              <a:gd name="connsiteY5-12" fmla="*/ 174661 h 832867"/>
              <a:gd name="connsiteX6-13" fmla="*/ 7820489 w 8097891"/>
              <a:gd name="connsiteY6-14" fmla="*/ 102742 h 832867"/>
              <a:gd name="connsiteX7-15" fmla="*/ 8097891 w 8097891"/>
              <a:gd name="connsiteY7-16" fmla="*/ 0 h 832867"/>
              <a:gd name="connsiteX0-17" fmla="*/ 0 w 8097891"/>
              <a:gd name="connsiteY0-18" fmla="*/ 784403 h 947011"/>
              <a:gd name="connsiteX1-19" fmla="*/ 1399141 w 8097891"/>
              <a:gd name="connsiteY1-20" fmla="*/ 667820 h 947011"/>
              <a:gd name="connsiteX2-21" fmla="*/ 3094377 w 8097891"/>
              <a:gd name="connsiteY2-22" fmla="*/ 832207 h 947011"/>
              <a:gd name="connsiteX3-23" fmla="*/ 4748516 w 8097891"/>
              <a:gd name="connsiteY3-24" fmla="*/ 729465 h 947011"/>
              <a:gd name="connsiteX4-25" fmla="*/ 6474575 w 8097891"/>
              <a:gd name="connsiteY4-26" fmla="*/ 636998 h 947011"/>
              <a:gd name="connsiteX5-27" fmla="*/ 7193766 w 8097891"/>
              <a:gd name="connsiteY5-28" fmla="*/ 174661 h 947011"/>
              <a:gd name="connsiteX6-29" fmla="*/ 7820489 w 8097891"/>
              <a:gd name="connsiteY6-30" fmla="*/ 102742 h 947011"/>
              <a:gd name="connsiteX7-31" fmla="*/ 8097891 w 8097891"/>
              <a:gd name="connsiteY7-32" fmla="*/ 0 h 947011"/>
              <a:gd name="connsiteX0-33" fmla="*/ 0 w 8097891"/>
              <a:gd name="connsiteY0-34" fmla="*/ 784403 h 1037202"/>
              <a:gd name="connsiteX1-35" fmla="*/ 1567992 w 8097891"/>
              <a:gd name="connsiteY1-36" fmla="*/ 973795 h 1037202"/>
              <a:gd name="connsiteX2-37" fmla="*/ 3094377 w 8097891"/>
              <a:gd name="connsiteY2-38" fmla="*/ 832207 h 1037202"/>
              <a:gd name="connsiteX3-39" fmla="*/ 4748516 w 8097891"/>
              <a:gd name="connsiteY3-40" fmla="*/ 729465 h 1037202"/>
              <a:gd name="connsiteX4-41" fmla="*/ 6474575 w 8097891"/>
              <a:gd name="connsiteY4-42" fmla="*/ 636998 h 1037202"/>
              <a:gd name="connsiteX5-43" fmla="*/ 7193766 w 8097891"/>
              <a:gd name="connsiteY5-44" fmla="*/ 174661 h 1037202"/>
              <a:gd name="connsiteX6-45" fmla="*/ 7820489 w 8097891"/>
              <a:gd name="connsiteY6-46" fmla="*/ 102742 h 1037202"/>
              <a:gd name="connsiteX7-47" fmla="*/ 8097891 w 8097891"/>
              <a:gd name="connsiteY7-48" fmla="*/ 0 h 1037202"/>
              <a:gd name="connsiteX0-49" fmla="*/ 0 w 7668520"/>
              <a:gd name="connsiteY0-50" fmla="*/ 997324 h 1187445"/>
              <a:gd name="connsiteX1-51" fmla="*/ 1138621 w 7668520"/>
              <a:gd name="connsiteY1-52" fmla="*/ 973795 h 1187445"/>
              <a:gd name="connsiteX2-53" fmla="*/ 2665006 w 7668520"/>
              <a:gd name="connsiteY2-54" fmla="*/ 832207 h 1187445"/>
              <a:gd name="connsiteX3-55" fmla="*/ 4319145 w 7668520"/>
              <a:gd name="connsiteY3-56" fmla="*/ 729465 h 1187445"/>
              <a:gd name="connsiteX4-57" fmla="*/ 6045204 w 7668520"/>
              <a:gd name="connsiteY4-58" fmla="*/ 636998 h 1187445"/>
              <a:gd name="connsiteX5-59" fmla="*/ 6764395 w 7668520"/>
              <a:gd name="connsiteY5-60" fmla="*/ 174661 h 1187445"/>
              <a:gd name="connsiteX6-61" fmla="*/ 7391118 w 7668520"/>
              <a:gd name="connsiteY6-62" fmla="*/ 102742 h 1187445"/>
              <a:gd name="connsiteX7-63" fmla="*/ 7668520 w 7668520"/>
              <a:gd name="connsiteY7-64" fmla="*/ 0 h 1187445"/>
              <a:gd name="connsiteX0-65" fmla="*/ 0 w 7668520"/>
              <a:gd name="connsiteY0-66" fmla="*/ 997324 h 1325455"/>
              <a:gd name="connsiteX1-67" fmla="*/ 1138621 w 7668520"/>
              <a:gd name="connsiteY1-68" fmla="*/ 973795 h 1325455"/>
              <a:gd name="connsiteX2-69" fmla="*/ 2665006 w 7668520"/>
              <a:gd name="connsiteY2-70" fmla="*/ 832207 h 1325455"/>
              <a:gd name="connsiteX3-71" fmla="*/ 4319145 w 7668520"/>
              <a:gd name="connsiteY3-72" fmla="*/ 729465 h 1325455"/>
              <a:gd name="connsiteX4-73" fmla="*/ 6045204 w 7668520"/>
              <a:gd name="connsiteY4-74" fmla="*/ 636998 h 1325455"/>
              <a:gd name="connsiteX5-75" fmla="*/ 6764395 w 7668520"/>
              <a:gd name="connsiteY5-76" fmla="*/ 174661 h 1325455"/>
              <a:gd name="connsiteX6-77" fmla="*/ 7391118 w 7668520"/>
              <a:gd name="connsiteY6-78" fmla="*/ 102742 h 1325455"/>
              <a:gd name="connsiteX7-79" fmla="*/ 7668520 w 7668520"/>
              <a:gd name="connsiteY7-80" fmla="*/ 0 h 1325455"/>
              <a:gd name="connsiteX0-81" fmla="*/ 0 w 7668520"/>
              <a:gd name="connsiteY0-82" fmla="*/ 997324 h 1325455"/>
              <a:gd name="connsiteX1-83" fmla="*/ 1138621 w 7668520"/>
              <a:gd name="connsiteY1-84" fmla="*/ 973795 h 1325455"/>
              <a:gd name="connsiteX2-85" fmla="*/ 2665006 w 7668520"/>
              <a:gd name="connsiteY2-86" fmla="*/ 832207 h 1325455"/>
              <a:gd name="connsiteX3-87" fmla="*/ 4319145 w 7668520"/>
              <a:gd name="connsiteY3-88" fmla="*/ 729465 h 1325455"/>
              <a:gd name="connsiteX4-89" fmla="*/ 6045204 w 7668520"/>
              <a:gd name="connsiteY4-90" fmla="*/ 636998 h 1325455"/>
              <a:gd name="connsiteX5-91" fmla="*/ 6851696 w 7668520"/>
              <a:gd name="connsiteY5-92" fmla="*/ 363492 h 1325455"/>
              <a:gd name="connsiteX6-93" fmla="*/ 7391118 w 7668520"/>
              <a:gd name="connsiteY6-94" fmla="*/ 102742 h 1325455"/>
              <a:gd name="connsiteX7-95" fmla="*/ 7668520 w 7668520"/>
              <a:gd name="connsiteY7-96" fmla="*/ 0 h 1325455"/>
              <a:gd name="connsiteX0-97" fmla="*/ 0 w 7668520"/>
              <a:gd name="connsiteY0-98" fmla="*/ 997324 h 1325455"/>
              <a:gd name="connsiteX1-99" fmla="*/ 1138621 w 7668520"/>
              <a:gd name="connsiteY1-100" fmla="*/ 973795 h 1325455"/>
              <a:gd name="connsiteX2-101" fmla="*/ 2665006 w 7668520"/>
              <a:gd name="connsiteY2-102" fmla="*/ 832207 h 1325455"/>
              <a:gd name="connsiteX3-103" fmla="*/ 4319145 w 7668520"/>
              <a:gd name="connsiteY3-104" fmla="*/ 729465 h 1325455"/>
              <a:gd name="connsiteX4-105" fmla="*/ 6045204 w 7668520"/>
              <a:gd name="connsiteY4-106" fmla="*/ 636998 h 1325455"/>
              <a:gd name="connsiteX5-107" fmla="*/ 6753774 w 7668520"/>
              <a:gd name="connsiteY5-108" fmla="*/ 299199 h 1325455"/>
              <a:gd name="connsiteX6-109" fmla="*/ 7391118 w 7668520"/>
              <a:gd name="connsiteY6-110" fmla="*/ 102742 h 1325455"/>
              <a:gd name="connsiteX7-111" fmla="*/ 7668520 w 7668520"/>
              <a:gd name="connsiteY7-112" fmla="*/ 0 h 1325455"/>
              <a:gd name="connsiteX0-113" fmla="*/ 0 w 7668520"/>
              <a:gd name="connsiteY0-114" fmla="*/ 997324 h 1325455"/>
              <a:gd name="connsiteX1-115" fmla="*/ 1138621 w 7668520"/>
              <a:gd name="connsiteY1-116" fmla="*/ 973795 h 1325455"/>
              <a:gd name="connsiteX2-117" fmla="*/ 2665006 w 7668520"/>
              <a:gd name="connsiteY2-118" fmla="*/ 832207 h 1325455"/>
              <a:gd name="connsiteX3-119" fmla="*/ 4319145 w 7668520"/>
              <a:gd name="connsiteY3-120" fmla="*/ 729465 h 1325455"/>
              <a:gd name="connsiteX4-121" fmla="*/ 6045204 w 7668520"/>
              <a:gd name="connsiteY4-122" fmla="*/ 636998 h 1325455"/>
              <a:gd name="connsiteX5-123" fmla="*/ 6753774 w 7668520"/>
              <a:gd name="connsiteY5-124" fmla="*/ 299199 h 1325455"/>
              <a:gd name="connsiteX6-125" fmla="*/ 7391118 w 7668520"/>
              <a:gd name="connsiteY6-126" fmla="*/ 102742 h 1325455"/>
              <a:gd name="connsiteX7-127" fmla="*/ 7668520 w 7668520"/>
              <a:gd name="connsiteY7-128" fmla="*/ 0 h 1325455"/>
              <a:gd name="connsiteX0-129" fmla="*/ 0 w 7720106"/>
              <a:gd name="connsiteY0-130" fmla="*/ 1125150 h 1453281"/>
              <a:gd name="connsiteX1-131" fmla="*/ 1138621 w 7720106"/>
              <a:gd name="connsiteY1-132" fmla="*/ 1101621 h 1453281"/>
              <a:gd name="connsiteX2-133" fmla="*/ 2665006 w 7720106"/>
              <a:gd name="connsiteY2-134" fmla="*/ 960033 h 1453281"/>
              <a:gd name="connsiteX3-135" fmla="*/ 4319145 w 7720106"/>
              <a:gd name="connsiteY3-136" fmla="*/ 857291 h 1453281"/>
              <a:gd name="connsiteX4-137" fmla="*/ 6045204 w 7720106"/>
              <a:gd name="connsiteY4-138" fmla="*/ 764824 h 1453281"/>
              <a:gd name="connsiteX5-139" fmla="*/ 6753774 w 7720106"/>
              <a:gd name="connsiteY5-140" fmla="*/ 427025 h 1453281"/>
              <a:gd name="connsiteX6-141" fmla="*/ 7391118 w 7720106"/>
              <a:gd name="connsiteY6-142" fmla="*/ 230568 h 1453281"/>
              <a:gd name="connsiteX7-143" fmla="*/ 7720106 w 7720106"/>
              <a:gd name="connsiteY7-144" fmla="*/ 0 h 1453281"/>
              <a:gd name="connsiteX0-145" fmla="*/ 0 w 7720106"/>
              <a:gd name="connsiteY0-146" fmla="*/ 1125150 h 1453281"/>
              <a:gd name="connsiteX1-147" fmla="*/ 1138621 w 7720106"/>
              <a:gd name="connsiteY1-148" fmla="*/ 1101621 h 1453281"/>
              <a:gd name="connsiteX2-149" fmla="*/ 2665006 w 7720106"/>
              <a:gd name="connsiteY2-150" fmla="*/ 960033 h 1453281"/>
              <a:gd name="connsiteX3-151" fmla="*/ 4319145 w 7720106"/>
              <a:gd name="connsiteY3-152" fmla="*/ 857291 h 1453281"/>
              <a:gd name="connsiteX4-153" fmla="*/ 6045204 w 7720106"/>
              <a:gd name="connsiteY4-154" fmla="*/ 764824 h 1453281"/>
              <a:gd name="connsiteX5-155" fmla="*/ 6753774 w 7720106"/>
              <a:gd name="connsiteY5-156" fmla="*/ 427025 h 1453281"/>
              <a:gd name="connsiteX6-157" fmla="*/ 7527160 w 7720106"/>
              <a:gd name="connsiteY6-158" fmla="*/ 384567 h 1453281"/>
              <a:gd name="connsiteX7-159" fmla="*/ 7720106 w 7720106"/>
              <a:gd name="connsiteY7-160" fmla="*/ 0 h 145328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7720106" h="1453281">
                <a:moveTo>
                  <a:pt x="0" y="1125150"/>
                </a:moveTo>
                <a:cubicBezTo>
                  <a:pt x="398934" y="1863407"/>
                  <a:pt x="694453" y="1129140"/>
                  <a:pt x="1138621" y="1101621"/>
                </a:cubicBezTo>
                <a:cubicBezTo>
                  <a:pt x="1582789" y="1074102"/>
                  <a:pt x="2134919" y="1000755"/>
                  <a:pt x="2665006" y="960033"/>
                </a:cubicBezTo>
                <a:cubicBezTo>
                  <a:pt x="3195093" y="919311"/>
                  <a:pt x="4319145" y="857291"/>
                  <a:pt x="4319145" y="857291"/>
                </a:cubicBezTo>
                <a:cubicBezTo>
                  <a:pt x="4882511" y="824756"/>
                  <a:pt x="5639433" y="836535"/>
                  <a:pt x="6045204" y="764824"/>
                </a:cubicBezTo>
                <a:cubicBezTo>
                  <a:pt x="6450976" y="693113"/>
                  <a:pt x="6506781" y="490401"/>
                  <a:pt x="6753774" y="427025"/>
                </a:cubicBezTo>
                <a:cubicBezTo>
                  <a:pt x="7000767" y="363649"/>
                  <a:pt x="7366105" y="455738"/>
                  <a:pt x="7527160" y="384567"/>
                </a:cubicBezTo>
                <a:cubicBezTo>
                  <a:pt x="7688215" y="313396"/>
                  <a:pt x="7656748" y="36816"/>
                  <a:pt x="7720106" y="0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http://chn.docer.com/works?userid=25553551                    _1"/>
          <p:cNvSpPr txBox="1"/>
          <p:nvPr/>
        </p:nvSpPr>
        <p:spPr>
          <a:xfrm>
            <a:off x="4707449" y="2226787"/>
            <a:ext cx="1276310" cy="221599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38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经典综艺体简" panose="02010609000101010101" pitchFamily="49" charset="-122"/>
              </a:rPr>
              <a:t>1</a:t>
            </a:r>
            <a:endParaRPr lang="zh-CN" altLang="en-US" sz="13800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1" name="http://chn.docer.com/works?userid=25553551                    _2"/>
          <p:cNvCxnSpPr/>
          <p:nvPr/>
        </p:nvCxnSpPr>
        <p:spPr>
          <a:xfrm>
            <a:off x="6497245" y="3973285"/>
            <a:ext cx="479957" cy="0"/>
          </a:xfrm>
          <a:prstGeom prst="line">
            <a:avLst/>
          </a:prstGeom>
          <a:ln w="28575" cap="rnd">
            <a:solidFill>
              <a:schemeClr val="tx1">
                <a:lumMod val="95000"/>
                <a:lumOff val="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http://chn.docer.com/works?userid=25553551                    _3"/>
          <p:cNvSpPr txBox="1">
            <a:spLocks noChangeArrowheads="1"/>
          </p:cNvSpPr>
          <p:nvPr/>
        </p:nvSpPr>
        <p:spPr bwMode="auto">
          <a:xfrm>
            <a:off x="6411521" y="2696280"/>
            <a:ext cx="2479753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2400">
                <a:solidFill>
                  <a:schemeClr val="bg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l"/>
            <a:r>
              <a:rPr lang="zh-CN" altLang="en-US" sz="28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添加章节名称</a:t>
            </a:r>
          </a:p>
        </p:txBody>
      </p:sp>
      <p:sp>
        <p:nvSpPr>
          <p:cNvPr id="23" name="http://chn.docer.com/works?userid=25553551                    _4"/>
          <p:cNvSpPr/>
          <p:nvPr/>
        </p:nvSpPr>
        <p:spPr>
          <a:xfrm>
            <a:off x="6411520" y="3249296"/>
            <a:ext cx="3490381" cy="569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Donec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luctus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nibh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sit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sem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1" name="http://chn.docer.com/works?userid=25553551                    _5"/>
          <p:cNvSpPr txBox="1"/>
          <p:nvPr/>
        </p:nvSpPr>
        <p:spPr>
          <a:xfrm>
            <a:off x="9612705" y="440830"/>
            <a:ext cx="2216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 </a:t>
            </a:r>
            <a:r>
              <a:rPr lang="en-US" altLang="zh-CN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16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6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http://chn.docer.com/works?userid=25553551                    _6"/>
          <p:cNvSpPr/>
          <p:nvPr/>
        </p:nvSpPr>
        <p:spPr>
          <a:xfrm>
            <a:off x="3367212" y="4705564"/>
            <a:ext cx="8097891" cy="947011"/>
          </a:xfrm>
          <a:custGeom>
            <a:avLst/>
            <a:gdLst>
              <a:gd name="connsiteX0" fmla="*/ 0 w 8034391"/>
              <a:gd name="connsiteY0" fmla="*/ 873303 h 873303"/>
              <a:gd name="connsiteX1" fmla="*/ 1335641 w 8034391"/>
              <a:gd name="connsiteY1" fmla="*/ 667820 h 873303"/>
              <a:gd name="connsiteX2" fmla="*/ 3030877 w 8034391"/>
              <a:gd name="connsiteY2" fmla="*/ 832207 h 873303"/>
              <a:gd name="connsiteX3" fmla="*/ 4685016 w 8034391"/>
              <a:gd name="connsiteY3" fmla="*/ 729465 h 873303"/>
              <a:gd name="connsiteX4" fmla="*/ 6411075 w 8034391"/>
              <a:gd name="connsiteY4" fmla="*/ 636998 h 873303"/>
              <a:gd name="connsiteX5" fmla="*/ 7130266 w 8034391"/>
              <a:gd name="connsiteY5" fmla="*/ 174661 h 873303"/>
              <a:gd name="connsiteX6" fmla="*/ 7756989 w 8034391"/>
              <a:gd name="connsiteY6" fmla="*/ 102742 h 873303"/>
              <a:gd name="connsiteX7" fmla="*/ 8034391 w 8034391"/>
              <a:gd name="connsiteY7" fmla="*/ 0 h 873303"/>
              <a:gd name="connsiteX0-1" fmla="*/ 0 w 8097891"/>
              <a:gd name="connsiteY0-2" fmla="*/ 784403 h 832867"/>
              <a:gd name="connsiteX1-3" fmla="*/ 1399141 w 8097891"/>
              <a:gd name="connsiteY1-4" fmla="*/ 667820 h 832867"/>
              <a:gd name="connsiteX2-5" fmla="*/ 3094377 w 8097891"/>
              <a:gd name="connsiteY2-6" fmla="*/ 832207 h 832867"/>
              <a:gd name="connsiteX3-7" fmla="*/ 4748516 w 8097891"/>
              <a:gd name="connsiteY3-8" fmla="*/ 729465 h 832867"/>
              <a:gd name="connsiteX4-9" fmla="*/ 6474575 w 8097891"/>
              <a:gd name="connsiteY4-10" fmla="*/ 636998 h 832867"/>
              <a:gd name="connsiteX5-11" fmla="*/ 7193766 w 8097891"/>
              <a:gd name="connsiteY5-12" fmla="*/ 174661 h 832867"/>
              <a:gd name="connsiteX6-13" fmla="*/ 7820489 w 8097891"/>
              <a:gd name="connsiteY6-14" fmla="*/ 102742 h 832867"/>
              <a:gd name="connsiteX7-15" fmla="*/ 8097891 w 8097891"/>
              <a:gd name="connsiteY7-16" fmla="*/ 0 h 832867"/>
              <a:gd name="connsiteX0-17" fmla="*/ 0 w 8097891"/>
              <a:gd name="connsiteY0-18" fmla="*/ 784403 h 947011"/>
              <a:gd name="connsiteX1-19" fmla="*/ 1399141 w 8097891"/>
              <a:gd name="connsiteY1-20" fmla="*/ 667820 h 947011"/>
              <a:gd name="connsiteX2-21" fmla="*/ 3094377 w 8097891"/>
              <a:gd name="connsiteY2-22" fmla="*/ 832207 h 947011"/>
              <a:gd name="connsiteX3-23" fmla="*/ 4748516 w 8097891"/>
              <a:gd name="connsiteY3-24" fmla="*/ 729465 h 947011"/>
              <a:gd name="connsiteX4-25" fmla="*/ 6474575 w 8097891"/>
              <a:gd name="connsiteY4-26" fmla="*/ 636998 h 947011"/>
              <a:gd name="connsiteX5-27" fmla="*/ 7193766 w 8097891"/>
              <a:gd name="connsiteY5-28" fmla="*/ 174661 h 947011"/>
              <a:gd name="connsiteX6-29" fmla="*/ 7820489 w 8097891"/>
              <a:gd name="connsiteY6-30" fmla="*/ 102742 h 947011"/>
              <a:gd name="connsiteX7-31" fmla="*/ 8097891 w 8097891"/>
              <a:gd name="connsiteY7-32" fmla="*/ 0 h 94701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8097891" h="947011">
                <a:moveTo>
                  <a:pt x="0" y="784403"/>
                </a:moveTo>
                <a:cubicBezTo>
                  <a:pt x="415247" y="1212136"/>
                  <a:pt x="883412" y="659853"/>
                  <a:pt x="1399141" y="667820"/>
                </a:cubicBezTo>
                <a:cubicBezTo>
                  <a:pt x="1914870" y="675787"/>
                  <a:pt x="2536148" y="821933"/>
                  <a:pt x="3094377" y="832207"/>
                </a:cubicBezTo>
                <a:cubicBezTo>
                  <a:pt x="3652606" y="842481"/>
                  <a:pt x="4748516" y="729465"/>
                  <a:pt x="4748516" y="729465"/>
                </a:cubicBezTo>
                <a:cubicBezTo>
                  <a:pt x="5311882" y="696930"/>
                  <a:pt x="6067033" y="729465"/>
                  <a:pt x="6474575" y="636998"/>
                </a:cubicBezTo>
                <a:cubicBezTo>
                  <a:pt x="6882117" y="544531"/>
                  <a:pt x="6969447" y="263704"/>
                  <a:pt x="7193766" y="174661"/>
                </a:cubicBezTo>
                <a:cubicBezTo>
                  <a:pt x="7418085" y="85618"/>
                  <a:pt x="7669802" y="131852"/>
                  <a:pt x="7820489" y="102742"/>
                </a:cubicBezTo>
                <a:cubicBezTo>
                  <a:pt x="7971176" y="73632"/>
                  <a:pt x="8034533" y="36816"/>
                  <a:pt x="8097891" y="0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http://chn.docer.com/works?userid=25553551                    _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895" y="1324673"/>
            <a:ext cx="3432974" cy="4418568"/>
          </a:xfrm>
          <a:prstGeom prst="rect">
            <a:avLst/>
          </a:prstGeom>
        </p:spPr>
      </p:pic>
      <p:sp>
        <p:nvSpPr>
          <p:cNvPr id="10" name="http://chn.docer.com/works?userid=25553551                    _8"/>
          <p:cNvSpPr/>
          <p:nvPr/>
        </p:nvSpPr>
        <p:spPr>
          <a:xfrm>
            <a:off x="9763289" y="846344"/>
            <a:ext cx="2216377" cy="254635"/>
          </a:xfrm>
          <a:custGeom>
            <a:avLst/>
            <a:gdLst>
              <a:gd name="connsiteX0" fmla="*/ 0 w 2619910"/>
              <a:gd name="connsiteY0" fmla="*/ 71920 h 300996"/>
              <a:gd name="connsiteX1" fmla="*/ 780836 w 2619910"/>
              <a:gd name="connsiteY1" fmla="*/ 297951 h 300996"/>
              <a:gd name="connsiteX2" fmla="*/ 1428108 w 2619910"/>
              <a:gd name="connsiteY2" fmla="*/ 164387 h 300996"/>
              <a:gd name="connsiteX3" fmla="*/ 2126751 w 2619910"/>
              <a:gd name="connsiteY3" fmla="*/ 297951 h 300996"/>
              <a:gd name="connsiteX4" fmla="*/ 2517169 w 2619910"/>
              <a:gd name="connsiteY4" fmla="*/ 236306 h 300996"/>
              <a:gd name="connsiteX5" fmla="*/ 2619910 w 2619910"/>
              <a:gd name="connsiteY5" fmla="*/ 0 h 30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9910" h="300996">
                <a:moveTo>
                  <a:pt x="0" y="71920"/>
                </a:moveTo>
                <a:cubicBezTo>
                  <a:pt x="271409" y="177230"/>
                  <a:pt x="542818" y="282540"/>
                  <a:pt x="780836" y="297951"/>
                </a:cubicBezTo>
                <a:cubicBezTo>
                  <a:pt x="1018854" y="313362"/>
                  <a:pt x="1203789" y="164387"/>
                  <a:pt x="1428108" y="164387"/>
                </a:cubicBezTo>
                <a:cubicBezTo>
                  <a:pt x="1652427" y="164387"/>
                  <a:pt x="1945241" y="285965"/>
                  <a:pt x="2126751" y="297951"/>
                </a:cubicBezTo>
                <a:cubicBezTo>
                  <a:pt x="2308261" y="309937"/>
                  <a:pt x="2434976" y="285965"/>
                  <a:pt x="2517169" y="236306"/>
                </a:cubicBezTo>
                <a:cubicBezTo>
                  <a:pt x="2599362" y="186648"/>
                  <a:pt x="2609636" y="93324"/>
                  <a:pt x="2619910" y="0"/>
                </a:cubicBezTo>
              </a:path>
            </a:pathLst>
          </a:cu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ttp://chn.docer.com/works?userid=25553551                    _1"/>
          <p:cNvSpPr/>
          <p:nvPr/>
        </p:nvSpPr>
        <p:spPr>
          <a:xfrm>
            <a:off x="668247" y="307167"/>
            <a:ext cx="328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循环流程图表展示</a:t>
            </a:r>
          </a:p>
        </p:txBody>
      </p:sp>
      <p:sp>
        <p:nvSpPr>
          <p:cNvPr id="8" name="http://chn.docer.com/works?userid=25553551                    _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8247" y="797850"/>
            <a:ext cx="57887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Clear And Concise Business Plan Clear And Concise Business Plan</a:t>
            </a:r>
          </a:p>
        </p:txBody>
      </p:sp>
      <p:cxnSp>
        <p:nvCxnSpPr>
          <p:cNvPr id="9" name="http://chn.docer.com/works?userid=25553551                    _3"/>
          <p:cNvCxnSpPr/>
          <p:nvPr/>
        </p:nvCxnSpPr>
        <p:spPr>
          <a:xfrm>
            <a:off x="790643" y="1206500"/>
            <a:ext cx="563563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" name="http://chn.docer.com/works?userid=25553551                    _4"/>
          <p:cNvSpPr/>
          <p:nvPr/>
        </p:nvSpPr>
        <p:spPr bwMode="auto">
          <a:xfrm>
            <a:off x="6481833" y="2100463"/>
            <a:ext cx="768957" cy="768957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>
            <a:lvl1pPr defTabSz="5842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defTabSz="5842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defTabSz="5842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defTabSz="5842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defTabSz="5842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284730" indent="-913130" defTabSz="584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741930" indent="-913130" defTabSz="584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199130" indent="-913130" defTabSz="584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656330" indent="-913130" defTabSz="584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zh-CN" sz="24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lang="zh-CN" altLang="zh-CN" sz="24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</a:p>
        </p:txBody>
      </p:sp>
      <p:sp>
        <p:nvSpPr>
          <p:cNvPr id="13" name="http://chn.docer.com/works?userid=25553551                    _5"/>
          <p:cNvSpPr/>
          <p:nvPr/>
        </p:nvSpPr>
        <p:spPr bwMode="auto">
          <a:xfrm>
            <a:off x="5829502" y="2263226"/>
            <a:ext cx="542114" cy="24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1563" extrusionOk="0">
                <a:moveTo>
                  <a:pt x="0" y="11209"/>
                </a:moveTo>
                <a:cubicBezTo>
                  <a:pt x="9045" y="-10037"/>
                  <a:pt x="18106" y="4094"/>
                  <a:pt x="21600" y="11563"/>
                </a:cubicBezTo>
              </a:path>
            </a:pathLst>
          </a:custGeom>
          <a:noFill/>
          <a:ln w="38100" cap="flat">
            <a:solidFill>
              <a:schemeClr val="bg1">
                <a:lumMod val="65000"/>
              </a:schemeClr>
            </a:solidFill>
            <a:prstDash val="solid"/>
            <a:miter lim="400000"/>
            <a:tailEnd type="triangle" w="med" len="med"/>
          </a:ln>
          <a:effectLst/>
        </p:spPr>
        <p:txBody>
          <a:bodyPr lIns="0" tIns="0" rIns="0" bIns="0" anchor="ctr"/>
          <a:lstStyle/>
          <a:p>
            <a:pPr algn="ctr" defTabSz="292100">
              <a:lnSpc>
                <a:spcPct val="110000"/>
              </a:lnSpc>
              <a:spcBef>
                <a:spcPts val="1500"/>
              </a:spcBef>
              <a:defRPr sz="2000">
                <a:solidFill>
                  <a:srgbClr val="4C4C4C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http://chn.docer.com/works?userid=25553551                    _6"/>
          <p:cNvSpPr/>
          <p:nvPr/>
        </p:nvSpPr>
        <p:spPr bwMode="auto">
          <a:xfrm rot="7172730">
            <a:off x="7170050" y="4575223"/>
            <a:ext cx="542114" cy="24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1563" extrusionOk="0">
                <a:moveTo>
                  <a:pt x="0" y="11209"/>
                </a:moveTo>
                <a:cubicBezTo>
                  <a:pt x="9045" y="-10037"/>
                  <a:pt x="18106" y="4094"/>
                  <a:pt x="21600" y="11563"/>
                </a:cubicBezTo>
              </a:path>
            </a:pathLst>
          </a:custGeom>
          <a:noFill/>
          <a:ln w="38100" cap="flat">
            <a:solidFill>
              <a:schemeClr val="bg1">
                <a:lumMod val="65000"/>
              </a:schemeClr>
            </a:solidFill>
            <a:prstDash val="solid"/>
            <a:miter lim="400000"/>
            <a:tailEnd type="triangle" w="med" len="med"/>
          </a:ln>
          <a:effectLst/>
        </p:spPr>
        <p:txBody>
          <a:bodyPr lIns="0" tIns="0" rIns="0" bIns="0" anchor="ctr"/>
          <a:lstStyle/>
          <a:p>
            <a:pPr algn="ctr" defTabSz="292100">
              <a:lnSpc>
                <a:spcPct val="110000"/>
              </a:lnSpc>
              <a:spcBef>
                <a:spcPts val="1500"/>
              </a:spcBef>
              <a:defRPr sz="2000">
                <a:solidFill>
                  <a:srgbClr val="4C4C4C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http://chn.docer.com/works?userid=25553551                    _7"/>
          <p:cNvSpPr/>
          <p:nvPr/>
        </p:nvSpPr>
        <p:spPr bwMode="auto">
          <a:xfrm rot="3600000">
            <a:off x="7167487" y="3039872"/>
            <a:ext cx="542114" cy="243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1563" extrusionOk="0">
                <a:moveTo>
                  <a:pt x="0" y="11209"/>
                </a:moveTo>
                <a:cubicBezTo>
                  <a:pt x="9045" y="-10037"/>
                  <a:pt x="18106" y="4094"/>
                  <a:pt x="21600" y="11563"/>
                </a:cubicBezTo>
              </a:path>
            </a:pathLst>
          </a:custGeom>
          <a:noFill/>
          <a:ln w="38100" cap="flat">
            <a:solidFill>
              <a:schemeClr val="bg1">
                <a:lumMod val="65000"/>
              </a:schemeClr>
            </a:solidFill>
            <a:prstDash val="solid"/>
            <a:miter lim="400000"/>
            <a:tailEnd type="triangle" w="med" len="med"/>
          </a:ln>
          <a:effectLst/>
        </p:spPr>
        <p:txBody>
          <a:bodyPr lIns="0" tIns="0" rIns="0" bIns="0" anchor="ctr"/>
          <a:lstStyle/>
          <a:p>
            <a:pPr algn="ctr" defTabSz="292100">
              <a:lnSpc>
                <a:spcPct val="110000"/>
              </a:lnSpc>
              <a:spcBef>
                <a:spcPts val="1500"/>
              </a:spcBef>
              <a:defRPr sz="2000">
                <a:solidFill>
                  <a:srgbClr val="4C4C4C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http://chn.docer.com/works?userid=25553551                    _8"/>
          <p:cNvSpPr/>
          <p:nvPr/>
        </p:nvSpPr>
        <p:spPr bwMode="auto">
          <a:xfrm rot="10800000">
            <a:off x="5821812" y="5355714"/>
            <a:ext cx="543396" cy="24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1563" extrusionOk="0">
                <a:moveTo>
                  <a:pt x="0" y="11209"/>
                </a:moveTo>
                <a:cubicBezTo>
                  <a:pt x="9045" y="-10037"/>
                  <a:pt x="18106" y="4094"/>
                  <a:pt x="21600" y="11563"/>
                </a:cubicBezTo>
              </a:path>
            </a:pathLst>
          </a:custGeom>
          <a:noFill/>
          <a:ln w="38100" cap="flat">
            <a:solidFill>
              <a:schemeClr val="bg1">
                <a:lumMod val="65000"/>
              </a:schemeClr>
            </a:solidFill>
            <a:prstDash val="solid"/>
            <a:miter lim="400000"/>
            <a:tailEnd type="triangle" w="med" len="med"/>
          </a:ln>
          <a:effectLst/>
        </p:spPr>
        <p:txBody>
          <a:bodyPr lIns="0" tIns="0" rIns="0" bIns="0" anchor="ctr"/>
          <a:lstStyle/>
          <a:p>
            <a:pPr algn="ctr" defTabSz="292100">
              <a:lnSpc>
                <a:spcPct val="110000"/>
              </a:lnSpc>
              <a:spcBef>
                <a:spcPts val="1500"/>
              </a:spcBef>
              <a:defRPr sz="2000">
                <a:solidFill>
                  <a:srgbClr val="4C4C4C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http://chn.docer.com/works?userid=25553551                    _9"/>
          <p:cNvSpPr/>
          <p:nvPr/>
        </p:nvSpPr>
        <p:spPr bwMode="auto">
          <a:xfrm rot="18000000">
            <a:off x="4487672" y="3033464"/>
            <a:ext cx="543396" cy="23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1563" extrusionOk="0">
                <a:moveTo>
                  <a:pt x="0" y="11209"/>
                </a:moveTo>
                <a:cubicBezTo>
                  <a:pt x="9045" y="-10037"/>
                  <a:pt x="18106" y="4094"/>
                  <a:pt x="21600" y="11563"/>
                </a:cubicBezTo>
              </a:path>
            </a:pathLst>
          </a:custGeom>
          <a:noFill/>
          <a:ln w="38100" cap="flat">
            <a:solidFill>
              <a:schemeClr val="bg1">
                <a:lumMod val="65000"/>
              </a:schemeClr>
            </a:solidFill>
            <a:prstDash val="solid"/>
            <a:miter lim="400000"/>
            <a:tailEnd type="triangle" w="med" len="med"/>
          </a:ln>
          <a:effectLst/>
        </p:spPr>
        <p:txBody>
          <a:bodyPr lIns="0" tIns="0" rIns="0" bIns="0" anchor="ctr"/>
          <a:lstStyle/>
          <a:p>
            <a:pPr algn="ctr" defTabSz="292100">
              <a:lnSpc>
                <a:spcPct val="110000"/>
              </a:lnSpc>
              <a:spcBef>
                <a:spcPts val="1500"/>
              </a:spcBef>
              <a:defRPr sz="2000">
                <a:solidFill>
                  <a:srgbClr val="4C4C4C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http://chn.docer.com/works?userid=25553551                    _10"/>
          <p:cNvSpPr/>
          <p:nvPr/>
        </p:nvSpPr>
        <p:spPr bwMode="auto">
          <a:xfrm rot="14400000">
            <a:off x="4485108" y="4579068"/>
            <a:ext cx="542115" cy="24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1563" extrusionOk="0">
                <a:moveTo>
                  <a:pt x="0" y="11209"/>
                </a:moveTo>
                <a:cubicBezTo>
                  <a:pt x="9045" y="-10037"/>
                  <a:pt x="18106" y="4094"/>
                  <a:pt x="21600" y="11563"/>
                </a:cubicBezTo>
              </a:path>
            </a:pathLst>
          </a:custGeom>
          <a:noFill/>
          <a:ln w="38100" cap="flat">
            <a:solidFill>
              <a:schemeClr val="bg1">
                <a:lumMod val="65000"/>
              </a:schemeClr>
            </a:solidFill>
            <a:prstDash val="solid"/>
            <a:miter lim="400000"/>
            <a:tailEnd type="triangle" w="med" len="med"/>
          </a:ln>
          <a:effectLst/>
        </p:spPr>
        <p:txBody>
          <a:bodyPr lIns="0" tIns="0" rIns="0" bIns="0" anchor="ctr"/>
          <a:lstStyle/>
          <a:p>
            <a:pPr algn="ctr" defTabSz="292100">
              <a:lnSpc>
                <a:spcPct val="110000"/>
              </a:lnSpc>
              <a:spcBef>
                <a:spcPts val="1500"/>
              </a:spcBef>
              <a:defRPr sz="2000">
                <a:solidFill>
                  <a:srgbClr val="4C4C4C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 sz="24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http://chn.docer.com/works?userid=25553551                    _11"/>
          <p:cNvSpPr/>
          <p:nvPr/>
        </p:nvSpPr>
        <p:spPr bwMode="auto">
          <a:xfrm>
            <a:off x="7253353" y="3428196"/>
            <a:ext cx="768957" cy="767676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/>
          <a:p>
            <a:pPr algn="ctr" defTabSz="584200"/>
            <a:r>
              <a:rPr lang="en-US" altLang="zh-CN" sz="2400" b="1">
                <a:solidFill>
                  <a:schemeClr val="bg1"/>
                </a:solidFill>
                <a:cs typeface="+mn-ea"/>
                <a:sym typeface="+mn-lt"/>
              </a:rPr>
              <a:t>0</a:t>
            </a:r>
            <a:r>
              <a:rPr lang="zh-CN" altLang="zh-CN" sz="2400" b="1">
                <a:solidFill>
                  <a:schemeClr val="bg1"/>
                </a:solidFill>
                <a:cs typeface="+mn-ea"/>
                <a:sym typeface="+mn-lt"/>
              </a:rPr>
              <a:t>3</a:t>
            </a:r>
          </a:p>
        </p:txBody>
      </p:sp>
      <p:sp>
        <p:nvSpPr>
          <p:cNvPr id="20" name="http://chn.docer.com/works?userid=25553551                    _12"/>
          <p:cNvSpPr/>
          <p:nvPr/>
        </p:nvSpPr>
        <p:spPr bwMode="auto">
          <a:xfrm>
            <a:off x="4173680" y="3428196"/>
            <a:ext cx="767675" cy="767676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/>
          <a:p>
            <a:pPr algn="ctr" defTabSz="584200"/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</a:t>
            </a:r>
            <a:r>
              <a:rPr lang="zh-CN" altLang="zh-CN" sz="2400" b="1" dirty="0">
                <a:solidFill>
                  <a:schemeClr val="bg1"/>
                </a:solidFill>
                <a:cs typeface="+mn-ea"/>
                <a:sym typeface="+mn-lt"/>
              </a:rPr>
              <a:t>6</a:t>
            </a:r>
          </a:p>
        </p:txBody>
      </p:sp>
      <p:sp>
        <p:nvSpPr>
          <p:cNvPr id="21" name="http://chn.docer.com/works?userid=25553551                    _13"/>
          <p:cNvSpPr/>
          <p:nvPr/>
        </p:nvSpPr>
        <p:spPr bwMode="auto">
          <a:xfrm>
            <a:off x="4942637" y="2100463"/>
            <a:ext cx="768957" cy="768957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>
            <a:lvl1pPr defTabSz="5842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1pPr>
            <a:lvl2pPr defTabSz="5842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2pPr>
            <a:lvl3pPr defTabSz="5842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3pPr>
            <a:lvl4pPr defTabSz="5842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4pPr>
            <a:lvl5pPr defTabSz="584200"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5pPr>
            <a:lvl6pPr marL="2284730" indent="-913130" defTabSz="584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6pPr>
            <a:lvl7pPr marL="2741930" indent="-913130" defTabSz="584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7pPr>
            <a:lvl8pPr marL="3199130" indent="-913130" defTabSz="584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8pPr>
            <a:lvl9pPr marL="3656330" indent="-913130" defTabSz="584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ato Light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zh-CN" sz="2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zh-CN" sz="24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http://chn.docer.com/works?userid=25553551                    _14"/>
          <p:cNvSpPr/>
          <p:nvPr/>
        </p:nvSpPr>
        <p:spPr bwMode="auto">
          <a:xfrm>
            <a:off x="4942637" y="4762336"/>
            <a:ext cx="768957" cy="768957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/>
          <a:p>
            <a:pPr algn="ctr" defTabSz="584200"/>
            <a:r>
              <a:rPr lang="en-US" altLang="zh-CN" sz="2400" b="1" dirty="0">
                <a:solidFill>
                  <a:schemeClr val="bg1"/>
                </a:solidFill>
                <a:cs typeface="+mn-ea"/>
                <a:sym typeface="+mn-lt"/>
              </a:rPr>
              <a:t>0</a:t>
            </a:r>
            <a:r>
              <a:rPr lang="zh-CN" altLang="zh-CN" sz="2400" b="1" dirty="0">
                <a:solidFill>
                  <a:schemeClr val="bg1"/>
                </a:solidFill>
                <a:cs typeface="+mn-ea"/>
                <a:sym typeface="+mn-lt"/>
              </a:rPr>
              <a:t>5</a:t>
            </a:r>
          </a:p>
        </p:txBody>
      </p:sp>
      <p:sp>
        <p:nvSpPr>
          <p:cNvPr id="23" name="http://chn.docer.com/works?userid=25553551                    _15"/>
          <p:cNvSpPr/>
          <p:nvPr/>
        </p:nvSpPr>
        <p:spPr bwMode="auto">
          <a:xfrm>
            <a:off x="6483115" y="4762336"/>
            <a:ext cx="768957" cy="768957"/>
          </a:xfrm>
          <a:custGeom>
            <a:avLst/>
            <a:gdLst>
              <a:gd name="T0" fmla="*/ 2147483646 w 19679"/>
              <a:gd name="T1" fmla="*/ 2147483646 h 19679"/>
              <a:gd name="T2" fmla="*/ 2147483646 w 19679"/>
              <a:gd name="T3" fmla="*/ 2147483646 h 19679"/>
              <a:gd name="T4" fmla="*/ 2147483646 w 19679"/>
              <a:gd name="T5" fmla="*/ 2147483646 h 19679"/>
              <a:gd name="T6" fmla="*/ 2147483646 w 19679"/>
              <a:gd name="T7" fmla="*/ 2147483646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/>
          <a:p>
            <a:pPr algn="ctr" defTabSz="584200"/>
            <a:r>
              <a:rPr lang="en-US" altLang="zh-CN" sz="2400" b="1">
                <a:solidFill>
                  <a:schemeClr val="bg1"/>
                </a:solidFill>
                <a:cs typeface="+mn-ea"/>
                <a:sym typeface="+mn-lt"/>
              </a:rPr>
              <a:t>0</a:t>
            </a:r>
            <a:r>
              <a:rPr lang="zh-CN" altLang="zh-CN" sz="2400" b="1">
                <a:solidFill>
                  <a:schemeClr val="bg1"/>
                </a:solidFill>
                <a:cs typeface="+mn-ea"/>
                <a:sym typeface="+mn-lt"/>
              </a:rPr>
              <a:t>4</a:t>
            </a:r>
          </a:p>
        </p:txBody>
      </p:sp>
      <p:sp>
        <p:nvSpPr>
          <p:cNvPr id="34" name="http://chn.docer.com/works?userid=25553551                    _16"/>
          <p:cNvSpPr txBox="1">
            <a:spLocks noChangeArrowheads="1"/>
          </p:cNvSpPr>
          <p:nvPr/>
        </p:nvSpPr>
        <p:spPr bwMode="auto">
          <a:xfrm>
            <a:off x="7361007" y="1939294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defRPr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l"/>
            <a:r>
              <a:rPr lang="zh-CN" altLang="en-US" sz="1400" dirty="0"/>
              <a:t>添加产品名称</a:t>
            </a:r>
          </a:p>
        </p:txBody>
      </p:sp>
      <p:sp>
        <p:nvSpPr>
          <p:cNvPr id="35" name="http://chn.docer.com/works?userid=25553551                    _17"/>
          <p:cNvSpPr/>
          <p:nvPr/>
        </p:nvSpPr>
        <p:spPr>
          <a:xfrm>
            <a:off x="7361007" y="2257219"/>
            <a:ext cx="19078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7" name="http://chn.docer.com/works?userid=25553551                    _18"/>
          <p:cNvSpPr txBox="1">
            <a:spLocks noChangeArrowheads="1"/>
          </p:cNvSpPr>
          <p:nvPr/>
        </p:nvSpPr>
        <p:spPr bwMode="auto">
          <a:xfrm>
            <a:off x="8119764" y="3343197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defRPr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l"/>
            <a:r>
              <a:rPr lang="zh-CN" altLang="en-US" sz="1400" dirty="0"/>
              <a:t>添加产品名称</a:t>
            </a:r>
          </a:p>
        </p:txBody>
      </p:sp>
      <p:sp>
        <p:nvSpPr>
          <p:cNvPr id="38" name="http://chn.docer.com/works?userid=25553551                    _19"/>
          <p:cNvSpPr/>
          <p:nvPr/>
        </p:nvSpPr>
        <p:spPr>
          <a:xfrm>
            <a:off x="8119764" y="3661122"/>
            <a:ext cx="19078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0" name="http://chn.docer.com/works?userid=25553551                    _20"/>
          <p:cNvSpPr txBox="1">
            <a:spLocks noChangeArrowheads="1"/>
          </p:cNvSpPr>
          <p:nvPr/>
        </p:nvSpPr>
        <p:spPr bwMode="auto">
          <a:xfrm>
            <a:off x="7584617" y="4706040"/>
            <a:ext cx="1261884" cy="415498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defRPr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l"/>
            <a:r>
              <a:rPr lang="zh-CN" altLang="en-US" sz="1400" dirty="0"/>
              <a:t>添加产品名称</a:t>
            </a:r>
          </a:p>
        </p:txBody>
      </p:sp>
      <p:sp>
        <p:nvSpPr>
          <p:cNvPr id="41" name="http://chn.docer.com/works?userid=25553551                    _21"/>
          <p:cNvSpPr/>
          <p:nvPr/>
        </p:nvSpPr>
        <p:spPr>
          <a:xfrm>
            <a:off x="7584617" y="5023965"/>
            <a:ext cx="19078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3" name="http://chn.docer.com/works?userid=25553551                    _22"/>
          <p:cNvSpPr txBox="1">
            <a:spLocks noChangeArrowheads="1"/>
          </p:cNvSpPr>
          <p:nvPr/>
        </p:nvSpPr>
        <p:spPr bwMode="auto">
          <a:xfrm>
            <a:off x="3441294" y="1939294"/>
            <a:ext cx="1261884" cy="37741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defRPr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r"/>
            <a:r>
              <a:rPr lang="zh-CN" altLang="en-US" sz="1400" dirty="0"/>
              <a:t>添加产品名称</a:t>
            </a:r>
          </a:p>
        </p:txBody>
      </p:sp>
      <p:sp>
        <p:nvSpPr>
          <p:cNvPr id="44" name="http://chn.docer.com/works?userid=25553551                    _23"/>
          <p:cNvSpPr/>
          <p:nvPr/>
        </p:nvSpPr>
        <p:spPr>
          <a:xfrm>
            <a:off x="2795280" y="2257219"/>
            <a:ext cx="19078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6" name="http://chn.docer.com/works?userid=25553551                    _24"/>
          <p:cNvSpPr txBox="1">
            <a:spLocks noChangeArrowheads="1"/>
          </p:cNvSpPr>
          <p:nvPr/>
        </p:nvSpPr>
        <p:spPr bwMode="auto">
          <a:xfrm>
            <a:off x="2810352" y="3376072"/>
            <a:ext cx="1261884" cy="37741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defRPr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r"/>
            <a:r>
              <a:rPr lang="zh-CN" altLang="en-US" sz="1400" dirty="0"/>
              <a:t>添加产品名称</a:t>
            </a:r>
          </a:p>
        </p:txBody>
      </p:sp>
      <p:sp>
        <p:nvSpPr>
          <p:cNvPr id="47" name="http://chn.docer.com/works?userid=25553551                    _25"/>
          <p:cNvSpPr/>
          <p:nvPr/>
        </p:nvSpPr>
        <p:spPr>
          <a:xfrm>
            <a:off x="2164338" y="3693997"/>
            <a:ext cx="19078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9" name="http://chn.docer.com/works?userid=25553551                    _26"/>
          <p:cNvSpPr txBox="1">
            <a:spLocks noChangeArrowheads="1"/>
          </p:cNvSpPr>
          <p:nvPr/>
        </p:nvSpPr>
        <p:spPr bwMode="auto">
          <a:xfrm>
            <a:off x="3462096" y="4824995"/>
            <a:ext cx="1261884" cy="37741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defRPr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r"/>
            <a:r>
              <a:rPr lang="zh-CN" altLang="en-US" sz="1400" dirty="0"/>
              <a:t>添加产品名称</a:t>
            </a:r>
          </a:p>
        </p:txBody>
      </p:sp>
      <p:sp>
        <p:nvSpPr>
          <p:cNvPr id="50" name="http://chn.docer.com/works?userid=25553551                    _27"/>
          <p:cNvSpPr/>
          <p:nvPr/>
        </p:nvSpPr>
        <p:spPr>
          <a:xfrm>
            <a:off x="2816082" y="5142920"/>
            <a:ext cx="19078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ttp://chn.docer.com/works?userid=25553551                    _1"/>
          <p:cNvSpPr/>
          <p:nvPr/>
        </p:nvSpPr>
        <p:spPr>
          <a:xfrm>
            <a:off x="668247" y="307167"/>
            <a:ext cx="328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时间线图表展示</a:t>
            </a:r>
          </a:p>
        </p:txBody>
      </p:sp>
      <p:sp>
        <p:nvSpPr>
          <p:cNvPr id="8" name="http://chn.docer.com/works?userid=25553551                    _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8247" y="797850"/>
            <a:ext cx="57887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Clear And Concise Business Plan Clear And Concise Business Plan</a:t>
            </a:r>
          </a:p>
        </p:txBody>
      </p:sp>
      <p:cxnSp>
        <p:nvCxnSpPr>
          <p:cNvPr id="9" name="http://chn.docer.com/works?userid=25553551                    _3"/>
          <p:cNvCxnSpPr/>
          <p:nvPr/>
        </p:nvCxnSpPr>
        <p:spPr>
          <a:xfrm>
            <a:off x="790643" y="1206500"/>
            <a:ext cx="563563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http://chn.docer.com/works?userid=25553551                    _4"/>
          <p:cNvCxnSpPr/>
          <p:nvPr/>
        </p:nvCxnSpPr>
        <p:spPr>
          <a:xfrm flipV="1">
            <a:off x="9214172" y="2776527"/>
            <a:ext cx="0" cy="102912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http://chn.docer.com/works?userid=25553551                    _5"/>
          <p:cNvCxnSpPr/>
          <p:nvPr/>
        </p:nvCxnSpPr>
        <p:spPr>
          <a:xfrm>
            <a:off x="7003663" y="3997270"/>
            <a:ext cx="0" cy="102912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http://chn.docer.com/works?userid=25553551                    _6"/>
          <p:cNvCxnSpPr/>
          <p:nvPr/>
        </p:nvCxnSpPr>
        <p:spPr>
          <a:xfrm flipV="1">
            <a:off x="4793152" y="2776527"/>
            <a:ext cx="0" cy="102912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http://chn.docer.com/works?userid=25553551                    _7"/>
          <p:cNvSpPr/>
          <p:nvPr/>
        </p:nvSpPr>
        <p:spPr>
          <a:xfrm>
            <a:off x="1477388" y="3614040"/>
            <a:ext cx="2210510" cy="3832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3" name="http://chn.docer.com/works?userid=25553551                    _8"/>
          <p:cNvSpPr/>
          <p:nvPr/>
        </p:nvSpPr>
        <p:spPr>
          <a:xfrm>
            <a:off x="3687897" y="3614040"/>
            <a:ext cx="2210510" cy="3832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6" name="http://chn.docer.com/works?userid=25553551                    _9"/>
          <p:cNvSpPr/>
          <p:nvPr/>
        </p:nvSpPr>
        <p:spPr>
          <a:xfrm>
            <a:off x="5898407" y="3614040"/>
            <a:ext cx="2210510" cy="3832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9" name="http://chn.docer.com/works?userid=25553551                    _10"/>
          <p:cNvSpPr/>
          <p:nvPr/>
        </p:nvSpPr>
        <p:spPr>
          <a:xfrm>
            <a:off x="8108917" y="3614040"/>
            <a:ext cx="2210510" cy="3832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2" name="http://chn.docer.com/works?userid=25553551                    _11"/>
          <p:cNvSpPr/>
          <p:nvPr/>
        </p:nvSpPr>
        <p:spPr>
          <a:xfrm>
            <a:off x="2498277" y="3721290"/>
            <a:ext cx="168730" cy="168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5" name="http://chn.docer.com/works?userid=25553551                    _12"/>
          <p:cNvSpPr/>
          <p:nvPr/>
        </p:nvSpPr>
        <p:spPr>
          <a:xfrm>
            <a:off x="4708787" y="3721290"/>
            <a:ext cx="168730" cy="168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8" name="http://chn.docer.com/works?userid=25553551                    _13"/>
          <p:cNvSpPr/>
          <p:nvPr/>
        </p:nvSpPr>
        <p:spPr>
          <a:xfrm>
            <a:off x="6919296" y="3721290"/>
            <a:ext cx="168730" cy="168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1" name="http://chn.docer.com/works?userid=25553551                    _14"/>
          <p:cNvSpPr/>
          <p:nvPr/>
        </p:nvSpPr>
        <p:spPr>
          <a:xfrm>
            <a:off x="9129806" y="3721290"/>
            <a:ext cx="168730" cy="168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cxnSp>
        <p:nvCxnSpPr>
          <p:cNvPr id="52" name="http://chn.docer.com/works?userid=25553551                    _15"/>
          <p:cNvCxnSpPr>
            <a:stCxn id="32" idx="2"/>
          </p:cNvCxnSpPr>
          <p:nvPr/>
        </p:nvCxnSpPr>
        <p:spPr>
          <a:xfrm>
            <a:off x="2582643" y="3997270"/>
            <a:ext cx="0" cy="1029128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http://chn.docer.com/works?userid=25553551                    _16"/>
          <p:cNvSpPr/>
          <p:nvPr/>
        </p:nvSpPr>
        <p:spPr>
          <a:xfrm>
            <a:off x="1278044" y="3614040"/>
            <a:ext cx="383230" cy="38323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4" name="http://chn.docer.com/works?userid=25553551                    _17"/>
          <p:cNvSpPr/>
          <p:nvPr/>
        </p:nvSpPr>
        <p:spPr>
          <a:xfrm>
            <a:off x="10099939" y="3614040"/>
            <a:ext cx="383230" cy="38323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5" name="http://chn.docer.com/works?userid=25553551                    _18"/>
          <p:cNvSpPr/>
          <p:nvPr/>
        </p:nvSpPr>
        <p:spPr>
          <a:xfrm>
            <a:off x="2039867" y="5063232"/>
            <a:ext cx="1107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开题调研</a:t>
            </a:r>
          </a:p>
        </p:txBody>
      </p:sp>
      <p:sp>
        <p:nvSpPr>
          <p:cNvPr id="57" name="http://chn.docer.com/works?userid=25553551                    _19"/>
          <p:cNvSpPr/>
          <p:nvPr/>
        </p:nvSpPr>
        <p:spPr>
          <a:xfrm>
            <a:off x="6449663" y="5063232"/>
            <a:ext cx="1107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检查调解</a:t>
            </a:r>
          </a:p>
        </p:txBody>
      </p:sp>
      <p:sp>
        <p:nvSpPr>
          <p:cNvPr id="56" name="http://chn.docer.com/works?userid=25553551                    _20"/>
          <p:cNvSpPr/>
          <p:nvPr/>
        </p:nvSpPr>
        <p:spPr>
          <a:xfrm>
            <a:off x="4239155" y="1626915"/>
            <a:ext cx="1107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实验论证</a:t>
            </a:r>
          </a:p>
        </p:txBody>
      </p:sp>
      <p:sp>
        <p:nvSpPr>
          <p:cNvPr id="60" name="http://chn.docer.com/works?userid=25553551                    _21"/>
          <p:cNvSpPr/>
          <p:nvPr/>
        </p:nvSpPr>
        <p:spPr>
          <a:xfrm>
            <a:off x="3839203" y="1996247"/>
            <a:ext cx="19078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8" name="http://chn.docer.com/works?userid=25553551                    _22"/>
          <p:cNvSpPr/>
          <p:nvPr/>
        </p:nvSpPr>
        <p:spPr>
          <a:xfrm>
            <a:off x="8660174" y="1621495"/>
            <a:ext cx="1107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撰写论文</a:t>
            </a:r>
          </a:p>
        </p:txBody>
      </p:sp>
      <p:sp>
        <p:nvSpPr>
          <p:cNvPr id="61" name="http://chn.docer.com/works?userid=25553551                    _23"/>
          <p:cNvSpPr/>
          <p:nvPr/>
        </p:nvSpPr>
        <p:spPr>
          <a:xfrm>
            <a:off x="8260222" y="1996247"/>
            <a:ext cx="19078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2" name="http://chn.docer.com/works?userid=25553551                    _24"/>
          <p:cNvSpPr/>
          <p:nvPr/>
        </p:nvSpPr>
        <p:spPr>
          <a:xfrm>
            <a:off x="6049711" y="5421884"/>
            <a:ext cx="19078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63" name="http://chn.docer.com/works?userid=25553551                    _25"/>
          <p:cNvSpPr/>
          <p:nvPr/>
        </p:nvSpPr>
        <p:spPr>
          <a:xfrm>
            <a:off x="1628693" y="5421884"/>
            <a:ext cx="190789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ttp://chn.docer.com/works?userid=25553551                    _1"/>
          <p:cNvSpPr/>
          <p:nvPr/>
        </p:nvSpPr>
        <p:spPr>
          <a:xfrm>
            <a:off x="668247" y="307167"/>
            <a:ext cx="328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中国地图展示</a:t>
            </a:r>
          </a:p>
        </p:txBody>
      </p:sp>
      <p:sp>
        <p:nvSpPr>
          <p:cNvPr id="8" name="http://chn.docer.com/works?userid=25553551                    _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8247" y="797850"/>
            <a:ext cx="57887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Clear And Concise Business Plan Clear And Concise Business Plan</a:t>
            </a:r>
          </a:p>
        </p:txBody>
      </p:sp>
      <p:cxnSp>
        <p:nvCxnSpPr>
          <p:cNvPr id="9" name="http://chn.docer.com/works?userid=25553551                    _3"/>
          <p:cNvCxnSpPr/>
          <p:nvPr/>
        </p:nvCxnSpPr>
        <p:spPr>
          <a:xfrm>
            <a:off x="790643" y="1206500"/>
            <a:ext cx="563563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8" name="http://chn.docer.com/works?userid=25553551                    _4"/>
          <p:cNvGrpSpPr/>
          <p:nvPr/>
        </p:nvGrpSpPr>
        <p:grpSpPr bwMode="auto">
          <a:xfrm>
            <a:off x="1422393" y="2033081"/>
            <a:ext cx="4696137" cy="3892078"/>
            <a:chOff x="555625" y="293801"/>
            <a:chExt cx="7936025" cy="6576899"/>
          </a:xfrm>
        </p:grpSpPr>
        <p:sp>
          <p:nvSpPr>
            <p:cNvPr id="34" name="Freeform 36"/>
            <p:cNvSpPr/>
            <p:nvPr/>
          </p:nvSpPr>
          <p:spPr bwMode="auto">
            <a:xfrm>
              <a:off x="6806840" y="2041295"/>
              <a:ext cx="933530" cy="878810"/>
            </a:xfrm>
            <a:custGeom>
              <a:avLst/>
              <a:gdLst>
                <a:gd name="T0" fmla="*/ 234 w 588"/>
                <a:gd name="T1" fmla="*/ 550 h 554"/>
                <a:gd name="T2" fmla="*/ 248 w 588"/>
                <a:gd name="T3" fmla="*/ 530 h 554"/>
                <a:gd name="T4" fmla="*/ 264 w 588"/>
                <a:gd name="T5" fmla="*/ 516 h 554"/>
                <a:gd name="T6" fmla="*/ 274 w 588"/>
                <a:gd name="T7" fmla="*/ 480 h 554"/>
                <a:gd name="T8" fmla="*/ 252 w 588"/>
                <a:gd name="T9" fmla="*/ 468 h 554"/>
                <a:gd name="T10" fmla="*/ 252 w 588"/>
                <a:gd name="T11" fmla="*/ 438 h 554"/>
                <a:gd name="T12" fmla="*/ 280 w 588"/>
                <a:gd name="T13" fmla="*/ 404 h 554"/>
                <a:gd name="T14" fmla="*/ 288 w 588"/>
                <a:gd name="T15" fmla="*/ 388 h 554"/>
                <a:gd name="T16" fmla="*/ 290 w 588"/>
                <a:gd name="T17" fmla="*/ 342 h 554"/>
                <a:gd name="T18" fmla="*/ 252 w 588"/>
                <a:gd name="T19" fmla="*/ 300 h 554"/>
                <a:gd name="T20" fmla="*/ 200 w 588"/>
                <a:gd name="T21" fmla="*/ 304 h 554"/>
                <a:gd name="T22" fmla="*/ 174 w 588"/>
                <a:gd name="T23" fmla="*/ 330 h 554"/>
                <a:gd name="T24" fmla="*/ 130 w 588"/>
                <a:gd name="T25" fmla="*/ 390 h 554"/>
                <a:gd name="T26" fmla="*/ 110 w 588"/>
                <a:gd name="T27" fmla="*/ 416 h 554"/>
                <a:gd name="T28" fmla="*/ 36 w 588"/>
                <a:gd name="T29" fmla="*/ 364 h 554"/>
                <a:gd name="T30" fmla="*/ 12 w 588"/>
                <a:gd name="T31" fmla="*/ 358 h 554"/>
                <a:gd name="T32" fmla="*/ 0 w 588"/>
                <a:gd name="T33" fmla="*/ 348 h 554"/>
                <a:gd name="T34" fmla="*/ 4 w 588"/>
                <a:gd name="T35" fmla="*/ 324 h 554"/>
                <a:gd name="T36" fmla="*/ 18 w 588"/>
                <a:gd name="T37" fmla="*/ 320 h 554"/>
                <a:gd name="T38" fmla="*/ 40 w 588"/>
                <a:gd name="T39" fmla="*/ 292 h 554"/>
                <a:gd name="T40" fmla="*/ 34 w 588"/>
                <a:gd name="T41" fmla="*/ 238 h 554"/>
                <a:gd name="T42" fmla="*/ 28 w 588"/>
                <a:gd name="T43" fmla="*/ 228 h 554"/>
                <a:gd name="T44" fmla="*/ 20 w 588"/>
                <a:gd name="T45" fmla="*/ 186 h 554"/>
                <a:gd name="T46" fmla="*/ 26 w 588"/>
                <a:gd name="T47" fmla="*/ 172 h 554"/>
                <a:gd name="T48" fmla="*/ 44 w 588"/>
                <a:gd name="T49" fmla="*/ 190 h 554"/>
                <a:gd name="T50" fmla="*/ 58 w 588"/>
                <a:gd name="T51" fmla="*/ 210 h 554"/>
                <a:gd name="T52" fmla="*/ 80 w 588"/>
                <a:gd name="T53" fmla="*/ 224 h 554"/>
                <a:gd name="T54" fmla="*/ 100 w 588"/>
                <a:gd name="T55" fmla="*/ 222 h 554"/>
                <a:gd name="T56" fmla="*/ 142 w 588"/>
                <a:gd name="T57" fmla="*/ 186 h 554"/>
                <a:gd name="T58" fmla="*/ 216 w 588"/>
                <a:gd name="T59" fmla="*/ 128 h 554"/>
                <a:gd name="T60" fmla="*/ 232 w 588"/>
                <a:gd name="T61" fmla="*/ 104 h 554"/>
                <a:gd name="T62" fmla="*/ 262 w 588"/>
                <a:gd name="T63" fmla="*/ 76 h 554"/>
                <a:gd name="T64" fmla="*/ 292 w 588"/>
                <a:gd name="T65" fmla="*/ 74 h 554"/>
                <a:gd name="T66" fmla="*/ 312 w 588"/>
                <a:gd name="T67" fmla="*/ 84 h 554"/>
                <a:gd name="T68" fmla="*/ 348 w 588"/>
                <a:gd name="T69" fmla="*/ 66 h 554"/>
                <a:gd name="T70" fmla="*/ 348 w 588"/>
                <a:gd name="T71" fmla="*/ 16 h 554"/>
                <a:gd name="T72" fmla="*/ 362 w 588"/>
                <a:gd name="T73" fmla="*/ 2 h 554"/>
                <a:gd name="T74" fmla="*/ 396 w 588"/>
                <a:gd name="T75" fmla="*/ 32 h 554"/>
                <a:gd name="T76" fmla="*/ 418 w 588"/>
                <a:gd name="T77" fmla="*/ 46 h 554"/>
                <a:gd name="T78" fmla="*/ 436 w 588"/>
                <a:gd name="T79" fmla="*/ 44 h 554"/>
                <a:gd name="T80" fmla="*/ 440 w 588"/>
                <a:gd name="T81" fmla="*/ 28 h 554"/>
                <a:gd name="T82" fmla="*/ 458 w 588"/>
                <a:gd name="T83" fmla="*/ 24 h 554"/>
                <a:gd name="T84" fmla="*/ 460 w 588"/>
                <a:gd name="T85" fmla="*/ 62 h 554"/>
                <a:gd name="T86" fmla="*/ 498 w 588"/>
                <a:gd name="T87" fmla="*/ 110 h 554"/>
                <a:gd name="T88" fmla="*/ 516 w 588"/>
                <a:gd name="T89" fmla="*/ 178 h 554"/>
                <a:gd name="T90" fmla="*/ 530 w 588"/>
                <a:gd name="T91" fmla="*/ 196 h 554"/>
                <a:gd name="T92" fmla="*/ 588 w 588"/>
                <a:gd name="T93" fmla="*/ 236 h 554"/>
                <a:gd name="T94" fmla="*/ 580 w 588"/>
                <a:gd name="T95" fmla="*/ 250 h 554"/>
                <a:gd name="T96" fmla="*/ 520 w 588"/>
                <a:gd name="T97" fmla="*/ 292 h 554"/>
                <a:gd name="T98" fmla="*/ 502 w 588"/>
                <a:gd name="T99" fmla="*/ 310 h 554"/>
                <a:gd name="T100" fmla="*/ 472 w 588"/>
                <a:gd name="T101" fmla="*/ 346 h 554"/>
                <a:gd name="T102" fmla="*/ 466 w 588"/>
                <a:gd name="T103" fmla="*/ 374 h 554"/>
                <a:gd name="T104" fmla="*/ 448 w 588"/>
                <a:gd name="T105" fmla="*/ 390 h 554"/>
                <a:gd name="T106" fmla="*/ 412 w 588"/>
                <a:gd name="T107" fmla="*/ 402 h 554"/>
                <a:gd name="T108" fmla="*/ 362 w 588"/>
                <a:gd name="T109" fmla="*/ 424 h 554"/>
                <a:gd name="T110" fmla="*/ 322 w 588"/>
                <a:gd name="T111" fmla="*/ 460 h 554"/>
                <a:gd name="T112" fmla="*/ 304 w 588"/>
                <a:gd name="T113" fmla="*/ 494 h 554"/>
                <a:gd name="T114" fmla="*/ 290 w 588"/>
                <a:gd name="T115" fmla="*/ 542 h 554"/>
                <a:gd name="T116" fmla="*/ 236 w 588"/>
                <a:gd name="T117" fmla="*/ 554 h 55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588" h="554">
                  <a:moveTo>
                    <a:pt x="236" y="554"/>
                  </a:moveTo>
                  <a:lnTo>
                    <a:pt x="236" y="554"/>
                  </a:lnTo>
                  <a:lnTo>
                    <a:pt x="234" y="550"/>
                  </a:lnTo>
                  <a:lnTo>
                    <a:pt x="240" y="536"/>
                  </a:lnTo>
                  <a:lnTo>
                    <a:pt x="248" y="530"/>
                  </a:lnTo>
                  <a:lnTo>
                    <a:pt x="254" y="524"/>
                  </a:lnTo>
                  <a:lnTo>
                    <a:pt x="264" y="516"/>
                  </a:lnTo>
                  <a:lnTo>
                    <a:pt x="274" y="496"/>
                  </a:lnTo>
                  <a:lnTo>
                    <a:pt x="274" y="480"/>
                  </a:lnTo>
                  <a:lnTo>
                    <a:pt x="252" y="468"/>
                  </a:lnTo>
                  <a:lnTo>
                    <a:pt x="250" y="456"/>
                  </a:lnTo>
                  <a:lnTo>
                    <a:pt x="250" y="446"/>
                  </a:lnTo>
                  <a:lnTo>
                    <a:pt x="252" y="438"/>
                  </a:lnTo>
                  <a:lnTo>
                    <a:pt x="256" y="430"/>
                  </a:lnTo>
                  <a:lnTo>
                    <a:pt x="266" y="416"/>
                  </a:lnTo>
                  <a:lnTo>
                    <a:pt x="280" y="404"/>
                  </a:lnTo>
                  <a:lnTo>
                    <a:pt x="284" y="396"/>
                  </a:lnTo>
                  <a:lnTo>
                    <a:pt x="288" y="388"/>
                  </a:lnTo>
                  <a:lnTo>
                    <a:pt x="290" y="370"/>
                  </a:lnTo>
                  <a:lnTo>
                    <a:pt x="290" y="356"/>
                  </a:lnTo>
                  <a:lnTo>
                    <a:pt x="290" y="342"/>
                  </a:lnTo>
                  <a:lnTo>
                    <a:pt x="252" y="300"/>
                  </a:lnTo>
                  <a:lnTo>
                    <a:pt x="234" y="298"/>
                  </a:lnTo>
                  <a:lnTo>
                    <a:pt x="200" y="304"/>
                  </a:lnTo>
                  <a:lnTo>
                    <a:pt x="186" y="316"/>
                  </a:lnTo>
                  <a:lnTo>
                    <a:pt x="174" y="330"/>
                  </a:lnTo>
                  <a:lnTo>
                    <a:pt x="148" y="360"/>
                  </a:lnTo>
                  <a:lnTo>
                    <a:pt x="130" y="390"/>
                  </a:lnTo>
                  <a:lnTo>
                    <a:pt x="120" y="404"/>
                  </a:lnTo>
                  <a:lnTo>
                    <a:pt x="110" y="416"/>
                  </a:lnTo>
                  <a:lnTo>
                    <a:pt x="70" y="390"/>
                  </a:lnTo>
                  <a:lnTo>
                    <a:pt x="52" y="376"/>
                  </a:lnTo>
                  <a:lnTo>
                    <a:pt x="36" y="364"/>
                  </a:lnTo>
                  <a:lnTo>
                    <a:pt x="22" y="362"/>
                  </a:lnTo>
                  <a:lnTo>
                    <a:pt x="12" y="358"/>
                  </a:lnTo>
                  <a:lnTo>
                    <a:pt x="6" y="352"/>
                  </a:lnTo>
                  <a:lnTo>
                    <a:pt x="0" y="348"/>
                  </a:lnTo>
                  <a:lnTo>
                    <a:pt x="0" y="334"/>
                  </a:lnTo>
                  <a:lnTo>
                    <a:pt x="2" y="326"/>
                  </a:lnTo>
                  <a:lnTo>
                    <a:pt x="4" y="324"/>
                  </a:lnTo>
                  <a:lnTo>
                    <a:pt x="6" y="322"/>
                  </a:lnTo>
                  <a:lnTo>
                    <a:pt x="18" y="320"/>
                  </a:lnTo>
                  <a:lnTo>
                    <a:pt x="28" y="306"/>
                  </a:lnTo>
                  <a:lnTo>
                    <a:pt x="40" y="292"/>
                  </a:lnTo>
                  <a:lnTo>
                    <a:pt x="38" y="240"/>
                  </a:lnTo>
                  <a:lnTo>
                    <a:pt x="34" y="238"/>
                  </a:lnTo>
                  <a:lnTo>
                    <a:pt x="28" y="228"/>
                  </a:lnTo>
                  <a:lnTo>
                    <a:pt x="20" y="206"/>
                  </a:lnTo>
                  <a:lnTo>
                    <a:pt x="20" y="186"/>
                  </a:lnTo>
                  <a:lnTo>
                    <a:pt x="22" y="178"/>
                  </a:lnTo>
                  <a:lnTo>
                    <a:pt x="26" y="172"/>
                  </a:lnTo>
                  <a:lnTo>
                    <a:pt x="34" y="176"/>
                  </a:lnTo>
                  <a:lnTo>
                    <a:pt x="40" y="180"/>
                  </a:lnTo>
                  <a:lnTo>
                    <a:pt x="44" y="190"/>
                  </a:lnTo>
                  <a:lnTo>
                    <a:pt x="48" y="202"/>
                  </a:lnTo>
                  <a:lnTo>
                    <a:pt x="58" y="210"/>
                  </a:lnTo>
                  <a:lnTo>
                    <a:pt x="68" y="218"/>
                  </a:lnTo>
                  <a:lnTo>
                    <a:pt x="74" y="222"/>
                  </a:lnTo>
                  <a:lnTo>
                    <a:pt x="80" y="224"/>
                  </a:lnTo>
                  <a:lnTo>
                    <a:pt x="88" y="224"/>
                  </a:lnTo>
                  <a:lnTo>
                    <a:pt x="100" y="222"/>
                  </a:lnTo>
                  <a:lnTo>
                    <a:pt x="118" y="204"/>
                  </a:lnTo>
                  <a:lnTo>
                    <a:pt x="142" y="186"/>
                  </a:lnTo>
                  <a:lnTo>
                    <a:pt x="168" y="166"/>
                  </a:lnTo>
                  <a:lnTo>
                    <a:pt x="192" y="146"/>
                  </a:lnTo>
                  <a:lnTo>
                    <a:pt x="216" y="128"/>
                  </a:lnTo>
                  <a:lnTo>
                    <a:pt x="226" y="116"/>
                  </a:lnTo>
                  <a:lnTo>
                    <a:pt x="232" y="104"/>
                  </a:lnTo>
                  <a:lnTo>
                    <a:pt x="244" y="82"/>
                  </a:lnTo>
                  <a:lnTo>
                    <a:pt x="262" y="76"/>
                  </a:lnTo>
                  <a:lnTo>
                    <a:pt x="278" y="72"/>
                  </a:lnTo>
                  <a:lnTo>
                    <a:pt x="284" y="72"/>
                  </a:lnTo>
                  <a:lnTo>
                    <a:pt x="292" y="74"/>
                  </a:lnTo>
                  <a:lnTo>
                    <a:pt x="302" y="78"/>
                  </a:lnTo>
                  <a:lnTo>
                    <a:pt x="312" y="84"/>
                  </a:lnTo>
                  <a:lnTo>
                    <a:pt x="332" y="84"/>
                  </a:lnTo>
                  <a:lnTo>
                    <a:pt x="348" y="66"/>
                  </a:lnTo>
                  <a:lnTo>
                    <a:pt x="348" y="16"/>
                  </a:lnTo>
                  <a:lnTo>
                    <a:pt x="354" y="0"/>
                  </a:lnTo>
                  <a:lnTo>
                    <a:pt x="362" y="2"/>
                  </a:lnTo>
                  <a:lnTo>
                    <a:pt x="374" y="8"/>
                  </a:lnTo>
                  <a:lnTo>
                    <a:pt x="384" y="18"/>
                  </a:lnTo>
                  <a:lnTo>
                    <a:pt x="396" y="32"/>
                  </a:lnTo>
                  <a:lnTo>
                    <a:pt x="408" y="42"/>
                  </a:lnTo>
                  <a:lnTo>
                    <a:pt x="418" y="46"/>
                  </a:lnTo>
                  <a:lnTo>
                    <a:pt x="432" y="48"/>
                  </a:lnTo>
                  <a:lnTo>
                    <a:pt x="436" y="44"/>
                  </a:lnTo>
                  <a:lnTo>
                    <a:pt x="438" y="36"/>
                  </a:lnTo>
                  <a:lnTo>
                    <a:pt x="440" y="28"/>
                  </a:lnTo>
                  <a:lnTo>
                    <a:pt x="450" y="16"/>
                  </a:lnTo>
                  <a:lnTo>
                    <a:pt x="458" y="24"/>
                  </a:lnTo>
                  <a:lnTo>
                    <a:pt x="460" y="62"/>
                  </a:lnTo>
                  <a:lnTo>
                    <a:pt x="472" y="76"/>
                  </a:lnTo>
                  <a:lnTo>
                    <a:pt x="484" y="92"/>
                  </a:lnTo>
                  <a:lnTo>
                    <a:pt x="498" y="110"/>
                  </a:lnTo>
                  <a:lnTo>
                    <a:pt x="516" y="128"/>
                  </a:lnTo>
                  <a:lnTo>
                    <a:pt x="516" y="178"/>
                  </a:lnTo>
                  <a:lnTo>
                    <a:pt x="530" y="196"/>
                  </a:lnTo>
                  <a:lnTo>
                    <a:pt x="564" y="220"/>
                  </a:lnTo>
                  <a:lnTo>
                    <a:pt x="588" y="236"/>
                  </a:lnTo>
                  <a:lnTo>
                    <a:pt x="586" y="242"/>
                  </a:lnTo>
                  <a:lnTo>
                    <a:pt x="580" y="250"/>
                  </a:lnTo>
                  <a:lnTo>
                    <a:pt x="558" y="266"/>
                  </a:lnTo>
                  <a:lnTo>
                    <a:pt x="534" y="282"/>
                  </a:lnTo>
                  <a:lnTo>
                    <a:pt x="520" y="292"/>
                  </a:lnTo>
                  <a:lnTo>
                    <a:pt x="502" y="310"/>
                  </a:lnTo>
                  <a:lnTo>
                    <a:pt x="486" y="328"/>
                  </a:lnTo>
                  <a:lnTo>
                    <a:pt x="472" y="346"/>
                  </a:lnTo>
                  <a:lnTo>
                    <a:pt x="470" y="354"/>
                  </a:lnTo>
                  <a:lnTo>
                    <a:pt x="468" y="364"/>
                  </a:lnTo>
                  <a:lnTo>
                    <a:pt x="466" y="374"/>
                  </a:lnTo>
                  <a:lnTo>
                    <a:pt x="462" y="384"/>
                  </a:lnTo>
                  <a:lnTo>
                    <a:pt x="448" y="390"/>
                  </a:lnTo>
                  <a:lnTo>
                    <a:pt x="432" y="398"/>
                  </a:lnTo>
                  <a:lnTo>
                    <a:pt x="412" y="402"/>
                  </a:lnTo>
                  <a:lnTo>
                    <a:pt x="394" y="408"/>
                  </a:lnTo>
                  <a:lnTo>
                    <a:pt x="378" y="416"/>
                  </a:lnTo>
                  <a:lnTo>
                    <a:pt x="362" y="424"/>
                  </a:lnTo>
                  <a:lnTo>
                    <a:pt x="348" y="434"/>
                  </a:lnTo>
                  <a:lnTo>
                    <a:pt x="336" y="446"/>
                  </a:lnTo>
                  <a:lnTo>
                    <a:pt x="322" y="460"/>
                  </a:lnTo>
                  <a:lnTo>
                    <a:pt x="310" y="476"/>
                  </a:lnTo>
                  <a:lnTo>
                    <a:pt x="304" y="494"/>
                  </a:lnTo>
                  <a:lnTo>
                    <a:pt x="296" y="518"/>
                  </a:lnTo>
                  <a:lnTo>
                    <a:pt x="290" y="542"/>
                  </a:lnTo>
                  <a:lnTo>
                    <a:pt x="260" y="550"/>
                  </a:lnTo>
                  <a:lnTo>
                    <a:pt x="236" y="554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35" name="Freeform 8"/>
            <p:cNvSpPr/>
            <p:nvPr/>
          </p:nvSpPr>
          <p:spPr bwMode="auto">
            <a:xfrm>
              <a:off x="5500706" y="6550765"/>
              <a:ext cx="386778" cy="319935"/>
            </a:xfrm>
            <a:custGeom>
              <a:avLst/>
              <a:gdLst>
                <a:gd name="T0" fmla="*/ 82 w 244"/>
                <a:gd name="T1" fmla="*/ 202 h 202"/>
                <a:gd name="T2" fmla="*/ 82 w 244"/>
                <a:gd name="T3" fmla="*/ 202 h 202"/>
                <a:gd name="T4" fmla="*/ 22 w 244"/>
                <a:gd name="T5" fmla="*/ 182 h 202"/>
                <a:gd name="T6" fmla="*/ 22 w 244"/>
                <a:gd name="T7" fmla="*/ 182 h 202"/>
                <a:gd name="T8" fmla="*/ 12 w 244"/>
                <a:gd name="T9" fmla="*/ 174 h 202"/>
                <a:gd name="T10" fmla="*/ 6 w 244"/>
                <a:gd name="T11" fmla="*/ 166 h 202"/>
                <a:gd name="T12" fmla="*/ 0 w 244"/>
                <a:gd name="T13" fmla="*/ 158 h 202"/>
                <a:gd name="T14" fmla="*/ 0 w 244"/>
                <a:gd name="T15" fmla="*/ 150 h 202"/>
                <a:gd name="T16" fmla="*/ 0 w 244"/>
                <a:gd name="T17" fmla="*/ 132 h 202"/>
                <a:gd name="T18" fmla="*/ 0 w 244"/>
                <a:gd name="T19" fmla="*/ 114 h 202"/>
                <a:gd name="T20" fmla="*/ 0 w 244"/>
                <a:gd name="T21" fmla="*/ 114 h 202"/>
                <a:gd name="T22" fmla="*/ 2 w 244"/>
                <a:gd name="T23" fmla="*/ 94 h 202"/>
                <a:gd name="T24" fmla="*/ 4 w 244"/>
                <a:gd name="T25" fmla="*/ 90 h 202"/>
                <a:gd name="T26" fmla="*/ 6 w 244"/>
                <a:gd name="T27" fmla="*/ 86 h 202"/>
                <a:gd name="T28" fmla="*/ 8 w 244"/>
                <a:gd name="T29" fmla="*/ 84 h 202"/>
                <a:gd name="T30" fmla="*/ 14 w 244"/>
                <a:gd name="T31" fmla="*/ 82 h 202"/>
                <a:gd name="T32" fmla="*/ 30 w 244"/>
                <a:gd name="T33" fmla="*/ 78 h 202"/>
                <a:gd name="T34" fmla="*/ 30 w 244"/>
                <a:gd name="T35" fmla="*/ 78 h 202"/>
                <a:gd name="T36" fmla="*/ 42 w 244"/>
                <a:gd name="T37" fmla="*/ 68 h 202"/>
                <a:gd name="T38" fmla="*/ 42 w 244"/>
                <a:gd name="T39" fmla="*/ 68 h 202"/>
                <a:gd name="T40" fmla="*/ 44 w 244"/>
                <a:gd name="T41" fmla="*/ 32 h 202"/>
                <a:gd name="T42" fmla="*/ 44 w 244"/>
                <a:gd name="T43" fmla="*/ 32 h 202"/>
                <a:gd name="T44" fmla="*/ 48 w 244"/>
                <a:gd name="T45" fmla="*/ 30 h 202"/>
                <a:gd name="T46" fmla="*/ 48 w 244"/>
                <a:gd name="T47" fmla="*/ 30 h 202"/>
                <a:gd name="T48" fmla="*/ 64 w 244"/>
                <a:gd name="T49" fmla="*/ 34 h 202"/>
                <a:gd name="T50" fmla="*/ 74 w 244"/>
                <a:gd name="T51" fmla="*/ 34 h 202"/>
                <a:gd name="T52" fmla="*/ 84 w 244"/>
                <a:gd name="T53" fmla="*/ 34 h 202"/>
                <a:gd name="T54" fmla="*/ 84 w 244"/>
                <a:gd name="T55" fmla="*/ 34 h 202"/>
                <a:gd name="T56" fmla="*/ 134 w 244"/>
                <a:gd name="T57" fmla="*/ 6 h 202"/>
                <a:gd name="T58" fmla="*/ 134 w 244"/>
                <a:gd name="T59" fmla="*/ 6 h 202"/>
                <a:gd name="T60" fmla="*/ 218 w 244"/>
                <a:gd name="T61" fmla="*/ 0 h 202"/>
                <a:gd name="T62" fmla="*/ 218 w 244"/>
                <a:gd name="T63" fmla="*/ 0 h 202"/>
                <a:gd name="T64" fmla="*/ 224 w 244"/>
                <a:gd name="T65" fmla="*/ 4 h 202"/>
                <a:gd name="T66" fmla="*/ 234 w 244"/>
                <a:gd name="T67" fmla="*/ 12 h 202"/>
                <a:gd name="T68" fmla="*/ 238 w 244"/>
                <a:gd name="T69" fmla="*/ 16 h 202"/>
                <a:gd name="T70" fmla="*/ 240 w 244"/>
                <a:gd name="T71" fmla="*/ 22 h 202"/>
                <a:gd name="T72" fmla="*/ 244 w 244"/>
                <a:gd name="T73" fmla="*/ 28 h 202"/>
                <a:gd name="T74" fmla="*/ 244 w 244"/>
                <a:gd name="T75" fmla="*/ 36 h 202"/>
                <a:gd name="T76" fmla="*/ 244 w 244"/>
                <a:gd name="T77" fmla="*/ 36 h 202"/>
                <a:gd name="T78" fmla="*/ 232 w 244"/>
                <a:gd name="T79" fmla="*/ 56 h 202"/>
                <a:gd name="T80" fmla="*/ 224 w 244"/>
                <a:gd name="T81" fmla="*/ 66 h 202"/>
                <a:gd name="T82" fmla="*/ 216 w 244"/>
                <a:gd name="T83" fmla="*/ 74 h 202"/>
                <a:gd name="T84" fmla="*/ 216 w 244"/>
                <a:gd name="T85" fmla="*/ 74 h 202"/>
                <a:gd name="T86" fmla="*/ 210 w 244"/>
                <a:gd name="T87" fmla="*/ 90 h 202"/>
                <a:gd name="T88" fmla="*/ 202 w 244"/>
                <a:gd name="T89" fmla="*/ 106 h 202"/>
                <a:gd name="T90" fmla="*/ 194 w 244"/>
                <a:gd name="T91" fmla="*/ 122 h 202"/>
                <a:gd name="T92" fmla="*/ 188 w 244"/>
                <a:gd name="T93" fmla="*/ 142 h 202"/>
                <a:gd name="T94" fmla="*/ 188 w 244"/>
                <a:gd name="T95" fmla="*/ 142 h 202"/>
                <a:gd name="T96" fmla="*/ 98 w 244"/>
                <a:gd name="T97" fmla="*/ 198 h 202"/>
                <a:gd name="T98" fmla="*/ 98 w 244"/>
                <a:gd name="T99" fmla="*/ 198 h 202"/>
                <a:gd name="T100" fmla="*/ 90 w 244"/>
                <a:gd name="T101" fmla="*/ 200 h 202"/>
                <a:gd name="T102" fmla="*/ 82 w 244"/>
                <a:gd name="T103" fmla="*/ 202 h 202"/>
                <a:gd name="T104" fmla="*/ 82 w 244"/>
                <a:gd name="T105" fmla="*/ 202 h 20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244" h="202">
                  <a:moveTo>
                    <a:pt x="82" y="202"/>
                  </a:moveTo>
                  <a:lnTo>
                    <a:pt x="82" y="202"/>
                  </a:lnTo>
                  <a:lnTo>
                    <a:pt x="22" y="182"/>
                  </a:lnTo>
                  <a:lnTo>
                    <a:pt x="12" y="174"/>
                  </a:lnTo>
                  <a:lnTo>
                    <a:pt x="6" y="166"/>
                  </a:lnTo>
                  <a:lnTo>
                    <a:pt x="0" y="158"/>
                  </a:lnTo>
                  <a:lnTo>
                    <a:pt x="0" y="150"/>
                  </a:lnTo>
                  <a:lnTo>
                    <a:pt x="0" y="132"/>
                  </a:lnTo>
                  <a:lnTo>
                    <a:pt x="0" y="114"/>
                  </a:lnTo>
                  <a:lnTo>
                    <a:pt x="2" y="94"/>
                  </a:lnTo>
                  <a:lnTo>
                    <a:pt x="4" y="90"/>
                  </a:lnTo>
                  <a:lnTo>
                    <a:pt x="6" y="86"/>
                  </a:lnTo>
                  <a:lnTo>
                    <a:pt x="8" y="84"/>
                  </a:lnTo>
                  <a:lnTo>
                    <a:pt x="14" y="82"/>
                  </a:lnTo>
                  <a:lnTo>
                    <a:pt x="30" y="78"/>
                  </a:lnTo>
                  <a:lnTo>
                    <a:pt x="42" y="68"/>
                  </a:lnTo>
                  <a:lnTo>
                    <a:pt x="44" y="32"/>
                  </a:lnTo>
                  <a:lnTo>
                    <a:pt x="48" y="30"/>
                  </a:lnTo>
                  <a:lnTo>
                    <a:pt x="64" y="34"/>
                  </a:lnTo>
                  <a:lnTo>
                    <a:pt x="74" y="34"/>
                  </a:lnTo>
                  <a:lnTo>
                    <a:pt x="84" y="34"/>
                  </a:lnTo>
                  <a:lnTo>
                    <a:pt x="134" y="6"/>
                  </a:lnTo>
                  <a:lnTo>
                    <a:pt x="218" y="0"/>
                  </a:lnTo>
                  <a:lnTo>
                    <a:pt x="224" y="4"/>
                  </a:lnTo>
                  <a:lnTo>
                    <a:pt x="234" y="12"/>
                  </a:lnTo>
                  <a:lnTo>
                    <a:pt x="238" y="16"/>
                  </a:lnTo>
                  <a:lnTo>
                    <a:pt x="240" y="22"/>
                  </a:lnTo>
                  <a:lnTo>
                    <a:pt x="244" y="28"/>
                  </a:lnTo>
                  <a:lnTo>
                    <a:pt x="244" y="36"/>
                  </a:lnTo>
                  <a:lnTo>
                    <a:pt x="232" y="56"/>
                  </a:lnTo>
                  <a:lnTo>
                    <a:pt x="224" y="66"/>
                  </a:lnTo>
                  <a:lnTo>
                    <a:pt x="216" y="74"/>
                  </a:lnTo>
                  <a:lnTo>
                    <a:pt x="210" y="90"/>
                  </a:lnTo>
                  <a:lnTo>
                    <a:pt x="202" y="106"/>
                  </a:lnTo>
                  <a:lnTo>
                    <a:pt x="194" y="122"/>
                  </a:lnTo>
                  <a:lnTo>
                    <a:pt x="188" y="142"/>
                  </a:lnTo>
                  <a:lnTo>
                    <a:pt x="98" y="198"/>
                  </a:lnTo>
                  <a:lnTo>
                    <a:pt x="90" y="200"/>
                  </a:lnTo>
                  <a:lnTo>
                    <a:pt x="82" y="202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37" name="Freeform 10"/>
            <p:cNvSpPr/>
            <p:nvPr/>
          </p:nvSpPr>
          <p:spPr bwMode="auto">
            <a:xfrm>
              <a:off x="5660682" y="5511987"/>
              <a:ext cx="1245382" cy="955756"/>
            </a:xfrm>
            <a:custGeom>
              <a:avLst/>
              <a:gdLst>
                <a:gd name="T0" fmla="*/ 40 w 784"/>
                <a:gd name="T1" fmla="*/ 590 h 602"/>
                <a:gd name="T2" fmla="*/ 0 w 784"/>
                <a:gd name="T3" fmla="*/ 520 h 602"/>
                <a:gd name="T4" fmla="*/ 8 w 784"/>
                <a:gd name="T5" fmla="*/ 486 h 602"/>
                <a:gd name="T6" fmla="*/ 26 w 784"/>
                <a:gd name="T7" fmla="*/ 440 h 602"/>
                <a:gd name="T8" fmla="*/ 66 w 784"/>
                <a:gd name="T9" fmla="*/ 396 h 602"/>
                <a:gd name="T10" fmla="*/ 124 w 784"/>
                <a:gd name="T11" fmla="*/ 342 h 602"/>
                <a:gd name="T12" fmla="*/ 184 w 784"/>
                <a:gd name="T13" fmla="*/ 276 h 602"/>
                <a:gd name="T14" fmla="*/ 214 w 784"/>
                <a:gd name="T15" fmla="*/ 230 h 602"/>
                <a:gd name="T16" fmla="*/ 218 w 784"/>
                <a:gd name="T17" fmla="*/ 196 h 602"/>
                <a:gd name="T18" fmla="*/ 248 w 784"/>
                <a:gd name="T19" fmla="*/ 164 h 602"/>
                <a:gd name="T20" fmla="*/ 254 w 784"/>
                <a:gd name="T21" fmla="*/ 96 h 602"/>
                <a:gd name="T22" fmla="*/ 264 w 784"/>
                <a:gd name="T23" fmla="*/ 60 h 602"/>
                <a:gd name="T24" fmla="*/ 298 w 784"/>
                <a:gd name="T25" fmla="*/ 36 h 602"/>
                <a:gd name="T26" fmla="*/ 352 w 784"/>
                <a:gd name="T27" fmla="*/ 68 h 602"/>
                <a:gd name="T28" fmla="*/ 360 w 784"/>
                <a:gd name="T29" fmla="*/ 32 h 602"/>
                <a:gd name="T30" fmla="*/ 346 w 784"/>
                <a:gd name="T31" fmla="*/ 8 h 602"/>
                <a:gd name="T32" fmla="*/ 454 w 784"/>
                <a:gd name="T33" fmla="*/ 10 h 602"/>
                <a:gd name="T34" fmla="*/ 506 w 784"/>
                <a:gd name="T35" fmla="*/ 0 h 602"/>
                <a:gd name="T36" fmla="*/ 518 w 784"/>
                <a:gd name="T37" fmla="*/ 20 h 602"/>
                <a:gd name="T38" fmla="*/ 478 w 784"/>
                <a:gd name="T39" fmla="*/ 82 h 602"/>
                <a:gd name="T40" fmla="*/ 500 w 784"/>
                <a:gd name="T41" fmla="*/ 96 h 602"/>
                <a:gd name="T42" fmla="*/ 580 w 784"/>
                <a:gd name="T43" fmla="*/ 72 h 602"/>
                <a:gd name="T44" fmla="*/ 612 w 784"/>
                <a:gd name="T45" fmla="*/ 84 h 602"/>
                <a:gd name="T46" fmla="*/ 668 w 784"/>
                <a:gd name="T47" fmla="*/ 58 h 602"/>
                <a:gd name="T48" fmla="*/ 710 w 784"/>
                <a:gd name="T49" fmla="*/ 56 h 602"/>
                <a:gd name="T50" fmla="*/ 784 w 784"/>
                <a:gd name="T51" fmla="*/ 152 h 602"/>
                <a:gd name="T52" fmla="*/ 752 w 784"/>
                <a:gd name="T53" fmla="*/ 174 h 602"/>
                <a:gd name="T54" fmla="*/ 728 w 784"/>
                <a:gd name="T55" fmla="*/ 196 h 602"/>
                <a:gd name="T56" fmla="*/ 728 w 784"/>
                <a:gd name="T57" fmla="*/ 224 h 602"/>
                <a:gd name="T58" fmla="*/ 704 w 784"/>
                <a:gd name="T59" fmla="*/ 242 h 602"/>
                <a:gd name="T60" fmla="*/ 634 w 784"/>
                <a:gd name="T61" fmla="*/ 282 h 602"/>
                <a:gd name="T62" fmla="*/ 606 w 784"/>
                <a:gd name="T63" fmla="*/ 296 h 602"/>
                <a:gd name="T64" fmla="*/ 582 w 784"/>
                <a:gd name="T65" fmla="*/ 288 h 602"/>
                <a:gd name="T66" fmla="*/ 556 w 784"/>
                <a:gd name="T67" fmla="*/ 304 h 602"/>
                <a:gd name="T68" fmla="*/ 544 w 784"/>
                <a:gd name="T69" fmla="*/ 292 h 602"/>
                <a:gd name="T70" fmla="*/ 526 w 784"/>
                <a:gd name="T71" fmla="*/ 294 h 602"/>
                <a:gd name="T72" fmla="*/ 516 w 784"/>
                <a:gd name="T73" fmla="*/ 326 h 602"/>
                <a:gd name="T74" fmla="*/ 498 w 784"/>
                <a:gd name="T75" fmla="*/ 338 h 602"/>
                <a:gd name="T76" fmla="*/ 478 w 784"/>
                <a:gd name="T77" fmla="*/ 342 h 602"/>
                <a:gd name="T78" fmla="*/ 468 w 784"/>
                <a:gd name="T79" fmla="*/ 326 h 602"/>
                <a:gd name="T80" fmla="*/ 436 w 784"/>
                <a:gd name="T81" fmla="*/ 302 h 602"/>
                <a:gd name="T82" fmla="*/ 408 w 784"/>
                <a:gd name="T83" fmla="*/ 330 h 602"/>
                <a:gd name="T84" fmla="*/ 374 w 784"/>
                <a:gd name="T85" fmla="*/ 368 h 602"/>
                <a:gd name="T86" fmla="*/ 350 w 784"/>
                <a:gd name="T87" fmla="*/ 394 h 602"/>
                <a:gd name="T88" fmla="*/ 306 w 784"/>
                <a:gd name="T89" fmla="*/ 418 h 602"/>
                <a:gd name="T90" fmla="*/ 270 w 784"/>
                <a:gd name="T91" fmla="*/ 422 h 602"/>
                <a:gd name="T92" fmla="*/ 256 w 784"/>
                <a:gd name="T93" fmla="*/ 438 h 602"/>
                <a:gd name="T94" fmla="*/ 218 w 784"/>
                <a:gd name="T95" fmla="*/ 432 h 602"/>
                <a:gd name="T96" fmla="*/ 140 w 784"/>
                <a:gd name="T97" fmla="*/ 462 h 602"/>
                <a:gd name="T98" fmla="*/ 92 w 784"/>
                <a:gd name="T99" fmla="*/ 474 h 602"/>
                <a:gd name="T100" fmla="*/ 76 w 784"/>
                <a:gd name="T101" fmla="*/ 510 h 602"/>
                <a:gd name="T102" fmla="*/ 52 w 784"/>
                <a:gd name="T103" fmla="*/ 542 h 602"/>
                <a:gd name="T104" fmla="*/ 78 w 784"/>
                <a:gd name="T105" fmla="*/ 566 h 602"/>
                <a:gd name="T106" fmla="*/ 86 w 784"/>
                <a:gd name="T107" fmla="*/ 590 h 602"/>
                <a:gd name="T108" fmla="*/ 54 w 784"/>
                <a:gd name="T109" fmla="*/ 602 h 60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784" h="602">
                  <a:moveTo>
                    <a:pt x="54" y="602"/>
                  </a:moveTo>
                  <a:lnTo>
                    <a:pt x="54" y="602"/>
                  </a:lnTo>
                  <a:lnTo>
                    <a:pt x="46" y="596"/>
                  </a:lnTo>
                  <a:lnTo>
                    <a:pt x="40" y="590"/>
                  </a:lnTo>
                  <a:lnTo>
                    <a:pt x="34" y="580"/>
                  </a:lnTo>
                  <a:lnTo>
                    <a:pt x="28" y="558"/>
                  </a:lnTo>
                  <a:lnTo>
                    <a:pt x="0" y="520"/>
                  </a:lnTo>
                  <a:lnTo>
                    <a:pt x="0" y="502"/>
                  </a:lnTo>
                  <a:lnTo>
                    <a:pt x="2" y="492"/>
                  </a:lnTo>
                  <a:lnTo>
                    <a:pt x="8" y="486"/>
                  </a:lnTo>
                  <a:lnTo>
                    <a:pt x="18" y="478"/>
                  </a:lnTo>
                  <a:lnTo>
                    <a:pt x="22" y="450"/>
                  </a:lnTo>
                  <a:lnTo>
                    <a:pt x="26" y="440"/>
                  </a:lnTo>
                  <a:lnTo>
                    <a:pt x="30" y="430"/>
                  </a:lnTo>
                  <a:lnTo>
                    <a:pt x="36" y="422"/>
                  </a:lnTo>
                  <a:lnTo>
                    <a:pt x="44" y="414"/>
                  </a:lnTo>
                  <a:lnTo>
                    <a:pt x="66" y="396"/>
                  </a:lnTo>
                  <a:lnTo>
                    <a:pt x="94" y="366"/>
                  </a:lnTo>
                  <a:lnTo>
                    <a:pt x="108" y="354"/>
                  </a:lnTo>
                  <a:lnTo>
                    <a:pt x="124" y="342"/>
                  </a:lnTo>
                  <a:lnTo>
                    <a:pt x="154" y="306"/>
                  </a:lnTo>
                  <a:lnTo>
                    <a:pt x="184" y="276"/>
                  </a:lnTo>
                  <a:lnTo>
                    <a:pt x="196" y="266"/>
                  </a:lnTo>
                  <a:lnTo>
                    <a:pt x="204" y="256"/>
                  </a:lnTo>
                  <a:lnTo>
                    <a:pt x="210" y="244"/>
                  </a:lnTo>
                  <a:lnTo>
                    <a:pt x="214" y="230"/>
                  </a:lnTo>
                  <a:lnTo>
                    <a:pt x="214" y="214"/>
                  </a:lnTo>
                  <a:lnTo>
                    <a:pt x="216" y="204"/>
                  </a:lnTo>
                  <a:lnTo>
                    <a:pt x="218" y="196"/>
                  </a:lnTo>
                  <a:lnTo>
                    <a:pt x="222" y="190"/>
                  </a:lnTo>
                  <a:lnTo>
                    <a:pt x="232" y="180"/>
                  </a:lnTo>
                  <a:lnTo>
                    <a:pt x="240" y="174"/>
                  </a:lnTo>
                  <a:lnTo>
                    <a:pt x="248" y="164"/>
                  </a:lnTo>
                  <a:lnTo>
                    <a:pt x="244" y="106"/>
                  </a:lnTo>
                  <a:lnTo>
                    <a:pt x="254" y="96"/>
                  </a:lnTo>
                  <a:lnTo>
                    <a:pt x="260" y="84"/>
                  </a:lnTo>
                  <a:lnTo>
                    <a:pt x="262" y="72"/>
                  </a:lnTo>
                  <a:lnTo>
                    <a:pt x="264" y="60"/>
                  </a:lnTo>
                  <a:lnTo>
                    <a:pt x="278" y="36"/>
                  </a:lnTo>
                  <a:lnTo>
                    <a:pt x="298" y="36"/>
                  </a:lnTo>
                  <a:lnTo>
                    <a:pt x="332" y="68"/>
                  </a:lnTo>
                  <a:lnTo>
                    <a:pt x="352" y="68"/>
                  </a:lnTo>
                  <a:lnTo>
                    <a:pt x="354" y="64"/>
                  </a:lnTo>
                  <a:lnTo>
                    <a:pt x="356" y="60"/>
                  </a:lnTo>
                  <a:lnTo>
                    <a:pt x="358" y="48"/>
                  </a:lnTo>
                  <a:lnTo>
                    <a:pt x="360" y="32"/>
                  </a:lnTo>
                  <a:lnTo>
                    <a:pt x="340" y="10"/>
                  </a:lnTo>
                  <a:lnTo>
                    <a:pt x="346" y="8"/>
                  </a:lnTo>
                  <a:lnTo>
                    <a:pt x="442" y="8"/>
                  </a:lnTo>
                  <a:lnTo>
                    <a:pt x="454" y="10"/>
                  </a:lnTo>
                  <a:lnTo>
                    <a:pt x="472" y="10"/>
                  </a:lnTo>
                  <a:lnTo>
                    <a:pt x="490" y="8"/>
                  </a:lnTo>
                  <a:lnTo>
                    <a:pt x="500" y="4"/>
                  </a:lnTo>
                  <a:lnTo>
                    <a:pt x="506" y="0"/>
                  </a:lnTo>
                  <a:lnTo>
                    <a:pt x="518" y="0"/>
                  </a:lnTo>
                  <a:lnTo>
                    <a:pt x="518" y="20"/>
                  </a:lnTo>
                  <a:lnTo>
                    <a:pt x="476" y="68"/>
                  </a:lnTo>
                  <a:lnTo>
                    <a:pt x="478" y="82"/>
                  </a:lnTo>
                  <a:lnTo>
                    <a:pt x="482" y="88"/>
                  </a:lnTo>
                  <a:lnTo>
                    <a:pt x="486" y="92"/>
                  </a:lnTo>
                  <a:lnTo>
                    <a:pt x="492" y="94"/>
                  </a:lnTo>
                  <a:lnTo>
                    <a:pt x="500" y="96"/>
                  </a:lnTo>
                  <a:lnTo>
                    <a:pt x="524" y="98"/>
                  </a:lnTo>
                  <a:lnTo>
                    <a:pt x="580" y="72"/>
                  </a:lnTo>
                  <a:lnTo>
                    <a:pt x="600" y="72"/>
                  </a:lnTo>
                  <a:lnTo>
                    <a:pt x="612" y="84"/>
                  </a:lnTo>
                  <a:lnTo>
                    <a:pt x="624" y="82"/>
                  </a:lnTo>
                  <a:lnTo>
                    <a:pt x="634" y="78"/>
                  </a:lnTo>
                  <a:lnTo>
                    <a:pt x="656" y="64"/>
                  </a:lnTo>
                  <a:lnTo>
                    <a:pt x="668" y="58"/>
                  </a:lnTo>
                  <a:lnTo>
                    <a:pt x="680" y="54"/>
                  </a:lnTo>
                  <a:lnTo>
                    <a:pt x="694" y="52"/>
                  </a:lnTo>
                  <a:lnTo>
                    <a:pt x="710" y="56"/>
                  </a:lnTo>
                  <a:lnTo>
                    <a:pt x="740" y="92"/>
                  </a:lnTo>
                  <a:lnTo>
                    <a:pt x="784" y="152"/>
                  </a:lnTo>
                  <a:lnTo>
                    <a:pt x="784" y="168"/>
                  </a:lnTo>
                  <a:lnTo>
                    <a:pt x="764" y="170"/>
                  </a:lnTo>
                  <a:lnTo>
                    <a:pt x="752" y="174"/>
                  </a:lnTo>
                  <a:lnTo>
                    <a:pt x="746" y="180"/>
                  </a:lnTo>
                  <a:lnTo>
                    <a:pt x="740" y="186"/>
                  </a:lnTo>
                  <a:lnTo>
                    <a:pt x="728" y="196"/>
                  </a:lnTo>
                  <a:lnTo>
                    <a:pt x="724" y="200"/>
                  </a:lnTo>
                  <a:lnTo>
                    <a:pt x="722" y="208"/>
                  </a:lnTo>
                  <a:lnTo>
                    <a:pt x="722" y="214"/>
                  </a:lnTo>
                  <a:lnTo>
                    <a:pt x="728" y="224"/>
                  </a:lnTo>
                  <a:lnTo>
                    <a:pt x="728" y="230"/>
                  </a:lnTo>
                  <a:lnTo>
                    <a:pt x="704" y="242"/>
                  </a:lnTo>
                  <a:lnTo>
                    <a:pt x="680" y="256"/>
                  </a:lnTo>
                  <a:lnTo>
                    <a:pt x="656" y="270"/>
                  </a:lnTo>
                  <a:lnTo>
                    <a:pt x="634" y="282"/>
                  </a:lnTo>
                  <a:lnTo>
                    <a:pt x="618" y="298"/>
                  </a:lnTo>
                  <a:lnTo>
                    <a:pt x="612" y="298"/>
                  </a:lnTo>
                  <a:lnTo>
                    <a:pt x="606" y="296"/>
                  </a:lnTo>
                  <a:lnTo>
                    <a:pt x="602" y="292"/>
                  </a:lnTo>
                  <a:lnTo>
                    <a:pt x="600" y="288"/>
                  </a:lnTo>
                  <a:lnTo>
                    <a:pt x="582" y="288"/>
                  </a:lnTo>
                  <a:lnTo>
                    <a:pt x="570" y="304"/>
                  </a:lnTo>
                  <a:lnTo>
                    <a:pt x="556" y="304"/>
                  </a:lnTo>
                  <a:lnTo>
                    <a:pt x="552" y="298"/>
                  </a:lnTo>
                  <a:lnTo>
                    <a:pt x="548" y="294"/>
                  </a:lnTo>
                  <a:lnTo>
                    <a:pt x="544" y="292"/>
                  </a:lnTo>
                  <a:lnTo>
                    <a:pt x="540" y="292"/>
                  </a:lnTo>
                  <a:lnTo>
                    <a:pt x="534" y="292"/>
                  </a:lnTo>
                  <a:lnTo>
                    <a:pt x="526" y="294"/>
                  </a:lnTo>
                  <a:lnTo>
                    <a:pt x="526" y="318"/>
                  </a:lnTo>
                  <a:lnTo>
                    <a:pt x="520" y="322"/>
                  </a:lnTo>
                  <a:lnTo>
                    <a:pt x="516" y="326"/>
                  </a:lnTo>
                  <a:lnTo>
                    <a:pt x="508" y="328"/>
                  </a:lnTo>
                  <a:lnTo>
                    <a:pt x="504" y="328"/>
                  </a:lnTo>
                  <a:lnTo>
                    <a:pt x="500" y="332"/>
                  </a:lnTo>
                  <a:lnTo>
                    <a:pt x="498" y="338"/>
                  </a:lnTo>
                  <a:lnTo>
                    <a:pt x="494" y="346"/>
                  </a:lnTo>
                  <a:lnTo>
                    <a:pt x="482" y="344"/>
                  </a:lnTo>
                  <a:lnTo>
                    <a:pt x="478" y="342"/>
                  </a:lnTo>
                  <a:lnTo>
                    <a:pt x="476" y="340"/>
                  </a:lnTo>
                  <a:lnTo>
                    <a:pt x="472" y="334"/>
                  </a:lnTo>
                  <a:lnTo>
                    <a:pt x="468" y="326"/>
                  </a:lnTo>
                  <a:lnTo>
                    <a:pt x="462" y="326"/>
                  </a:lnTo>
                  <a:lnTo>
                    <a:pt x="436" y="302"/>
                  </a:lnTo>
                  <a:lnTo>
                    <a:pt x="420" y="302"/>
                  </a:lnTo>
                  <a:lnTo>
                    <a:pt x="414" y="314"/>
                  </a:lnTo>
                  <a:lnTo>
                    <a:pt x="408" y="330"/>
                  </a:lnTo>
                  <a:lnTo>
                    <a:pt x="388" y="362"/>
                  </a:lnTo>
                  <a:lnTo>
                    <a:pt x="374" y="368"/>
                  </a:lnTo>
                  <a:lnTo>
                    <a:pt x="366" y="374"/>
                  </a:lnTo>
                  <a:lnTo>
                    <a:pt x="358" y="382"/>
                  </a:lnTo>
                  <a:lnTo>
                    <a:pt x="350" y="394"/>
                  </a:lnTo>
                  <a:lnTo>
                    <a:pt x="338" y="396"/>
                  </a:lnTo>
                  <a:lnTo>
                    <a:pt x="328" y="398"/>
                  </a:lnTo>
                  <a:lnTo>
                    <a:pt x="306" y="418"/>
                  </a:lnTo>
                  <a:lnTo>
                    <a:pt x="290" y="418"/>
                  </a:lnTo>
                  <a:lnTo>
                    <a:pt x="278" y="420"/>
                  </a:lnTo>
                  <a:lnTo>
                    <a:pt x="270" y="422"/>
                  </a:lnTo>
                  <a:lnTo>
                    <a:pt x="262" y="426"/>
                  </a:lnTo>
                  <a:lnTo>
                    <a:pt x="256" y="438"/>
                  </a:lnTo>
                  <a:lnTo>
                    <a:pt x="244" y="438"/>
                  </a:lnTo>
                  <a:lnTo>
                    <a:pt x="228" y="432"/>
                  </a:lnTo>
                  <a:lnTo>
                    <a:pt x="218" y="432"/>
                  </a:lnTo>
                  <a:lnTo>
                    <a:pt x="210" y="436"/>
                  </a:lnTo>
                  <a:lnTo>
                    <a:pt x="198" y="440"/>
                  </a:lnTo>
                  <a:lnTo>
                    <a:pt x="140" y="462"/>
                  </a:lnTo>
                  <a:lnTo>
                    <a:pt x="120" y="464"/>
                  </a:lnTo>
                  <a:lnTo>
                    <a:pt x="104" y="466"/>
                  </a:lnTo>
                  <a:lnTo>
                    <a:pt x="92" y="474"/>
                  </a:lnTo>
                  <a:lnTo>
                    <a:pt x="78" y="486"/>
                  </a:lnTo>
                  <a:lnTo>
                    <a:pt x="76" y="510"/>
                  </a:lnTo>
                  <a:lnTo>
                    <a:pt x="64" y="514"/>
                  </a:lnTo>
                  <a:lnTo>
                    <a:pt x="56" y="520"/>
                  </a:lnTo>
                  <a:lnTo>
                    <a:pt x="52" y="528"/>
                  </a:lnTo>
                  <a:lnTo>
                    <a:pt x="52" y="542"/>
                  </a:lnTo>
                  <a:lnTo>
                    <a:pt x="60" y="548"/>
                  </a:lnTo>
                  <a:lnTo>
                    <a:pt x="72" y="558"/>
                  </a:lnTo>
                  <a:lnTo>
                    <a:pt x="78" y="566"/>
                  </a:lnTo>
                  <a:lnTo>
                    <a:pt x="82" y="572"/>
                  </a:lnTo>
                  <a:lnTo>
                    <a:pt x="86" y="580"/>
                  </a:lnTo>
                  <a:lnTo>
                    <a:pt x="86" y="590"/>
                  </a:lnTo>
                  <a:lnTo>
                    <a:pt x="78" y="594"/>
                  </a:lnTo>
                  <a:lnTo>
                    <a:pt x="68" y="598"/>
                  </a:lnTo>
                  <a:lnTo>
                    <a:pt x="54" y="60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38" name="Freeform 11"/>
            <p:cNvSpPr/>
            <p:nvPr/>
          </p:nvSpPr>
          <p:spPr bwMode="auto">
            <a:xfrm>
              <a:off x="3674144" y="4853892"/>
              <a:ext cx="1399284" cy="1480207"/>
            </a:xfrm>
            <a:custGeom>
              <a:avLst/>
              <a:gdLst>
                <a:gd name="T0" fmla="*/ 356 w 882"/>
                <a:gd name="T1" fmla="*/ 898 h 932"/>
                <a:gd name="T2" fmla="*/ 352 w 882"/>
                <a:gd name="T3" fmla="*/ 844 h 932"/>
                <a:gd name="T4" fmla="*/ 310 w 882"/>
                <a:gd name="T5" fmla="*/ 844 h 932"/>
                <a:gd name="T6" fmla="*/ 246 w 882"/>
                <a:gd name="T7" fmla="*/ 840 h 932"/>
                <a:gd name="T8" fmla="*/ 208 w 882"/>
                <a:gd name="T9" fmla="*/ 800 h 932"/>
                <a:gd name="T10" fmla="*/ 164 w 882"/>
                <a:gd name="T11" fmla="*/ 782 h 932"/>
                <a:gd name="T12" fmla="*/ 166 w 882"/>
                <a:gd name="T13" fmla="*/ 724 h 932"/>
                <a:gd name="T14" fmla="*/ 138 w 882"/>
                <a:gd name="T15" fmla="*/ 676 h 932"/>
                <a:gd name="T16" fmla="*/ 114 w 882"/>
                <a:gd name="T17" fmla="*/ 616 h 932"/>
                <a:gd name="T18" fmla="*/ 88 w 882"/>
                <a:gd name="T19" fmla="*/ 564 h 932"/>
                <a:gd name="T20" fmla="*/ 16 w 882"/>
                <a:gd name="T21" fmla="*/ 578 h 932"/>
                <a:gd name="T22" fmla="*/ 0 w 882"/>
                <a:gd name="T23" fmla="*/ 490 h 932"/>
                <a:gd name="T24" fmla="*/ 84 w 882"/>
                <a:gd name="T25" fmla="*/ 392 h 932"/>
                <a:gd name="T26" fmla="*/ 120 w 882"/>
                <a:gd name="T27" fmla="*/ 310 h 932"/>
                <a:gd name="T28" fmla="*/ 130 w 882"/>
                <a:gd name="T29" fmla="*/ 236 h 932"/>
                <a:gd name="T30" fmla="*/ 126 w 882"/>
                <a:gd name="T31" fmla="*/ 178 h 932"/>
                <a:gd name="T32" fmla="*/ 104 w 882"/>
                <a:gd name="T33" fmla="*/ 108 h 932"/>
                <a:gd name="T34" fmla="*/ 126 w 882"/>
                <a:gd name="T35" fmla="*/ 52 h 932"/>
                <a:gd name="T36" fmla="*/ 134 w 882"/>
                <a:gd name="T37" fmla="*/ 0 h 932"/>
                <a:gd name="T38" fmla="*/ 170 w 882"/>
                <a:gd name="T39" fmla="*/ 44 h 932"/>
                <a:gd name="T40" fmla="*/ 208 w 882"/>
                <a:gd name="T41" fmla="*/ 100 h 932"/>
                <a:gd name="T42" fmla="*/ 218 w 882"/>
                <a:gd name="T43" fmla="*/ 44 h 932"/>
                <a:gd name="T44" fmla="*/ 252 w 882"/>
                <a:gd name="T45" fmla="*/ 88 h 932"/>
                <a:gd name="T46" fmla="*/ 332 w 882"/>
                <a:gd name="T47" fmla="*/ 148 h 932"/>
                <a:gd name="T48" fmla="*/ 406 w 882"/>
                <a:gd name="T49" fmla="*/ 280 h 932"/>
                <a:gd name="T50" fmla="*/ 400 w 882"/>
                <a:gd name="T51" fmla="*/ 336 h 932"/>
                <a:gd name="T52" fmla="*/ 452 w 882"/>
                <a:gd name="T53" fmla="*/ 370 h 932"/>
                <a:gd name="T54" fmla="*/ 574 w 882"/>
                <a:gd name="T55" fmla="*/ 346 h 932"/>
                <a:gd name="T56" fmla="*/ 586 w 882"/>
                <a:gd name="T57" fmla="*/ 290 h 932"/>
                <a:gd name="T58" fmla="*/ 558 w 882"/>
                <a:gd name="T59" fmla="*/ 230 h 932"/>
                <a:gd name="T60" fmla="*/ 620 w 882"/>
                <a:gd name="T61" fmla="*/ 178 h 932"/>
                <a:gd name="T62" fmla="*/ 606 w 882"/>
                <a:gd name="T63" fmla="*/ 122 h 932"/>
                <a:gd name="T64" fmla="*/ 614 w 882"/>
                <a:gd name="T65" fmla="*/ 104 h 932"/>
                <a:gd name="T66" fmla="*/ 654 w 882"/>
                <a:gd name="T67" fmla="*/ 64 h 932"/>
                <a:gd name="T68" fmla="*/ 712 w 882"/>
                <a:gd name="T69" fmla="*/ 144 h 932"/>
                <a:gd name="T70" fmla="*/ 790 w 882"/>
                <a:gd name="T71" fmla="*/ 128 h 932"/>
                <a:gd name="T72" fmla="*/ 790 w 882"/>
                <a:gd name="T73" fmla="*/ 188 h 932"/>
                <a:gd name="T74" fmla="*/ 752 w 882"/>
                <a:gd name="T75" fmla="*/ 208 h 932"/>
                <a:gd name="T76" fmla="*/ 660 w 882"/>
                <a:gd name="T77" fmla="*/ 204 h 932"/>
                <a:gd name="T78" fmla="*/ 630 w 882"/>
                <a:gd name="T79" fmla="*/ 266 h 932"/>
                <a:gd name="T80" fmla="*/ 652 w 882"/>
                <a:gd name="T81" fmla="*/ 308 h 932"/>
                <a:gd name="T82" fmla="*/ 698 w 882"/>
                <a:gd name="T83" fmla="*/ 300 h 932"/>
                <a:gd name="T84" fmla="*/ 718 w 882"/>
                <a:gd name="T85" fmla="*/ 330 h 932"/>
                <a:gd name="T86" fmla="*/ 692 w 882"/>
                <a:gd name="T87" fmla="*/ 418 h 932"/>
                <a:gd name="T88" fmla="*/ 732 w 882"/>
                <a:gd name="T89" fmla="*/ 472 h 932"/>
                <a:gd name="T90" fmla="*/ 726 w 882"/>
                <a:gd name="T91" fmla="*/ 528 h 932"/>
                <a:gd name="T92" fmla="*/ 828 w 882"/>
                <a:gd name="T93" fmla="*/ 590 h 932"/>
                <a:gd name="T94" fmla="*/ 876 w 882"/>
                <a:gd name="T95" fmla="*/ 606 h 932"/>
                <a:gd name="T96" fmla="*/ 850 w 882"/>
                <a:gd name="T97" fmla="*/ 658 h 932"/>
                <a:gd name="T98" fmla="*/ 784 w 882"/>
                <a:gd name="T99" fmla="*/ 676 h 932"/>
                <a:gd name="T100" fmla="*/ 720 w 882"/>
                <a:gd name="T101" fmla="*/ 734 h 932"/>
                <a:gd name="T102" fmla="*/ 650 w 882"/>
                <a:gd name="T103" fmla="*/ 764 h 932"/>
                <a:gd name="T104" fmla="*/ 612 w 882"/>
                <a:gd name="T105" fmla="*/ 742 h 932"/>
                <a:gd name="T106" fmla="*/ 564 w 882"/>
                <a:gd name="T107" fmla="*/ 760 h 932"/>
                <a:gd name="T108" fmla="*/ 526 w 882"/>
                <a:gd name="T109" fmla="*/ 740 h 932"/>
                <a:gd name="T110" fmla="*/ 482 w 882"/>
                <a:gd name="T111" fmla="*/ 750 h 932"/>
                <a:gd name="T112" fmla="*/ 448 w 882"/>
                <a:gd name="T113" fmla="*/ 768 h 932"/>
                <a:gd name="T114" fmla="*/ 404 w 882"/>
                <a:gd name="T115" fmla="*/ 766 h 932"/>
                <a:gd name="T116" fmla="*/ 410 w 882"/>
                <a:gd name="T117" fmla="*/ 826 h 932"/>
                <a:gd name="T118" fmla="*/ 410 w 882"/>
                <a:gd name="T119" fmla="*/ 872 h 932"/>
                <a:gd name="T120" fmla="*/ 406 w 882"/>
                <a:gd name="T121" fmla="*/ 932 h 93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82" h="932">
                  <a:moveTo>
                    <a:pt x="406" y="932"/>
                  </a:moveTo>
                  <a:lnTo>
                    <a:pt x="406" y="932"/>
                  </a:lnTo>
                  <a:lnTo>
                    <a:pt x="392" y="920"/>
                  </a:lnTo>
                  <a:lnTo>
                    <a:pt x="380" y="910"/>
                  </a:lnTo>
                  <a:lnTo>
                    <a:pt x="368" y="904"/>
                  </a:lnTo>
                  <a:lnTo>
                    <a:pt x="356" y="898"/>
                  </a:lnTo>
                  <a:lnTo>
                    <a:pt x="358" y="880"/>
                  </a:lnTo>
                  <a:lnTo>
                    <a:pt x="358" y="866"/>
                  </a:lnTo>
                  <a:lnTo>
                    <a:pt x="356" y="854"/>
                  </a:lnTo>
                  <a:lnTo>
                    <a:pt x="352" y="844"/>
                  </a:lnTo>
                  <a:lnTo>
                    <a:pt x="342" y="836"/>
                  </a:lnTo>
                  <a:lnTo>
                    <a:pt x="332" y="836"/>
                  </a:lnTo>
                  <a:lnTo>
                    <a:pt x="324" y="838"/>
                  </a:lnTo>
                  <a:lnTo>
                    <a:pt x="316" y="840"/>
                  </a:lnTo>
                  <a:lnTo>
                    <a:pt x="310" y="844"/>
                  </a:lnTo>
                  <a:lnTo>
                    <a:pt x="298" y="854"/>
                  </a:lnTo>
                  <a:lnTo>
                    <a:pt x="288" y="866"/>
                  </a:lnTo>
                  <a:lnTo>
                    <a:pt x="260" y="860"/>
                  </a:lnTo>
                  <a:lnTo>
                    <a:pt x="246" y="840"/>
                  </a:lnTo>
                  <a:lnTo>
                    <a:pt x="240" y="832"/>
                  </a:lnTo>
                  <a:lnTo>
                    <a:pt x="234" y="828"/>
                  </a:lnTo>
                  <a:lnTo>
                    <a:pt x="218" y="808"/>
                  </a:lnTo>
                  <a:lnTo>
                    <a:pt x="212" y="802"/>
                  </a:lnTo>
                  <a:lnTo>
                    <a:pt x="208" y="800"/>
                  </a:lnTo>
                  <a:lnTo>
                    <a:pt x="202" y="798"/>
                  </a:lnTo>
                  <a:lnTo>
                    <a:pt x="194" y="798"/>
                  </a:lnTo>
                  <a:lnTo>
                    <a:pt x="172" y="798"/>
                  </a:lnTo>
                  <a:lnTo>
                    <a:pt x="168" y="790"/>
                  </a:lnTo>
                  <a:lnTo>
                    <a:pt x="164" y="782"/>
                  </a:lnTo>
                  <a:lnTo>
                    <a:pt x="162" y="774"/>
                  </a:lnTo>
                  <a:lnTo>
                    <a:pt x="160" y="766"/>
                  </a:lnTo>
                  <a:lnTo>
                    <a:pt x="160" y="752"/>
                  </a:lnTo>
                  <a:lnTo>
                    <a:pt x="160" y="740"/>
                  </a:lnTo>
                  <a:lnTo>
                    <a:pt x="166" y="724"/>
                  </a:lnTo>
                  <a:lnTo>
                    <a:pt x="168" y="708"/>
                  </a:lnTo>
                  <a:lnTo>
                    <a:pt x="166" y="694"/>
                  </a:lnTo>
                  <a:lnTo>
                    <a:pt x="164" y="688"/>
                  </a:lnTo>
                  <a:lnTo>
                    <a:pt x="162" y="682"/>
                  </a:lnTo>
                  <a:lnTo>
                    <a:pt x="138" y="676"/>
                  </a:lnTo>
                  <a:lnTo>
                    <a:pt x="126" y="670"/>
                  </a:lnTo>
                  <a:lnTo>
                    <a:pt x="124" y="668"/>
                  </a:lnTo>
                  <a:lnTo>
                    <a:pt x="124" y="664"/>
                  </a:lnTo>
                  <a:lnTo>
                    <a:pt x="124" y="650"/>
                  </a:lnTo>
                  <a:lnTo>
                    <a:pt x="114" y="616"/>
                  </a:lnTo>
                  <a:lnTo>
                    <a:pt x="102" y="598"/>
                  </a:lnTo>
                  <a:lnTo>
                    <a:pt x="96" y="576"/>
                  </a:lnTo>
                  <a:lnTo>
                    <a:pt x="92" y="568"/>
                  </a:lnTo>
                  <a:lnTo>
                    <a:pt x="88" y="564"/>
                  </a:lnTo>
                  <a:lnTo>
                    <a:pt x="82" y="560"/>
                  </a:lnTo>
                  <a:lnTo>
                    <a:pt x="76" y="558"/>
                  </a:lnTo>
                  <a:lnTo>
                    <a:pt x="58" y="556"/>
                  </a:lnTo>
                  <a:lnTo>
                    <a:pt x="30" y="572"/>
                  </a:lnTo>
                  <a:lnTo>
                    <a:pt x="16" y="578"/>
                  </a:lnTo>
                  <a:lnTo>
                    <a:pt x="4" y="580"/>
                  </a:lnTo>
                  <a:lnTo>
                    <a:pt x="2" y="576"/>
                  </a:lnTo>
                  <a:lnTo>
                    <a:pt x="0" y="490"/>
                  </a:lnTo>
                  <a:lnTo>
                    <a:pt x="16" y="454"/>
                  </a:lnTo>
                  <a:lnTo>
                    <a:pt x="32" y="436"/>
                  </a:lnTo>
                  <a:lnTo>
                    <a:pt x="46" y="422"/>
                  </a:lnTo>
                  <a:lnTo>
                    <a:pt x="62" y="408"/>
                  </a:lnTo>
                  <a:lnTo>
                    <a:pt x="84" y="392"/>
                  </a:lnTo>
                  <a:lnTo>
                    <a:pt x="108" y="370"/>
                  </a:lnTo>
                  <a:lnTo>
                    <a:pt x="110" y="328"/>
                  </a:lnTo>
                  <a:lnTo>
                    <a:pt x="120" y="310"/>
                  </a:lnTo>
                  <a:lnTo>
                    <a:pt x="120" y="288"/>
                  </a:lnTo>
                  <a:lnTo>
                    <a:pt x="120" y="266"/>
                  </a:lnTo>
                  <a:lnTo>
                    <a:pt x="124" y="248"/>
                  </a:lnTo>
                  <a:lnTo>
                    <a:pt x="126" y="240"/>
                  </a:lnTo>
                  <a:lnTo>
                    <a:pt x="130" y="236"/>
                  </a:lnTo>
                  <a:lnTo>
                    <a:pt x="132" y="218"/>
                  </a:lnTo>
                  <a:lnTo>
                    <a:pt x="134" y="204"/>
                  </a:lnTo>
                  <a:lnTo>
                    <a:pt x="132" y="190"/>
                  </a:lnTo>
                  <a:lnTo>
                    <a:pt x="126" y="178"/>
                  </a:lnTo>
                  <a:lnTo>
                    <a:pt x="84" y="142"/>
                  </a:lnTo>
                  <a:lnTo>
                    <a:pt x="84" y="110"/>
                  </a:lnTo>
                  <a:lnTo>
                    <a:pt x="94" y="110"/>
                  </a:lnTo>
                  <a:lnTo>
                    <a:pt x="104" y="108"/>
                  </a:lnTo>
                  <a:lnTo>
                    <a:pt x="126" y="100"/>
                  </a:lnTo>
                  <a:lnTo>
                    <a:pt x="128" y="88"/>
                  </a:lnTo>
                  <a:lnTo>
                    <a:pt x="128" y="76"/>
                  </a:lnTo>
                  <a:lnTo>
                    <a:pt x="128" y="64"/>
                  </a:lnTo>
                  <a:lnTo>
                    <a:pt x="126" y="52"/>
                  </a:lnTo>
                  <a:lnTo>
                    <a:pt x="120" y="32"/>
                  </a:lnTo>
                  <a:lnTo>
                    <a:pt x="120" y="22"/>
                  </a:lnTo>
                  <a:lnTo>
                    <a:pt x="118" y="12"/>
                  </a:lnTo>
                  <a:lnTo>
                    <a:pt x="126" y="6"/>
                  </a:lnTo>
                  <a:lnTo>
                    <a:pt x="134" y="0"/>
                  </a:lnTo>
                  <a:lnTo>
                    <a:pt x="138" y="0"/>
                  </a:lnTo>
                  <a:lnTo>
                    <a:pt x="142" y="0"/>
                  </a:lnTo>
                  <a:lnTo>
                    <a:pt x="148" y="4"/>
                  </a:lnTo>
                  <a:lnTo>
                    <a:pt x="154" y="8"/>
                  </a:lnTo>
                  <a:lnTo>
                    <a:pt x="170" y="44"/>
                  </a:lnTo>
                  <a:lnTo>
                    <a:pt x="178" y="66"/>
                  </a:lnTo>
                  <a:lnTo>
                    <a:pt x="184" y="90"/>
                  </a:lnTo>
                  <a:lnTo>
                    <a:pt x="188" y="96"/>
                  </a:lnTo>
                  <a:lnTo>
                    <a:pt x="192" y="98"/>
                  </a:lnTo>
                  <a:lnTo>
                    <a:pt x="208" y="100"/>
                  </a:lnTo>
                  <a:lnTo>
                    <a:pt x="212" y="92"/>
                  </a:lnTo>
                  <a:lnTo>
                    <a:pt x="216" y="86"/>
                  </a:lnTo>
                  <a:lnTo>
                    <a:pt x="218" y="70"/>
                  </a:lnTo>
                  <a:lnTo>
                    <a:pt x="218" y="44"/>
                  </a:lnTo>
                  <a:lnTo>
                    <a:pt x="230" y="34"/>
                  </a:lnTo>
                  <a:lnTo>
                    <a:pt x="236" y="44"/>
                  </a:lnTo>
                  <a:lnTo>
                    <a:pt x="242" y="56"/>
                  </a:lnTo>
                  <a:lnTo>
                    <a:pt x="252" y="88"/>
                  </a:lnTo>
                  <a:lnTo>
                    <a:pt x="268" y="112"/>
                  </a:lnTo>
                  <a:lnTo>
                    <a:pt x="278" y="126"/>
                  </a:lnTo>
                  <a:lnTo>
                    <a:pt x="292" y="142"/>
                  </a:lnTo>
                  <a:lnTo>
                    <a:pt x="332" y="148"/>
                  </a:lnTo>
                  <a:lnTo>
                    <a:pt x="368" y="216"/>
                  </a:lnTo>
                  <a:lnTo>
                    <a:pt x="404" y="264"/>
                  </a:lnTo>
                  <a:lnTo>
                    <a:pt x="406" y="280"/>
                  </a:lnTo>
                  <a:lnTo>
                    <a:pt x="398" y="290"/>
                  </a:lnTo>
                  <a:lnTo>
                    <a:pt x="392" y="298"/>
                  </a:lnTo>
                  <a:lnTo>
                    <a:pt x="390" y="306"/>
                  </a:lnTo>
                  <a:lnTo>
                    <a:pt x="390" y="324"/>
                  </a:lnTo>
                  <a:lnTo>
                    <a:pt x="400" y="336"/>
                  </a:lnTo>
                  <a:lnTo>
                    <a:pt x="408" y="346"/>
                  </a:lnTo>
                  <a:lnTo>
                    <a:pt x="422" y="356"/>
                  </a:lnTo>
                  <a:lnTo>
                    <a:pt x="430" y="358"/>
                  </a:lnTo>
                  <a:lnTo>
                    <a:pt x="440" y="362"/>
                  </a:lnTo>
                  <a:lnTo>
                    <a:pt x="452" y="370"/>
                  </a:lnTo>
                  <a:lnTo>
                    <a:pt x="460" y="376"/>
                  </a:lnTo>
                  <a:lnTo>
                    <a:pt x="472" y="380"/>
                  </a:lnTo>
                  <a:lnTo>
                    <a:pt x="500" y="378"/>
                  </a:lnTo>
                  <a:lnTo>
                    <a:pt x="574" y="346"/>
                  </a:lnTo>
                  <a:lnTo>
                    <a:pt x="580" y="330"/>
                  </a:lnTo>
                  <a:lnTo>
                    <a:pt x="584" y="318"/>
                  </a:lnTo>
                  <a:lnTo>
                    <a:pt x="586" y="304"/>
                  </a:lnTo>
                  <a:lnTo>
                    <a:pt x="586" y="290"/>
                  </a:lnTo>
                  <a:lnTo>
                    <a:pt x="578" y="278"/>
                  </a:lnTo>
                  <a:lnTo>
                    <a:pt x="572" y="272"/>
                  </a:lnTo>
                  <a:lnTo>
                    <a:pt x="558" y="262"/>
                  </a:lnTo>
                  <a:lnTo>
                    <a:pt x="558" y="238"/>
                  </a:lnTo>
                  <a:lnTo>
                    <a:pt x="558" y="230"/>
                  </a:lnTo>
                  <a:lnTo>
                    <a:pt x="564" y="222"/>
                  </a:lnTo>
                  <a:lnTo>
                    <a:pt x="578" y="214"/>
                  </a:lnTo>
                  <a:lnTo>
                    <a:pt x="594" y="204"/>
                  </a:lnTo>
                  <a:lnTo>
                    <a:pt x="608" y="192"/>
                  </a:lnTo>
                  <a:lnTo>
                    <a:pt x="620" y="178"/>
                  </a:lnTo>
                  <a:lnTo>
                    <a:pt x="620" y="152"/>
                  </a:lnTo>
                  <a:lnTo>
                    <a:pt x="616" y="138"/>
                  </a:lnTo>
                  <a:lnTo>
                    <a:pt x="610" y="128"/>
                  </a:lnTo>
                  <a:lnTo>
                    <a:pt x="606" y="122"/>
                  </a:lnTo>
                  <a:lnTo>
                    <a:pt x="600" y="116"/>
                  </a:lnTo>
                  <a:lnTo>
                    <a:pt x="598" y="108"/>
                  </a:lnTo>
                  <a:lnTo>
                    <a:pt x="614" y="104"/>
                  </a:lnTo>
                  <a:lnTo>
                    <a:pt x="622" y="94"/>
                  </a:lnTo>
                  <a:lnTo>
                    <a:pt x="628" y="84"/>
                  </a:lnTo>
                  <a:lnTo>
                    <a:pt x="632" y="72"/>
                  </a:lnTo>
                  <a:lnTo>
                    <a:pt x="636" y="66"/>
                  </a:lnTo>
                  <a:lnTo>
                    <a:pt x="642" y="64"/>
                  </a:lnTo>
                  <a:lnTo>
                    <a:pt x="654" y="64"/>
                  </a:lnTo>
                  <a:lnTo>
                    <a:pt x="672" y="66"/>
                  </a:lnTo>
                  <a:lnTo>
                    <a:pt x="694" y="124"/>
                  </a:lnTo>
                  <a:lnTo>
                    <a:pt x="704" y="136"/>
                  </a:lnTo>
                  <a:lnTo>
                    <a:pt x="712" y="144"/>
                  </a:lnTo>
                  <a:lnTo>
                    <a:pt x="722" y="152"/>
                  </a:lnTo>
                  <a:lnTo>
                    <a:pt x="758" y="152"/>
                  </a:lnTo>
                  <a:lnTo>
                    <a:pt x="774" y="140"/>
                  </a:lnTo>
                  <a:lnTo>
                    <a:pt x="790" y="128"/>
                  </a:lnTo>
                  <a:lnTo>
                    <a:pt x="796" y="138"/>
                  </a:lnTo>
                  <a:lnTo>
                    <a:pt x="796" y="152"/>
                  </a:lnTo>
                  <a:lnTo>
                    <a:pt x="794" y="170"/>
                  </a:lnTo>
                  <a:lnTo>
                    <a:pt x="790" y="188"/>
                  </a:lnTo>
                  <a:lnTo>
                    <a:pt x="786" y="196"/>
                  </a:lnTo>
                  <a:lnTo>
                    <a:pt x="780" y="204"/>
                  </a:lnTo>
                  <a:lnTo>
                    <a:pt x="766" y="208"/>
                  </a:lnTo>
                  <a:lnTo>
                    <a:pt x="752" y="208"/>
                  </a:lnTo>
                  <a:lnTo>
                    <a:pt x="720" y="192"/>
                  </a:lnTo>
                  <a:lnTo>
                    <a:pt x="694" y="192"/>
                  </a:lnTo>
                  <a:lnTo>
                    <a:pt x="676" y="196"/>
                  </a:lnTo>
                  <a:lnTo>
                    <a:pt x="668" y="198"/>
                  </a:lnTo>
                  <a:lnTo>
                    <a:pt x="660" y="204"/>
                  </a:lnTo>
                  <a:lnTo>
                    <a:pt x="642" y="218"/>
                  </a:lnTo>
                  <a:lnTo>
                    <a:pt x="630" y="236"/>
                  </a:lnTo>
                  <a:lnTo>
                    <a:pt x="630" y="256"/>
                  </a:lnTo>
                  <a:lnTo>
                    <a:pt x="630" y="266"/>
                  </a:lnTo>
                  <a:lnTo>
                    <a:pt x="636" y="280"/>
                  </a:lnTo>
                  <a:lnTo>
                    <a:pt x="638" y="290"/>
                  </a:lnTo>
                  <a:lnTo>
                    <a:pt x="642" y="296"/>
                  </a:lnTo>
                  <a:lnTo>
                    <a:pt x="646" y="302"/>
                  </a:lnTo>
                  <a:lnTo>
                    <a:pt x="652" y="308"/>
                  </a:lnTo>
                  <a:lnTo>
                    <a:pt x="658" y="310"/>
                  </a:lnTo>
                  <a:lnTo>
                    <a:pt x="666" y="308"/>
                  </a:lnTo>
                  <a:lnTo>
                    <a:pt x="676" y="304"/>
                  </a:lnTo>
                  <a:lnTo>
                    <a:pt x="692" y="302"/>
                  </a:lnTo>
                  <a:lnTo>
                    <a:pt x="698" y="300"/>
                  </a:lnTo>
                  <a:lnTo>
                    <a:pt x="706" y="300"/>
                  </a:lnTo>
                  <a:lnTo>
                    <a:pt x="710" y="304"/>
                  </a:lnTo>
                  <a:lnTo>
                    <a:pt x="714" y="308"/>
                  </a:lnTo>
                  <a:lnTo>
                    <a:pt x="716" y="318"/>
                  </a:lnTo>
                  <a:lnTo>
                    <a:pt x="718" y="330"/>
                  </a:lnTo>
                  <a:lnTo>
                    <a:pt x="704" y="378"/>
                  </a:lnTo>
                  <a:lnTo>
                    <a:pt x="696" y="390"/>
                  </a:lnTo>
                  <a:lnTo>
                    <a:pt x="690" y="400"/>
                  </a:lnTo>
                  <a:lnTo>
                    <a:pt x="690" y="410"/>
                  </a:lnTo>
                  <a:lnTo>
                    <a:pt x="692" y="418"/>
                  </a:lnTo>
                  <a:lnTo>
                    <a:pt x="698" y="426"/>
                  </a:lnTo>
                  <a:lnTo>
                    <a:pt x="706" y="432"/>
                  </a:lnTo>
                  <a:lnTo>
                    <a:pt x="718" y="438"/>
                  </a:lnTo>
                  <a:lnTo>
                    <a:pt x="734" y="444"/>
                  </a:lnTo>
                  <a:lnTo>
                    <a:pt x="732" y="472"/>
                  </a:lnTo>
                  <a:lnTo>
                    <a:pt x="730" y="486"/>
                  </a:lnTo>
                  <a:lnTo>
                    <a:pt x="724" y="502"/>
                  </a:lnTo>
                  <a:lnTo>
                    <a:pt x="724" y="510"/>
                  </a:lnTo>
                  <a:lnTo>
                    <a:pt x="724" y="520"/>
                  </a:lnTo>
                  <a:lnTo>
                    <a:pt x="726" y="528"/>
                  </a:lnTo>
                  <a:lnTo>
                    <a:pt x="730" y="536"/>
                  </a:lnTo>
                  <a:lnTo>
                    <a:pt x="760" y="572"/>
                  </a:lnTo>
                  <a:lnTo>
                    <a:pt x="828" y="590"/>
                  </a:lnTo>
                  <a:lnTo>
                    <a:pt x="836" y="596"/>
                  </a:lnTo>
                  <a:lnTo>
                    <a:pt x="842" y="600"/>
                  </a:lnTo>
                  <a:lnTo>
                    <a:pt x="850" y="604"/>
                  </a:lnTo>
                  <a:lnTo>
                    <a:pt x="876" y="606"/>
                  </a:lnTo>
                  <a:lnTo>
                    <a:pt x="882" y="628"/>
                  </a:lnTo>
                  <a:lnTo>
                    <a:pt x="876" y="636"/>
                  </a:lnTo>
                  <a:lnTo>
                    <a:pt x="872" y="644"/>
                  </a:lnTo>
                  <a:lnTo>
                    <a:pt x="850" y="658"/>
                  </a:lnTo>
                  <a:lnTo>
                    <a:pt x="832" y="666"/>
                  </a:lnTo>
                  <a:lnTo>
                    <a:pt x="818" y="666"/>
                  </a:lnTo>
                  <a:lnTo>
                    <a:pt x="806" y="668"/>
                  </a:lnTo>
                  <a:lnTo>
                    <a:pt x="794" y="672"/>
                  </a:lnTo>
                  <a:lnTo>
                    <a:pt x="784" y="676"/>
                  </a:lnTo>
                  <a:lnTo>
                    <a:pt x="764" y="686"/>
                  </a:lnTo>
                  <a:lnTo>
                    <a:pt x="744" y="700"/>
                  </a:lnTo>
                  <a:lnTo>
                    <a:pt x="736" y="716"/>
                  </a:lnTo>
                  <a:lnTo>
                    <a:pt x="728" y="726"/>
                  </a:lnTo>
                  <a:lnTo>
                    <a:pt x="720" y="734"/>
                  </a:lnTo>
                  <a:lnTo>
                    <a:pt x="682" y="734"/>
                  </a:lnTo>
                  <a:lnTo>
                    <a:pt x="662" y="756"/>
                  </a:lnTo>
                  <a:lnTo>
                    <a:pt x="656" y="760"/>
                  </a:lnTo>
                  <a:lnTo>
                    <a:pt x="650" y="764"/>
                  </a:lnTo>
                  <a:lnTo>
                    <a:pt x="642" y="766"/>
                  </a:lnTo>
                  <a:lnTo>
                    <a:pt x="636" y="766"/>
                  </a:lnTo>
                  <a:lnTo>
                    <a:pt x="628" y="754"/>
                  </a:lnTo>
                  <a:lnTo>
                    <a:pt x="620" y="746"/>
                  </a:lnTo>
                  <a:lnTo>
                    <a:pt x="612" y="742"/>
                  </a:lnTo>
                  <a:lnTo>
                    <a:pt x="604" y="742"/>
                  </a:lnTo>
                  <a:lnTo>
                    <a:pt x="596" y="744"/>
                  </a:lnTo>
                  <a:lnTo>
                    <a:pt x="588" y="748"/>
                  </a:lnTo>
                  <a:lnTo>
                    <a:pt x="574" y="758"/>
                  </a:lnTo>
                  <a:lnTo>
                    <a:pt x="564" y="760"/>
                  </a:lnTo>
                  <a:lnTo>
                    <a:pt x="556" y="760"/>
                  </a:lnTo>
                  <a:lnTo>
                    <a:pt x="548" y="758"/>
                  </a:lnTo>
                  <a:lnTo>
                    <a:pt x="544" y="756"/>
                  </a:lnTo>
                  <a:lnTo>
                    <a:pt x="534" y="748"/>
                  </a:lnTo>
                  <a:lnTo>
                    <a:pt x="526" y="740"/>
                  </a:lnTo>
                  <a:lnTo>
                    <a:pt x="514" y="738"/>
                  </a:lnTo>
                  <a:lnTo>
                    <a:pt x="506" y="738"/>
                  </a:lnTo>
                  <a:lnTo>
                    <a:pt x="498" y="738"/>
                  </a:lnTo>
                  <a:lnTo>
                    <a:pt x="492" y="742"/>
                  </a:lnTo>
                  <a:lnTo>
                    <a:pt x="486" y="746"/>
                  </a:lnTo>
                  <a:lnTo>
                    <a:pt x="482" y="750"/>
                  </a:lnTo>
                  <a:lnTo>
                    <a:pt x="474" y="764"/>
                  </a:lnTo>
                  <a:lnTo>
                    <a:pt x="468" y="768"/>
                  </a:lnTo>
                  <a:lnTo>
                    <a:pt x="462" y="770"/>
                  </a:lnTo>
                  <a:lnTo>
                    <a:pt x="454" y="770"/>
                  </a:lnTo>
                  <a:lnTo>
                    <a:pt x="448" y="768"/>
                  </a:lnTo>
                  <a:lnTo>
                    <a:pt x="436" y="762"/>
                  </a:lnTo>
                  <a:lnTo>
                    <a:pt x="430" y="756"/>
                  </a:lnTo>
                  <a:lnTo>
                    <a:pt x="414" y="756"/>
                  </a:lnTo>
                  <a:lnTo>
                    <a:pt x="404" y="766"/>
                  </a:lnTo>
                  <a:lnTo>
                    <a:pt x="398" y="774"/>
                  </a:lnTo>
                  <a:lnTo>
                    <a:pt x="396" y="784"/>
                  </a:lnTo>
                  <a:lnTo>
                    <a:pt x="394" y="802"/>
                  </a:lnTo>
                  <a:lnTo>
                    <a:pt x="402" y="814"/>
                  </a:lnTo>
                  <a:lnTo>
                    <a:pt x="410" y="826"/>
                  </a:lnTo>
                  <a:lnTo>
                    <a:pt x="412" y="832"/>
                  </a:lnTo>
                  <a:lnTo>
                    <a:pt x="412" y="840"/>
                  </a:lnTo>
                  <a:lnTo>
                    <a:pt x="412" y="850"/>
                  </a:lnTo>
                  <a:lnTo>
                    <a:pt x="410" y="860"/>
                  </a:lnTo>
                  <a:lnTo>
                    <a:pt x="410" y="872"/>
                  </a:lnTo>
                  <a:lnTo>
                    <a:pt x="414" y="886"/>
                  </a:lnTo>
                  <a:lnTo>
                    <a:pt x="416" y="902"/>
                  </a:lnTo>
                  <a:lnTo>
                    <a:pt x="420" y="922"/>
                  </a:lnTo>
                  <a:lnTo>
                    <a:pt x="412" y="928"/>
                  </a:lnTo>
                  <a:lnTo>
                    <a:pt x="406" y="932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40" name="Freeform 12"/>
            <p:cNvSpPr/>
            <p:nvPr/>
          </p:nvSpPr>
          <p:spPr bwMode="auto">
            <a:xfrm>
              <a:off x="4850677" y="5384418"/>
              <a:ext cx="1188682" cy="886909"/>
            </a:xfrm>
            <a:custGeom>
              <a:avLst/>
              <a:gdLst>
                <a:gd name="T0" fmla="*/ 450 w 748"/>
                <a:gd name="T1" fmla="*/ 540 h 558"/>
                <a:gd name="T2" fmla="*/ 440 w 748"/>
                <a:gd name="T3" fmla="*/ 532 h 558"/>
                <a:gd name="T4" fmla="*/ 422 w 748"/>
                <a:gd name="T5" fmla="*/ 516 h 558"/>
                <a:gd name="T6" fmla="*/ 406 w 748"/>
                <a:gd name="T7" fmla="*/ 508 h 558"/>
                <a:gd name="T8" fmla="*/ 390 w 748"/>
                <a:gd name="T9" fmla="*/ 536 h 558"/>
                <a:gd name="T10" fmla="*/ 280 w 748"/>
                <a:gd name="T11" fmla="*/ 532 h 558"/>
                <a:gd name="T12" fmla="*/ 218 w 748"/>
                <a:gd name="T13" fmla="*/ 498 h 558"/>
                <a:gd name="T14" fmla="*/ 204 w 748"/>
                <a:gd name="T15" fmla="*/ 478 h 558"/>
                <a:gd name="T16" fmla="*/ 212 w 748"/>
                <a:gd name="T17" fmla="*/ 432 h 558"/>
                <a:gd name="T18" fmla="*/ 188 w 748"/>
                <a:gd name="T19" fmla="*/ 390 h 558"/>
                <a:gd name="T20" fmla="*/ 142 w 748"/>
                <a:gd name="T21" fmla="*/ 382 h 558"/>
                <a:gd name="T22" fmla="*/ 82 w 748"/>
                <a:gd name="T23" fmla="*/ 368 h 558"/>
                <a:gd name="T24" fmla="*/ 104 w 748"/>
                <a:gd name="T25" fmla="*/ 342 h 558"/>
                <a:gd name="T26" fmla="*/ 140 w 748"/>
                <a:gd name="T27" fmla="*/ 316 h 558"/>
                <a:gd name="T28" fmla="*/ 142 w 748"/>
                <a:gd name="T29" fmla="*/ 262 h 558"/>
                <a:gd name="T30" fmla="*/ 102 w 748"/>
                <a:gd name="T31" fmla="*/ 252 h 558"/>
                <a:gd name="T32" fmla="*/ 20 w 748"/>
                <a:gd name="T33" fmla="*/ 222 h 558"/>
                <a:gd name="T34" fmla="*/ 0 w 748"/>
                <a:gd name="T35" fmla="*/ 192 h 558"/>
                <a:gd name="T36" fmla="*/ 22 w 748"/>
                <a:gd name="T37" fmla="*/ 162 h 558"/>
                <a:gd name="T38" fmla="*/ 62 w 748"/>
                <a:gd name="T39" fmla="*/ 154 h 558"/>
                <a:gd name="T40" fmla="*/ 120 w 748"/>
                <a:gd name="T41" fmla="*/ 190 h 558"/>
                <a:gd name="T42" fmla="*/ 156 w 748"/>
                <a:gd name="T43" fmla="*/ 192 h 558"/>
                <a:gd name="T44" fmla="*/ 206 w 748"/>
                <a:gd name="T45" fmla="*/ 156 h 558"/>
                <a:gd name="T46" fmla="*/ 240 w 748"/>
                <a:gd name="T47" fmla="*/ 98 h 558"/>
                <a:gd name="T48" fmla="*/ 274 w 748"/>
                <a:gd name="T49" fmla="*/ 110 h 558"/>
                <a:gd name="T50" fmla="*/ 308 w 748"/>
                <a:gd name="T51" fmla="*/ 128 h 558"/>
                <a:gd name="T52" fmla="*/ 342 w 748"/>
                <a:gd name="T53" fmla="*/ 134 h 558"/>
                <a:gd name="T54" fmla="*/ 410 w 748"/>
                <a:gd name="T55" fmla="*/ 100 h 558"/>
                <a:gd name="T56" fmla="*/ 442 w 748"/>
                <a:gd name="T57" fmla="*/ 78 h 558"/>
                <a:gd name="T58" fmla="*/ 470 w 748"/>
                <a:gd name="T59" fmla="*/ 52 h 558"/>
                <a:gd name="T60" fmla="*/ 514 w 748"/>
                <a:gd name="T61" fmla="*/ 38 h 558"/>
                <a:gd name="T62" fmla="*/ 588 w 748"/>
                <a:gd name="T63" fmla="*/ 10 h 558"/>
                <a:gd name="T64" fmla="*/ 632 w 748"/>
                <a:gd name="T65" fmla="*/ 0 h 558"/>
                <a:gd name="T66" fmla="*/ 672 w 748"/>
                <a:gd name="T67" fmla="*/ 54 h 558"/>
                <a:gd name="T68" fmla="*/ 640 w 748"/>
                <a:gd name="T69" fmla="*/ 112 h 558"/>
                <a:gd name="T70" fmla="*/ 642 w 748"/>
                <a:gd name="T71" fmla="*/ 142 h 558"/>
                <a:gd name="T72" fmla="*/ 682 w 748"/>
                <a:gd name="T73" fmla="*/ 172 h 558"/>
                <a:gd name="T74" fmla="*/ 734 w 748"/>
                <a:gd name="T75" fmla="*/ 180 h 558"/>
                <a:gd name="T76" fmla="*/ 748 w 748"/>
                <a:gd name="T77" fmla="*/ 220 h 558"/>
                <a:gd name="T78" fmla="*/ 734 w 748"/>
                <a:gd name="T79" fmla="*/ 254 h 558"/>
                <a:gd name="T80" fmla="*/ 722 w 748"/>
                <a:gd name="T81" fmla="*/ 264 h 558"/>
                <a:gd name="T82" fmla="*/ 712 w 748"/>
                <a:gd name="T83" fmla="*/ 312 h 558"/>
                <a:gd name="T84" fmla="*/ 688 w 748"/>
                <a:gd name="T85" fmla="*/ 346 h 558"/>
                <a:gd name="T86" fmla="*/ 672 w 748"/>
                <a:gd name="T87" fmla="*/ 360 h 558"/>
                <a:gd name="T88" fmla="*/ 634 w 748"/>
                <a:gd name="T89" fmla="*/ 406 h 558"/>
                <a:gd name="T90" fmla="*/ 614 w 748"/>
                <a:gd name="T91" fmla="*/ 424 h 558"/>
                <a:gd name="T92" fmla="*/ 586 w 748"/>
                <a:gd name="T93" fmla="*/ 448 h 558"/>
                <a:gd name="T94" fmla="*/ 570 w 748"/>
                <a:gd name="T95" fmla="*/ 468 h 558"/>
                <a:gd name="T96" fmla="*/ 566 w 748"/>
                <a:gd name="T97" fmla="*/ 474 h 558"/>
                <a:gd name="T98" fmla="*/ 546 w 748"/>
                <a:gd name="T99" fmla="*/ 484 h 558"/>
                <a:gd name="T100" fmla="*/ 518 w 748"/>
                <a:gd name="T101" fmla="*/ 534 h 558"/>
                <a:gd name="T102" fmla="*/ 466 w 748"/>
                <a:gd name="T103" fmla="*/ 558 h 55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748" h="558">
                  <a:moveTo>
                    <a:pt x="450" y="558"/>
                  </a:moveTo>
                  <a:lnTo>
                    <a:pt x="450" y="558"/>
                  </a:lnTo>
                  <a:lnTo>
                    <a:pt x="450" y="540"/>
                  </a:lnTo>
                  <a:lnTo>
                    <a:pt x="446" y="540"/>
                  </a:lnTo>
                  <a:lnTo>
                    <a:pt x="444" y="538"/>
                  </a:lnTo>
                  <a:lnTo>
                    <a:pt x="440" y="532"/>
                  </a:lnTo>
                  <a:lnTo>
                    <a:pt x="428" y="530"/>
                  </a:lnTo>
                  <a:lnTo>
                    <a:pt x="426" y="522"/>
                  </a:lnTo>
                  <a:lnTo>
                    <a:pt x="422" y="516"/>
                  </a:lnTo>
                  <a:lnTo>
                    <a:pt x="418" y="510"/>
                  </a:lnTo>
                  <a:lnTo>
                    <a:pt x="414" y="508"/>
                  </a:lnTo>
                  <a:lnTo>
                    <a:pt x="410" y="508"/>
                  </a:lnTo>
                  <a:lnTo>
                    <a:pt x="406" y="508"/>
                  </a:lnTo>
                  <a:lnTo>
                    <a:pt x="396" y="510"/>
                  </a:lnTo>
                  <a:lnTo>
                    <a:pt x="390" y="536"/>
                  </a:lnTo>
                  <a:lnTo>
                    <a:pt x="322" y="540"/>
                  </a:lnTo>
                  <a:lnTo>
                    <a:pt x="280" y="532"/>
                  </a:lnTo>
                  <a:lnTo>
                    <a:pt x="246" y="528"/>
                  </a:lnTo>
                  <a:lnTo>
                    <a:pt x="218" y="498"/>
                  </a:lnTo>
                  <a:lnTo>
                    <a:pt x="208" y="478"/>
                  </a:lnTo>
                  <a:lnTo>
                    <a:pt x="204" y="478"/>
                  </a:lnTo>
                  <a:lnTo>
                    <a:pt x="200" y="464"/>
                  </a:lnTo>
                  <a:lnTo>
                    <a:pt x="202" y="452"/>
                  </a:lnTo>
                  <a:lnTo>
                    <a:pt x="206" y="442"/>
                  </a:lnTo>
                  <a:lnTo>
                    <a:pt x="212" y="432"/>
                  </a:lnTo>
                  <a:lnTo>
                    <a:pt x="212" y="406"/>
                  </a:lnTo>
                  <a:lnTo>
                    <a:pt x="188" y="390"/>
                  </a:lnTo>
                  <a:lnTo>
                    <a:pt x="188" y="384"/>
                  </a:lnTo>
                  <a:lnTo>
                    <a:pt x="142" y="382"/>
                  </a:lnTo>
                  <a:lnTo>
                    <a:pt x="104" y="378"/>
                  </a:lnTo>
                  <a:lnTo>
                    <a:pt x="82" y="368"/>
                  </a:lnTo>
                  <a:lnTo>
                    <a:pt x="72" y="344"/>
                  </a:lnTo>
                  <a:lnTo>
                    <a:pt x="104" y="342"/>
                  </a:lnTo>
                  <a:lnTo>
                    <a:pt x="112" y="338"/>
                  </a:lnTo>
                  <a:lnTo>
                    <a:pt x="122" y="332"/>
                  </a:lnTo>
                  <a:lnTo>
                    <a:pt x="140" y="316"/>
                  </a:lnTo>
                  <a:lnTo>
                    <a:pt x="148" y="300"/>
                  </a:lnTo>
                  <a:lnTo>
                    <a:pt x="150" y="286"/>
                  </a:lnTo>
                  <a:lnTo>
                    <a:pt x="148" y="274"/>
                  </a:lnTo>
                  <a:lnTo>
                    <a:pt x="142" y="262"/>
                  </a:lnTo>
                  <a:lnTo>
                    <a:pt x="114" y="260"/>
                  </a:lnTo>
                  <a:lnTo>
                    <a:pt x="102" y="252"/>
                  </a:lnTo>
                  <a:lnTo>
                    <a:pt x="88" y="246"/>
                  </a:lnTo>
                  <a:lnTo>
                    <a:pt x="64" y="238"/>
                  </a:lnTo>
                  <a:lnTo>
                    <a:pt x="40" y="230"/>
                  </a:lnTo>
                  <a:lnTo>
                    <a:pt x="20" y="222"/>
                  </a:lnTo>
                  <a:lnTo>
                    <a:pt x="6" y="204"/>
                  </a:lnTo>
                  <a:lnTo>
                    <a:pt x="2" y="196"/>
                  </a:lnTo>
                  <a:lnTo>
                    <a:pt x="0" y="192"/>
                  </a:lnTo>
                  <a:lnTo>
                    <a:pt x="12" y="174"/>
                  </a:lnTo>
                  <a:lnTo>
                    <a:pt x="18" y="166"/>
                  </a:lnTo>
                  <a:lnTo>
                    <a:pt x="22" y="162"/>
                  </a:lnTo>
                  <a:lnTo>
                    <a:pt x="30" y="158"/>
                  </a:lnTo>
                  <a:lnTo>
                    <a:pt x="36" y="156"/>
                  </a:lnTo>
                  <a:lnTo>
                    <a:pt x="48" y="154"/>
                  </a:lnTo>
                  <a:lnTo>
                    <a:pt x="62" y="154"/>
                  </a:lnTo>
                  <a:lnTo>
                    <a:pt x="90" y="164"/>
                  </a:lnTo>
                  <a:lnTo>
                    <a:pt x="120" y="190"/>
                  </a:lnTo>
                  <a:lnTo>
                    <a:pt x="130" y="192"/>
                  </a:lnTo>
                  <a:lnTo>
                    <a:pt x="142" y="192"/>
                  </a:lnTo>
                  <a:lnTo>
                    <a:pt x="156" y="192"/>
                  </a:lnTo>
                  <a:lnTo>
                    <a:pt x="172" y="190"/>
                  </a:lnTo>
                  <a:lnTo>
                    <a:pt x="188" y="174"/>
                  </a:lnTo>
                  <a:lnTo>
                    <a:pt x="206" y="156"/>
                  </a:lnTo>
                  <a:lnTo>
                    <a:pt x="222" y="136"/>
                  </a:lnTo>
                  <a:lnTo>
                    <a:pt x="238" y="120"/>
                  </a:lnTo>
                  <a:lnTo>
                    <a:pt x="240" y="98"/>
                  </a:lnTo>
                  <a:lnTo>
                    <a:pt x="264" y="96"/>
                  </a:lnTo>
                  <a:lnTo>
                    <a:pt x="274" y="110"/>
                  </a:lnTo>
                  <a:lnTo>
                    <a:pt x="284" y="114"/>
                  </a:lnTo>
                  <a:lnTo>
                    <a:pt x="294" y="120"/>
                  </a:lnTo>
                  <a:lnTo>
                    <a:pt x="308" y="128"/>
                  </a:lnTo>
                  <a:lnTo>
                    <a:pt x="324" y="134"/>
                  </a:lnTo>
                  <a:lnTo>
                    <a:pt x="342" y="134"/>
                  </a:lnTo>
                  <a:lnTo>
                    <a:pt x="384" y="120"/>
                  </a:lnTo>
                  <a:lnTo>
                    <a:pt x="398" y="108"/>
                  </a:lnTo>
                  <a:lnTo>
                    <a:pt x="410" y="100"/>
                  </a:lnTo>
                  <a:lnTo>
                    <a:pt x="422" y="92"/>
                  </a:lnTo>
                  <a:lnTo>
                    <a:pt x="438" y="84"/>
                  </a:lnTo>
                  <a:lnTo>
                    <a:pt x="442" y="78"/>
                  </a:lnTo>
                  <a:lnTo>
                    <a:pt x="450" y="72"/>
                  </a:lnTo>
                  <a:lnTo>
                    <a:pt x="462" y="56"/>
                  </a:lnTo>
                  <a:lnTo>
                    <a:pt x="470" y="52"/>
                  </a:lnTo>
                  <a:lnTo>
                    <a:pt x="476" y="46"/>
                  </a:lnTo>
                  <a:lnTo>
                    <a:pt x="494" y="40"/>
                  </a:lnTo>
                  <a:lnTo>
                    <a:pt x="514" y="38"/>
                  </a:lnTo>
                  <a:lnTo>
                    <a:pt x="550" y="36"/>
                  </a:lnTo>
                  <a:lnTo>
                    <a:pt x="570" y="22"/>
                  </a:lnTo>
                  <a:lnTo>
                    <a:pt x="588" y="10"/>
                  </a:lnTo>
                  <a:lnTo>
                    <a:pt x="596" y="6"/>
                  </a:lnTo>
                  <a:lnTo>
                    <a:pt x="606" y="2"/>
                  </a:lnTo>
                  <a:lnTo>
                    <a:pt x="618" y="0"/>
                  </a:lnTo>
                  <a:lnTo>
                    <a:pt x="632" y="0"/>
                  </a:lnTo>
                  <a:lnTo>
                    <a:pt x="654" y="36"/>
                  </a:lnTo>
                  <a:lnTo>
                    <a:pt x="672" y="54"/>
                  </a:lnTo>
                  <a:lnTo>
                    <a:pt x="656" y="82"/>
                  </a:lnTo>
                  <a:lnTo>
                    <a:pt x="646" y="96"/>
                  </a:lnTo>
                  <a:lnTo>
                    <a:pt x="640" y="112"/>
                  </a:lnTo>
                  <a:lnTo>
                    <a:pt x="638" y="140"/>
                  </a:lnTo>
                  <a:lnTo>
                    <a:pt x="642" y="142"/>
                  </a:lnTo>
                  <a:lnTo>
                    <a:pt x="650" y="142"/>
                  </a:lnTo>
                  <a:lnTo>
                    <a:pt x="672" y="142"/>
                  </a:lnTo>
                  <a:lnTo>
                    <a:pt x="682" y="172"/>
                  </a:lnTo>
                  <a:lnTo>
                    <a:pt x="690" y="184"/>
                  </a:lnTo>
                  <a:lnTo>
                    <a:pt x="734" y="180"/>
                  </a:lnTo>
                  <a:lnTo>
                    <a:pt x="740" y="190"/>
                  </a:lnTo>
                  <a:lnTo>
                    <a:pt x="744" y="204"/>
                  </a:lnTo>
                  <a:lnTo>
                    <a:pt x="748" y="220"/>
                  </a:lnTo>
                  <a:lnTo>
                    <a:pt x="748" y="238"/>
                  </a:lnTo>
                  <a:lnTo>
                    <a:pt x="740" y="248"/>
                  </a:lnTo>
                  <a:lnTo>
                    <a:pt x="734" y="254"/>
                  </a:lnTo>
                  <a:lnTo>
                    <a:pt x="726" y="258"/>
                  </a:lnTo>
                  <a:lnTo>
                    <a:pt x="724" y="262"/>
                  </a:lnTo>
                  <a:lnTo>
                    <a:pt x="722" y="264"/>
                  </a:lnTo>
                  <a:lnTo>
                    <a:pt x="718" y="266"/>
                  </a:lnTo>
                  <a:lnTo>
                    <a:pt x="712" y="312"/>
                  </a:lnTo>
                  <a:lnTo>
                    <a:pt x="706" y="324"/>
                  </a:lnTo>
                  <a:lnTo>
                    <a:pt x="700" y="338"/>
                  </a:lnTo>
                  <a:lnTo>
                    <a:pt x="688" y="346"/>
                  </a:lnTo>
                  <a:lnTo>
                    <a:pt x="682" y="350"/>
                  </a:lnTo>
                  <a:lnTo>
                    <a:pt x="682" y="356"/>
                  </a:lnTo>
                  <a:lnTo>
                    <a:pt x="672" y="360"/>
                  </a:lnTo>
                  <a:lnTo>
                    <a:pt x="664" y="366"/>
                  </a:lnTo>
                  <a:lnTo>
                    <a:pt x="656" y="376"/>
                  </a:lnTo>
                  <a:lnTo>
                    <a:pt x="648" y="386"/>
                  </a:lnTo>
                  <a:lnTo>
                    <a:pt x="634" y="406"/>
                  </a:lnTo>
                  <a:lnTo>
                    <a:pt x="626" y="414"/>
                  </a:lnTo>
                  <a:lnTo>
                    <a:pt x="616" y="420"/>
                  </a:lnTo>
                  <a:lnTo>
                    <a:pt x="614" y="424"/>
                  </a:lnTo>
                  <a:lnTo>
                    <a:pt x="610" y="428"/>
                  </a:lnTo>
                  <a:lnTo>
                    <a:pt x="600" y="434"/>
                  </a:lnTo>
                  <a:lnTo>
                    <a:pt x="586" y="448"/>
                  </a:lnTo>
                  <a:lnTo>
                    <a:pt x="572" y="464"/>
                  </a:lnTo>
                  <a:lnTo>
                    <a:pt x="570" y="466"/>
                  </a:lnTo>
                  <a:lnTo>
                    <a:pt x="570" y="468"/>
                  </a:lnTo>
                  <a:lnTo>
                    <a:pt x="566" y="468"/>
                  </a:lnTo>
                  <a:lnTo>
                    <a:pt x="566" y="474"/>
                  </a:lnTo>
                  <a:lnTo>
                    <a:pt x="560" y="474"/>
                  </a:lnTo>
                  <a:lnTo>
                    <a:pt x="556" y="476"/>
                  </a:lnTo>
                  <a:lnTo>
                    <a:pt x="546" y="484"/>
                  </a:lnTo>
                  <a:lnTo>
                    <a:pt x="532" y="500"/>
                  </a:lnTo>
                  <a:lnTo>
                    <a:pt x="518" y="534"/>
                  </a:lnTo>
                  <a:lnTo>
                    <a:pt x="502" y="538"/>
                  </a:lnTo>
                  <a:lnTo>
                    <a:pt x="488" y="544"/>
                  </a:lnTo>
                  <a:lnTo>
                    <a:pt x="478" y="550"/>
                  </a:lnTo>
                  <a:lnTo>
                    <a:pt x="466" y="558"/>
                  </a:lnTo>
                  <a:lnTo>
                    <a:pt x="450" y="558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41" name="Freeform 14"/>
            <p:cNvSpPr/>
            <p:nvPr/>
          </p:nvSpPr>
          <p:spPr bwMode="auto">
            <a:xfrm>
              <a:off x="7410293" y="5435040"/>
              <a:ext cx="247052" cy="619622"/>
            </a:xfrm>
            <a:custGeom>
              <a:avLst/>
              <a:gdLst>
                <a:gd name="T0" fmla="*/ 76 w 156"/>
                <a:gd name="T1" fmla="*/ 390 h 390"/>
                <a:gd name="T2" fmla="*/ 76 w 156"/>
                <a:gd name="T3" fmla="*/ 390 h 390"/>
                <a:gd name="T4" fmla="*/ 46 w 156"/>
                <a:gd name="T5" fmla="*/ 344 h 390"/>
                <a:gd name="T6" fmla="*/ 46 w 156"/>
                <a:gd name="T7" fmla="*/ 344 h 390"/>
                <a:gd name="T8" fmla="*/ 26 w 156"/>
                <a:gd name="T9" fmla="*/ 338 h 390"/>
                <a:gd name="T10" fmla="*/ 26 w 156"/>
                <a:gd name="T11" fmla="*/ 338 h 390"/>
                <a:gd name="T12" fmla="*/ 22 w 156"/>
                <a:gd name="T13" fmla="*/ 324 h 390"/>
                <a:gd name="T14" fmla="*/ 14 w 156"/>
                <a:gd name="T15" fmla="*/ 310 h 390"/>
                <a:gd name="T16" fmla="*/ 6 w 156"/>
                <a:gd name="T17" fmla="*/ 300 h 390"/>
                <a:gd name="T18" fmla="*/ 0 w 156"/>
                <a:gd name="T19" fmla="*/ 294 h 390"/>
                <a:gd name="T20" fmla="*/ 0 w 156"/>
                <a:gd name="T21" fmla="*/ 294 h 390"/>
                <a:gd name="T22" fmla="*/ 0 w 156"/>
                <a:gd name="T23" fmla="*/ 272 h 390"/>
                <a:gd name="T24" fmla="*/ 0 w 156"/>
                <a:gd name="T25" fmla="*/ 272 h 390"/>
                <a:gd name="T26" fmla="*/ 4 w 156"/>
                <a:gd name="T27" fmla="*/ 242 h 390"/>
                <a:gd name="T28" fmla="*/ 6 w 156"/>
                <a:gd name="T29" fmla="*/ 230 h 390"/>
                <a:gd name="T30" fmla="*/ 8 w 156"/>
                <a:gd name="T31" fmla="*/ 216 h 390"/>
                <a:gd name="T32" fmla="*/ 8 w 156"/>
                <a:gd name="T33" fmla="*/ 216 h 390"/>
                <a:gd name="T34" fmla="*/ 4 w 156"/>
                <a:gd name="T35" fmla="*/ 202 h 390"/>
                <a:gd name="T36" fmla="*/ 4 w 156"/>
                <a:gd name="T37" fmla="*/ 192 h 390"/>
                <a:gd name="T38" fmla="*/ 4 w 156"/>
                <a:gd name="T39" fmla="*/ 182 h 390"/>
                <a:gd name="T40" fmla="*/ 8 w 156"/>
                <a:gd name="T41" fmla="*/ 174 h 390"/>
                <a:gd name="T42" fmla="*/ 18 w 156"/>
                <a:gd name="T43" fmla="*/ 158 h 390"/>
                <a:gd name="T44" fmla="*/ 30 w 156"/>
                <a:gd name="T45" fmla="*/ 142 h 390"/>
                <a:gd name="T46" fmla="*/ 30 w 156"/>
                <a:gd name="T47" fmla="*/ 142 h 390"/>
                <a:gd name="T48" fmla="*/ 38 w 156"/>
                <a:gd name="T49" fmla="*/ 108 h 390"/>
                <a:gd name="T50" fmla="*/ 38 w 156"/>
                <a:gd name="T51" fmla="*/ 108 h 390"/>
                <a:gd name="T52" fmla="*/ 48 w 156"/>
                <a:gd name="T53" fmla="*/ 84 h 390"/>
                <a:gd name="T54" fmla="*/ 56 w 156"/>
                <a:gd name="T55" fmla="*/ 64 h 390"/>
                <a:gd name="T56" fmla="*/ 68 w 156"/>
                <a:gd name="T57" fmla="*/ 46 h 390"/>
                <a:gd name="T58" fmla="*/ 84 w 156"/>
                <a:gd name="T59" fmla="*/ 28 h 390"/>
                <a:gd name="T60" fmla="*/ 84 w 156"/>
                <a:gd name="T61" fmla="*/ 28 h 390"/>
                <a:gd name="T62" fmla="*/ 116 w 156"/>
                <a:gd name="T63" fmla="*/ 2 h 390"/>
                <a:gd name="T64" fmla="*/ 116 w 156"/>
                <a:gd name="T65" fmla="*/ 2 h 390"/>
                <a:gd name="T66" fmla="*/ 150 w 156"/>
                <a:gd name="T67" fmla="*/ 0 h 390"/>
                <a:gd name="T68" fmla="*/ 150 w 156"/>
                <a:gd name="T69" fmla="*/ 0 h 390"/>
                <a:gd name="T70" fmla="*/ 154 w 156"/>
                <a:gd name="T71" fmla="*/ 18 h 390"/>
                <a:gd name="T72" fmla="*/ 156 w 156"/>
                <a:gd name="T73" fmla="*/ 32 h 390"/>
                <a:gd name="T74" fmla="*/ 156 w 156"/>
                <a:gd name="T75" fmla="*/ 44 h 390"/>
                <a:gd name="T76" fmla="*/ 156 w 156"/>
                <a:gd name="T77" fmla="*/ 44 h 390"/>
                <a:gd name="T78" fmla="*/ 150 w 156"/>
                <a:gd name="T79" fmla="*/ 56 h 390"/>
                <a:gd name="T80" fmla="*/ 146 w 156"/>
                <a:gd name="T81" fmla="*/ 70 h 390"/>
                <a:gd name="T82" fmla="*/ 144 w 156"/>
                <a:gd name="T83" fmla="*/ 86 h 390"/>
                <a:gd name="T84" fmla="*/ 142 w 156"/>
                <a:gd name="T85" fmla="*/ 102 h 390"/>
                <a:gd name="T86" fmla="*/ 144 w 156"/>
                <a:gd name="T87" fmla="*/ 138 h 390"/>
                <a:gd name="T88" fmla="*/ 146 w 156"/>
                <a:gd name="T89" fmla="*/ 174 h 390"/>
                <a:gd name="T90" fmla="*/ 146 w 156"/>
                <a:gd name="T91" fmla="*/ 174 h 390"/>
                <a:gd name="T92" fmla="*/ 138 w 156"/>
                <a:gd name="T93" fmla="*/ 196 h 390"/>
                <a:gd name="T94" fmla="*/ 126 w 156"/>
                <a:gd name="T95" fmla="*/ 222 h 390"/>
                <a:gd name="T96" fmla="*/ 102 w 156"/>
                <a:gd name="T97" fmla="*/ 270 h 390"/>
                <a:gd name="T98" fmla="*/ 102 w 156"/>
                <a:gd name="T99" fmla="*/ 270 h 390"/>
                <a:gd name="T100" fmla="*/ 96 w 156"/>
                <a:gd name="T101" fmla="*/ 290 h 390"/>
                <a:gd name="T102" fmla="*/ 96 w 156"/>
                <a:gd name="T103" fmla="*/ 290 h 390"/>
                <a:gd name="T104" fmla="*/ 84 w 156"/>
                <a:gd name="T105" fmla="*/ 382 h 390"/>
                <a:gd name="T106" fmla="*/ 84 w 156"/>
                <a:gd name="T107" fmla="*/ 382 h 390"/>
                <a:gd name="T108" fmla="*/ 80 w 156"/>
                <a:gd name="T109" fmla="*/ 386 h 390"/>
                <a:gd name="T110" fmla="*/ 76 w 156"/>
                <a:gd name="T111" fmla="*/ 390 h 390"/>
                <a:gd name="T112" fmla="*/ 76 w 156"/>
                <a:gd name="T113" fmla="*/ 390 h 39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56" h="390">
                  <a:moveTo>
                    <a:pt x="76" y="390"/>
                  </a:moveTo>
                  <a:lnTo>
                    <a:pt x="76" y="390"/>
                  </a:lnTo>
                  <a:lnTo>
                    <a:pt x="46" y="344"/>
                  </a:lnTo>
                  <a:lnTo>
                    <a:pt x="26" y="338"/>
                  </a:lnTo>
                  <a:lnTo>
                    <a:pt x="22" y="324"/>
                  </a:lnTo>
                  <a:lnTo>
                    <a:pt x="14" y="310"/>
                  </a:lnTo>
                  <a:lnTo>
                    <a:pt x="6" y="300"/>
                  </a:lnTo>
                  <a:lnTo>
                    <a:pt x="0" y="294"/>
                  </a:lnTo>
                  <a:lnTo>
                    <a:pt x="0" y="272"/>
                  </a:lnTo>
                  <a:lnTo>
                    <a:pt x="4" y="242"/>
                  </a:lnTo>
                  <a:lnTo>
                    <a:pt x="6" y="230"/>
                  </a:lnTo>
                  <a:lnTo>
                    <a:pt x="8" y="216"/>
                  </a:lnTo>
                  <a:lnTo>
                    <a:pt x="4" y="202"/>
                  </a:lnTo>
                  <a:lnTo>
                    <a:pt x="4" y="192"/>
                  </a:lnTo>
                  <a:lnTo>
                    <a:pt x="4" y="182"/>
                  </a:lnTo>
                  <a:lnTo>
                    <a:pt x="8" y="174"/>
                  </a:lnTo>
                  <a:lnTo>
                    <a:pt x="18" y="158"/>
                  </a:lnTo>
                  <a:lnTo>
                    <a:pt x="30" y="142"/>
                  </a:lnTo>
                  <a:lnTo>
                    <a:pt x="38" y="108"/>
                  </a:lnTo>
                  <a:lnTo>
                    <a:pt x="48" y="84"/>
                  </a:lnTo>
                  <a:lnTo>
                    <a:pt x="56" y="64"/>
                  </a:lnTo>
                  <a:lnTo>
                    <a:pt x="68" y="46"/>
                  </a:lnTo>
                  <a:lnTo>
                    <a:pt x="84" y="28"/>
                  </a:lnTo>
                  <a:lnTo>
                    <a:pt x="116" y="2"/>
                  </a:lnTo>
                  <a:lnTo>
                    <a:pt x="150" y="0"/>
                  </a:lnTo>
                  <a:lnTo>
                    <a:pt x="154" y="18"/>
                  </a:lnTo>
                  <a:lnTo>
                    <a:pt x="156" y="32"/>
                  </a:lnTo>
                  <a:lnTo>
                    <a:pt x="156" y="44"/>
                  </a:lnTo>
                  <a:lnTo>
                    <a:pt x="150" y="56"/>
                  </a:lnTo>
                  <a:lnTo>
                    <a:pt x="146" y="70"/>
                  </a:lnTo>
                  <a:lnTo>
                    <a:pt x="144" y="86"/>
                  </a:lnTo>
                  <a:lnTo>
                    <a:pt x="142" y="102"/>
                  </a:lnTo>
                  <a:lnTo>
                    <a:pt x="144" y="138"/>
                  </a:lnTo>
                  <a:lnTo>
                    <a:pt x="146" y="174"/>
                  </a:lnTo>
                  <a:lnTo>
                    <a:pt x="138" y="196"/>
                  </a:lnTo>
                  <a:lnTo>
                    <a:pt x="126" y="222"/>
                  </a:lnTo>
                  <a:lnTo>
                    <a:pt x="102" y="270"/>
                  </a:lnTo>
                  <a:lnTo>
                    <a:pt x="96" y="290"/>
                  </a:lnTo>
                  <a:lnTo>
                    <a:pt x="84" y="382"/>
                  </a:lnTo>
                  <a:lnTo>
                    <a:pt x="80" y="386"/>
                  </a:lnTo>
                  <a:lnTo>
                    <a:pt x="76" y="390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43" name="Freeform 15"/>
            <p:cNvSpPr/>
            <p:nvPr/>
          </p:nvSpPr>
          <p:spPr bwMode="auto">
            <a:xfrm>
              <a:off x="6709639" y="4912614"/>
              <a:ext cx="656104" cy="852487"/>
            </a:xfrm>
            <a:custGeom>
              <a:avLst/>
              <a:gdLst>
                <a:gd name="T0" fmla="*/ 136 w 414"/>
                <a:gd name="T1" fmla="*/ 532 h 538"/>
                <a:gd name="T2" fmla="*/ 122 w 414"/>
                <a:gd name="T3" fmla="*/ 508 h 538"/>
                <a:gd name="T4" fmla="*/ 116 w 414"/>
                <a:gd name="T5" fmla="*/ 498 h 538"/>
                <a:gd name="T6" fmla="*/ 58 w 414"/>
                <a:gd name="T7" fmla="*/ 426 h 538"/>
                <a:gd name="T8" fmla="*/ 12 w 414"/>
                <a:gd name="T9" fmla="*/ 420 h 538"/>
                <a:gd name="T10" fmla="*/ 0 w 414"/>
                <a:gd name="T11" fmla="*/ 402 h 538"/>
                <a:gd name="T12" fmla="*/ 6 w 414"/>
                <a:gd name="T13" fmla="*/ 360 h 538"/>
                <a:gd name="T14" fmla="*/ 10 w 414"/>
                <a:gd name="T15" fmla="*/ 332 h 538"/>
                <a:gd name="T16" fmla="*/ 8 w 414"/>
                <a:gd name="T17" fmla="*/ 306 h 538"/>
                <a:gd name="T18" fmla="*/ 44 w 414"/>
                <a:gd name="T19" fmla="*/ 246 h 538"/>
                <a:gd name="T20" fmla="*/ 42 w 414"/>
                <a:gd name="T21" fmla="*/ 200 h 538"/>
                <a:gd name="T22" fmla="*/ 46 w 414"/>
                <a:gd name="T23" fmla="*/ 190 h 538"/>
                <a:gd name="T24" fmla="*/ 74 w 414"/>
                <a:gd name="T25" fmla="*/ 174 h 538"/>
                <a:gd name="T26" fmla="*/ 102 w 414"/>
                <a:gd name="T27" fmla="*/ 134 h 538"/>
                <a:gd name="T28" fmla="*/ 102 w 414"/>
                <a:gd name="T29" fmla="*/ 116 h 538"/>
                <a:gd name="T30" fmla="*/ 92 w 414"/>
                <a:gd name="T31" fmla="*/ 88 h 538"/>
                <a:gd name="T32" fmla="*/ 104 w 414"/>
                <a:gd name="T33" fmla="*/ 72 h 538"/>
                <a:gd name="T34" fmla="*/ 132 w 414"/>
                <a:gd name="T35" fmla="*/ 58 h 538"/>
                <a:gd name="T36" fmla="*/ 172 w 414"/>
                <a:gd name="T37" fmla="*/ 48 h 538"/>
                <a:gd name="T38" fmla="*/ 190 w 414"/>
                <a:gd name="T39" fmla="*/ 28 h 538"/>
                <a:gd name="T40" fmla="*/ 204 w 414"/>
                <a:gd name="T41" fmla="*/ 2 h 538"/>
                <a:gd name="T42" fmla="*/ 224 w 414"/>
                <a:gd name="T43" fmla="*/ 2 h 538"/>
                <a:gd name="T44" fmla="*/ 236 w 414"/>
                <a:gd name="T45" fmla="*/ 16 h 538"/>
                <a:gd name="T46" fmla="*/ 250 w 414"/>
                <a:gd name="T47" fmla="*/ 64 h 538"/>
                <a:gd name="T48" fmla="*/ 280 w 414"/>
                <a:gd name="T49" fmla="*/ 96 h 538"/>
                <a:gd name="T50" fmla="*/ 336 w 414"/>
                <a:gd name="T51" fmla="*/ 100 h 538"/>
                <a:gd name="T52" fmla="*/ 366 w 414"/>
                <a:gd name="T53" fmla="*/ 86 h 538"/>
                <a:gd name="T54" fmla="*/ 404 w 414"/>
                <a:gd name="T55" fmla="*/ 84 h 538"/>
                <a:gd name="T56" fmla="*/ 398 w 414"/>
                <a:gd name="T57" fmla="*/ 104 h 538"/>
                <a:gd name="T58" fmla="*/ 384 w 414"/>
                <a:gd name="T59" fmla="*/ 124 h 538"/>
                <a:gd name="T60" fmla="*/ 362 w 414"/>
                <a:gd name="T61" fmla="*/ 154 h 538"/>
                <a:gd name="T62" fmla="*/ 330 w 414"/>
                <a:gd name="T63" fmla="*/ 162 h 538"/>
                <a:gd name="T64" fmla="*/ 328 w 414"/>
                <a:gd name="T65" fmla="*/ 180 h 538"/>
                <a:gd name="T66" fmla="*/ 348 w 414"/>
                <a:gd name="T67" fmla="*/ 198 h 538"/>
                <a:gd name="T68" fmla="*/ 350 w 414"/>
                <a:gd name="T69" fmla="*/ 222 h 538"/>
                <a:gd name="T70" fmla="*/ 348 w 414"/>
                <a:gd name="T71" fmla="*/ 240 h 538"/>
                <a:gd name="T72" fmla="*/ 340 w 414"/>
                <a:gd name="T73" fmla="*/ 278 h 538"/>
                <a:gd name="T74" fmla="*/ 346 w 414"/>
                <a:gd name="T75" fmla="*/ 296 h 538"/>
                <a:gd name="T76" fmla="*/ 356 w 414"/>
                <a:gd name="T77" fmla="*/ 308 h 538"/>
                <a:gd name="T78" fmla="*/ 350 w 414"/>
                <a:gd name="T79" fmla="*/ 306 h 538"/>
                <a:gd name="T80" fmla="*/ 318 w 414"/>
                <a:gd name="T81" fmla="*/ 312 h 538"/>
                <a:gd name="T82" fmla="*/ 318 w 414"/>
                <a:gd name="T83" fmla="*/ 336 h 538"/>
                <a:gd name="T84" fmla="*/ 296 w 414"/>
                <a:gd name="T85" fmla="*/ 354 h 538"/>
                <a:gd name="T86" fmla="*/ 288 w 414"/>
                <a:gd name="T87" fmla="*/ 384 h 538"/>
                <a:gd name="T88" fmla="*/ 268 w 414"/>
                <a:gd name="T89" fmla="*/ 408 h 538"/>
                <a:gd name="T90" fmla="*/ 228 w 414"/>
                <a:gd name="T91" fmla="*/ 416 h 538"/>
                <a:gd name="T92" fmla="*/ 240 w 414"/>
                <a:gd name="T93" fmla="*/ 440 h 538"/>
                <a:gd name="T94" fmla="*/ 218 w 414"/>
                <a:gd name="T95" fmla="*/ 450 h 538"/>
                <a:gd name="T96" fmla="*/ 184 w 414"/>
                <a:gd name="T97" fmla="*/ 480 h 538"/>
                <a:gd name="T98" fmla="*/ 166 w 414"/>
                <a:gd name="T99" fmla="*/ 514 h 538"/>
                <a:gd name="T100" fmla="*/ 150 w 414"/>
                <a:gd name="T101" fmla="*/ 528 h 53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14" h="538">
                  <a:moveTo>
                    <a:pt x="136" y="538"/>
                  </a:moveTo>
                  <a:lnTo>
                    <a:pt x="136" y="538"/>
                  </a:lnTo>
                  <a:lnTo>
                    <a:pt x="136" y="532"/>
                  </a:lnTo>
                  <a:lnTo>
                    <a:pt x="134" y="526"/>
                  </a:lnTo>
                  <a:lnTo>
                    <a:pt x="128" y="516"/>
                  </a:lnTo>
                  <a:lnTo>
                    <a:pt x="122" y="508"/>
                  </a:lnTo>
                  <a:lnTo>
                    <a:pt x="116" y="504"/>
                  </a:lnTo>
                  <a:lnTo>
                    <a:pt x="116" y="498"/>
                  </a:lnTo>
                  <a:lnTo>
                    <a:pt x="58" y="426"/>
                  </a:lnTo>
                  <a:lnTo>
                    <a:pt x="40" y="422"/>
                  </a:lnTo>
                  <a:lnTo>
                    <a:pt x="26" y="420"/>
                  </a:lnTo>
                  <a:lnTo>
                    <a:pt x="12" y="420"/>
                  </a:lnTo>
                  <a:lnTo>
                    <a:pt x="2" y="418"/>
                  </a:lnTo>
                  <a:lnTo>
                    <a:pt x="0" y="402"/>
                  </a:lnTo>
                  <a:lnTo>
                    <a:pt x="0" y="386"/>
                  </a:lnTo>
                  <a:lnTo>
                    <a:pt x="6" y="360"/>
                  </a:lnTo>
                  <a:lnTo>
                    <a:pt x="8" y="352"/>
                  </a:lnTo>
                  <a:lnTo>
                    <a:pt x="10" y="346"/>
                  </a:lnTo>
                  <a:lnTo>
                    <a:pt x="10" y="332"/>
                  </a:lnTo>
                  <a:lnTo>
                    <a:pt x="10" y="318"/>
                  </a:lnTo>
                  <a:lnTo>
                    <a:pt x="8" y="306"/>
                  </a:lnTo>
                  <a:lnTo>
                    <a:pt x="40" y="270"/>
                  </a:lnTo>
                  <a:lnTo>
                    <a:pt x="44" y="246"/>
                  </a:lnTo>
                  <a:lnTo>
                    <a:pt x="42" y="214"/>
                  </a:lnTo>
                  <a:lnTo>
                    <a:pt x="42" y="200"/>
                  </a:lnTo>
                  <a:lnTo>
                    <a:pt x="44" y="194"/>
                  </a:lnTo>
                  <a:lnTo>
                    <a:pt x="46" y="190"/>
                  </a:lnTo>
                  <a:lnTo>
                    <a:pt x="60" y="182"/>
                  </a:lnTo>
                  <a:lnTo>
                    <a:pt x="74" y="174"/>
                  </a:lnTo>
                  <a:lnTo>
                    <a:pt x="94" y="152"/>
                  </a:lnTo>
                  <a:lnTo>
                    <a:pt x="102" y="134"/>
                  </a:lnTo>
                  <a:lnTo>
                    <a:pt x="102" y="116"/>
                  </a:lnTo>
                  <a:lnTo>
                    <a:pt x="96" y="104"/>
                  </a:lnTo>
                  <a:lnTo>
                    <a:pt x="94" y="94"/>
                  </a:lnTo>
                  <a:lnTo>
                    <a:pt x="92" y="88"/>
                  </a:lnTo>
                  <a:lnTo>
                    <a:pt x="94" y="82"/>
                  </a:lnTo>
                  <a:lnTo>
                    <a:pt x="98" y="76"/>
                  </a:lnTo>
                  <a:lnTo>
                    <a:pt x="104" y="72"/>
                  </a:lnTo>
                  <a:lnTo>
                    <a:pt x="120" y="60"/>
                  </a:lnTo>
                  <a:lnTo>
                    <a:pt x="132" y="58"/>
                  </a:lnTo>
                  <a:lnTo>
                    <a:pt x="144" y="56"/>
                  </a:lnTo>
                  <a:lnTo>
                    <a:pt x="158" y="54"/>
                  </a:lnTo>
                  <a:lnTo>
                    <a:pt x="172" y="48"/>
                  </a:lnTo>
                  <a:lnTo>
                    <a:pt x="182" y="40"/>
                  </a:lnTo>
                  <a:lnTo>
                    <a:pt x="190" y="28"/>
                  </a:lnTo>
                  <a:lnTo>
                    <a:pt x="198" y="14"/>
                  </a:lnTo>
                  <a:lnTo>
                    <a:pt x="204" y="2"/>
                  </a:lnTo>
                  <a:lnTo>
                    <a:pt x="210" y="0"/>
                  </a:lnTo>
                  <a:lnTo>
                    <a:pt x="216" y="0"/>
                  </a:lnTo>
                  <a:lnTo>
                    <a:pt x="224" y="2"/>
                  </a:lnTo>
                  <a:lnTo>
                    <a:pt x="232" y="6"/>
                  </a:lnTo>
                  <a:lnTo>
                    <a:pt x="236" y="16"/>
                  </a:lnTo>
                  <a:lnTo>
                    <a:pt x="238" y="28"/>
                  </a:lnTo>
                  <a:lnTo>
                    <a:pt x="246" y="52"/>
                  </a:lnTo>
                  <a:lnTo>
                    <a:pt x="250" y="64"/>
                  </a:lnTo>
                  <a:lnTo>
                    <a:pt x="258" y="76"/>
                  </a:lnTo>
                  <a:lnTo>
                    <a:pt x="266" y="86"/>
                  </a:lnTo>
                  <a:lnTo>
                    <a:pt x="280" y="96"/>
                  </a:lnTo>
                  <a:lnTo>
                    <a:pt x="336" y="100"/>
                  </a:lnTo>
                  <a:lnTo>
                    <a:pt x="342" y="94"/>
                  </a:lnTo>
                  <a:lnTo>
                    <a:pt x="350" y="92"/>
                  </a:lnTo>
                  <a:lnTo>
                    <a:pt x="366" y="86"/>
                  </a:lnTo>
                  <a:lnTo>
                    <a:pt x="386" y="86"/>
                  </a:lnTo>
                  <a:lnTo>
                    <a:pt x="404" y="84"/>
                  </a:lnTo>
                  <a:lnTo>
                    <a:pt x="414" y="90"/>
                  </a:lnTo>
                  <a:lnTo>
                    <a:pt x="398" y="104"/>
                  </a:lnTo>
                  <a:lnTo>
                    <a:pt x="392" y="112"/>
                  </a:lnTo>
                  <a:lnTo>
                    <a:pt x="384" y="124"/>
                  </a:lnTo>
                  <a:lnTo>
                    <a:pt x="382" y="156"/>
                  </a:lnTo>
                  <a:lnTo>
                    <a:pt x="362" y="154"/>
                  </a:lnTo>
                  <a:lnTo>
                    <a:pt x="342" y="154"/>
                  </a:lnTo>
                  <a:lnTo>
                    <a:pt x="336" y="158"/>
                  </a:lnTo>
                  <a:lnTo>
                    <a:pt x="330" y="162"/>
                  </a:lnTo>
                  <a:lnTo>
                    <a:pt x="326" y="168"/>
                  </a:lnTo>
                  <a:lnTo>
                    <a:pt x="328" y="180"/>
                  </a:lnTo>
                  <a:lnTo>
                    <a:pt x="338" y="186"/>
                  </a:lnTo>
                  <a:lnTo>
                    <a:pt x="348" y="198"/>
                  </a:lnTo>
                  <a:lnTo>
                    <a:pt x="364" y="208"/>
                  </a:lnTo>
                  <a:lnTo>
                    <a:pt x="350" y="222"/>
                  </a:lnTo>
                  <a:lnTo>
                    <a:pt x="350" y="230"/>
                  </a:lnTo>
                  <a:lnTo>
                    <a:pt x="348" y="240"/>
                  </a:lnTo>
                  <a:lnTo>
                    <a:pt x="342" y="258"/>
                  </a:lnTo>
                  <a:lnTo>
                    <a:pt x="342" y="268"/>
                  </a:lnTo>
                  <a:lnTo>
                    <a:pt x="340" y="278"/>
                  </a:lnTo>
                  <a:lnTo>
                    <a:pt x="342" y="286"/>
                  </a:lnTo>
                  <a:lnTo>
                    <a:pt x="346" y="296"/>
                  </a:lnTo>
                  <a:lnTo>
                    <a:pt x="356" y="304"/>
                  </a:lnTo>
                  <a:lnTo>
                    <a:pt x="356" y="308"/>
                  </a:lnTo>
                  <a:lnTo>
                    <a:pt x="350" y="306"/>
                  </a:lnTo>
                  <a:lnTo>
                    <a:pt x="322" y="306"/>
                  </a:lnTo>
                  <a:lnTo>
                    <a:pt x="318" y="312"/>
                  </a:lnTo>
                  <a:lnTo>
                    <a:pt x="318" y="318"/>
                  </a:lnTo>
                  <a:lnTo>
                    <a:pt x="320" y="324"/>
                  </a:lnTo>
                  <a:lnTo>
                    <a:pt x="318" y="336"/>
                  </a:lnTo>
                  <a:lnTo>
                    <a:pt x="304" y="346"/>
                  </a:lnTo>
                  <a:lnTo>
                    <a:pt x="296" y="354"/>
                  </a:lnTo>
                  <a:lnTo>
                    <a:pt x="292" y="364"/>
                  </a:lnTo>
                  <a:lnTo>
                    <a:pt x="288" y="384"/>
                  </a:lnTo>
                  <a:lnTo>
                    <a:pt x="278" y="396"/>
                  </a:lnTo>
                  <a:lnTo>
                    <a:pt x="268" y="408"/>
                  </a:lnTo>
                  <a:lnTo>
                    <a:pt x="232" y="410"/>
                  </a:lnTo>
                  <a:lnTo>
                    <a:pt x="228" y="416"/>
                  </a:lnTo>
                  <a:lnTo>
                    <a:pt x="228" y="422"/>
                  </a:lnTo>
                  <a:lnTo>
                    <a:pt x="230" y="430"/>
                  </a:lnTo>
                  <a:lnTo>
                    <a:pt x="240" y="440"/>
                  </a:lnTo>
                  <a:lnTo>
                    <a:pt x="228" y="444"/>
                  </a:lnTo>
                  <a:lnTo>
                    <a:pt x="218" y="450"/>
                  </a:lnTo>
                  <a:lnTo>
                    <a:pt x="208" y="456"/>
                  </a:lnTo>
                  <a:lnTo>
                    <a:pt x="200" y="464"/>
                  </a:lnTo>
                  <a:lnTo>
                    <a:pt x="184" y="480"/>
                  </a:lnTo>
                  <a:lnTo>
                    <a:pt x="168" y="500"/>
                  </a:lnTo>
                  <a:lnTo>
                    <a:pt x="166" y="514"/>
                  </a:lnTo>
                  <a:lnTo>
                    <a:pt x="158" y="522"/>
                  </a:lnTo>
                  <a:lnTo>
                    <a:pt x="150" y="528"/>
                  </a:lnTo>
                  <a:lnTo>
                    <a:pt x="136" y="538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44" name="Freeform 16"/>
            <p:cNvSpPr/>
            <p:nvPr/>
          </p:nvSpPr>
          <p:spPr bwMode="auto">
            <a:xfrm>
              <a:off x="4688676" y="4829593"/>
              <a:ext cx="961880" cy="844386"/>
            </a:xfrm>
            <a:custGeom>
              <a:avLst/>
              <a:gdLst>
                <a:gd name="T0" fmla="*/ 210 w 606"/>
                <a:gd name="T1" fmla="*/ 516 h 532"/>
                <a:gd name="T2" fmla="*/ 172 w 606"/>
                <a:gd name="T3" fmla="*/ 494 h 532"/>
                <a:gd name="T4" fmla="*/ 126 w 606"/>
                <a:gd name="T5" fmla="*/ 498 h 532"/>
                <a:gd name="T6" fmla="*/ 96 w 606"/>
                <a:gd name="T7" fmla="*/ 530 h 532"/>
                <a:gd name="T8" fmla="*/ 104 w 606"/>
                <a:gd name="T9" fmla="*/ 494 h 532"/>
                <a:gd name="T10" fmla="*/ 62 w 606"/>
                <a:gd name="T11" fmla="*/ 432 h 532"/>
                <a:gd name="T12" fmla="*/ 84 w 606"/>
                <a:gd name="T13" fmla="*/ 356 h 532"/>
                <a:gd name="T14" fmla="*/ 88 w 606"/>
                <a:gd name="T15" fmla="*/ 336 h 532"/>
                <a:gd name="T16" fmla="*/ 70 w 606"/>
                <a:gd name="T17" fmla="*/ 304 h 532"/>
                <a:gd name="T18" fmla="*/ 20 w 606"/>
                <a:gd name="T19" fmla="*/ 314 h 532"/>
                <a:gd name="T20" fmla="*/ 6 w 606"/>
                <a:gd name="T21" fmla="*/ 302 h 532"/>
                <a:gd name="T22" fmla="*/ 0 w 606"/>
                <a:gd name="T23" fmla="*/ 278 h 532"/>
                <a:gd name="T24" fmla="*/ 10 w 606"/>
                <a:gd name="T25" fmla="*/ 240 h 532"/>
                <a:gd name="T26" fmla="*/ 60 w 606"/>
                <a:gd name="T27" fmla="*/ 218 h 532"/>
                <a:gd name="T28" fmla="*/ 90 w 606"/>
                <a:gd name="T29" fmla="*/ 226 h 532"/>
                <a:gd name="T30" fmla="*/ 134 w 606"/>
                <a:gd name="T31" fmla="*/ 234 h 532"/>
                <a:gd name="T32" fmla="*/ 158 w 606"/>
                <a:gd name="T33" fmla="*/ 214 h 532"/>
                <a:gd name="T34" fmla="*/ 174 w 606"/>
                <a:gd name="T35" fmla="*/ 194 h 532"/>
                <a:gd name="T36" fmla="*/ 252 w 606"/>
                <a:gd name="T37" fmla="*/ 204 h 532"/>
                <a:gd name="T38" fmla="*/ 264 w 606"/>
                <a:gd name="T39" fmla="*/ 182 h 532"/>
                <a:gd name="T40" fmla="*/ 266 w 606"/>
                <a:gd name="T41" fmla="*/ 146 h 532"/>
                <a:gd name="T42" fmla="*/ 196 w 606"/>
                <a:gd name="T43" fmla="*/ 108 h 532"/>
                <a:gd name="T44" fmla="*/ 192 w 606"/>
                <a:gd name="T45" fmla="*/ 88 h 532"/>
                <a:gd name="T46" fmla="*/ 216 w 606"/>
                <a:gd name="T47" fmla="*/ 78 h 532"/>
                <a:gd name="T48" fmla="*/ 278 w 606"/>
                <a:gd name="T49" fmla="*/ 102 h 532"/>
                <a:gd name="T50" fmla="*/ 326 w 606"/>
                <a:gd name="T51" fmla="*/ 88 h 532"/>
                <a:gd name="T52" fmla="*/ 378 w 606"/>
                <a:gd name="T53" fmla="*/ 44 h 532"/>
                <a:gd name="T54" fmla="*/ 390 w 606"/>
                <a:gd name="T55" fmla="*/ 14 h 532"/>
                <a:gd name="T56" fmla="*/ 414 w 606"/>
                <a:gd name="T57" fmla="*/ 0 h 532"/>
                <a:gd name="T58" fmla="*/ 444 w 606"/>
                <a:gd name="T59" fmla="*/ 10 h 532"/>
                <a:gd name="T60" fmla="*/ 468 w 606"/>
                <a:gd name="T61" fmla="*/ 66 h 532"/>
                <a:gd name="T62" fmla="*/ 526 w 606"/>
                <a:gd name="T63" fmla="*/ 130 h 532"/>
                <a:gd name="T64" fmla="*/ 562 w 606"/>
                <a:gd name="T65" fmla="*/ 154 h 532"/>
                <a:gd name="T66" fmla="*/ 564 w 606"/>
                <a:gd name="T67" fmla="*/ 196 h 532"/>
                <a:gd name="T68" fmla="*/ 534 w 606"/>
                <a:gd name="T69" fmla="*/ 216 h 532"/>
                <a:gd name="T70" fmla="*/ 506 w 606"/>
                <a:gd name="T71" fmla="*/ 246 h 532"/>
                <a:gd name="T72" fmla="*/ 532 w 606"/>
                <a:gd name="T73" fmla="*/ 258 h 532"/>
                <a:gd name="T74" fmla="*/ 568 w 606"/>
                <a:gd name="T75" fmla="*/ 326 h 532"/>
                <a:gd name="T76" fmla="*/ 592 w 606"/>
                <a:gd name="T77" fmla="*/ 356 h 532"/>
                <a:gd name="T78" fmla="*/ 590 w 606"/>
                <a:gd name="T79" fmla="*/ 380 h 532"/>
                <a:gd name="T80" fmla="*/ 546 w 606"/>
                <a:gd name="T81" fmla="*/ 408 h 532"/>
                <a:gd name="T82" fmla="*/ 482 w 606"/>
                <a:gd name="T83" fmla="*/ 460 h 532"/>
                <a:gd name="T84" fmla="*/ 434 w 606"/>
                <a:gd name="T85" fmla="*/ 472 h 532"/>
                <a:gd name="T86" fmla="*/ 392 w 606"/>
                <a:gd name="T87" fmla="*/ 456 h 532"/>
                <a:gd name="T88" fmla="*/ 358 w 606"/>
                <a:gd name="T89" fmla="*/ 436 h 532"/>
                <a:gd name="T90" fmla="*/ 332 w 606"/>
                <a:gd name="T91" fmla="*/ 442 h 532"/>
                <a:gd name="T92" fmla="*/ 302 w 606"/>
                <a:gd name="T93" fmla="*/ 492 h 532"/>
                <a:gd name="T94" fmla="*/ 266 w 606"/>
                <a:gd name="T95" fmla="*/ 528 h 5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06" h="532">
                  <a:moveTo>
                    <a:pt x="240" y="532"/>
                  </a:moveTo>
                  <a:lnTo>
                    <a:pt x="240" y="532"/>
                  </a:lnTo>
                  <a:lnTo>
                    <a:pt x="222" y="524"/>
                  </a:lnTo>
                  <a:lnTo>
                    <a:pt x="210" y="516"/>
                  </a:lnTo>
                  <a:lnTo>
                    <a:pt x="202" y="508"/>
                  </a:lnTo>
                  <a:lnTo>
                    <a:pt x="194" y="502"/>
                  </a:lnTo>
                  <a:lnTo>
                    <a:pt x="172" y="494"/>
                  </a:lnTo>
                  <a:lnTo>
                    <a:pt x="152" y="494"/>
                  </a:lnTo>
                  <a:lnTo>
                    <a:pt x="138" y="494"/>
                  </a:lnTo>
                  <a:lnTo>
                    <a:pt x="126" y="498"/>
                  </a:lnTo>
                  <a:lnTo>
                    <a:pt x="112" y="508"/>
                  </a:lnTo>
                  <a:lnTo>
                    <a:pt x="96" y="530"/>
                  </a:lnTo>
                  <a:lnTo>
                    <a:pt x="96" y="518"/>
                  </a:lnTo>
                  <a:lnTo>
                    <a:pt x="98" y="508"/>
                  </a:lnTo>
                  <a:lnTo>
                    <a:pt x="104" y="494"/>
                  </a:lnTo>
                  <a:lnTo>
                    <a:pt x="106" y="452"/>
                  </a:lnTo>
                  <a:lnTo>
                    <a:pt x="62" y="432"/>
                  </a:lnTo>
                  <a:lnTo>
                    <a:pt x="64" y="420"/>
                  </a:lnTo>
                  <a:lnTo>
                    <a:pt x="68" y="410"/>
                  </a:lnTo>
                  <a:lnTo>
                    <a:pt x="84" y="356"/>
                  </a:lnTo>
                  <a:lnTo>
                    <a:pt x="88" y="352"/>
                  </a:lnTo>
                  <a:lnTo>
                    <a:pt x="88" y="346"/>
                  </a:lnTo>
                  <a:lnTo>
                    <a:pt x="88" y="336"/>
                  </a:lnTo>
                  <a:lnTo>
                    <a:pt x="84" y="320"/>
                  </a:lnTo>
                  <a:lnTo>
                    <a:pt x="70" y="304"/>
                  </a:lnTo>
                  <a:lnTo>
                    <a:pt x="58" y="306"/>
                  </a:lnTo>
                  <a:lnTo>
                    <a:pt x="46" y="308"/>
                  </a:lnTo>
                  <a:lnTo>
                    <a:pt x="20" y="314"/>
                  </a:lnTo>
                  <a:lnTo>
                    <a:pt x="14" y="314"/>
                  </a:lnTo>
                  <a:lnTo>
                    <a:pt x="10" y="310"/>
                  </a:lnTo>
                  <a:lnTo>
                    <a:pt x="8" y="308"/>
                  </a:lnTo>
                  <a:lnTo>
                    <a:pt x="6" y="302"/>
                  </a:lnTo>
                  <a:lnTo>
                    <a:pt x="6" y="294"/>
                  </a:lnTo>
                  <a:lnTo>
                    <a:pt x="6" y="290"/>
                  </a:lnTo>
                  <a:lnTo>
                    <a:pt x="0" y="278"/>
                  </a:lnTo>
                  <a:lnTo>
                    <a:pt x="2" y="262"/>
                  </a:lnTo>
                  <a:lnTo>
                    <a:pt x="4" y="250"/>
                  </a:lnTo>
                  <a:lnTo>
                    <a:pt x="10" y="240"/>
                  </a:lnTo>
                  <a:lnTo>
                    <a:pt x="16" y="234"/>
                  </a:lnTo>
                  <a:lnTo>
                    <a:pt x="24" y="228"/>
                  </a:lnTo>
                  <a:lnTo>
                    <a:pt x="34" y="224"/>
                  </a:lnTo>
                  <a:lnTo>
                    <a:pt x="60" y="218"/>
                  </a:lnTo>
                  <a:lnTo>
                    <a:pt x="74" y="218"/>
                  </a:lnTo>
                  <a:lnTo>
                    <a:pt x="90" y="226"/>
                  </a:lnTo>
                  <a:lnTo>
                    <a:pt x="106" y="232"/>
                  </a:lnTo>
                  <a:lnTo>
                    <a:pt x="114" y="234"/>
                  </a:lnTo>
                  <a:lnTo>
                    <a:pt x="124" y="236"/>
                  </a:lnTo>
                  <a:lnTo>
                    <a:pt x="134" y="234"/>
                  </a:lnTo>
                  <a:lnTo>
                    <a:pt x="144" y="230"/>
                  </a:lnTo>
                  <a:lnTo>
                    <a:pt x="158" y="214"/>
                  </a:lnTo>
                  <a:lnTo>
                    <a:pt x="164" y="196"/>
                  </a:lnTo>
                  <a:lnTo>
                    <a:pt x="174" y="194"/>
                  </a:lnTo>
                  <a:lnTo>
                    <a:pt x="178" y="198"/>
                  </a:lnTo>
                  <a:lnTo>
                    <a:pt x="186" y="200"/>
                  </a:lnTo>
                  <a:lnTo>
                    <a:pt x="206" y="202"/>
                  </a:lnTo>
                  <a:lnTo>
                    <a:pt x="252" y="204"/>
                  </a:lnTo>
                  <a:lnTo>
                    <a:pt x="258" y="196"/>
                  </a:lnTo>
                  <a:lnTo>
                    <a:pt x="262" y="190"/>
                  </a:lnTo>
                  <a:lnTo>
                    <a:pt x="264" y="182"/>
                  </a:lnTo>
                  <a:lnTo>
                    <a:pt x="266" y="174"/>
                  </a:lnTo>
                  <a:lnTo>
                    <a:pt x="266" y="160"/>
                  </a:lnTo>
                  <a:lnTo>
                    <a:pt x="266" y="146"/>
                  </a:lnTo>
                  <a:lnTo>
                    <a:pt x="256" y="136"/>
                  </a:lnTo>
                  <a:lnTo>
                    <a:pt x="248" y="130"/>
                  </a:lnTo>
                  <a:lnTo>
                    <a:pt x="230" y="120"/>
                  </a:lnTo>
                  <a:lnTo>
                    <a:pt x="196" y="108"/>
                  </a:lnTo>
                  <a:lnTo>
                    <a:pt x="194" y="100"/>
                  </a:lnTo>
                  <a:lnTo>
                    <a:pt x="192" y="94"/>
                  </a:lnTo>
                  <a:lnTo>
                    <a:pt x="192" y="88"/>
                  </a:lnTo>
                  <a:lnTo>
                    <a:pt x="194" y="84"/>
                  </a:lnTo>
                  <a:lnTo>
                    <a:pt x="198" y="82"/>
                  </a:lnTo>
                  <a:lnTo>
                    <a:pt x="202" y="80"/>
                  </a:lnTo>
                  <a:lnTo>
                    <a:pt x="216" y="78"/>
                  </a:lnTo>
                  <a:lnTo>
                    <a:pt x="238" y="94"/>
                  </a:lnTo>
                  <a:lnTo>
                    <a:pt x="278" y="102"/>
                  </a:lnTo>
                  <a:lnTo>
                    <a:pt x="294" y="100"/>
                  </a:lnTo>
                  <a:lnTo>
                    <a:pt x="310" y="96"/>
                  </a:lnTo>
                  <a:lnTo>
                    <a:pt x="326" y="88"/>
                  </a:lnTo>
                  <a:lnTo>
                    <a:pt x="342" y="80"/>
                  </a:lnTo>
                  <a:lnTo>
                    <a:pt x="356" y="68"/>
                  </a:lnTo>
                  <a:lnTo>
                    <a:pt x="368" y="56"/>
                  </a:lnTo>
                  <a:lnTo>
                    <a:pt x="378" y="44"/>
                  </a:lnTo>
                  <a:lnTo>
                    <a:pt x="386" y="30"/>
                  </a:lnTo>
                  <a:lnTo>
                    <a:pt x="388" y="22"/>
                  </a:lnTo>
                  <a:lnTo>
                    <a:pt x="390" y="14"/>
                  </a:lnTo>
                  <a:lnTo>
                    <a:pt x="394" y="8"/>
                  </a:lnTo>
                  <a:lnTo>
                    <a:pt x="400" y="4"/>
                  </a:lnTo>
                  <a:lnTo>
                    <a:pt x="406" y="2"/>
                  </a:lnTo>
                  <a:lnTo>
                    <a:pt x="414" y="0"/>
                  </a:lnTo>
                  <a:lnTo>
                    <a:pt x="432" y="0"/>
                  </a:lnTo>
                  <a:lnTo>
                    <a:pt x="438" y="4"/>
                  </a:lnTo>
                  <a:lnTo>
                    <a:pt x="444" y="10"/>
                  </a:lnTo>
                  <a:lnTo>
                    <a:pt x="450" y="16"/>
                  </a:lnTo>
                  <a:lnTo>
                    <a:pt x="456" y="24"/>
                  </a:lnTo>
                  <a:lnTo>
                    <a:pt x="464" y="44"/>
                  </a:lnTo>
                  <a:lnTo>
                    <a:pt x="468" y="66"/>
                  </a:lnTo>
                  <a:lnTo>
                    <a:pt x="494" y="98"/>
                  </a:lnTo>
                  <a:lnTo>
                    <a:pt x="508" y="114"/>
                  </a:lnTo>
                  <a:lnTo>
                    <a:pt x="526" y="130"/>
                  </a:lnTo>
                  <a:lnTo>
                    <a:pt x="558" y="142"/>
                  </a:lnTo>
                  <a:lnTo>
                    <a:pt x="562" y="154"/>
                  </a:lnTo>
                  <a:lnTo>
                    <a:pt x="566" y="170"/>
                  </a:lnTo>
                  <a:lnTo>
                    <a:pt x="566" y="178"/>
                  </a:lnTo>
                  <a:lnTo>
                    <a:pt x="566" y="188"/>
                  </a:lnTo>
                  <a:lnTo>
                    <a:pt x="564" y="196"/>
                  </a:lnTo>
                  <a:lnTo>
                    <a:pt x="558" y="204"/>
                  </a:lnTo>
                  <a:lnTo>
                    <a:pt x="546" y="210"/>
                  </a:lnTo>
                  <a:lnTo>
                    <a:pt x="534" y="216"/>
                  </a:lnTo>
                  <a:lnTo>
                    <a:pt x="516" y="222"/>
                  </a:lnTo>
                  <a:lnTo>
                    <a:pt x="510" y="228"/>
                  </a:lnTo>
                  <a:lnTo>
                    <a:pt x="506" y="234"/>
                  </a:lnTo>
                  <a:lnTo>
                    <a:pt x="506" y="246"/>
                  </a:lnTo>
                  <a:lnTo>
                    <a:pt x="506" y="262"/>
                  </a:lnTo>
                  <a:lnTo>
                    <a:pt x="518" y="262"/>
                  </a:lnTo>
                  <a:lnTo>
                    <a:pt x="532" y="258"/>
                  </a:lnTo>
                  <a:lnTo>
                    <a:pt x="572" y="256"/>
                  </a:lnTo>
                  <a:lnTo>
                    <a:pt x="568" y="326"/>
                  </a:lnTo>
                  <a:lnTo>
                    <a:pt x="572" y="334"/>
                  </a:lnTo>
                  <a:lnTo>
                    <a:pt x="576" y="340"/>
                  </a:lnTo>
                  <a:lnTo>
                    <a:pt x="592" y="356"/>
                  </a:lnTo>
                  <a:lnTo>
                    <a:pt x="606" y="378"/>
                  </a:lnTo>
                  <a:lnTo>
                    <a:pt x="590" y="380"/>
                  </a:lnTo>
                  <a:lnTo>
                    <a:pt x="576" y="384"/>
                  </a:lnTo>
                  <a:lnTo>
                    <a:pt x="554" y="398"/>
                  </a:lnTo>
                  <a:lnTo>
                    <a:pt x="546" y="408"/>
                  </a:lnTo>
                  <a:lnTo>
                    <a:pt x="538" y="416"/>
                  </a:lnTo>
                  <a:lnTo>
                    <a:pt x="520" y="430"/>
                  </a:lnTo>
                  <a:lnTo>
                    <a:pt x="500" y="444"/>
                  </a:lnTo>
                  <a:lnTo>
                    <a:pt x="482" y="460"/>
                  </a:lnTo>
                  <a:lnTo>
                    <a:pt x="466" y="464"/>
                  </a:lnTo>
                  <a:lnTo>
                    <a:pt x="450" y="470"/>
                  </a:lnTo>
                  <a:lnTo>
                    <a:pt x="434" y="472"/>
                  </a:lnTo>
                  <a:lnTo>
                    <a:pt x="420" y="472"/>
                  </a:lnTo>
                  <a:lnTo>
                    <a:pt x="392" y="456"/>
                  </a:lnTo>
                  <a:lnTo>
                    <a:pt x="376" y="440"/>
                  </a:lnTo>
                  <a:lnTo>
                    <a:pt x="372" y="438"/>
                  </a:lnTo>
                  <a:lnTo>
                    <a:pt x="368" y="436"/>
                  </a:lnTo>
                  <a:lnTo>
                    <a:pt x="358" y="436"/>
                  </a:lnTo>
                  <a:lnTo>
                    <a:pt x="342" y="436"/>
                  </a:lnTo>
                  <a:lnTo>
                    <a:pt x="336" y="438"/>
                  </a:lnTo>
                  <a:lnTo>
                    <a:pt x="332" y="442"/>
                  </a:lnTo>
                  <a:lnTo>
                    <a:pt x="330" y="464"/>
                  </a:lnTo>
                  <a:lnTo>
                    <a:pt x="302" y="492"/>
                  </a:lnTo>
                  <a:lnTo>
                    <a:pt x="290" y="506"/>
                  </a:lnTo>
                  <a:lnTo>
                    <a:pt x="278" y="522"/>
                  </a:lnTo>
                  <a:lnTo>
                    <a:pt x="266" y="528"/>
                  </a:lnTo>
                  <a:lnTo>
                    <a:pt x="256" y="530"/>
                  </a:lnTo>
                  <a:lnTo>
                    <a:pt x="240" y="532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46" name="Freeform 17"/>
            <p:cNvSpPr/>
            <p:nvPr/>
          </p:nvSpPr>
          <p:spPr bwMode="auto">
            <a:xfrm>
              <a:off x="5508806" y="4655451"/>
              <a:ext cx="854555" cy="1012454"/>
            </a:xfrm>
            <a:custGeom>
              <a:avLst/>
              <a:gdLst>
                <a:gd name="T0" fmla="*/ 324 w 538"/>
                <a:gd name="T1" fmla="*/ 632 h 638"/>
                <a:gd name="T2" fmla="*/ 306 w 538"/>
                <a:gd name="T3" fmla="*/ 628 h 638"/>
                <a:gd name="T4" fmla="*/ 282 w 538"/>
                <a:gd name="T5" fmla="*/ 636 h 638"/>
                <a:gd name="T6" fmla="*/ 272 w 538"/>
                <a:gd name="T7" fmla="*/ 608 h 638"/>
                <a:gd name="T8" fmla="*/ 258 w 538"/>
                <a:gd name="T9" fmla="*/ 594 h 638"/>
                <a:gd name="T10" fmla="*/ 234 w 538"/>
                <a:gd name="T11" fmla="*/ 594 h 638"/>
                <a:gd name="T12" fmla="*/ 234 w 538"/>
                <a:gd name="T13" fmla="*/ 580 h 638"/>
                <a:gd name="T14" fmla="*/ 268 w 538"/>
                <a:gd name="T15" fmla="*/ 508 h 638"/>
                <a:gd name="T16" fmla="*/ 240 w 538"/>
                <a:gd name="T17" fmla="*/ 472 h 638"/>
                <a:gd name="T18" fmla="*/ 226 w 538"/>
                <a:gd name="T19" fmla="*/ 452 h 638"/>
                <a:gd name="T20" fmla="*/ 204 w 538"/>
                <a:gd name="T21" fmla="*/ 448 h 638"/>
                <a:gd name="T22" fmla="*/ 172 w 538"/>
                <a:gd name="T23" fmla="*/ 456 h 638"/>
                <a:gd name="T24" fmla="*/ 132 w 538"/>
                <a:gd name="T25" fmla="*/ 486 h 638"/>
                <a:gd name="T26" fmla="*/ 98 w 538"/>
                <a:gd name="T27" fmla="*/ 488 h 638"/>
                <a:gd name="T28" fmla="*/ 86 w 538"/>
                <a:gd name="T29" fmla="*/ 458 h 638"/>
                <a:gd name="T30" fmla="*/ 68 w 538"/>
                <a:gd name="T31" fmla="*/ 442 h 638"/>
                <a:gd name="T32" fmla="*/ 64 w 538"/>
                <a:gd name="T33" fmla="*/ 354 h 638"/>
                <a:gd name="T34" fmla="*/ 14 w 538"/>
                <a:gd name="T35" fmla="*/ 358 h 638"/>
                <a:gd name="T36" fmla="*/ 0 w 538"/>
                <a:gd name="T37" fmla="*/ 352 h 638"/>
                <a:gd name="T38" fmla="*/ 8 w 538"/>
                <a:gd name="T39" fmla="*/ 340 h 638"/>
                <a:gd name="T40" fmla="*/ 32 w 538"/>
                <a:gd name="T41" fmla="*/ 334 h 638"/>
                <a:gd name="T42" fmla="*/ 54 w 538"/>
                <a:gd name="T43" fmla="*/ 312 h 638"/>
                <a:gd name="T44" fmla="*/ 62 w 538"/>
                <a:gd name="T45" fmla="*/ 284 h 638"/>
                <a:gd name="T46" fmla="*/ 46 w 538"/>
                <a:gd name="T47" fmla="*/ 154 h 638"/>
                <a:gd name="T48" fmla="*/ 40 w 538"/>
                <a:gd name="T49" fmla="*/ 130 h 638"/>
                <a:gd name="T50" fmla="*/ 64 w 538"/>
                <a:gd name="T51" fmla="*/ 108 h 638"/>
                <a:gd name="T52" fmla="*/ 80 w 538"/>
                <a:gd name="T53" fmla="*/ 78 h 638"/>
                <a:gd name="T54" fmla="*/ 114 w 538"/>
                <a:gd name="T55" fmla="*/ 56 h 638"/>
                <a:gd name="T56" fmla="*/ 142 w 538"/>
                <a:gd name="T57" fmla="*/ 58 h 638"/>
                <a:gd name="T58" fmla="*/ 158 w 538"/>
                <a:gd name="T59" fmla="*/ 54 h 638"/>
                <a:gd name="T60" fmla="*/ 168 w 538"/>
                <a:gd name="T61" fmla="*/ 42 h 638"/>
                <a:gd name="T62" fmla="*/ 158 w 538"/>
                <a:gd name="T63" fmla="*/ 14 h 638"/>
                <a:gd name="T64" fmla="*/ 156 w 538"/>
                <a:gd name="T65" fmla="*/ 4 h 638"/>
                <a:gd name="T66" fmla="*/ 174 w 538"/>
                <a:gd name="T67" fmla="*/ 2 h 638"/>
                <a:gd name="T68" fmla="*/ 210 w 538"/>
                <a:gd name="T69" fmla="*/ 12 h 638"/>
                <a:gd name="T70" fmla="*/ 274 w 538"/>
                <a:gd name="T71" fmla="*/ 34 h 638"/>
                <a:gd name="T72" fmla="*/ 312 w 538"/>
                <a:gd name="T73" fmla="*/ 56 h 638"/>
                <a:gd name="T74" fmla="*/ 372 w 538"/>
                <a:gd name="T75" fmla="*/ 68 h 638"/>
                <a:gd name="T76" fmla="*/ 392 w 538"/>
                <a:gd name="T77" fmla="*/ 44 h 638"/>
                <a:gd name="T78" fmla="*/ 420 w 538"/>
                <a:gd name="T79" fmla="*/ 60 h 638"/>
                <a:gd name="T80" fmla="*/ 450 w 538"/>
                <a:gd name="T81" fmla="*/ 82 h 638"/>
                <a:gd name="T82" fmla="*/ 482 w 538"/>
                <a:gd name="T83" fmla="*/ 100 h 638"/>
                <a:gd name="T84" fmla="*/ 514 w 538"/>
                <a:gd name="T85" fmla="*/ 134 h 638"/>
                <a:gd name="T86" fmla="*/ 522 w 538"/>
                <a:gd name="T87" fmla="*/ 180 h 638"/>
                <a:gd name="T88" fmla="*/ 516 w 538"/>
                <a:gd name="T89" fmla="*/ 214 h 638"/>
                <a:gd name="T90" fmla="*/ 486 w 538"/>
                <a:gd name="T91" fmla="*/ 248 h 638"/>
                <a:gd name="T92" fmla="*/ 480 w 538"/>
                <a:gd name="T93" fmla="*/ 286 h 638"/>
                <a:gd name="T94" fmla="*/ 494 w 538"/>
                <a:gd name="T95" fmla="*/ 320 h 638"/>
                <a:gd name="T96" fmla="*/ 502 w 538"/>
                <a:gd name="T97" fmla="*/ 344 h 638"/>
                <a:gd name="T98" fmla="*/ 522 w 538"/>
                <a:gd name="T99" fmla="*/ 414 h 638"/>
                <a:gd name="T100" fmla="*/ 532 w 538"/>
                <a:gd name="T101" fmla="*/ 440 h 638"/>
                <a:gd name="T102" fmla="*/ 528 w 538"/>
                <a:gd name="T103" fmla="*/ 472 h 638"/>
                <a:gd name="T104" fmla="*/ 538 w 538"/>
                <a:gd name="T105" fmla="*/ 536 h 638"/>
                <a:gd name="T106" fmla="*/ 426 w 538"/>
                <a:gd name="T107" fmla="*/ 540 h 638"/>
                <a:gd name="T108" fmla="*/ 428 w 538"/>
                <a:gd name="T109" fmla="*/ 558 h 638"/>
                <a:gd name="T110" fmla="*/ 446 w 538"/>
                <a:gd name="T111" fmla="*/ 580 h 638"/>
                <a:gd name="T112" fmla="*/ 436 w 538"/>
                <a:gd name="T113" fmla="*/ 598 h 638"/>
                <a:gd name="T114" fmla="*/ 402 w 538"/>
                <a:gd name="T115" fmla="*/ 568 h 638"/>
                <a:gd name="T116" fmla="*/ 368 w 538"/>
                <a:gd name="T117" fmla="*/ 566 h 638"/>
                <a:gd name="T118" fmla="*/ 348 w 538"/>
                <a:gd name="T119" fmla="*/ 604 h 638"/>
                <a:gd name="T120" fmla="*/ 336 w 538"/>
                <a:gd name="T121" fmla="*/ 634 h 6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538" h="638">
                  <a:moveTo>
                    <a:pt x="332" y="638"/>
                  </a:moveTo>
                  <a:lnTo>
                    <a:pt x="332" y="638"/>
                  </a:lnTo>
                  <a:lnTo>
                    <a:pt x="324" y="632"/>
                  </a:lnTo>
                  <a:lnTo>
                    <a:pt x="318" y="630"/>
                  </a:lnTo>
                  <a:lnTo>
                    <a:pt x="312" y="628"/>
                  </a:lnTo>
                  <a:lnTo>
                    <a:pt x="306" y="628"/>
                  </a:lnTo>
                  <a:lnTo>
                    <a:pt x="294" y="632"/>
                  </a:lnTo>
                  <a:lnTo>
                    <a:pt x="282" y="636"/>
                  </a:lnTo>
                  <a:lnTo>
                    <a:pt x="274" y="620"/>
                  </a:lnTo>
                  <a:lnTo>
                    <a:pt x="272" y="608"/>
                  </a:lnTo>
                  <a:lnTo>
                    <a:pt x="270" y="600"/>
                  </a:lnTo>
                  <a:lnTo>
                    <a:pt x="264" y="596"/>
                  </a:lnTo>
                  <a:lnTo>
                    <a:pt x="258" y="594"/>
                  </a:lnTo>
                  <a:lnTo>
                    <a:pt x="252" y="592"/>
                  </a:lnTo>
                  <a:lnTo>
                    <a:pt x="246" y="592"/>
                  </a:lnTo>
                  <a:lnTo>
                    <a:pt x="234" y="594"/>
                  </a:lnTo>
                  <a:lnTo>
                    <a:pt x="234" y="580"/>
                  </a:lnTo>
                  <a:lnTo>
                    <a:pt x="254" y="542"/>
                  </a:lnTo>
                  <a:lnTo>
                    <a:pt x="264" y="524"/>
                  </a:lnTo>
                  <a:lnTo>
                    <a:pt x="268" y="508"/>
                  </a:lnTo>
                  <a:lnTo>
                    <a:pt x="246" y="484"/>
                  </a:lnTo>
                  <a:lnTo>
                    <a:pt x="240" y="472"/>
                  </a:lnTo>
                  <a:lnTo>
                    <a:pt x="236" y="462"/>
                  </a:lnTo>
                  <a:lnTo>
                    <a:pt x="226" y="452"/>
                  </a:lnTo>
                  <a:lnTo>
                    <a:pt x="218" y="448"/>
                  </a:lnTo>
                  <a:lnTo>
                    <a:pt x="212" y="448"/>
                  </a:lnTo>
                  <a:lnTo>
                    <a:pt x="204" y="448"/>
                  </a:lnTo>
                  <a:lnTo>
                    <a:pt x="172" y="456"/>
                  </a:lnTo>
                  <a:lnTo>
                    <a:pt x="162" y="466"/>
                  </a:lnTo>
                  <a:lnTo>
                    <a:pt x="152" y="472"/>
                  </a:lnTo>
                  <a:lnTo>
                    <a:pt x="132" y="486"/>
                  </a:lnTo>
                  <a:lnTo>
                    <a:pt x="98" y="488"/>
                  </a:lnTo>
                  <a:lnTo>
                    <a:pt x="96" y="478"/>
                  </a:lnTo>
                  <a:lnTo>
                    <a:pt x="94" y="470"/>
                  </a:lnTo>
                  <a:lnTo>
                    <a:pt x="86" y="458"/>
                  </a:lnTo>
                  <a:lnTo>
                    <a:pt x="76" y="448"/>
                  </a:lnTo>
                  <a:lnTo>
                    <a:pt x="68" y="442"/>
                  </a:lnTo>
                  <a:lnTo>
                    <a:pt x="64" y="432"/>
                  </a:lnTo>
                  <a:lnTo>
                    <a:pt x="64" y="354"/>
                  </a:lnTo>
                  <a:lnTo>
                    <a:pt x="28" y="356"/>
                  </a:lnTo>
                  <a:lnTo>
                    <a:pt x="14" y="358"/>
                  </a:lnTo>
                  <a:lnTo>
                    <a:pt x="0" y="362"/>
                  </a:lnTo>
                  <a:lnTo>
                    <a:pt x="0" y="352"/>
                  </a:lnTo>
                  <a:lnTo>
                    <a:pt x="2" y="346"/>
                  </a:lnTo>
                  <a:lnTo>
                    <a:pt x="4" y="344"/>
                  </a:lnTo>
                  <a:lnTo>
                    <a:pt x="8" y="340"/>
                  </a:lnTo>
                  <a:lnTo>
                    <a:pt x="18" y="338"/>
                  </a:lnTo>
                  <a:lnTo>
                    <a:pt x="32" y="334"/>
                  </a:lnTo>
                  <a:lnTo>
                    <a:pt x="38" y="330"/>
                  </a:lnTo>
                  <a:lnTo>
                    <a:pt x="44" y="326"/>
                  </a:lnTo>
                  <a:lnTo>
                    <a:pt x="54" y="312"/>
                  </a:lnTo>
                  <a:lnTo>
                    <a:pt x="60" y="298"/>
                  </a:lnTo>
                  <a:lnTo>
                    <a:pt x="62" y="284"/>
                  </a:lnTo>
                  <a:lnTo>
                    <a:pt x="48" y="224"/>
                  </a:lnTo>
                  <a:lnTo>
                    <a:pt x="46" y="154"/>
                  </a:lnTo>
                  <a:lnTo>
                    <a:pt x="40" y="130"/>
                  </a:lnTo>
                  <a:lnTo>
                    <a:pt x="46" y="126"/>
                  </a:lnTo>
                  <a:lnTo>
                    <a:pt x="54" y="120"/>
                  </a:lnTo>
                  <a:lnTo>
                    <a:pt x="64" y="108"/>
                  </a:lnTo>
                  <a:lnTo>
                    <a:pt x="72" y="94"/>
                  </a:lnTo>
                  <a:lnTo>
                    <a:pt x="80" y="78"/>
                  </a:lnTo>
                  <a:lnTo>
                    <a:pt x="94" y="68"/>
                  </a:lnTo>
                  <a:lnTo>
                    <a:pt x="108" y="60"/>
                  </a:lnTo>
                  <a:lnTo>
                    <a:pt x="114" y="56"/>
                  </a:lnTo>
                  <a:lnTo>
                    <a:pt x="122" y="56"/>
                  </a:lnTo>
                  <a:lnTo>
                    <a:pt x="132" y="56"/>
                  </a:lnTo>
                  <a:lnTo>
                    <a:pt x="142" y="58"/>
                  </a:lnTo>
                  <a:lnTo>
                    <a:pt x="150" y="58"/>
                  </a:lnTo>
                  <a:lnTo>
                    <a:pt x="158" y="54"/>
                  </a:lnTo>
                  <a:lnTo>
                    <a:pt x="164" y="50"/>
                  </a:lnTo>
                  <a:lnTo>
                    <a:pt x="168" y="42"/>
                  </a:lnTo>
                  <a:lnTo>
                    <a:pt x="166" y="30"/>
                  </a:lnTo>
                  <a:lnTo>
                    <a:pt x="164" y="20"/>
                  </a:lnTo>
                  <a:lnTo>
                    <a:pt x="158" y="14"/>
                  </a:lnTo>
                  <a:lnTo>
                    <a:pt x="152" y="10"/>
                  </a:lnTo>
                  <a:lnTo>
                    <a:pt x="156" y="4"/>
                  </a:lnTo>
                  <a:lnTo>
                    <a:pt x="160" y="2"/>
                  </a:lnTo>
                  <a:lnTo>
                    <a:pt x="166" y="0"/>
                  </a:lnTo>
                  <a:lnTo>
                    <a:pt x="174" y="2"/>
                  </a:lnTo>
                  <a:lnTo>
                    <a:pt x="192" y="6"/>
                  </a:lnTo>
                  <a:lnTo>
                    <a:pt x="210" y="12"/>
                  </a:lnTo>
                  <a:lnTo>
                    <a:pt x="238" y="16"/>
                  </a:lnTo>
                  <a:lnTo>
                    <a:pt x="274" y="34"/>
                  </a:lnTo>
                  <a:lnTo>
                    <a:pt x="292" y="44"/>
                  </a:lnTo>
                  <a:lnTo>
                    <a:pt x="312" y="56"/>
                  </a:lnTo>
                  <a:lnTo>
                    <a:pt x="342" y="68"/>
                  </a:lnTo>
                  <a:lnTo>
                    <a:pt x="372" y="68"/>
                  </a:lnTo>
                  <a:lnTo>
                    <a:pt x="392" y="44"/>
                  </a:lnTo>
                  <a:lnTo>
                    <a:pt x="400" y="46"/>
                  </a:lnTo>
                  <a:lnTo>
                    <a:pt x="410" y="52"/>
                  </a:lnTo>
                  <a:lnTo>
                    <a:pt x="420" y="60"/>
                  </a:lnTo>
                  <a:lnTo>
                    <a:pt x="430" y="72"/>
                  </a:lnTo>
                  <a:lnTo>
                    <a:pt x="450" y="82"/>
                  </a:lnTo>
                  <a:lnTo>
                    <a:pt x="466" y="90"/>
                  </a:lnTo>
                  <a:lnTo>
                    <a:pt x="482" y="100"/>
                  </a:lnTo>
                  <a:lnTo>
                    <a:pt x="500" y="116"/>
                  </a:lnTo>
                  <a:lnTo>
                    <a:pt x="514" y="134"/>
                  </a:lnTo>
                  <a:lnTo>
                    <a:pt x="520" y="152"/>
                  </a:lnTo>
                  <a:lnTo>
                    <a:pt x="522" y="170"/>
                  </a:lnTo>
                  <a:lnTo>
                    <a:pt x="522" y="180"/>
                  </a:lnTo>
                  <a:lnTo>
                    <a:pt x="522" y="190"/>
                  </a:lnTo>
                  <a:lnTo>
                    <a:pt x="520" y="202"/>
                  </a:lnTo>
                  <a:lnTo>
                    <a:pt x="516" y="214"/>
                  </a:lnTo>
                  <a:lnTo>
                    <a:pt x="494" y="238"/>
                  </a:lnTo>
                  <a:lnTo>
                    <a:pt x="486" y="248"/>
                  </a:lnTo>
                  <a:lnTo>
                    <a:pt x="482" y="260"/>
                  </a:lnTo>
                  <a:lnTo>
                    <a:pt x="480" y="272"/>
                  </a:lnTo>
                  <a:lnTo>
                    <a:pt x="480" y="286"/>
                  </a:lnTo>
                  <a:lnTo>
                    <a:pt x="486" y="302"/>
                  </a:lnTo>
                  <a:lnTo>
                    <a:pt x="494" y="320"/>
                  </a:lnTo>
                  <a:lnTo>
                    <a:pt x="500" y="340"/>
                  </a:lnTo>
                  <a:lnTo>
                    <a:pt x="502" y="344"/>
                  </a:lnTo>
                  <a:lnTo>
                    <a:pt x="506" y="352"/>
                  </a:lnTo>
                  <a:lnTo>
                    <a:pt x="512" y="372"/>
                  </a:lnTo>
                  <a:lnTo>
                    <a:pt x="522" y="414"/>
                  </a:lnTo>
                  <a:lnTo>
                    <a:pt x="530" y="428"/>
                  </a:lnTo>
                  <a:lnTo>
                    <a:pt x="532" y="440"/>
                  </a:lnTo>
                  <a:lnTo>
                    <a:pt x="532" y="454"/>
                  </a:lnTo>
                  <a:lnTo>
                    <a:pt x="528" y="472"/>
                  </a:lnTo>
                  <a:lnTo>
                    <a:pt x="528" y="500"/>
                  </a:lnTo>
                  <a:lnTo>
                    <a:pt x="532" y="518"/>
                  </a:lnTo>
                  <a:lnTo>
                    <a:pt x="538" y="536"/>
                  </a:lnTo>
                  <a:lnTo>
                    <a:pt x="426" y="540"/>
                  </a:lnTo>
                  <a:lnTo>
                    <a:pt x="424" y="544"/>
                  </a:lnTo>
                  <a:lnTo>
                    <a:pt x="424" y="548"/>
                  </a:lnTo>
                  <a:lnTo>
                    <a:pt x="428" y="558"/>
                  </a:lnTo>
                  <a:lnTo>
                    <a:pt x="438" y="570"/>
                  </a:lnTo>
                  <a:lnTo>
                    <a:pt x="446" y="580"/>
                  </a:lnTo>
                  <a:lnTo>
                    <a:pt x="442" y="598"/>
                  </a:lnTo>
                  <a:lnTo>
                    <a:pt x="436" y="598"/>
                  </a:lnTo>
                  <a:lnTo>
                    <a:pt x="428" y="594"/>
                  </a:lnTo>
                  <a:lnTo>
                    <a:pt x="416" y="584"/>
                  </a:lnTo>
                  <a:lnTo>
                    <a:pt x="402" y="568"/>
                  </a:lnTo>
                  <a:lnTo>
                    <a:pt x="368" y="566"/>
                  </a:lnTo>
                  <a:lnTo>
                    <a:pt x="350" y="594"/>
                  </a:lnTo>
                  <a:lnTo>
                    <a:pt x="348" y="604"/>
                  </a:lnTo>
                  <a:lnTo>
                    <a:pt x="346" y="616"/>
                  </a:lnTo>
                  <a:lnTo>
                    <a:pt x="340" y="628"/>
                  </a:lnTo>
                  <a:lnTo>
                    <a:pt x="336" y="634"/>
                  </a:lnTo>
                  <a:lnTo>
                    <a:pt x="332" y="638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47" name="Freeform 18"/>
            <p:cNvSpPr/>
            <p:nvPr/>
          </p:nvSpPr>
          <p:spPr bwMode="auto">
            <a:xfrm>
              <a:off x="6286411" y="4596728"/>
              <a:ext cx="739130" cy="1057002"/>
            </a:xfrm>
            <a:custGeom>
              <a:avLst/>
              <a:gdLst>
                <a:gd name="T0" fmla="*/ 112 w 466"/>
                <a:gd name="T1" fmla="*/ 660 h 666"/>
                <a:gd name="T2" fmla="*/ 94 w 466"/>
                <a:gd name="T3" fmla="*/ 656 h 666"/>
                <a:gd name="T4" fmla="*/ 134 w 466"/>
                <a:gd name="T5" fmla="*/ 598 h 666"/>
                <a:gd name="T6" fmla="*/ 128 w 466"/>
                <a:gd name="T7" fmla="*/ 566 h 666"/>
                <a:gd name="T8" fmla="*/ 104 w 466"/>
                <a:gd name="T9" fmla="*/ 568 h 666"/>
                <a:gd name="T10" fmla="*/ 88 w 466"/>
                <a:gd name="T11" fmla="*/ 576 h 666"/>
                <a:gd name="T12" fmla="*/ 48 w 466"/>
                <a:gd name="T13" fmla="*/ 536 h 666"/>
                <a:gd name="T14" fmla="*/ 52 w 466"/>
                <a:gd name="T15" fmla="*/ 494 h 666"/>
                <a:gd name="T16" fmla="*/ 52 w 466"/>
                <a:gd name="T17" fmla="*/ 456 h 666"/>
                <a:gd name="T18" fmla="*/ 42 w 466"/>
                <a:gd name="T19" fmla="*/ 446 h 666"/>
                <a:gd name="T20" fmla="*/ 30 w 466"/>
                <a:gd name="T21" fmla="*/ 398 h 666"/>
                <a:gd name="T22" fmla="*/ 16 w 466"/>
                <a:gd name="T23" fmla="*/ 356 h 666"/>
                <a:gd name="T24" fmla="*/ 2 w 466"/>
                <a:gd name="T25" fmla="*/ 316 h 666"/>
                <a:gd name="T26" fmla="*/ 6 w 466"/>
                <a:gd name="T27" fmla="*/ 292 h 666"/>
                <a:gd name="T28" fmla="*/ 16 w 466"/>
                <a:gd name="T29" fmla="*/ 280 h 666"/>
                <a:gd name="T30" fmla="*/ 42 w 466"/>
                <a:gd name="T31" fmla="*/ 240 h 666"/>
                <a:gd name="T32" fmla="*/ 42 w 466"/>
                <a:gd name="T33" fmla="*/ 188 h 666"/>
                <a:gd name="T34" fmla="*/ 22 w 466"/>
                <a:gd name="T35" fmla="*/ 146 h 666"/>
                <a:gd name="T36" fmla="*/ 46 w 466"/>
                <a:gd name="T37" fmla="*/ 126 h 666"/>
                <a:gd name="T38" fmla="*/ 78 w 466"/>
                <a:gd name="T39" fmla="*/ 116 h 666"/>
                <a:gd name="T40" fmla="*/ 88 w 466"/>
                <a:gd name="T41" fmla="*/ 114 h 666"/>
                <a:gd name="T42" fmla="*/ 102 w 466"/>
                <a:gd name="T43" fmla="*/ 98 h 666"/>
                <a:gd name="T44" fmla="*/ 160 w 466"/>
                <a:gd name="T45" fmla="*/ 60 h 666"/>
                <a:gd name="T46" fmla="*/ 176 w 466"/>
                <a:gd name="T47" fmla="*/ 46 h 666"/>
                <a:gd name="T48" fmla="*/ 226 w 466"/>
                <a:gd name="T49" fmla="*/ 32 h 666"/>
                <a:gd name="T50" fmla="*/ 250 w 466"/>
                <a:gd name="T51" fmla="*/ 22 h 666"/>
                <a:gd name="T52" fmla="*/ 260 w 466"/>
                <a:gd name="T53" fmla="*/ 2 h 666"/>
                <a:gd name="T54" fmla="*/ 284 w 466"/>
                <a:gd name="T55" fmla="*/ 0 h 666"/>
                <a:gd name="T56" fmla="*/ 292 w 466"/>
                <a:gd name="T57" fmla="*/ 52 h 666"/>
                <a:gd name="T58" fmla="*/ 314 w 466"/>
                <a:gd name="T59" fmla="*/ 56 h 666"/>
                <a:gd name="T60" fmla="*/ 326 w 466"/>
                <a:gd name="T61" fmla="*/ 34 h 666"/>
                <a:gd name="T62" fmla="*/ 334 w 466"/>
                <a:gd name="T63" fmla="*/ 14 h 666"/>
                <a:gd name="T64" fmla="*/ 344 w 466"/>
                <a:gd name="T65" fmla="*/ 36 h 666"/>
                <a:gd name="T66" fmla="*/ 362 w 466"/>
                <a:gd name="T67" fmla="*/ 50 h 666"/>
                <a:gd name="T68" fmla="*/ 384 w 466"/>
                <a:gd name="T69" fmla="*/ 54 h 666"/>
                <a:gd name="T70" fmla="*/ 424 w 466"/>
                <a:gd name="T71" fmla="*/ 42 h 666"/>
                <a:gd name="T72" fmla="*/ 442 w 466"/>
                <a:gd name="T73" fmla="*/ 42 h 666"/>
                <a:gd name="T74" fmla="*/ 422 w 466"/>
                <a:gd name="T75" fmla="*/ 66 h 666"/>
                <a:gd name="T76" fmla="*/ 414 w 466"/>
                <a:gd name="T77" fmla="*/ 88 h 666"/>
                <a:gd name="T78" fmla="*/ 428 w 466"/>
                <a:gd name="T79" fmla="*/ 112 h 666"/>
                <a:gd name="T80" fmla="*/ 466 w 466"/>
                <a:gd name="T81" fmla="*/ 168 h 666"/>
                <a:gd name="T82" fmla="*/ 464 w 466"/>
                <a:gd name="T83" fmla="*/ 192 h 666"/>
                <a:gd name="T84" fmla="*/ 450 w 466"/>
                <a:gd name="T85" fmla="*/ 218 h 666"/>
                <a:gd name="T86" fmla="*/ 430 w 466"/>
                <a:gd name="T87" fmla="*/ 236 h 666"/>
                <a:gd name="T88" fmla="*/ 396 w 466"/>
                <a:gd name="T89" fmla="*/ 244 h 666"/>
                <a:gd name="T90" fmla="*/ 376 w 466"/>
                <a:gd name="T91" fmla="*/ 250 h 666"/>
                <a:gd name="T92" fmla="*/ 348 w 466"/>
                <a:gd name="T93" fmla="*/ 276 h 666"/>
                <a:gd name="T94" fmla="*/ 348 w 466"/>
                <a:gd name="T95" fmla="*/ 304 h 666"/>
                <a:gd name="T96" fmla="*/ 354 w 466"/>
                <a:gd name="T97" fmla="*/ 332 h 666"/>
                <a:gd name="T98" fmla="*/ 328 w 466"/>
                <a:gd name="T99" fmla="*/ 366 h 666"/>
                <a:gd name="T100" fmla="*/ 302 w 466"/>
                <a:gd name="T101" fmla="*/ 386 h 666"/>
                <a:gd name="T102" fmla="*/ 296 w 466"/>
                <a:gd name="T103" fmla="*/ 408 h 666"/>
                <a:gd name="T104" fmla="*/ 292 w 466"/>
                <a:gd name="T105" fmla="*/ 468 h 666"/>
                <a:gd name="T106" fmla="*/ 270 w 466"/>
                <a:gd name="T107" fmla="*/ 490 h 666"/>
                <a:gd name="T108" fmla="*/ 264 w 466"/>
                <a:gd name="T109" fmla="*/ 522 h 666"/>
                <a:gd name="T110" fmla="*/ 266 w 466"/>
                <a:gd name="T111" fmla="*/ 546 h 666"/>
                <a:gd name="T112" fmla="*/ 254 w 466"/>
                <a:gd name="T113" fmla="*/ 596 h 666"/>
                <a:gd name="T114" fmla="*/ 260 w 466"/>
                <a:gd name="T115" fmla="*/ 630 h 666"/>
                <a:gd name="T116" fmla="*/ 224 w 466"/>
                <a:gd name="T117" fmla="*/ 650 h 666"/>
                <a:gd name="T118" fmla="*/ 196 w 466"/>
                <a:gd name="T119" fmla="*/ 636 h 666"/>
                <a:gd name="T120" fmla="*/ 168 w 466"/>
                <a:gd name="T121" fmla="*/ 646 h 666"/>
                <a:gd name="T122" fmla="*/ 134 w 466"/>
                <a:gd name="T123" fmla="*/ 660 h 66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466" h="666">
                  <a:moveTo>
                    <a:pt x="118" y="666"/>
                  </a:moveTo>
                  <a:lnTo>
                    <a:pt x="118" y="666"/>
                  </a:lnTo>
                  <a:lnTo>
                    <a:pt x="112" y="660"/>
                  </a:lnTo>
                  <a:lnTo>
                    <a:pt x="106" y="658"/>
                  </a:lnTo>
                  <a:lnTo>
                    <a:pt x="94" y="656"/>
                  </a:lnTo>
                  <a:lnTo>
                    <a:pt x="94" y="650"/>
                  </a:lnTo>
                  <a:lnTo>
                    <a:pt x="134" y="598"/>
                  </a:lnTo>
                  <a:lnTo>
                    <a:pt x="132" y="578"/>
                  </a:lnTo>
                  <a:lnTo>
                    <a:pt x="128" y="566"/>
                  </a:lnTo>
                  <a:lnTo>
                    <a:pt x="114" y="566"/>
                  </a:lnTo>
                  <a:lnTo>
                    <a:pt x="104" y="568"/>
                  </a:lnTo>
                  <a:lnTo>
                    <a:pt x="96" y="572"/>
                  </a:lnTo>
                  <a:lnTo>
                    <a:pt x="88" y="576"/>
                  </a:lnTo>
                  <a:lnTo>
                    <a:pt x="60" y="576"/>
                  </a:lnTo>
                  <a:lnTo>
                    <a:pt x="48" y="536"/>
                  </a:lnTo>
                  <a:lnTo>
                    <a:pt x="50" y="514"/>
                  </a:lnTo>
                  <a:lnTo>
                    <a:pt x="52" y="494"/>
                  </a:lnTo>
                  <a:lnTo>
                    <a:pt x="54" y="474"/>
                  </a:lnTo>
                  <a:lnTo>
                    <a:pt x="52" y="466"/>
                  </a:lnTo>
                  <a:lnTo>
                    <a:pt x="52" y="456"/>
                  </a:lnTo>
                  <a:lnTo>
                    <a:pt x="42" y="446"/>
                  </a:lnTo>
                  <a:lnTo>
                    <a:pt x="40" y="434"/>
                  </a:lnTo>
                  <a:lnTo>
                    <a:pt x="38" y="422"/>
                  </a:lnTo>
                  <a:lnTo>
                    <a:pt x="30" y="398"/>
                  </a:lnTo>
                  <a:lnTo>
                    <a:pt x="22" y="376"/>
                  </a:lnTo>
                  <a:lnTo>
                    <a:pt x="16" y="356"/>
                  </a:lnTo>
                  <a:lnTo>
                    <a:pt x="6" y="334"/>
                  </a:lnTo>
                  <a:lnTo>
                    <a:pt x="4" y="326"/>
                  </a:lnTo>
                  <a:lnTo>
                    <a:pt x="2" y="316"/>
                  </a:lnTo>
                  <a:lnTo>
                    <a:pt x="0" y="308"/>
                  </a:lnTo>
                  <a:lnTo>
                    <a:pt x="2" y="300"/>
                  </a:lnTo>
                  <a:lnTo>
                    <a:pt x="6" y="292"/>
                  </a:lnTo>
                  <a:lnTo>
                    <a:pt x="12" y="282"/>
                  </a:lnTo>
                  <a:lnTo>
                    <a:pt x="16" y="280"/>
                  </a:lnTo>
                  <a:lnTo>
                    <a:pt x="20" y="276"/>
                  </a:lnTo>
                  <a:lnTo>
                    <a:pt x="30" y="264"/>
                  </a:lnTo>
                  <a:lnTo>
                    <a:pt x="42" y="240"/>
                  </a:lnTo>
                  <a:lnTo>
                    <a:pt x="42" y="188"/>
                  </a:lnTo>
                  <a:lnTo>
                    <a:pt x="30" y="156"/>
                  </a:lnTo>
                  <a:lnTo>
                    <a:pt x="22" y="146"/>
                  </a:lnTo>
                  <a:lnTo>
                    <a:pt x="46" y="126"/>
                  </a:lnTo>
                  <a:lnTo>
                    <a:pt x="62" y="122"/>
                  </a:lnTo>
                  <a:lnTo>
                    <a:pt x="74" y="118"/>
                  </a:lnTo>
                  <a:lnTo>
                    <a:pt x="78" y="116"/>
                  </a:lnTo>
                  <a:lnTo>
                    <a:pt x="80" y="114"/>
                  </a:lnTo>
                  <a:lnTo>
                    <a:pt x="88" y="114"/>
                  </a:lnTo>
                  <a:lnTo>
                    <a:pt x="94" y="106"/>
                  </a:lnTo>
                  <a:lnTo>
                    <a:pt x="102" y="98"/>
                  </a:lnTo>
                  <a:lnTo>
                    <a:pt x="122" y="84"/>
                  </a:lnTo>
                  <a:lnTo>
                    <a:pt x="142" y="72"/>
                  </a:lnTo>
                  <a:lnTo>
                    <a:pt x="160" y="60"/>
                  </a:lnTo>
                  <a:lnTo>
                    <a:pt x="168" y="52"/>
                  </a:lnTo>
                  <a:lnTo>
                    <a:pt x="176" y="46"/>
                  </a:lnTo>
                  <a:lnTo>
                    <a:pt x="188" y="42"/>
                  </a:lnTo>
                  <a:lnTo>
                    <a:pt x="200" y="38"/>
                  </a:lnTo>
                  <a:lnTo>
                    <a:pt x="226" y="32"/>
                  </a:lnTo>
                  <a:lnTo>
                    <a:pt x="238" y="28"/>
                  </a:lnTo>
                  <a:lnTo>
                    <a:pt x="250" y="22"/>
                  </a:lnTo>
                  <a:lnTo>
                    <a:pt x="256" y="8"/>
                  </a:lnTo>
                  <a:lnTo>
                    <a:pt x="258" y="4"/>
                  </a:lnTo>
                  <a:lnTo>
                    <a:pt x="260" y="2"/>
                  </a:lnTo>
                  <a:lnTo>
                    <a:pt x="270" y="0"/>
                  </a:lnTo>
                  <a:lnTo>
                    <a:pt x="284" y="0"/>
                  </a:lnTo>
                  <a:lnTo>
                    <a:pt x="286" y="48"/>
                  </a:lnTo>
                  <a:lnTo>
                    <a:pt x="292" y="52"/>
                  </a:lnTo>
                  <a:lnTo>
                    <a:pt x="298" y="54"/>
                  </a:lnTo>
                  <a:lnTo>
                    <a:pt x="314" y="56"/>
                  </a:lnTo>
                  <a:lnTo>
                    <a:pt x="320" y="50"/>
                  </a:lnTo>
                  <a:lnTo>
                    <a:pt x="322" y="44"/>
                  </a:lnTo>
                  <a:lnTo>
                    <a:pt x="326" y="34"/>
                  </a:lnTo>
                  <a:lnTo>
                    <a:pt x="330" y="22"/>
                  </a:lnTo>
                  <a:lnTo>
                    <a:pt x="332" y="18"/>
                  </a:lnTo>
                  <a:lnTo>
                    <a:pt x="334" y="14"/>
                  </a:lnTo>
                  <a:lnTo>
                    <a:pt x="338" y="24"/>
                  </a:lnTo>
                  <a:lnTo>
                    <a:pt x="344" y="36"/>
                  </a:lnTo>
                  <a:lnTo>
                    <a:pt x="350" y="42"/>
                  </a:lnTo>
                  <a:lnTo>
                    <a:pt x="356" y="46"/>
                  </a:lnTo>
                  <a:lnTo>
                    <a:pt x="362" y="50"/>
                  </a:lnTo>
                  <a:lnTo>
                    <a:pt x="370" y="54"/>
                  </a:lnTo>
                  <a:lnTo>
                    <a:pt x="384" y="54"/>
                  </a:lnTo>
                  <a:lnTo>
                    <a:pt x="396" y="52"/>
                  </a:lnTo>
                  <a:lnTo>
                    <a:pt x="410" y="48"/>
                  </a:lnTo>
                  <a:lnTo>
                    <a:pt x="424" y="42"/>
                  </a:lnTo>
                  <a:lnTo>
                    <a:pt x="442" y="42"/>
                  </a:lnTo>
                  <a:lnTo>
                    <a:pt x="438" y="48"/>
                  </a:lnTo>
                  <a:lnTo>
                    <a:pt x="432" y="54"/>
                  </a:lnTo>
                  <a:lnTo>
                    <a:pt x="422" y="66"/>
                  </a:lnTo>
                  <a:lnTo>
                    <a:pt x="418" y="74"/>
                  </a:lnTo>
                  <a:lnTo>
                    <a:pt x="414" y="80"/>
                  </a:lnTo>
                  <a:lnTo>
                    <a:pt x="414" y="88"/>
                  </a:lnTo>
                  <a:lnTo>
                    <a:pt x="414" y="96"/>
                  </a:lnTo>
                  <a:lnTo>
                    <a:pt x="428" y="112"/>
                  </a:lnTo>
                  <a:lnTo>
                    <a:pt x="440" y="128"/>
                  </a:lnTo>
                  <a:lnTo>
                    <a:pt x="452" y="146"/>
                  </a:lnTo>
                  <a:lnTo>
                    <a:pt x="466" y="168"/>
                  </a:lnTo>
                  <a:lnTo>
                    <a:pt x="464" y="192"/>
                  </a:lnTo>
                  <a:lnTo>
                    <a:pt x="460" y="196"/>
                  </a:lnTo>
                  <a:lnTo>
                    <a:pt x="456" y="202"/>
                  </a:lnTo>
                  <a:lnTo>
                    <a:pt x="450" y="218"/>
                  </a:lnTo>
                  <a:lnTo>
                    <a:pt x="440" y="228"/>
                  </a:lnTo>
                  <a:lnTo>
                    <a:pt x="430" y="236"/>
                  </a:lnTo>
                  <a:lnTo>
                    <a:pt x="422" y="240"/>
                  </a:lnTo>
                  <a:lnTo>
                    <a:pt x="414" y="242"/>
                  </a:lnTo>
                  <a:lnTo>
                    <a:pt x="396" y="244"/>
                  </a:lnTo>
                  <a:lnTo>
                    <a:pt x="386" y="246"/>
                  </a:lnTo>
                  <a:lnTo>
                    <a:pt x="376" y="250"/>
                  </a:lnTo>
                  <a:lnTo>
                    <a:pt x="360" y="262"/>
                  </a:lnTo>
                  <a:lnTo>
                    <a:pt x="352" y="272"/>
                  </a:lnTo>
                  <a:lnTo>
                    <a:pt x="348" y="276"/>
                  </a:lnTo>
                  <a:lnTo>
                    <a:pt x="348" y="282"/>
                  </a:lnTo>
                  <a:lnTo>
                    <a:pt x="348" y="304"/>
                  </a:lnTo>
                  <a:lnTo>
                    <a:pt x="354" y="312"/>
                  </a:lnTo>
                  <a:lnTo>
                    <a:pt x="356" y="322"/>
                  </a:lnTo>
                  <a:lnTo>
                    <a:pt x="354" y="332"/>
                  </a:lnTo>
                  <a:lnTo>
                    <a:pt x="350" y="344"/>
                  </a:lnTo>
                  <a:lnTo>
                    <a:pt x="328" y="366"/>
                  </a:lnTo>
                  <a:lnTo>
                    <a:pt x="308" y="382"/>
                  </a:lnTo>
                  <a:lnTo>
                    <a:pt x="302" y="386"/>
                  </a:lnTo>
                  <a:lnTo>
                    <a:pt x="298" y="392"/>
                  </a:lnTo>
                  <a:lnTo>
                    <a:pt x="296" y="400"/>
                  </a:lnTo>
                  <a:lnTo>
                    <a:pt x="296" y="408"/>
                  </a:lnTo>
                  <a:lnTo>
                    <a:pt x="300" y="440"/>
                  </a:lnTo>
                  <a:lnTo>
                    <a:pt x="292" y="468"/>
                  </a:lnTo>
                  <a:lnTo>
                    <a:pt x="278" y="480"/>
                  </a:lnTo>
                  <a:lnTo>
                    <a:pt x="270" y="490"/>
                  </a:lnTo>
                  <a:lnTo>
                    <a:pt x="266" y="496"/>
                  </a:lnTo>
                  <a:lnTo>
                    <a:pt x="264" y="502"/>
                  </a:lnTo>
                  <a:lnTo>
                    <a:pt x="264" y="522"/>
                  </a:lnTo>
                  <a:lnTo>
                    <a:pt x="266" y="546"/>
                  </a:lnTo>
                  <a:lnTo>
                    <a:pt x="262" y="560"/>
                  </a:lnTo>
                  <a:lnTo>
                    <a:pt x="256" y="576"/>
                  </a:lnTo>
                  <a:lnTo>
                    <a:pt x="254" y="596"/>
                  </a:lnTo>
                  <a:lnTo>
                    <a:pt x="254" y="614"/>
                  </a:lnTo>
                  <a:lnTo>
                    <a:pt x="260" y="630"/>
                  </a:lnTo>
                  <a:lnTo>
                    <a:pt x="224" y="650"/>
                  </a:lnTo>
                  <a:lnTo>
                    <a:pt x="216" y="642"/>
                  </a:lnTo>
                  <a:lnTo>
                    <a:pt x="206" y="638"/>
                  </a:lnTo>
                  <a:lnTo>
                    <a:pt x="196" y="636"/>
                  </a:lnTo>
                  <a:lnTo>
                    <a:pt x="188" y="638"/>
                  </a:lnTo>
                  <a:lnTo>
                    <a:pt x="178" y="642"/>
                  </a:lnTo>
                  <a:lnTo>
                    <a:pt x="168" y="646"/>
                  </a:lnTo>
                  <a:lnTo>
                    <a:pt x="148" y="654"/>
                  </a:lnTo>
                  <a:lnTo>
                    <a:pt x="134" y="660"/>
                  </a:lnTo>
                  <a:lnTo>
                    <a:pt x="118" y="666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49" name="Freeform 19"/>
            <p:cNvSpPr/>
            <p:nvPr/>
          </p:nvSpPr>
          <p:spPr bwMode="auto">
            <a:xfrm>
              <a:off x="3747045" y="3926485"/>
              <a:ext cx="1543060" cy="1518680"/>
            </a:xfrm>
            <a:custGeom>
              <a:avLst/>
              <a:gdLst>
                <a:gd name="T0" fmla="*/ 392 w 972"/>
                <a:gd name="T1" fmla="*/ 934 h 956"/>
                <a:gd name="T2" fmla="*/ 354 w 972"/>
                <a:gd name="T3" fmla="*/ 888 h 956"/>
                <a:gd name="T4" fmla="*/ 366 w 972"/>
                <a:gd name="T5" fmla="*/ 840 h 956"/>
                <a:gd name="T6" fmla="*/ 324 w 972"/>
                <a:gd name="T7" fmla="*/ 780 h 956"/>
                <a:gd name="T8" fmla="*/ 290 w 972"/>
                <a:gd name="T9" fmla="*/ 722 h 956"/>
                <a:gd name="T10" fmla="*/ 248 w 972"/>
                <a:gd name="T11" fmla="*/ 712 h 956"/>
                <a:gd name="T12" fmla="*/ 192 w 972"/>
                <a:gd name="T13" fmla="*/ 608 h 956"/>
                <a:gd name="T14" fmla="*/ 160 w 972"/>
                <a:gd name="T15" fmla="*/ 662 h 956"/>
                <a:gd name="T16" fmla="*/ 140 w 972"/>
                <a:gd name="T17" fmla="*/ 634 h 956"/>
                <a:gd name="T18" fmla="*/ 138 w 972"/>
                <a:gd name="T19" fmla="*/ 590 h 956"/>
                <a:gd name="T20" fmla="*/ 130 w 972"/>
                <a:gd name="T21" fmla="*/ 500 h 956"/>
                <a:gd name="T22" fmla="*/ 150 w 972"/>
                <a:gd name="T23" fmla="*/ 442 h 956"/>
                <a:gd name="T24" fmla="*/ 110 w 972"/>
                <a:gd name="T25" fmla="*/ 312 h 956"/>
                <a:gd name="T26" fmla="*/ 50 w 972"/>
                <a:gd name="T27" fmla="*/ 222 h 956"/>
                <a:gd name="T28" fmla="*/ 6 w 972"/>
                <a:gd name="T29" fmla="*/ 178 h 956"/>
                <a:gd name="T30" fmla="*/ 2 w 972"/>
                <a:gd name="T31" fmla="*/ 134 h 956"/>
                <a:gd name="T32" fmla="*/ 26 w 972"/>
                <a:gd name="T33" fmla="*/ 80 h 956"/>
                <a:gd name="T34" fmla="*/ 74 w 972"/>
                <a:gd name="T35" fmla="*/ 24 h 956"/>
                <a:gd name="T36" fmla="*/ 112 w 972"/>
                <a:gd name="T37" fmla="*/ 64 h 956"/>
                <a:gd name="T38" fmla="*/ 166 w 972"/>
                <a:gd name="T39" fmla="*/ 152 h 956"/>
                <a:gd name="T40" fmla="*/ 200 w 972"/>
                <a:gd name="T41" fmla="*/ 172 h 956"/>
                <a:gd name="T42" fmla="*/ 236 w 972"/>
                <a:gd name="T43" fmla="*/ 158 h 956"/>
                <a:gd name="T44" fmla="*/ 250 w 972"/>
                <a:gd name="T45" fmla="*/ 170 h 956"/>
                <a:gd name="T46" fmla="*/ 290 w 972"/>
                <a:gd name="T47" fmla="*/ 188 h 956"/>
                <a:gd name="T48" fmla="*/ 374 w 972"/>
                <a:gd name="T49" fmla="*/ 166 h 956"/>
                <a:gd name="T50" fmla="*/ 378 w 972"/>
                <a:gd name="T51" fmla="*/ 128 h 956"/>
                <a:gd name="T52" fmla="*/ 370 w 972"/>
                <a:gd name="T53" fmla="*/ 66 h 956"/>
                <a:gd name="T54" fmla="*/ 412 w 972"/>
                <a:gd name="T55" fmla="*/ 100 h 956"/>
                <a:gd name="T56" fmla="*/ 468 w 972"/>
                <a:gd name="T57" fmla="*/ 100 h 956"/>
                <a:gd name="T58" fmla="*/ 472 w 972"/>
                <a:gd name="T59" fmla="*/ 30 h 956"/>
                <a:gd name="T60" fmla="*/ 516 w 972"/>
                <a:gd name="T61" fmla="*/ 0 h 956"/>
                <a:gd name="T62" fmla="*/ 562 w 972"/>
                <a:gd name="T63" fmla="*/ 50 h 956"/>
                <a:gd name="T64" fmla="*/ 628 w 972"/>
                <a:gd name="T65" fmla="*/ 98 h 956"/>
                <a:gd name="T66" fmla="*/ 656 w 972"/>
                <a:gd name="T67" fmla="*/ 150 h 956"/>
                <a:gd name="T68" fmla="*/ 764 w 972"/>
                <a:gd name="T69" fmla="*/ 184 h 956"/>
                <a:gd name="T70" fmla="*/ 812 w 972"/>
                <a:gd name="T71" fmla="*/ 168 h 956"/>
                <a:gd name="T72" fmla="*/ 932 w 972"/>
                <a:gd name="T73" fmla="*/ 208 h 956"/>
                <a:gd name="T74" fmla="*/ 972 w 972"/>
                <a:gd name="T75" fmla="*/ 278 h 956"/>
                <a:gd name="T76" fmla="*/ 908 w 972"/>
                <a:gd name="T77" fmla="*/ 388 h 956"/>
                <a:gd name="T78" fmla="*/ 840 w 972"/>
                <a:gd name="T79" fmla="*/ 418 h 956"/>
                <a:gd name="T80" fmla="*/ 788 w 972"/>
                <a:gd name="T81" fmla="*/ 376 h 956"/>
                <a:gd name="T82" fmla="*/ 764 w 972"/>
                <a:gd name="T83" fmla="*/ 422 h 956"/>
                <a:gd name="T84" fmla="*/ 772 w 972"/>
                <a:gd name="T85" fmla="*/ 478 h 956"/>
                <a:gd name="T86" fmla="*/ 784 w 972"/>
                <a:gd name="T87" fmla="*/ 564 h 956"/>
                <a:gd name="T88" fmla="*/ 810 w 972"/>
                <a:gd name="T89" fmla="*/ 602 h 956"/>
                <a:gd name="T90" fmla="*/ 780 w 972"/>
                <a:gd name="T91" fmla="*/ 646 h 956"/>
                <a:gd name="T92" fmla="*/ 788 w 972"/>
                <a:gd name="T93" fmla="*/ 686 h 956"/>
                <a:gd name="T94" fmla="*/ 848 w 972"/>
                <a:gd name="T95" fmla="*/ 740 h 956"/>
                <a:gd name="T96" fmla="*/ 796 w 972"/>
                <a:gd name="T97" fmla="*/ 758 h 956"/>
                <a:gd name="T98" fmla="*/ 756 w 972"/>
                <a:gd name="T99" fmla="*/ 712 h 956"/>
                <a:gd name="T100" fmla="*/ 716 w 972"/>
                <a:gd name="T101" fmla="*/ 718 h 956"/>
                <a:gd name="T102" fmla="*/ 662 w 972"/>
                <a:gd name="T103" fmla="*/ 706 h 956"/>
                <a:gd name="T104" fmla="*/ 630 w 972"/>
                <a:gd name="T105" fmla="*/ 636 h 956"/>
                <a:gd name="T106" fmla="*/ 578 w 972"/>
                <a:gd name="T107" fmla="*/ 648 h 956"/>
                <a:gd name="T108" fmla="*/ 550 w 972"/>
                <a:gd name="T109" fmla="*/ 682 h 956"/>
                <a:gd name="T110" fmla="*/ 558 w 972"/>
                <a:gd name="T111" fmla="*/ 726 h 956"/>
                <a:gd name="T112" fmla="*/ 558 w 972"/>
                <a:gd name="T113" fmla="*/ 766 h 956"/>
                <a:gd name="T114" fmla="*/ 500 w 972"/>
                <a:gd name="T115" fmla="*/ 810 h 956"/>
                <a:gd name="T116" fmla="*/ 522 w 972"/>
                <a:gd name="T117" fmla="*/ 870 h 956"/>
                <a:gd name="T118" fmla="*/ 522 w 972"/>
                <a:gd name="T119" fmla="*/ 918 h 95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72" h="956">
                  <a:moveTo>
                    <a:pt x="432" y="956"/>
                  </a:moveTo>
                  <a:lnTo>
                    <a:pt x="432" y="956"/>
                  </a:lnTo>
                  <a:lnTo>
                    <a:pt x="422" y="952"/>
                  </a:lnTo>
                  <a:lnTo>
                    <a:pt x="406" y="942"/>
                  </a:lnTo>
                  <a:lnTo>
                    <a:pt x="392" y="934"/>
                  </a:lnTo>
                  <a:lnTo>
                    <a:pt x="380" y="928"/>
                  </a:lnTo>
                  <a:lnTo>
                    <a:pt x="368" y="920"/>
                  </a:lnTo>
                  <a:lnTo>
                    <a:pt x="354" y="904"/>
                  </a:lnTo>
                  <a:lnTo>
                    <a:pt x="354" y="888"/>
                  </a:lnTo>
                  <a:lnTo>
                    <a:pt x="362" y="878"/>
                  </a:lnTo>
                  <a:lnTo>
                    <a:pt x="368" y="866"/>
                  </a:lnTo>
                  <a:lnTo>
                    <a:pt x="370" y="858"/>
                  </a:lnTo>
                  <a:lnTo>
                    <a:pt x="368" y="848"/>
                  </a:lnTo>
                  <a:lnTo>
                    <a:pt x="366" y="840"/>
                  </a:lnTo>
                  <a:lnTo>
                    <a:pt x="362" y="832"/>
                  </a:lnTo>
                  <a:lnTo>
                    <a:pt x="350" y="816"/>
                  </a:lnTo>
                  <a:lnTo>
                    <a:pt x="342" y="808"/>
                  </a:lnTo>
                  <a:lnTo>
                    <a:pt x="336" y="798"/>
                  </a:lnTo>
                  <a:lnTo>
                    <a:pt x="324" y="780"/>
                  </a:lnTo>
                  <a:lnTo>
                    <a:pt x="316" y="764"/>
                  </a:lnTo>
                  <a:lnTo>
                    <a:pt x="306" y="750"/>
                  </a:lnTo>
                  <a:lnTo>
                    <a:pt x="298" y="730"/>
                  </a:lnTo>
                  <a:lnTo>
                    <a:pt x="294" y="726"/>
                  </a:lnTo>
                  <a:lnTo>
                    <a:pt x="290" y="722"/>
                  </a:lnTo>
                  <a:lnTo>
                    <a:pt x="286" y="720"/>
                  </a:lnTo>
                  <a:lnTo>
                    <a:pt x="282" y="720"/>
                  </a:lnTo>
                  <a:lnTo>
                    <a:pt x="266" y="720"/>
                  </a:lnTo>
                  <a:lnTo>
                    <a:pt x="248" y="712"/>
                  </a:lnTo>
                  <a:lnTo>
                    <a:pt x="224" y="678"/>
                  </a:lnTo>
                  <a:lnTo>
                    <a:pt x="206" y="626"/>
                  </a:lnTo>
                  <a:lnTo>
                    <a:pt x="192" y="608"/>
                  </a:lnTo>
                  <a:lnTo>
                    <a:pt x="178" y="608"/>
                  </a:lnTo>
                  <a:lnTo>
                    <a:pt x="170" y="614"/>
                  </a:lnTo>
                  <a:lnTo>
                    <a:pt x="164" y="620"/>
                  </a:lnTo>
                  <a:lnTo>
                    <a:pt x="162" y="630"/>
                  </a:lnTo>
                  <a:lnTo>
                    <a:pt x="162" y="652"/>
                  </a:lnTo>
                  <a:lnTo>
                    <a:pt x="160" y="662"/>
                  </a:lnTo>
                  <a:lnTo>
                    <a:pt x="156" y="674"/>
                  </a:lnTo>
                  <a:lnTo>
                    <a:pt x="148" y="670"/>
                  </a:lnTo>
                  <a:lnTo>
                    <a:pt x="146" y="652"/>
                  </a:lnTo>
                  <a:lnTo>
                    <a:pt x="140" y="634"/>
                  </a:lnTo>
                  <a:lnTo>
                    <a:pt x="134" y="620"/>
                  </a:lnTo>
                  <a:lnTo>
                    <a:pt x="130" y="606"/>
                  </a:lnTo>
                  <a:lnTo>
                    <a:pt x="134" y="602"/>
                  </a:lnTo>
                  <a:lnTo>
                    <a:pt x="136" y="598"/>
                  </a:lnTo>
                  <a:lnTo>
                    <a:pt x="138" y="590"/>
                  </a:lnTo>
                  <a:lnTo>
                    <a:pt x="138" y="576"/>
                  </a:lnTo>
                  <a:lnTo>
                    <a:pt x="142" y="538"/>
                  </a:lnTo>
                  <a:lnTo>
                    <a:pt x="134" y="518"/>
                  </a:lnTo>
                  <a:lnTo>
                    <a:pt x="130" y="500"/>
                  </a:lnTo>
                  <a:lnTo>
                    <a:pt x="128" y="482"/>
                  </a:lnTo>
                  <a:lnTo>
                    <a:pt x="130" y="466"/>
                  </a:lnTo>
                  <a:lnTo>
                    <a:pt x="140" y="454"/>
                  </a:lnTo>
                  <a:lnTo>
                    <a:pt x="150" y="442"/>
                  </a:lnTo>
                  <a:lnTo>
                    <a:pt x="146" y="396"/>
                  </a:lnTo>
                  <a:lnTo>
                    <a:pt x="124" y="364"/>
                  </a:lnTo>
                  <a:lnTo>
                    <a:pt x="114" y="326"/>
                  </a:lnTo>
                  <a:lnTo>
                    <a:pt x="110" y="312"/>
                  </a:lnTo>
                  <a:lnTo>
                    <a:pt x="104" y="300"/>
                  </a:lnTo>
                  <a:lnTo>
                    <a:pt x="84" y="276"/>
                  </a:lnTo>
                  <a:lnTo>
                    <a:pt x="68" y="254"/>
                  </a:lnTo>
                  <a:lnTo>
                    <a:pt x="54" y="232"/>
                  </a:lnTo>
                  <a:lnTo>
                    <a:pt x="50" y="222"/>
                  </a:lnTo>
                  <a:lnTo>
                    <a:pt x="48" y="212"/>
                  </a:lnTo>
                  <a:lnTo>
                    <a:pt x="12" y="188"/>
                  </a:lnTo>
                  <a:lnTo>
                    <a:pt x="6" y="178"/>
                  </a:lnTo>
                  <a:lnTo>
                    <a:pt x="0" y="178"/>
                  </a:lnTo>
                  <a:lnTo>
                    <a:pt x="0" y="154"/>
                  </a:lnTo>
                  <a:lnTo>
                    <a:pt x="0" y="142"/>
                  </a:lnTo>
                  <a:lnTo>
                    <a:pt x="2" y="134"/>
                  </a:lnTo>
                  <a:lnTo>
                    <a:pt x="10" y="130"/>
                  </a:lnTo>
                  <a:lnTo>
                    <a:pt x="16" y="124"/>
                  </a:lnTo>
                  <a:lnTo>
                    <a:pt x="20" y="118"/>
                  </a:lnTo>
                  <a:lnTo>
                    <a:pt x="22" y="110"/>
                  </a:lnTo>
                  <a:lnTo>
                    <a:pt x="24" y="96"/>
                  </a:lnTo>
                  <a:lnTo>
                    <a:pt x="26" y="80"/>
                  </a:lnTo>
                  <a:lnTo>
                    <a:pt x="0" y="50"/>
                  </a:lnTo>
                  <a:lnTo>
                    <a:pt x="0" y="28"/>
                  </a:lnTo>
                  <a:lnTo>
                    <a:pt x="74" y="24"/>
                  </a:lnTo>
                  <a:lnTo>
                    <a:pt x="82" y="28"/>
                  </a:lnTo>
                  <a:lnTo>
                    <a:pt x="92" y="38"/>
                  </a:lnTo>
                  <a:lnTo>
                    <a:pt x="102" y="50"/>
                  </a:lnTo>
                  <a:lnTo>
                    <a:pt x="112" y="64"/>
                  </a:lnTo>
                  <a:lnTo>
                    <a:pt x="112" y="76"/>
                  </a:lnTo>
                  <a:lnTo>
                    <a:pt x="116" y="88"/>
                  </a:lnTo>
                  <a:lnTo>
                    <a:pt x="122" y="98"/>
                  </a:lnTo>
                  <a:lnTo>
                    <a:pt x="128" y="110"/>
                  </a:lnTo>
                  <a:lnTo>
                    <a:pt x="146" y="132"/>
                  </a:lnTo>
                  <a:lnTo>
                    <a:pt x="166" y="152"/>
                  </a:lnTo>
                  <a:lnTo>
                    <a:pt x="174" y="152"/>
                  </a:lnTo>
                  <a:lnTo>
                    <a:pt x="182" y="154"/>
                  </a:lnTo>
                  <a:lnTo>
                    <a:pt x="186" y="156"/>
                  </a:lnTo>
                  <a:lnTo>
                    <a:pt x="190" y="158"/>
                  </a:lnTo>
                  <a:lnTo>
                    <a:pt x="200" y="172"/>
                  </a:lnTo>
                  <a:lnTo>
                    <a:pt x="208" y="170"/>
                  </a:lnTo>
                  <a:lnTo>
                    <a:pt x="216" y="170"/>
                  </a:lnTo>
                  <a:lnTo>
                    <a:pt x="224" y="166"/>
                  </a:lnTo>
                  <a:lnTo>
                    <a:pt x="236" y="158"/>
                  </a:lnTo>
                  <a:lnTo>
                    <a:pt x="242" y="158"/>
                  </a:lnTo>
                  <a:lnTo>
                    <a:pt x="248" y="162"/>
                  </a:lnTo>
                  <a:lnTo>
                    <a:pt x="248" y="166"/>
                  </a:lnTo>
                  <a:lnTo>
                    <a:pt x="250" y="170"/>
                  </a:lnTo>
                  <a:lnTo>
                    <a:pt x="254" y="172"/>
                  </a:lnTo>
                  <a:lnTo>
                    <a:pt x="258" y="174"/>
                  </a:lnTo>
                  <a:lnTo>
                    <a:pt x="270" y="176"/>
                  </a:lnTo>
                  <a:lnTo>
                    <a:pt x="282" y="178"/>
                  </a:lnTo>
                  <a:lnTo>
                    <a:pt x="290" y="188"/>
                  </a:lnTo>
                  <a:lnTo>
                    <a:pt x="310" y="188"/>
                  </a:lnTo>
                  <a:lnTo>
                    <a:pt x="328" y="174"/>
                  </a:lnTo>
                  <a:lnTo>
                    <a:pt x="374" y="166"/>
                  </a:lnTo>
                  <a:lnTo>
                    <a:pt x="378" y="160"/>
                  </a:lnTo>
                  <a:lnTo>
                    <a:pt x="382" y="154"/>
                  </a:lnTo>
                  <a:lnTo>
                    <a:pt x="382" y="142"/>
                  </a:lnTo>
                  <a:lnTo>
                    <a:pt x="378" y="128"/>
                  </a:lnTo>
                  <a:lnTo>
                    <a:pt x="372" y="104"/>
                  </a:lnTo>
                  <a:lnTo>
                    <a:pt x="368" y="92"/>
                  </a:lnTo>
                  <a:lnTo>
                    <a:pt x="366" y="80"/>
                  </a:lnTo>
                  <a:lnTo>
                    <a:pt x="368" y="72"/>
                  </a:lnTo>
                  <a:lnTo>
                    <a:pt x="370" y="66"/>
                  </a:lnTo>
                  <a:lnTo>
                    <a:pt x="376" y="70"/>
                  </a:lnTo>
                  <a:lnTo>
                    <a:pt x="384" y="78"/>
                  </a:lnTo>
                  <a:lnTo>
                    <a:pt x="392" y="84"/>
                  </a:lnTo>
                  <a:lnTo>
                    <a:pt x="406" y="92"/>
                  </a:lnTo>
                  <a:lnTo>
                    <a:pt x="412" y="100"/>
                  </a:lnTo>
                  <a:lnTo>
                    <a:pt x="424" y="104"/>
                  </a:lnTo>
                  <a:lnTo>
                    <a:pt x="438" y="104"/>
                  </a:lnTo>
                  <a:lnTo>
                    <a:pt x="452" y="104"/>
                  </a:lnTo>
                  <a:lnTo>
                    <a:pt x="468" y="100"/>
                  </a:lnTo>
                  <a:lnTo>
                    <a:pt x="484" y="84"/>
                  </a:lnTo>
                  <a:lnTo>
                    <a:pt x="482" y="64"/>
                  </a:lnTo>
                  <a:lnTo>
                    <a:pt x="478" y="50"/>
                  </a:lnTo>
                  <a:lnTo>
                    <a:pt x="474" y="40"/>
                  </a:lnTo>
                  <a:lnTo>
                    <a:pt x="472" y="30"/>
                  </a:lnTo>
                  <a:lnTo>
                    <a:pt x="482" y="18"/>
                  </a:lnTo>
                  <a:lnTo>
                    <a:pt x="494" y="8"/>
                  </a:lnTo>
                  <a:lnTo>
                    <a:pt x="502" y="2"/>
                  </a:lnTo>
                  <a:lnTo>
                    <a:pt x="508" y="0"/>
                  </a:lnTo>
                  <a:lnTo>
                    <a:pt x="516" y="0"/>
                  </a:lnTo>
                  <a:lnTo>
                    <a:pt x="526" y="4"/>
                  </a:lnTo>
                  <a:lnTo>
                    <a:pt x="530" y="16"/>
                  </a:lnTo>
                  <a:lnTo>
                    <a:pt x="536" y="26"/>
                  </a:lnTo>
                  <a:lnTo>
                    <a:pt x="546" y="36"/>
                  </a:lnTo>
                  <a:lnTo>
                    <a:pt x="562" y="50"/>
                  </a:lnTo>
                  <a:lnTo>
                    <a:pt x="588" y="60"/>
                  </a:lnTo>
                  <a:lnTo>
                    <a:pt x="598" y="72"/>
                  </a:lnTo>
                  <a:lnTo>
                    <a:pt x="612" y="84"/>
                  </a:lnTo>
                  <a:lnTo>
                    <a:pt x="628" y="98"/>
                  </a:lnTo>
                  <a:lnTo>
                    <a:pt x="636" y="106"/>
                  </a:lnTo>
                  <a:lnTo>
                    <a:pt x="642" y="118"/>
                  </a:lnTo>
                  <a:lnTo>
                    <a:pt x="650" y="138"/>
                  </a:lnTo>
                  <a:lnTo>
                    <a:pt x="656" y="150"/>
                  </a:lnTo>
                  <a:lnTo>
                    <a:pt x="666" y="164"/>
                  </a:lnTo>
                  <a:lnTo>
                    <a:pt x="678" y="176"/>
                  </a:lnTo>
                  <a:lnTo>
                    <a:pt x="686" y="182"/>
                  </a:lnTo>
                  <a:lnTo>
                    <a:pt x="694" y="184"/>
                  </a:lnTo>
                  <a:lnTo>
                    <a:pt x="764" y="184"/>
                  </a:lnTo>
                  <a:lnTo>
                    <a:pt x="774" y="178"/>
                  </a:lnTo>
                  <a:lnTo>
                    <a:pt x="786" y="172"/>
                  </a:lnTo>
                  <a:lnTo>
                    <a:pt x="798" y="168"/>
                  </a:lnTo>
                  <a:lnTo>
                    <a:pt x="812" y="168"/>
                  </a:lnTo>
                  <a:lnTo>
                    <a:pt x="858" y="184"/>
                  </a:lnTo>
                  <a:lnTo>
                    <a:pt x="900" y="184"/>
                  </a:lnTo>
                  <a:lnTo>
                    <a:pt x="920" y="202"/>
                  </a:lnTo>
                  <a:lnTo>
                    <a:pt x="932" y="208"/>
                  </a:lnTo>
                  <a:lnTo>
                    <a:pt x="952" y="210"/>
                  </a:lnTo>
                  <a:lnTo>
                    <a:pt x="972" y="228"/>
                  </a:lnTo>
                  <a:lnTo>
                    <a:pt x="972" y="278"/>
                  </a:lnTo>
                  <a:lnTo>
                    <a:pt x="958" y="296"/>
                  </a:lnTo>
                  <a:lnTo>
                    <a:pt x="946" y="316"/>
                  </a:lnTo>
                  <a:lnTo>
                    <a:pt x="938" y="336"/>
                  </a:lnTo>
                  <a:lnTo>
                    <a:pt x="930" y="358"/>
                  </a:lnTo>
                  <a:lnTo>
                    <a:pt x="908" y="388"/>
                  </a:lnTo>
                  <a:lnTo>
                    <a:pt x="880" y="418"/>
                  </a:lnTo>
                  <a:lnTo>
                    <a:pt x="866" y="422"/>
                  </a:lnTo>
                  <a:lnTo>
                    <a:pt x="856" y="422"/>
                  </a:lnTo>
                  <a:lnTo>
                    <a:pt x="846" y="420"/>
                  </a:lnTo>
                  <a:lnTo>
                    <a:pt x="840" y="418"/>
                  </a:lnTo>
                  <a:lnTo>
                    <a:pt x="828" y="406"/>
                  </a:lnTo>
                  <a:lnTo>
                    <a:pt x="812" y="394"/>
                  </a:lnTo>
                  <a:lnTo>
                    <a:pt x="806" y="388"/>
                  </a:lnTo>
                  <a:lnTo>
                    <a:pt x="800" y="382"/>
                  </a:lnTo>
                  <a:lnTo>
                    <a:pt x="788" y="376"/>
                  </a:lnTo>
                  <a:lnTo>
                    <a:pt x="778" y="374"/>
                  </a:lnTo>
                  <a:lnTo>
                    <a:pt x="768" y="374"/>
                  </a:lnTo>
                  <a:lnTo>
                    <a:pt x="764" y="382"/>
                  </a:lnTo>
                  <a:lnTo>
                    <a:pt x="764" y="422"/>
                  </a:lnTo>
                  <a:lnTo>
                    <a:pt x="768" y="434"/>
                  </a:lnTo>
                  <a:lnTo>
                    <a:pt x="772" y="446"/>
                  </a:lnTo>
                  <a:lnTo>
                    <a:pt x="772" y="460"/>
                  </a:lnTo>
                  <a:lnTo>
                    <a:pt x="772" y="478"/>
                  </a:lnTo>
                  <a:lnTo>
                    <a:pt x="770" y="492"/>
                  </a:lnTo>
                  <a:lnTo>
                    <a:pt x="766" y="510"/>
                  </a:lnTo>
                  <a:lnTo>
                    <a:pt x="766" y="528"/>
                  </a:lnTo>
                  <a:lnTo>
                    <a:pt x="768" y="548"/>
                  </a:lnTo>
                  <a:lnTo>
                    <a:pt x="784" y="564"/>
                  </a:lnTo>
                  <a:lnTo>
                    <a:pt x="790" y="568"/>
                  </a:lnTo>
                  <a:lnTo>
                    <a:pt x="796" y="574"/>
                  </a:lnTo>
                  <a:lnTo>
                    <a:pt x="802" y="582"/>
                  </a:lnTo>
                  <a:lnTo>
                    <a:pt x="808" y="592"/>
                  </a:lnTo>
                  <a:lnTo>
                    <a:pt x="810" y="602"/>
                  </a:lnTo>
                  <a:lnTo>
                    <a:pt x="810" y="612"/>
                  </a:lnTo>
                  <a:lnTo>
                    <a:pt x="808" y="622"/>
                  </a:lnTo>
                  <a:lnTo>
                    <a:pt x="800" y="632"/>
                  </a:lnTo>
                  <a:lnTo>
                    <a:pt x="786" y="640"/>
                  </a:lnTo>
                  <a:lnTo>
                    <a:pt x="780" y="646"/>
                  </a:lnTo>
                  <a:lnTo>
                    <a:pt x="778" y="650"/>
                  </a:lnTo>
                  <a:lnTo>
                    <a:pt x="776" y="656"/>
                  </a:lnTo>
                  <a:lnTo>
                    <a:pt x="776" y="674"/>
                  </a:lnTo>
                  <a:lnTo>
                    <a:pt x="782" y="680"/>
                  </a:lnTo>
                  <a:lnTo>
                    <a:pt x="788" y="686"/>
                  </a:lnTo>
                  <a:lnTo>
                    <a:pt x="806" y="694"/>
                  </a:lnTo>
                  <a:lnTo>
                    <a:pt x="828" y="702"/>
                  </a:lnTo>
                  <a:lnTo>
                    <a:pt x="840" y="710"/>
                  </a:lnTo>
                  <a:lnTo>
                    <a:pt x="850" y="718"/>
                  </a:lnTo>
                  <a:lnTo>
                    <a:pt x="848" y="740"/>
                  </a:lnTo>
                  <a:lnTo>
                    <a:pt x="846" y="752"/>
                  </a:lnTo>
                  <a:lnTo>
                    <a:pt x="842" y="756"/>
                  </a:lnTo>
                  <a:lnTo>
                    <a:pt x="840" y="762"/>
                  </a:lnTo>
                  <a:lnTo>
                    <a:pt x="818" y="760"/>
                  </a:lnTo>
                  <a:lnTo>
                    <a:pt x="796" y="758"/>
                  </a:lnTo>
                  <a:lnTo>
                    <a:pt x="778" y="754"/>
                  </a:lnTo>
                  <a:lnTo>
                    <a:pt x="764" y="748"/>
                  </a:lnTo>
                  <a:lnTo>
                    <a:pt x="762" y="734"/>
                  </a:lnTo>
                  <a:lnTo>
                    <a:pt x="760" y="722"/>
                  </a:lnTo>
                  <a:lnTo>
                    <a:pt x="756" y="712"/>
                  </a:lnTo>
                  <a:lnTo>
                    <a:pt x="752" y="702"/>
                  </a:lnTo>
                  <a:lnTo>
                    <a:pt x="744" y="704"/>
                  </a:lnTo>
                  <a:lnTo>
                    <a:pt x="736" y="704"/>
                  </a:lnTo>
                  <a:lnTo>
                    <a:pt x="726" y="710"/>
                  </a:lnTo>
                  <a:lnTo>
                    <a:pt x="716" y="718"/>
                  </a:lnTo>
                  <a:lnTo>
                    <a:pt x="706" y="724"/>
                  </a:lnTo>
                  <a:lnTo>
                    <a:pt x="680" y="724"/>
                  </a:lnTo>
                  <a:lnTo>
                    <a:pt x="670" y="716"/>
                  </a:lnTo>
                  <a:lnTo>
                    <a:pt x="662" y="706"/>
                  </a:lnTo>
                  <a:lnTo>
                    <a:pt x="656" y="698"/>
                  </a:lnTo>
                  <a:lnTo>
                    <a:pt x="652" y="688"/>
                  </a:lnTo>
                  <a:lnTo>
                    <a:pt x="646" y="668"/>
                  </a:lnTo>
                  <a:lnTo>
                    <a:pt x="642" y="652"/>
                  </a:lnTo>
                  <a:lnTo>
                    <a:pt x="630" y="636"/>
                  </a:lnTo>
                  <a:lnTo>
                    <a:pt x="604" y="636"/>
                  </a:lnTo>
                  <a:lnTo>
                    <a:pt x="594" y="636"/>
                  </a:lnTo>
                  <a:lnTo>
                    <a:pt x="588" y="638"/>
                  </a:lnTo>
                  <a:lnTo>
                    <a:pt x="582" y="642"/>
                  </a:lnTo>
                  <a:lnTo>
                    <a:pt x="578" y="648"/>
                  </a:lnTo>
                  <a:lnTo>
                    <a:pt x="574" y="658"/>
                  </a:lnTo>
                  <a:lnTo>
                    <a:pt x="572" y="670"/>
                  </a:lnTo>
                  <a:lnTo>
                    <a:pt x="564" y="676"/>
                  </a:lnTo>
                  <a:lnTo>
                    <a:pt x="556" y="680"/>
                  </a:lnTo>
                  <a:lnTo>
                    <a:pt x="550" y="682"/>
                  </a:lnTo>
                  <a:lnTo>
                    <a:pt x="542" y="686"/>
                  </a:lnTo>
                  <a:lnTo>
                    <a:pt x="542" y="704"/>
                  </a:lnTo>
                  <a:lnTo>
                    <a:pt x="550" y="712"/>
                  </a:lnTo>
                  <a:lnTo>
                    <a:pt x="558" y="726"/>
                  </a:lnTo>
                  <a:lnTo>
                    <a:pt x="562" y="732"/>
                  </a:lnTo>
                  <a:lnTo>
                    <a:pt x="564" y="740"/>
                  </a:lnTo>
                  <a:lnTo>
                    <a:pt x="564" y="748"/>
                  </a:lnTo>
                  <a:lnTo>
                    <a:pt x="562" y="758"/>
                  </a:lnTo>
                  <a:lnTo>
                    <a:pt x="558" y="766"/>
                  </a:lnTo>
                  <a:lnTo>
                    <a:pt x="552" y="772"/>
                  </a:lnTo>
                  <a:lnTo>
                    <a:pt x="536" y="782"/>
                  </a:lnTo>
                  <a:lnTo>
                    <a:pt x="508" y="800"/>
                  </a:lnTo>
                  <a:lnTo>
                    <a:pt x="500" y="810"/>
                  </a:lnTo>
                  <a:lnTo>
                    <a:pt x="500" y="850"/>
                  </a:lnTo>
                  <a:lnTo>
                    <a:pt x="504" y="856"/>
                  </a:lnTo>
                  <a:lnTo>
                    <a:pt x="508" y="860"/>
                  </a:lnTo>
                  <a:lnTo>
                    <a:pt x="518" y="866"/>
                  </a:lnTo>
                  <a:lnTo>
                    <a:pt x="522" y="870"/>
                  </a:lnTo>
                  <a:lnTo>
                    <a:pt x="526" y="878"/>
                  </a:lnTo>
                  <a:lnTo>
                    <a:pt x="528" y="888"/>
                  </a:lnTo>
                  <a:lnTo>
                    <a:pt x="530" y="902"/>
                  </a:lnTo>
                  <a:lnTo>
                    <a:pt x="522" y="918"/>
                  </a:lnTo>
                  <a:lnTo>
                    <a:pt x="510" y="924"/>
                  </a:lnTo>
                  <a:lnTo>
                    <a:pt x="498" y="930"/>
                  </a:lnTo>
                  <a:lnTo>
                    <a:pt x="432" y="95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50" name="Freeform 20"/>
            <p:cNvSpPr/>
            <p:nvPr/>
          </p:nvSpPr>
          <p:spPr bwMode="auto">
            <a:xfrm>
              <a:off x="873553" y="3270415"/>
              <a:ext cx="3094219" cy="1895313"/>
            </a:xfrm>
            <a:custGeom>
              <a:avLst/>
              <a:gdLst>
                <a:gd name="T0" fmla="*/ 1244 w 1950"/>
                <a:gd name="T1" fmla="*/ 1192 h 1194"/>
                <a:gd name="T2" fmla="*/ 1218 w 1950"/>
                <a:gd name="T3" fmla="*/ 1156 h 1194"/>
                <a:gd name="T4" fmla="*/ 1200 w 1950"/>
                <a:gd name="T5" fmla="*/ 1100 h 1194"/>
                <a:gd name="T6" fmla="*/ 1152 w 1950"/>
                <a:gd name="T7" fmla="*/ 1058 h 1194"/>
                <a:gd name="T8" fmla="*/ 1050 w 1950"/>
                <a:gd name="T9" fmla="*/ 1000 h 1194"/>
                <a:gd name="T10" fmla="*/ 970 w 1950"/>
                <a:gd name="T11" fmla="*/ 1022 h 1194"/>
                <a:gd name="T12" fmla="*/ 928 w 1950"/>
                <a:gd name="T13" fmla="*/ 1096 h 1194"/>
                <a:gd name="T14" fmla="*/ 898 w 1950"/>
                <a:gd name="T15" fmla="*/ 1042 h 1194"/>
                <a:gd name="T16" fmla="*/ 872 w 1950"/>
                <a:gd name="T17" fmla="*/ 992 h 1194"/>
                <a:gd name="T18" fmla="*/ 754 w 1950"/>
                <a:gd name="T19" fmla="*/ 1010 h 1194"/>
                <a:gd name="T20" fmla="*/ 634 w 1950"/>
                <a:gd name="T21" fmla="*/ 966 h 1194"/>
                <a:gd name="T22" fmla="*/ 580 w 1950"/>
                <a:gd name="T23" fmla="*/ 900 h 1194"/>
                <a:gd name="T24" fmla="*/ 492 w 1950"/>
                <a:gd name="T25" fmla="*/ 842 h 1194"/>
                <a:gd name="T26" fmla="*/ 468 w 1950"/>
                <a:gd name="T27" fmla="*/ 764 h 1194"/>
                <a:gd name="T28" fmla="*/ 390 w 1950"/>
                <a:gd name="T29" fmla="*/ 726 h 1194"/>
                <a:gd name="T30" fmla="*/ 284 w 1950"/>
                <a:gd name="T31" fmla="*/ 610 h 1194"/>
                <a:gd name="T32" fmla="*/ 182 w 1950"/>
                <a:gd name="T33" fmla="*/ 630 h 1194"/>
                <a:gd name="T34" fmla="*/ 142 w 1950"/>
                <a:gd name="T35" fmla="*/ 552 h 1194"/>
                <a:gd name="T36" fmla="*/ 12 w 1950"/>
                <a:gd name="T37" fmla="*/ 454 h 1194"/>
                <a:gd name="T38" fmla="*/ 8 w 1950"/>
                <a:gd name="T39" fmla="*/ 412 h 1194"/>
                <a:gd name="T40" fmla="*/ 16 w 1950"/>
                <a:gd name="T41" fmla="*/ 290 h 1194"/>
                <a:gd name="T42" fmla="*/ 54 w 1950"/>
                <a:gd name="T43" fmla="*/ 300 h 1194"/>
                <a:gd name="T44" fmla="*/ 104 w 1950"/>
                <a:gd name="T45" fmla="*/ 280 h 1194"/>
                <a:gd name="T46" fmla="*/ 78 w 1950"/>
                <a:gd name="T47" fmla="*/ 126 h 1194"/>
                <a:gd name="T48" fmla="*/ 146 w 1950"/>
                <a:gd name="T49" fmla="*/ 98 h 1194"/>
                <a:gd name="T50" fmla="*/ 216 w 1950"/>
                <a:gd name="T51" fmla="*/ 72 h 1194"/>
                <a:gd name="T52" fmla="*/ 304 w 1950"/>
                <a:gd name="T53" fmla="*/ 6 h 1194"/>
                <a:gd name="T54" fmla="*/ 386 w 1950"/>
                <a:gd name="T55" fmla="*/ 48 h 1194"/>
                <a:gd name="T56" fmla="*/ 470 w 1950"/>
                <a:gd name="T57" fmla="*/ 10 h 1194"/>
                <a:gd name="T58" fmla="*/ 510 w 1950"/>
                <a:gd name="T59" fmla="*/ 56 h 1194"/>
                <a:gd name="T60" fmla="*/ 622 w 1950"/>
                <a:gd name="T61" fmla="*/ 72 h 1194"/>
                <a:gd name="T62" fmla="*/ 710 w 1950"/>
                <a:gd name="T63" fmla="*/ 56 h 1194"/>
                <a:gd name="T64" fmla="*/ 804 w 1950"/>
                <a:gd name="T65" fmla="*/ 44 h 1194"/>
                <a:gd name="T66" fmla="*/ 898 w 1950"/>
                <a:gd name="T67" fmla="*/ 30 h 1194"/>
                <a:gd name="T68" fmla="*/ 1046 w 1950"/>
                <a:gd name="T69" fmla="*/ 38 h 1194"/>
                <a:gd name="T70" fmla="*/ 1106 w 1950"/>
                <a:gd name="T71" fmla="*/ 114 h 1194"/>
                <a:gd name="T72" fmla="*/ 1092 w 1950"/>
                <a:gd name="T73" fmla="*/ 220 h 1194"/>
                <a:gd name="T74" fmla="*/ 1118 w 1950"/>
                <a:gd name="T75" fmla="*/ 378 h 1194"/>
                <a:gd name="T76" fmla="*/ 1192 w 1950"/>
                <a:gd name="T77" fmla="*/ 440 h 1194"/>
                <a:gd name="T78" fmla="*/ 1308 w 1950"/>
                <a:gd name="T79" fmla="*/ 502 h 1194"/>
                <a:gd name="T80" fmla="*/ 1406 w 1950"/>
                <a:gd name="T81" fmla="*/ 546 h 1194"/>
                <a:gd name="T82" fmla="*/ 1586 w 1950"/>
                <a:gd name="T83" fmla="*/ 576 h 1194"/>
                <a:gd name="T84" fmla="*/ 1666 w 1950"/>
                <a:gd name="T85" fmla="*/ 682 h 1194"/>
                <a:gd name="T86" fmla="*/ 1706 w 1950"/>
                <a:gd name="T87" fmla="*/ 676 h 1194"/>
                <a:gd name="T88" fmla="*/ 1794 w 1950"/>
                <a:gd name="T89" fmla="*/ 616 h 1194"/>
                <a:gd name="T90" fmla="*/ 1848 w 1950"/>
                <a:gd name="T91" fmla="*/ 632 h 1194"/>
                <a:gd name="T92" fmla="*/ 1926 w 1950"/>
                <a:gd name="T93" fmla="*/ 788 h 1194"/>
                <a:gd name="T94" fmla="*/ 1930 w 1950"/>
                <a:gd name="T95" fmla="*/ 878 h 1194"/>
                <a:gd name="T96" fmla="*/ 1940 w 1950"/>
                <a:gd name="T97" fmla="*/ 976 h 1194"/>
                <a:gd name="T98" fmla="*/ 1930 w 1950"/>
                <a:gd name="T99" fmla="*/ 1002 h 1194"/>
                <a:gd name="T100" fmla="*/ 1872 w 1950"/>
                <a:gd name="T101" fmla="*/ 1006 h 1194"/>
                <a:gd name="T102" fmla="*/ 1866 w 1950"/>
                <a:gd name="T103" fmla="*/ 1096 h 1194"/>
                <a:gd name="T104" fmla="*/ 1772 w 1950"/>
                <a:gd name="T105" fmla="*/ 1052 h 1194"/>
                <a:gd name="T106" fmla="*/ 1744 w 1950"/>
                <a:gd name="T107" fmla="*/ 1124 h 1194"/>
                <a:gd name="T108" fmla="*/ 1696 w 1950"/>
                <a:gd name="T109" fmla="*/ 1086 h 1194"/>
                <a:gd name="T110" fmla="*/ 1594 w 1950"/>
                <a:gd name="T111" fmla="*/ 1048 h 1194"/>
                <a:gd name="T112" fmla="*/ 1498 w 1950"/>
                <a:gd name="T113" fmla="*/ 1102 h 1194"/>
                <a:gd name="T114" fmla="*/ 1430 w 1950"/>
                <a:gd name="T115" fmla="*/ 1144 h 1194"/>
                <a:gd name="T116" fmla="*/ 1342 w 1950"/>
                <a:gd name="T117" fmla="*/ 1194 h 119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950" h="1194">
                  <a:moveTo>
                    <a:pt x="1342" y="1194"/>
                  </a:moveTo>
                  <a:lnTo>
                    <a:pt x="1342" y="1194"/>
                  </a:lnTo>
                  <a:lnTo>
                    <a:pt x="1336" y="1192"/>
                  </a:lnTo>
                  <a:lnTo>
                    <a:pt x="1324" y="1188"/>
                  </a:lnTo>
                  <a:lnTo>
                    <a:pt x="1298" y="1186"/>
                  </a:lnTo>
                  <a:lnTo>
                    <a:pt x="1258" y="1186"/>
                  </a:lnTo>
                  <a:lnTo>
                    <a:pt x="1244" y="1192"/>
                  </a:lnTo>
                  <a:lnTo>
                    <a:pt x="1226" y="1188"/>
                  </a:lnTo>
                  <a:lnTo>
                    <a:pt x="1216" y="1184"/>
                  </a:lnTo>
                  <a:lnTo>
                    <a:pt x="1212" y="1182"/>
                  </a:lnTo>
                  <a:lnTo>
                    <a:pt x="1210" y="1180"/>
                  </a:lnTo>
                  <a:lnTo>
                    <a:pt x="1210" y="1172"/>
                  </a:lnTo>
                  <a:lnTo>
                    <a:pt x="1214" y="1164"/>
                  </a:lnTo>
                  <a:lnTo>
                    <a:pt x="1218" y="1156"/>
                  </a:lnTo>
                  <a:lnTo>
                    <a:pt x="1224" y="1146"/>
                  </a:lnTo>
                  <a:lnTo>
                    <a:pt x="1228" y="1136"/>
                  </a:lnTo>
                  <a:lnTo>
                    <a:pt x="1228" y="1114"/>
                  </a:lnTo>
                  <a:lnTo>
                    <a:pt x="1216" y="1108"/>
                  </a:lnTo>
                  <a:lnTo>
                    <a:pt x="1206" y="1104"/>
                  </a:lnTo>
                  <a:lnTo>
                    <a:pt x="1200" y="1100"/>
                  </a:lnTo>
                  <a:lnTo>
                    <a:pt x="1194" y="1094"/>
                  </a:lnTo>
                  <a:lnTo>
                    <a:pt x="1192" y="1088"/>
                  </a:lnTo>
                  <a:lnTo>
                    <a:pt x="1190" y="1082"/>
                  </a:lnTo>
                  <a:lnTo>
                    <a:pt x="1186" y="1068"/>
                  </a:lnTo>
                  <a:lnTo>
                    <a:pt x="1180" y="1058"/>
                  </a:lnTo>
                  <a:lnTo>
                    <a:pt x="1152" y="1058"/>
                  </a:lnTo>
                  <a:lnTo>
                    <a:pt x="1128" y="1052"/>
                  </a:lnTo>
                  <a:lnTo>
                    <a:pt x="1112" y="1028"/>
                  </a:lnTo>
                  <a:lnTo>
                    <a:pt x="1092" y="1022"/>
                  </a:lnTo>
                  <a:lnTo>
                    <a:pt x="1074" y="1014"/>
                  </a:lnTo>
                  <a:lnTo>
                    <a:pt x="1060" y="1006"/>
                  </a:lnTo>
                  <a:lnTo>
                    <a:pt x="1050" y="1000"/>
                  </a:lnTo>
                  <a:lnTo>
                    <a:pt x="1038" y="994"/>
                  </a:lnTo>
                  <a:lnTo>
                    <a:pt x="1002" y="994"/>
                  </a:lnTo>
                  <a:lnTo>
                    <a:pt x="992" y="1002"/>
                  </a:lnTo>
                  <a:lnTo>
                    <a:pt x="982" y="1012"/>
                  </a:lnTo>
                  <a:lnTo>
                    <a:pt x="970" y="1022"/>
                  </a:lnTo>
                  <a:lnTo>
                    <a:pt x="956" y="1028"/>
                  </a:lnTo>
                  <a:lnTo>
                    <a:pt x="944" y="1040"/>
                  </a:lnTo>
                  <a:lnTo>
                    <a:pt x="936" y="1056"/>
                  </a:lnTo>
                  <a:lnTo>
                    <a:pt x="932" y="1076"/>
                  </a:lnTo>
                  <a:lnTo>
                    <a:pt x="928" y="1096"/>
                  </a:lnTo>
                  <a:lnTo>
                    <a:pt x="912" y="1092"/>
                  </a:lnTo>
                  <a:lnTo>
                    <a:pt x="906" y="1090"/>
                  </a:lnTo>
                  <a:lnTo>
                    <a:pt x="902" y="1086"/>
                  </a:lnTo>
                  <a:lnTo>
                    <a:pt x="896" y="1076"/>
                  </a:lnTo>
                  <a:lnTo>
                    <a:pt x="894" y="1066"/>
                  </a:lnTo>
                  <a:lnTo>
                    <a:pt x="894" y="1054"/>
                  </a:lnTo>
                  <a:lnTo>
                    <a:pt x="898" y="1042"/>
                  </a:lnTo>
                  <a:lnTo>
                    <a:pt x="902" y="1030"/>
                  </a:lnTo>
                  <a:lnTo>
                    <a:pt x="908" y="1020"/>
                  </a:lnTo>
                  <a:lnTo>
                    <a:pt x="908" y="1004"/>
                  </a:lnTo>
                  <a:lnTo>
                    <a:pt x="894" y="996"/>
                  </a:lnTo>
                  <a:lnTo>
                    <a:pt x="886" y="992"/>
                  </a:lnTo>
                  <a:lnTo>
                    <a:pt x="872" y="992"/>
                  </a:lnTo>
                  <a:lnTo>
                    <a:pt x="822" y="1002"/>
                  </a:lnTo>
                  <a:lnTo>
                    <a:pt x="802" y="1008"/>
                  </a:lnTo>
                  <a:lnTo>
                    <a:pt x="782" y="1018"/>
                  </a:lnTo>
                  <a:lnTo>
                    <a:pt x="772" y="1016"/>
                  </a:lnTo>
                  <a:lnTo>
                    <a:pt x="762" y="1014"/>
                  </a:lnTo>
                  <a:lnTo>
                    <a:pt x="754" y="1010"/>
                  </a:lnTo>
                  <a:lnTo>
                    <a:pt x="748" y="1006"/>
                  </a:lnTo>
                  <a:lnTo>
                    <a:pt x="736" y="994"/>
                  </a:lnTo>
                  <a:lnTo>
                    <a:pt x="728" y="982"/>
                  </a:lnTo>
                  <a:lnTo>
                    <a:pt x="714" y="966"/>
                  </a:lnTo>
                  <a:lnTo>
                    <a:pt x="634" y="966"/>
                  </a:lnTo>
                  <a:lnTo>
                    <a:pt x="626" y="960"/>
                  </a:lnTo>
                  <a:lnTo>
                    <a:pt x="620" y="954"/>
                  </a:lnTo>
                  <a:lnTo>
                    <a:pt x="612" y="938"/>
                  </a:lnTo>
                  <a:lnTo>
                    <a:pt x="606" y="922"/>
                  </a:lnTo>
                  <a:lnTo>
                    <a:pt x="600" y="908"/>
                  </a:lnTo>
                  <a:lnTo>
                    <a:pt x="584" y="904"/>
                  </a:lnTo>
                  <a:lnTo>
                    <a:pt x="580" y="900"/>
                  </a:lnTo>
                  <a:lnTo>
                    <a:pt x="576" y="894"/>
                  </a:lnTo>
                  <a:lnTo>
                    <a:pt x="554" y="878"/>
                  </a:lnTo>
                  <a:lnTo>
                    <a:pt x="514" y="864"/>
                  </a:lnTo>
                  <a:lnTo>
                    <a:pt x="500" y="852"/>
                  </a:lnTo>
                  <a:lnTo>
                    <a:pt x="492" y="842"/>
                  </a:lnTo>
                  <a:lnTo>
                    <a:pt x="486" y="832"/>
                  </a:lnTo>
                  <a:lnTo>
                    <a:pt x="482" y="824"/>
                  </a:lnTo>
                  <a:lnTo>
                    <a:pt x="480" y="816"/>
                  </a:lnTo>
                  <a:lnTo>
                    <a:pt x="480" y="808"/>
                  </a:lnTo>
                  <a:lnTo>
                    <a:pt x="478" y="784"/>
                  </a:lnTo>
                  <a:lnTo>
                    <a:pt x="468" y="764"/>
                  </a:lnTo>
                  <a:lnTo>
                    <a:pt x="424" y="766"/>
                  </a:lnTo>
                  <a:lnTo>
                    <a:pt x="406" y="758"/>
                  </a:lnTo>
                  <a:lnTo>
                    <a:pt x="400" y="754"/>
                  </a:lnTo>
                  <a:lnTo>
                    <a:pt x="396" y="750"/>
                  </a:lnTo>
                  <a:lnTo>
                    <a:pt x="392" y="740"/>
                  </a:lnTo>
                  <a:lnTo>
                    <a:pt x="390" y="726"/>
                  </a:lnTo>
                  <a:lnTo>
                    <a:pt x="380" y="716"/>
                  </a:lnTo>
                  <a:lnTo>
                    <a:pt x="372" y="710"/>
                  </a:lnTo>
                  <a:lnTo>
                    <a:pt x="358" y="700"/>
                  </a:lnTo>
                  <a:lnTo>
                    <a:pt x="318" y="666"/>
                  </a:lnTo>
                  <a:lnTo>
                    <a:pt x="284" y="610"/>
                  </a:lnTo>
                  <a:lnTo>
                    <a:pt x="260" y="610"/>
                  </a:lnTo>
                  <a:lnTo>
                    <a:pt x="252" y="612"/>
                  </a:lnTo>
                  <a:lnTo>
                    <a:pt x="242" y="616"/>
                  </a:lnTo>
                  <a:lnTo>
                    <a:pt x="230" y="622"/>
                  </a:lnTo>
                  <a:lnTo>
                    <a:pt x="218" y="630"/>
                  </a:lnTo>
                  <a:lnTo>
                    <a:pt x="182" y="630"/>
                  </a:lnTo>
                  <a:lnTo>
                    <a:pt x="170" y="620"/>
                  </a:lnTo>
                  <a:lnTo>
                    <a:pt x="162" y="612"/>
                  </a:lnTo>
                  <a:lnTo>
                    <a:pt x="156" y="602"/>
                  </a:lnTo>
                  <a:lnTo>
                    <a:pt x="150" y="592"/>
                  </a:lnTo>
                  <a:lnTo>
                    <a:pt x="144" y="572"/>
                  </a:lnTo>
                  <a:lnTo>
                    <a:pt x="142" y="552"/>
                  </a:lnTo>
                  <a:lnTo>
                    <a:pt x="112" y="506"/>
                  </a:lnTo>
                  <a:lnTo>
                    <a:pt x="100" y="494"/>
                  </a:lnTo>
                  <a:lnTo>
                    <a:pt x="88" y="486"/>
                  </a:lnTo>
                  <a:lnTo>
                    <a:pt x="74" y="478"/>
                  </a:lnTo>
                  <a:lnTo>
                    <a:pt x="62" y="472"/>
                  </a:lnTo>
                  <a:lnTo>
                    <a:pt x="36" y="462"/>
                  </a:lnTo>
                  <a:lnTo>
                    <a:pt x="12" y="454"/>
                  </a:lnTo>
                  <a:lnTo>
                    <a:pt x="4" y="448"/>
                  </a:lnTo>
                  <a:lnTo>
                    <a:pt x="0" y="442"/>
                  </a:lnTo>
                  <a:lnTo>
                    <a:pt x="0" y="436"/>
                  </a:lnTo>
                  <a:lnTo>
                    <a:pt x="0" y="430"/>
                  </a:lnTo>
                  <a:lnTo>
                    <a:pt x="2" y="420"/>
                  </a:lnTo>
                  <a:lnTo>
                    <a:pt x="8" y="412"/>
                  </a:lnTo>
                  <a:lnTo>
                    <a:pt x="14" y="406"/>
                  </a:lnTo>
                  <a:lnTo>
                    <a:pt x="18" y="400"/>
                  </a:lnTo>
                  <a:lnTo>
                    <a:pt x="22" y="388"/>
                  </a:lnTo>
                  <a:lnTo>
                    <a:pt x="26" y="316"/>
                  </a:lnTo>
                  <a:lnTo>
                    <a:pt x="18" y="296"/>
                  </a:lnTo>
                  <a:lnTo>
                    <a:pt x="16" y="290"/>
                  </a:lnTo>
                  <a:lnTo>
                    <a:pt x="14" y="286"/>
                  </a:lnTo>
                  <a:lnTo>
                    <a:pt x="16" y="284"/>
                  </a:lnTo>
                  <a:lnTo>
                    <a:pt x="20" y="282"/>
                  </a:lnTo>
                  <a:lnTo>
                    <a:pt x="36" y="280"/>
                  </a:lnTo>
                  <a:lnTo>
                    <a:pt x="48" y="288"/>
                  </a:lnTo>
                  <a:lnTo>
                    <a:pt x="54" y="300"/>
                  </a:lnTo>
                  <a:lnTo>
                    <a:pt x="58" y="308"/>
                  </a:lnTo>
                  <a:lnTo>
                    <a:pt x="64" y="314"/>
                  </a:lnTo>
                  <a:lnTo>
                    <a:pt x="70" y="318"/>
                  </a:lnTo>
                  <a:lnTo>
                    <a:pt x="78" y="320"/>
                  </a:lnTo>
                  <a:lnTo>
                    <a:pt x="86" y="316"/>
                  </a:lnTo>
                  <a:lnTo>
                    <a:pt x="94" y="308"/>
                  </a:lnTo>
                  <a:lnTo>
                    <a:pt x="104" y="280"/>
                  </a:lnTo>
                  <a:lnTo>
                    <a:pt x="98" y="216"/>
                  </a:lnTo>
                  <a:lnTo>
                    <a:pt x="80" y="166"/>
                  </a:lnTo>
                  <a:lnTo>
                    <a:pt x="76" y="144"/>
                  </a:lnTo>
                  <a:lnTo>
                    <a:pt x="76" y="134"/>
                  </a:lnTo>
                  <a:lnTo>
                    <a:pt x="78" y="126"/>
                  </a:lnTo>
                  <a:lnTo>
                    <a:pt x="80" y="118"/>
                  </a:lnTo>
                  <a:lnTo>
                    <a:pt x="84" y="112"/>
                  </a:lnTo>
                  <a:lnTo>
                    <a:pt x="90" y="104"/>
                  </a:lnTo>
                  <a:lnTo>
                    <a:pt x="98" y="98"/>
                  </a:lnTo>
                  <a:lnTo>
                    <a:pt x="108" y="82"/>
                  </a:lnTo>
                  <a:lnTo>
                    <a:pt x="146" y="98"/>
                  </a:lnTo>
                  <a:lnTo>
                    <a:pt x="182" y="98"/>
                  </a:lnTo>
                  <a:lnTo>
                    <a:pt x="190" y="92"/>
                  </a:lnTo>
                  <a:lnTo>
                    <a:pt x="198" y="86"/>
                  </a:lnTo>
                  <a:lnTo>
                    <a:pt x="206" y="80"/>
                  </a:lnTo>
                  <a:lnTo>
                    <a:pt x="216" y="72"/>
                  </a:lnTo>
                  <a:lnTo>
                    <a:pt x="226" y="48"/>
                  </a:lnTo>
                  <a:lnTo>
                    <a:pt x="238" y="30"/>
                  </a:lnTo>
                  <a:lnTo>
                    <a:pt x="244" y="22"/>
                  </a:lnTo>
                  <a:lnTo>
                    <a:pt x="254" y="14"/>
                  </a:lnTo>
                  <a:lnTo>
                    <a:pt x="276" y="0"/>
                  </a:lnTo>
                  <a:lnTo>
                    <a:pt x="286" y="0"/>
                  </a:lnTo>
                  <a:lnTo>
                    <a:pt x="304" y="6"/>
                  </a:lnTo>
                  <a:lnTo>
                    <a:pt x="350" y="34"/>
                  </a:lnTo>
                  <a:lnTo>
                    <a:pt x="352" y="42"/>
                  </a:lnTo>
                  <a:lnTo>
                    <a:pt x="356" y="48"/>
                  </a:lnTo>
                  <a:lnTo>
                    <a:pt x="362" y="50"/>
                  </a:lnTo>
                  <a:lnTo>
                    <a:pt x="368" y="50"/>
                  </a:lnTo>
                  <a:lnTo>
                    <a:pt x="386" y="48"/>
                  </a:lnTo>
                  <a:lnTo>
                    <a:pt x="402" y="42"/>
                  </a:lnTo>
                  <a:lnTo>
                    <a:pt x="438" y="36"/>
                  </a:lnTo>
                  <a:lnTo>
                    <a:pt x="454" y="20"/>
                  </a:lnTo>
                  <a:lnTo>
                    <a:pt x="458" y="14"/>
                  </a:lnTo>
                  <a:lnTo>
                    <a:pt x="464" y="10"/>
                  </a:lnTo>
                  <a:lnTo>
                    <a:pt x="470" y="10"/>
                  </a:lnTo>
                  <a:lnTo>
                    <a:pt x="476" y="10"/>
                  </a:lnTo>
                  <a:lnTo>
                    <a:pt x="486" y="14"/>
                  </a:lnTo>
                  <a:lnTo>
                    <a:pt x="496" y="22"/>
                  </a:lnTo>
                  <a:lnTo>
                    <a:pt x="498" y="38"/>
                  </a:lnTo>
                  <a:lnTo>
                    <a:pt x="498" y="44"/>
                  </a:lnTo>
                  <a:lnTo>
                    <a:pt x="500" y="48"/>
                  </a:lnTo>
                  <a:lnTo>
                    <a:pt x="510" y="56"/>
                  </a:lnTo>
                  <a:lnTo>
                    <a:pt x="528" y="68"/>
                  </a:lnTo>
                  <a:lnTo>
                    <a:pt x="564" y="82"/>
                  </a:lnTo>
                  <a:lnTo>
                    <a:pt x="594" y="82"/>
                  </a:lnTo>
                  <a:lnTo>
                    <a:pt x="608" y="76"/>
                  </a:lnTo>
                  <a:lnTo>
                    <a:pt x="622" y="72"/>
                  </a:lnTo>
                  <a:lnTo>
                    <a:pt x="638" y="68"/>
                  </a:lnTo>
                  <a:lnTo>
                    <a:pt x="658" y="66"/>
                  </a:lnTo>
                  <a:lnTo>
                    <a:pt x="678" y="56"/>
                  </a:lnTo>
                  <a:lnTo>
                    <a:pt x="686" y="54"/>
                  </a:lnTo>
                  <a:lnTo>
                    <a:pt x="694" y="54"/>
                  </a:lnTo>
                  <a:lnTo>
                    <a:pt x="700" y="54"/>
                  </a:lnTo>
                  <a:lnTo>
                    <a:pt x="710" y="56"/>
                  </a:lnTo>
                  <a:lnTo>
                    <a:pt x="734" y="68"/>
                  </a:lnTo>
                  <a:lnTo>
                    <a:pt x="776" y="68"/>
                  </a:lnTo>
                  <a:lnTo>
                    <a:pt x="784" y="60"/>
                  </a:lnTo>
                  <a:lnTo>
                    <a:pt x="788" y="54"/>
                  </a:lnTo>
                  <a:lnTo>
                    <a:pt x="794" y="48"/>
                  </a:lnTo>
                  <a:lnTo>
                    <a:pt x="804" y="44"/>
                  </a:lnTo>
                  <a:lnTo>
                    <a:pt x="824" y="28"/>
                  </a:lnTo>
                  <a:lnTo>
                    <a:pt x="834" y="22"/>
                  </a:lnTo>
                  <a:lnTo>
                    <a:pt x="844" y="18"/>
                  </a:lnTo>
                  <a:lnTo>
                    <a:pt x="854" y="18"/>
                  </a:lnTo>
                  <a:lnTo>
                    <a:pt x="866" y="18"/>
                  </a:lnTo>
                  <a:lnTo>
                    <a:pt x="882" y="24"/>
                  </a:lnTo>
                  <a:lnTo>
                    <a:pt x="898" y="30"/>
                  </a:lnTo>
                  <a:lnTo>
                    <a:pt x="926" y="30"/>
                  </a:lnTo>
                  <a:lnTo>
                    <a:pt x="956" y="26"/>
                  </a:lnTo>
                  <a:lnTo>
                    <a:pt x="986" y="24"/>
                  </a:lnTo>
                  <a:lnTo>
                    <a:pt x="1018" y="24"/>
                  </a:lnTo>
                  <a:lnTo>
                    <a:pt x="1046" y="38"/>
                  </a:lnTo>
                  <a:lnTo>
                    <a:pt x="1060" y="52"/>
                  </a:lnTo>
                  <a:lnTo>
                    <a:pt x="1072" y="60"/>
                  </a:lnTo>
                  <a:lnTo>
                    <a:pt x="1086" y="66"/>
                  </a:lnTo>
                  <a:lnTo>
                    <a:pt x="1088" y="90"/>
                  </a:lnTo>
                  <a:lnTo>
                    <a:pt x="1096" y="100"/>
                  </a:lnTo>
                  <a:lnTo>
                    <a:pt x="1106" y="114"/>
                  </a:lnTo>
                  <a:lnTo>
                    <a:pt x="1110" y="122"/>
                  </a:lnTo>
                  <a:lnTo>
                    <a:pt x="1112" y="130"/>
                  </a:lnTo>
                  <a:lnTo>
                    <a:pt x="1112" y="140"/>
                  </a:lnTo>
                  <a:lnTo>
                    <a:pt x="1110" y="152"/>
                  </a:lnTo>
                  <a:lnTo>
                    <a:pt x="1092" y="182"/>
                  </a:lnTo>
                  <a:lnTo>
                    <a:pt x="1092" y="220"/>
                  </a:lnTo>
                  <a:lnTo>
                    <a:pt x="1094" y="246"/>
                  </a:lnTo>
                  <a:lnTo>
                    <a:pt x="1096" y="270"/>
                  </a:lnTo>
                  <a:lnTo>
                    <a:pt x="1096" y="294"/>
                  </a:lnTo>
                  <a:lnTo>
                    <a:pt x="1100" y="320"/>
                  </a:lnTo>
                  <a:lnTo>
                    <a:pt x="1104" y="344"/>
                  </a:lnTo>
                  <a:lnTo>
                    <a:pt x="1112" y="368"/>
                  </a:lnTo>
                  <a:lnTo>
                    <a:pt x="1118" y="378"/>
                  </a:lnTo>
                  <a:lnTo>
                    <a:pt x="1126" y="390"/>
                  </a:lnTo>
                  <a:lnTo>
                    <a:pt x="1134" y="402"/>
                  </a:lnTo>
                  <a:lnTo>
                    <a:pt x="1144" y="412"/>
                  </a:lnTo>
                  <a:lnTo>
                    <a:pt x="1166" y="426"/>
                  </a:lnTo>
                  <a:lnTo>
                    <a:pt x="1178" y="432"/>
                  </a:lnTo>
                  <a:lnTo>
                    <a:pt x="1192" y="440"/>
                  </a:lnTo>
                  <a:lnTo>
                    <a:pt x="1236" y="446"/>
                  </a:lnTo>
                  <a:lnTo>
                    <a:pt x="1244" y="460"/>
                  </a:lnTo>
                  <a:lnTo>
                    <a:pt x="1254" y="472"/>
                  </a:lnTo>
                  <a:lnTo>
                    <a:pt x="1266" y="482"/>
                  </a:lnTo>
                  <a:lnTo>
                    <a:pt x="1278" y="490"/>
                  </a:lnTo>
                  <a:lnTo>
                    <a:pt x="1292" y="496"/>
                  </a:lnTo>
                  <a:lnTo>
                    <a:pt x="1308" y="502"/>
                  </a:lnTo>
                  <a:lnTo>
                    <a:pt x="1324" y="506"/>
                  </a:lnTo>
                  <a:lnTo>
                    <a:pt x="1344" y="510"/>
                  </a:lnTo>
                  <a:lnTo>
                    <a:pt x="1360" y="522"/>
                  </a:lnTo>
                  <a:lnTo>
                    <a:pt x="1376" y="534"/>
                  </a:lnTo>
                  <a:lnTo>
                    <a:pt x="1384" y="538"/>
                  </a:lnTo>
                  <a:lnTo>
                    <a:pt x="1394" y="542"/>
                  </a:lnTo>
                  <a:lnTo>
                    <a:pt x="1406" y="546"/>
                  </a:lnTo>
                  <a:lnTo>
                    <a:pt x="1420" y="548"/>
                  </a:lnTo>
                  <a:lnTo>
                    <a:pt x="1528" y="546"/>
                  </a:lnTo>
                  <a:lnTo>
                    <a:pt x="1552" y="554"/>
                  </a:lnTo>
                  <a:lnTo>
                    <a:pt x="1586" y="576"/>
                  </a:lnTo>
                  <a:lnTo>
                    <a:pt x="1606" y="622"/>
                  </a:lnTo>
                  <a:lnTo>
                    <a:pt x="1610" y="640"/>
                  </a:lnTo>
                  <a:lnTo>
                    <a:pt x="1616" y="652"/>
                  </a:lnTo>
                  <a:lnTo>
                    <a:pt x="1626" y="664"/>
                  </a:lnTo>
                  <a:lnTo>
                    <a:pt x="1644" y="682"/>
                  </a:lnTo>
                  <a:lnTo>
                    <a:pt x="1666" y="682"/>
                  </a:lnTo>
                  <a:lnTo>
                    <a:pt x="1678" y="664"/>
                  </a:lnTo>
                  <a:lnTo>
                    <a:pt x="1696" y="662"/>
                  </a:lnTo>
                  <a:lnTo>
                    <a:pt x="1698" y="666"/>
                  </a:lnTo>
                  <a:lnTo>
                    <a:pt x="1698" y="670"/>
                  </a:lnTo>
                  <a:lnTo>
                    <a:pt x="1706" y="676"/>
                  </a:lnTo>
                  <a:lnTo>
                    <a:pt x="1716" y="680"/>
                  </a:lnTo>
                  <a:lnTo>
                    <a:pt x="1728" y="682"/>
                  </a:lnTo>
                  <a:lnTo>
                    <a:pt x="1764" y="660"/>
                  </a:lnTo>
                  <a:lnTo>
                    <a:pt x="1774" y="646"/>
                  </a:lnTo>
                  <a:lnTo>
                    <a:pt x="1784" y="632"/>
                  </a:lnTo>
                  <a:lnTo>
                    <a:pt x="1794" y="616"/>
                  </a:lnTo>
                  <a:lnTo>
                    <a:pt x="1804" y="604"/>
                  </a:lnTo>
                  <a:lnTo>
                    <a:pt x="1808" y="602"/>
                  </a:lnTo>
                  <a:lnTo>
                    <a:pt x="1814" y="610"/>
                  </a:lnTo>
                  <a:lnTo>
                    <a:pt x="1824" y="616"/>
                  </a:lnTo>
                  <a:lnTo>
                    <a:pt x="1848" y="632"/>
                  </a:lnTo>
                  <a:lnTo>
                    <a:pt x="1850" y="642"/>
                  </a:lnTo>
                  <a:lnTo>
                    <a:pt x="1856" y="654"/>
                  </a:lnTo>
                  <a:lnTo>
                    <a:pt x="1868" y="676"/>
                  </a:lnTo>
                  <a:lnTo>
                    <a:pt x="1886" y="698"/>
                  </a:lnTo>
                  <a:lnTo>
                    <a:pt x="1906" y="722"/>
                  </a:lnTo>
                  <a:lnTo>
                    <a:pt x="1926" y="788"/>
                  </a:lnTo>
                  <a:lnTo>
                    <a:pt x="1934" y="800"/>
                  </a:lnTo>
                  <a:lnTo>
                    <a:pt x="1942" y="814"/>
                  </a:lnTo>
                  <a:lnTo>
                    <a:pt x="1948" y="830"/>
                  </a:lnTo>
                  <a:lnTo>
                    <a:pt x="1950" y="840"/>
                  </a:lnTo>
                  <a:lnTo>
                    <a:pt x="1950" y="850"/>
                  </a:lnTo>
                  <a:lnTo>
                    <a:pt x="1938" y="866"/>
                  </a:lnTo>
                  <a:lnTo>
                    <a:pt x="1930" y="878"/>
                  </a:lnTo>
                  <a:lnTo>
                    <a:pt x="1928" y="892"/>
                  </a:lnTo>
                  <a:lnTo>
                    <a:pt x="1928" y="918"/>
                  </a:lnTo>
                  <a:lnTo>
                    <a:pt x="1932" y="932"/>
                  </a:lnTo>
                  <a:lnTo>
                    <a:pt x="1938" y="948"/>
                  </a:lnTo>
                  <a:lnTo>
                    <a:pt x="1940" y="958"/>
                  </a:lnTo>
                  <a:lnTo>
                    <a:pt x="1942" y="966"/>
                  </a:lnTo>
                  <a:lnTo>
                    <a:pt x="1940" y="976"/>
                  </a:lnTo>
                  <a:lnTo>
                    <a:pt x="1938" y="986"/>
                  </a:lnTo>
                  <a:lnTo>
                    <a:pt x="1938" y="1008"/>
                  </a:lnTo>
                  <a:lnTo>
                    <a:pt x="1932" y="1008"/>
                  </a:lnTo>
                  <a:lnTo>
                    <a:pt x="1932" y="1004"/>
                  </a:lnTo>
                  <a:lnTo>
                    <a:pt x="1930" y="1002"/>
                  </a:lnTo>
                  <a:lnTo>
                    <a:pt x="1924" y="996"/>
                  </a:lnTo>
                  <a:lnTo>
                    <a:pt x="1918" y="992"/>
                  </a:lnTo>
                  <a:lnTo>
                    <a:pt x="1912" y="988"/>
                  </a:lnTo>
                  <a:lnTo>
                    <a:pt x="1896" y="990"/>
                  </a:lnTo>
                  <a:lnTo>
                    <a:pt x="1886" y="994"/>
                  </a:lnTo>
                  <a:lnTo>
                    <a:pt x="1880" y="998"/>
                  </a:lnTo>
                  <a:lnTo>
                    <a:pt x="1872" y="1006"/>
                  </a:lnTo>
                  <a:lnTo>
                    <a:pt x="1872" y="1018"/>
                  </a:lnTo>
                  <a:lnTo>
                    <a:pt x="1876" y="1032"/>
                  </a:lnTo>
                  <a:lnTo>
                    <a:pt x="1882" y="1066"/>
                  </a:lnTo>
                  <a:lnTo>
                    <a:pt x="1880" y="1092"/>
                  </a:lnTo>
                  <a:lnTo>
                    <a:pt x="1866" y="1096"/>
                  </a:lnTo>
                  <a:lnTo>
                    <a:pt x="1842" y="1096"/>
                  </a:lnTo>
                  <a:lnTo>
                    <a:pt x="1810" y="1054"/>
                  </a:lnTo>
                  <a:lnTo>
                    <a:pt x="1796" y="1050"/>
                  </a:lnTo>
                  <a:lnTo>
                    <a:pt x="1782" y="1048"/>
                  </a:lnTo>
                  <a:lnTo>
                    <a:pt x="1772" y="1052"/>
                  </a:lnTo>
                  <a:lnTo>
                    <a:pt x="1762" y="1058"/>
                  </a:lnTo>
                  <a:lnTo>
                    <a:pt x="1756" y="1068"/>
                  </a:lnTo>
                  <a:lnTo>
                    <a:pt x="1752" y="1078"/>
                  </a:lnTo>
                  <a:lnTo>
                    <a:pt x="1752" y="1092"/>
                  </a:lnTo>
                  <a:lnTo>
                    <a:pt x="1754" y="1108"/>
                  </a:lnTo>
                  <a:lnTo>
                    <a:pt x="1748" y="1116"/>
                  </a:lnTo>
                  <a:lnTo>
                    <a:pt x="1744" y="1124"/>
                  </a:lnTo>
                  <a:lnTo>
                    <a:pt x="1730" y="1122"/>
                  </a:lnTo>
                  <a:lnTo>
                    <a:pt x="1718" y="1118"/>
                  </a:lnTo>
                  <a:lnTo>
                    <a:pt x="1706" y="1112"/>
                  </a:lnTo>
                  <a:lnTo>
                    <a:pt x="1700" y="1108"/>
                  </a:lnTo>
                  <a:lnTo>
                    <a:pt x="1696" y="1086"/>
                  </a:lnTo>
                  <a:lnTo>
                    <a:pt x="1678" y="1076"/>
                  </a:lnTo>
                  <a:lnTo>
                    <a:pt x="1660" y="1070"/>
                  </a:lnTo>
                  <a:lnTo>
                    <a:pt x="1632" y="1060"/>
                  </a:lnTo>
                  <a:lnTo>
                    <a:pt x="1620" y="1046"/>
                  </a:lnTo>
                  <a:lnTo>
                    <a:pt x="1600" y="1046"/>
                  </a:lnTo>
                  <a:lnTo>
                    <a:pt x="1594" y="1048"/>
                  </a:lnTo>
                  <a:lnTo>
                    <a:pt x="1588" y="1050"/>
                  </a:lnTo>
                  <a:lnTo>
                    <a:pt x="1580" y="1058"/>
                  </a:lnTo>
                  <a:lnTo>
                    <a:pt x="1566" y="1070"/>
                  </a:lnTo>
                  <a:lnTo>
                    <a:pt x="1522" y="1094"/>
                  </a:lnTo>
                  <a:lnTo>
                    <a:pt x="1504" y="1100"/>
                  </a:lnTo>
                  <a:lnTo>
                    <a:pt x="1498" y="1102"/>
                  </a:lnTo>
                  <a:lnTo>
                    <a:pt x="1492" y="1106"/>
                  </a:lnTo>
                  <a:lnTo>
                    <a:pt x="1486" y="1116"/>
                  </a:lnTo>
                  <a:lnTo>
                    <a:pt x="1474" y="1132"/>
                  </a:lnTo>
                  <a:lnTo>
                    <a:pt x="1450" y="1134"/>
                  </a:lnTo>
                  <a:lnTo>
                    <a:pt x="1442" y="1138"/>
                  </a:lnTo>
                  <a:lnTo>
                    <a:pt x="1436" y="1140"/>
                  </a:lnTo>
                  <a:lnTo>
                    <a:pt x="1430" y="1144"/>
                  </a:lnTo>
                  <a:lnTo>
                    <a:pt x="1424" y="1150"/>
                  </a:lnTo>
                  <a:lnTo>
                    <a:pt x="1410" y="1170"/>
                  </a:lnTo>
                  <a:lnTo>
                    <a:pt x="1400" y="1178"/>
                  </a:lnTo>
                  <a:lnTo>
                    <a:pt x="1382" y="1182"/>
                  </a:lnTo>
                  <a:lnTo>
                    <a:pt x="1368" y="1186"/>
                  </a:lnTo>
                  <a:lnTo>
                    <a:pt x="1342" y="1194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59" name="Freeform 21"/>
            <p:cNvSpPr/>
            <p:nvPr/>
          </p:nvSpPr>
          <p:spPr bwMode="auto">
            <a:xfrm>
              <a:off x="6962765" y="4485359"/>
              <a:ext cx="577129" cy="573048"/>
            </a:xfrm>
            <a:custGeom>
              <a:avLst/>
              <a:gdLst>
                <a:gd name="T0" fmla="*/ 138 w 364"/>
                <a:gd name="T1" fmla="*/ 356 h 360"/>
                <a:gd name="T2" fmla="*/ 108 w 364"/>
                <a:gd name="T3" fmla="*/ 340 h 360"/>
                <a:gd name="T4" fmla="*/ 86 w 364"/>
                <a:gd name="T5" fmla="*/ 274 h 360"/>
                <a:gd name="T6" fmla="*/ 48 w 364"/>
                <a:gd name="T7" fmla="*/ 256 h 360"/>
                <a:gd name="T8" fmla="*/ 46 w 364"/>
                <a:gd name="T9" fmla="*/ 226 h 360"/>
                <a:gd name="T10" fmla="*/ 24 w 364"/>
                <a:gd name="T11" fmla="*/ 188 h 360"/>
                <a:gd name="T12" fmla="*/ 0 w 364"/>
                <a:gd name="T13" fmla="*/ 162 h 360"/>
                <a:gd name="T14" fmla="*/ 10 w 364"/>
                <a:gd name="T15" fmla="*/ 140 h 360"/>
                <a:gd name="T16" fmla="*/ 26 w 364"/>
                <a:gd name="T17" fmla="*/ 122 h 360"/>
                <a:gd name="T18" fmla="*/ 32 w 364"/>
                <a:gd name="T19" fmla="*/ 104 h 360"/>
                <a:gd name="T20" fmla="*/ 58 w 364"/>
                <a:gd name="T21" fmla="*/ 88 h 360"/>
                <a:gd name="T22" fmla="*/ 70 w 364"/>
                <a:gd name="T23" fmla="*/ 68 h 360"/>
                <a:gd name="T24" fmla="*/ 72 w 364"/>
                <a:gd name="T25" fmla="*/ 16 h 360"/>
                <a:gd name="T26" fmla="*/ 90 w 364"/>
                <a:gd name="T27" fmla="*/ 8 h 360"/>
                <a:gd name="T28" fmla="*/ 106 w 364"/>
                <a:gd name="T29" fmla="*/ 6 h 360"/>
                <a:gd name="T30" fmla="*/ 140 w 364"/>
                <a:gd name="T31" fmla="*/ 10 h 360"/>
                <a:gd name="T32" fmla="*/ 152 w 364"/>
                <a:gd name="T33" fmla="*/ 2 h 360"/>
                <a:gd name="T34" fmla="*/ 186 w 364"/>
                <a:gd name="T35" fmla="*/ 4 h 360"/>
                <a:gd name="T36" fmla="*/ 212 w 364"/>
                <a:gd name="T37" fmla="*/ 16 h 360"/>
                <a:gd name="T38" fmla="*/ 238 w 364"/>
                <a:gd name="T39" fmla="*/ 26 h 360"/>
                <a:gd name="T40" fmla="*/ 254 w 364"/>
                <a:gd name="T41" fmla="*/ 22 h 360"/>
                <a:gd name="T42" fmla="*/ 280 w 364"/>
                <a:gd name="T43" fmla="*/ 2 h 360"/>
                <a:gd name="T44" fmla="*/ 300 w 364"/>
                <a:gd name="T45" fmla="*/ 8 h 360"/>
                <a:gd name="T46" fmla="*/ 324 w 364"/>
                <a:gd name="T47" fmla="*/ 18 h 360"/>
                <a:gd name="T48" fmla="*/ 360 w 364"/>
                <a:gd name="T49" fmla="*/ 28 h 360"/>
                <a:gd name="T50" fmla="*/ 324 w 364"/>
                <a:gd name="T51" fmla="*/ 58 h 360"/>
                <a:gd name="T52" fmla="*/ 316 w 364"/>
                <a:gd name="T53" fmla="*/ 76 h 360"/>
                <a:gd name="T54" fmla="*/ 320 w 364"/>
                <a:gd name="T55" fmla="*/ 84 h 360"/>
                <a:gd name="T56" fmla="*/ 362 w 364"/>
                <a:gd name="T57" fmla="*/ 72 h 360"/>
                <a:gd name="T58" fmla="*/ 364 w 364"/>
                <a:gd name="T59" fmla="*/ 90 h 360"/>
                <a:gd name="T60" fmla="*/ 346 w 364"/>
                <a:gd name="T61" fmla="*/ 100 h 360"/>
                <a:gd name="T62" fmla="*/ 322 w 364"/>
                <a:gd name="T63" fmla="*/ 112 h 360"/>
                <a:gd name="T64" fmla="*/ 344 w 364"/>
                <a:gd name="T65" fmla="*/ 142 h 360"/>
                <a:gd name="T66" fmla="*/ 340 w 364"/>
                <a:gd name="T67" fmla="*/ 196 h 360"/>
                <a:gd name="T68" fmla="*/ 344 w 364"/>
                <a:gd name="T69" fmla="*/ 214 h 360"/>
                <a:gd name="T70" fmla="*/ 338 w 364"/>
                <a:gd name="T71" fmla="*/ 238 h 360"/>
                <a:gd name="T72" fmla="*/ 330 w 364"/>
                <a:gd name="T73" fmla="*/ 240 h 360"/>
                <a:gd name="T74" fmla="*/ 324 w 364"/>
                <a:gd name="T75" fmla="*/ 224 h 360"/>
                <a:gd name="T76" fmla="*/ 304 w 364"/>
                <a:gd name="T77" fmla="*/ 232 h 360"/>
                <a:gd name="T78" fmla="*/ 270 w 364"/>
                <a:gd name="T79" fmla="*/ 268 h 360"/>
                <a:gd name="T80" fmla="*/ 262 w 364"/>
                <a:gd name="T81" fmla="*/ 286 h 360"/>
                <a:gd name="T82" fmla="*/ 260 w 364"/>
                <a:gd name="T83" fmla="*/ 344 h 360"/>
                <a:gd name="T84" fmla="*/ 222 w 364"/>
                <a:gd name="T85" fmla="*/ 344 h 360"/>
                <a:gd name="T86" fmla="*/ 158 w 364"/>
                <a:gd name="T87" fmla="*/ 360 h 36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64" h="360">
                  <a:moveTo>
                    <a:pt x="158" y="360"/>
                  </a:moveTo>
                  <a:lnTo>
                    <a:pt x="158" y="360"/>
                  </a:lnTo>
                  <a:lnTo>
                    <a:pt x="138" y="356"/>
                  </a:lnTo>
                  <a:lnTo>
                    <a:pt x="126" y="352"/>
                  </a:lnTo>
                  <a:lnTo>
                    <a:pt x="116" y="346"/>
                  </a:lnTo>
                  <a:lnTo>
                    <a:pt x="108" y="340"/>
                  </a:lnTo>
                  <a:lnTo>
                    <a:pt x="86" y="274"/>
                  </a:lnTo>
                  <a:lnTo>
                    <a:pt x="66" y="258"/>
                  </a:lnTo>
                  <a:lnTo>
                    <a:pt x="48" y="256"/>
                  </a:lnTo>
                  <a:lnTo>
                    <a:pt x="50" y="240"/>
                  </a:lnTo>
                  <a:lnTo>
                    <a:pt x="46" y="226"/>
                  </a:lnTo>
                  <a:lnTo>
                    <a:pt x="40" y="212"/>
                  </a:lnTo>
                  <a:lnTo>
                    <a:pt x="34" y="200"/>
                  </a:lnTo>
                  <a:lnTo>
                    <a:pt x="24" y="188"/>
                  </a:lnTo>
                  <a:lnTo>
                    <a:pt x="14" y="178"/>
                  </a:lnTo>
                  <a:lnTo>
                    <a:pt x="0" y="162"/>
                  </a:lnTo>
                  <a:lnTo>
                    <a:pt x="0" y="156"/>
                  </a:lnTo>
                  <a:lnTo>
                    <a:pt x="2" y="150"/>
                  </a:lnTo>
                  <a:lnTo>
                    <a:pt x="10" y="140"/>
                  </a:lnTo>
                  <a:lnTo>
                    <a:pt x="18" y="130"/>
                  </a:lnTo>
                  <a:lnTo>
                    <a:pt x="26" y="122"/>
                  </a:lnTo>
                  <a:lnTo>
                    <a:pt x="26" y="114"/>
                  </a:lnTo>
                  <a:lnTo>
                    <a:pt x="28" y="110"/>
                  </a:lnTo>
                  <a:lnTo>
                    <a:pt x="32" y="104"/>
                  </a:lnTo>
                  <a:lnTo>
                    <a:pt x="36" y="102"/>
                  </a:lnTo>
                  <a:lnTo>
                    <a:pt x="48" y="94"/>
                  </a:lnTo>
                  <a:lnTo>
                    <a:pt x="58" y="88"/>
                  </a:lnTo>
                  <a:lnTo>
                    <a:pt x="70" y="68"/>
                  </a:lnTo>
                  <a:lnTo>
                    <a:pt x="70" y="38"/>
                  </a:lnTo>
                  <a:lnTo>
                    <a:pt x="70" y="24"/>
                  </a:lnTo>
                  <a:lnTo>
                    <a:pt x="72" y="16"/>
                  </a:lnTo>
                  <a:lnTo>
                    <a:pt x="80" y="14"/>
                  </a:lnTo>
                  <a:lnTo>
                    <a:pt x="90" y="8"/>
                  </a:lnTo>
                  <a:lnTo>
                    <a:pt x="94" y="6"/>
                  </a:lnTo>
                  <a:lnTo>
                    <a:pt x="100" y="6"/>
                  </a:lnTo>
                  <a:lnTo>
                    <a:pt x="106" y="6"/>
                  </a:lnTo>
                  <a:lnTo>
                    <a:pt x="112" y="10"/>
                  </a:lnTo>
                  <a:lnTo>
                    <a:pt x="140" y="10"/>
                  </a:lnTo>
                  <a:lnTo>
                    <a:pt x="146" y="6"/>
                  </a:lnTo>
                  <a:lnTo>
                    <a:pt x="152" y="2"/>
                  </a:lnTo>
                  <a:lnTo>
                    <a:pt x="160" y="0"/>
                  </a:lnTo>
                  <a:lnTo>
                    <a:pt x="168" y="0"/>
                  </a:lnTo>
                  <a:lnTo>
                    <a:pt x="186" y="4"/>
                  </a:lnTo>
                  <a:lnTo>
                    <a:pt x="202" y="8"/>
                  </a:lnTo>
                  <a:lnTo>
                    <a:pt x="212" y="16"/>
                  </a:lnTo>
                  <a:lnTo>
                    <a:pt x="224" y="22"/>
                  </a:lnTo>
                  <a:lnTo>
                    <a:pt x="230" y="24"/>
                  </a:lnTo>
                  <a:lnTo>
                    <a:pt x="238" y="26"/>
                  </a:lnTo>
                  <a:lnTo>
                    <a:pt x="246" y="24"/>
                  </a:lnTo>
                  <a:lnTo>
                    <a:pt x="254" y="22"/>
                  </a:lnTo>
                  <a:lnTo>
                    <a:pt x="264" y="14"/>
                  </a:lnTo>
                  <a:lnTo>
                    <a:pt x="274" y="4"/>
                  </a:lnTo>
                  <a:lnTo>
                    <a:pt x="280" y="2"/>
                  </a:lnTo>
                  <a:lnTo>
                    <a:pt x="286" y="0"/>
                  </a:lnTo>
                  <a:lnTo>
                    <a:pt x="292" y="2"/>
                  </a:lnTo>
                  <a:lnTo>
                    <a:pt x="300" y="8"/>
                  </a:lnTo>
                  <a:lnTo>
                    <a:pt x="324" y="18"/>
                  </a:lnTo>
                  <a:lnTo>
                    <a:pt x="364" y="22"/>
                  </a:lnTo>
                  <a:lnTo>
                    <a:pt x="360" y="28"/>
                  </a:lnTo>
                  <a:lnTo>
                    <a:pt x="352" y="34"/>
                  </a:lnTo>
                  <a:lnTo>
                    <a:pt x="332" y="48"/>
                  </a:lnTo>
                  <a:lnTo>
                    <a:pt x="324" y="58"/>
                  </a:lnTo>
                  <a:lnTo>
                    <a:pt x="318" y="66"/>
                  </a:lnTo>
                  <a:lnTo>
                    <a:pt x="316" y="72"/>
                  </a:lnTo>
                  <a:lnTo>
                    <a:pt x="316" y="76"/>
                  </a:lnTo>
                  <a:lnTo>
                    <a:pt x="316" y="80"/>
                  </a:lnTo>
                  <a:lnTo>
                    <a:pt x="320" y="84"/>
                  </a:lnTo>
                  <a:lnTo>
                    <a:pt x="350" y="84"/>
                  </a:lnTo>
                  <a:lnTo>
                    <a:pt x="362" y="72"/>
                  </a:lnTo>
                  <a:lnTo>
                    <a:pt x="364" y="82"/>
                  </a:lnTo>
                  <a:lnTo>
                    <a:pt x="364" y="90"/>
                  </a:lnTo>
                  <a:lnTo>
                    <a:pt x="360" y="96"/>
                  </a:lnTo>
                  <a:lnTo>
                    <a:pt x="346" y="100"/>
                  </a:lnTo>
                  <a:lnTo>
                    <a:pt x="338" y="104"/>
                  </a:lnTo>
                  <a:lnTo>
                    <a:pt x="322" y="112"/>
                  </a:lnTo>
                  <a:lnTo>
                    <a:pt x="324" y="132"/>
                  </a:lnTo>
                  <a:lnTo>
                    <a:pt x="344" y="142"/>
                  </a:lnTo>
                  <a:lnTo>
                    <a:pt x="340" y="166"/>
                  </a:lnTo>
                  <a:lnTo>
                    <a:pt x="340" y="196"/>
                  </a:lnTo>
                  <a:lnTo>
                    <a:pt x="342" y="204"/>
                  </a:lnTo>
                  <a:lnTo>
                    <a:pt x="344" y="214"/>
                  </a:lnTo>
                  <a:lnTo>
                    <a:pt x="342" y="228"/>
                  </a:lnTo>
                  <a:lnTo>
                    <a:pt x="340" y="232"/>
                  </a:lnTo>
                  <a:lnTo>
                    <a:pt x="338" y="238"/>
                  </a:lnTo>
                  <a:lnTo>
                    <a:pt x="330" y="240"/>
                  </a:lnTo>
                  <a:lnTo>
                    <a:pt x="328" y="226"/>
                  </a:lnTo>
                  <a:lnTo>
                    <a:pt x="324" y="224"/>
                  </a:lnTo>
                  <a:lnTo>
                    <a:pt x="320" y="224"/>
                  </a:lnTo>
                  <a:lnTo>
                    <a:pt x="312" y="226"/>
                  </a:lnTo>
                  <a:lnTo>
                    <a:pt x="304" y="232"/>
                  </a:lnTo>
                  <a:lnTo>
                    <a:pt x="296" y="240"/>
                  </a:lnTo>
                  <a:lnTo>
                    <a:pt x="280" y="256"/>
                  </a:lnTo>
                  <a:lnTo>
                    <a:pt x="270" y="268"/>
                  </a:lnTo>
                  <a:lnTo>
                    <a:pt x="266" y="278"/>
                  </a:lnTo>
                  <a:lnTo>
                    <a:pt x="262" y="286"/>
                  </a:lnTo>
                  <a:lnTo>
                    <a:pt x="260" y="344"/>
                  </a:lnTo>
                  <a:lnTo>
                    <a:pt x="250" y="342"/>
                  </a:lnTo>
                  <a:lnTo>
                    <a:pt x="222" y="344"/>
                  </a:lnTo>
                  <a:lnTo>
                    <a:pt x="200" y="346"/>
                  </a:lnTo>
                  <a:lnTo>
                    <a:pt x="180" y="352"/>
                  </a:lnTo>
                  <a:lnTo>
                    <a:pt x="158" y="360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64" name="Freeform 22"/>
            <p:cNvSpPr/>
            <p:nvPr/>
          </p:nvSpPr>
          <p:spPr bwMode="auto">
            <a:xfrm>
              <a:off x="4976228" y="4272743"/>
              <a:ext cx="733055" cy="763391"/>
            </a:xfrm>
            <a:custGeom>
              <a:avLst/>
              <a:gdLst>
                <a:gd name="T0" fmla="*/ 360 w 462"/>
                <a:gd name="T1" fmla="*/ 474 h 480"/>
                <a:gd name="T2" fmla="*/ 328 w 462"/>
                <a:gd name="T3" fmla="*/ 448 h 480"/>
                <a:gd name="T4" fmla="*/ 300 w 462"/>
                <a:gd name="T5" fmla="*/ 412 h 480"/>
                <a:gd name="T6" fmla="*/ 282 w 462"/>
                <a:gd name="T7" fmla="*/ 362 h 480"/>
                <a:gd name="T8" fmla="*/ 252 w 462"/>
                <a:gd name="T9" fmla="*/ 340 h 480"/>
                <a:gd name="T10" fmla="*/ 230 w 462"/>
                <a:gd name="T11" fmla="*/ 340 h 480"/>
                <a:gd name="T12" fmla="*/ 214 w 462"/>
                <a:gd name="T13" fmla="*/ 346 h 480"/>
                <a:gd name="T14" fmla="*/ 196 w 462"/>
                <a:gd name="T15" fmla="*/ 376 h 480"/>
                <a:gd name="T16" fmla="*/ 176 w 462"/>
                <a:gd name="T17" fmla="*/ 402 h 480"/>
                <a:gd name="T18" fmla="*/ 152 w 462"/>
                <a:gd name="T19" fmla="*/ 428 h 480"/>
                <a:gd name="T20" fmla="*/ 144 w 462"/>
                <a:gd name="T21" fmla="*/ 430 h 480"/>
                <a:gd name="T22" fmla="*/ 118 w 462"/>
                <a:gd name="T23" fmla="*/ 442 h 480"/>
                <a:gd name="T24" fmla="*/ 72 w 462"/>
                <a:gd name="T25" fmla="*/ 434 h 480"/>
                <a:gd name="T26" fmla="*/ 38 w 462"/>
                <a:gd name="T27" fmla="*/ 416 h 480"/>
                <a:gd name="T28" fmla="*/ 46 w 462"/>
                <a:gd name="T29" fmla="*/ 386 h 480"/>
                <a:gd name="T30" fmla="*/ 42 w 462"/>
                <a:gd name="T31" fmla="*/ 360 h 480"/>
                <a:gd name="T32" fmla="*/ 2 w 462"/>
                <a:gd name="T33" fmla="*/ 312 h 480"/>
                <a:gd name="T34" fmla="*/ 10 w 462"/>
                <a:gd name="T35" fmla="*/ 228 h 480"/>
                <a:gd name="T36" fmla="*/ 0 w 462"/>
                <a:gd name="T37" fmla="*/ 168 h 480"/>
                <a:gd name="T38" fmla="*/ 4 w 462"/>
                <a:gd name="T39" fmla="*/ 166 h 480"/>
                <a:gd name="T40" fmla="*/ 64 w 462"/>
                <a:gd name="T41" fmla="*/ 212 h 480"/>
                <a:gd name="T42" fmla="*/ 82 w 462"/>
                <a:gd name="T43" fmla="*/ 216 h 480"/>
                <a:gd name="T44" fmla="*/ 110 w 462"/>
                <a:gd name="T45" fmla="*/ 208 h 480"/>
                <a:gd name="T46" fmla="*/ 148 w 462"/>
                <a:gd name="T47" fmla="*/ 172 h 480"/>
                <a:gd name="T48" fmla="*/ 176 w 462"/>
                <a:gd name="T49" fmla="*/ 116 h 480"/>
                <a:gd name="T50" fmla="*/ 210 w 462"/>
                <a:gd name="T51" fmla="*/ 62 h 480"/>
                <a:gd name="T52" fmla="*/ 232 w 462"/>
                <a:gd name="T53" fmla="*/ 4 h 480"/>
                <a:gd name="T54" fmla="*/ 272 w 462"/>
                <a:gd name="T55" fmla="*/ 0 h 480"/>
                <a:gd name="T56" fmla="*/ 306 w 462"/>
                <a:gd name="T57" fmla="*/ 10 h 480"/>
                <a:gd name="T58" fmla="*/ 352 w 462"/>
                <a:gd name="T59" fmla="*/ 50 h 480"/>
                <a:gd name="T60" fmla="*/ 394 w 462"/>
                <a:gd name="T61" fmla="*/ 60 h 480"/>
                <a:gd name="T62" fmla="*/ 444 w 462"/>
                <a:gd name="T63" fmla="*/ 98 h 480"/>
                <a:gd name="T64" fmla="*/ 462 w 462"/>
                <a:gd name="T65" fmla="*/ 134 h 480"/>
                <a:gd name="T66" fmla="*/ 430 w 462"/>
                <a:gd name="T67" fmla="*/ 158 h 480"/>
                <a:gd name="T68" fmla="*/ 402 w 462"/>
                <a:gd name="T69" fmla="*/ 182 h 480"/>
                <a:gd name="T70" fmla="*/ 336 w 462"/>
                <a:gd name="T71" fmla="*/ 188 h 480"/>
                <a:gd name="T72" fmla="*/ 292 w 462"/>
                <a:gd name="T73" fmla="*/ 192 h 480"/>
                <a:gd name="T74" fmla="*/ 284 w 462"/>
                <a:gd name="T75" fmla="*/ 218 h 480"/>
                <a:gd name="T76" fmla="*/ 288 w 462"/>
                <a:gd name="T77" fmla="*/ 236 h 480"/>
                <a:gd name="T78" fmla="*/ 284 w 462"/>
                <a:gd name="T79" fmla="*/ 276 h 480"/>
                <a:gd name="T80" fmla="*/ 304 w 462"/>
                <a:gd name="T81" fmla="*/ 296 h 480"/>
                <a:gd name="T82" fmla="*/ 362 w 462"/>
                <a:gd name="T83" fmla="*/ 364 h 480"/>
                <a:gd name="T84" fmla="*/ 372 w 462"/>
                <a:gd name="T85" fmla="*/ 400 h 48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62" h="480">
                  <a:moveTo>
                    <a:pt x="372" y="480"/>
                  </a:moveTo>
                  <a:lnTo>
                    <a:pt x="372" y="480"/>
                  </a:lnTo>
                  <a:lnTo>
                    <a:pt x="360" y="474"/>
                  </a:lnTo>
                  <a:lnTo>
                    <a:pt x="348" y="466"/>
                  </a:lnTo>
                  <a:lnTo>
                    <a:pt x="338" y="458"/>
                  </a:lnTo>
                  <a:lnTo>
                    <a:pt x="328" y="448"/>
                  </a:lnTo>
                  <a:lnTo>
                    <a:pt x="312" y="430"/>
                  </a:lnTo>
                  <a:lnTo>
                    <a:pt x="300" y="412"/>
                  </a:lnTo>
                  <a:lnTo>
                    <a:pt x="296" y="394"/>
                  </a:lnTo>
                  <a:lnTo>
                    <a:pt x="290" y="376"/>
                  </a:lnTo>
                  <a:lnTo>
                    <a:pt x="282" y="362"/>
                  </a:lnTo>
                  <a:lnTo>
                    <a:pt x="272" y="350"/>
                  </a:lnTo>
                  <a:lnTo>
                    <a:pt x="258" y="342"/>
                  </a:lnTo>
                  <a:lnTo>
                    <a:pt x="252" y="340"/>
                  </a:lnTo>
                  <a:lnTo>
                    <a:pt x="246" y="338"/>
                  </a:lnTo>
                  <a:lnTo>
                    <a:pt x="238" y="338"/>
                  </a:lnTo>
                  <a:lnTo>
                    <a:pt x="230" y="340"/>
                  </a:lnTo>
                  <a:lnTo>
                    <a:pt x="222" y="342"/>
                  </a:lnTo>
                  <a:lnTo>
                    <a:pt x="214" y="346"/>
                  </a:lnTo>
                  <a:lnTo>
                    <a:pt x="202" y="358"/>
                  </a:lnTo>
                  <a:lnTo>
                    <a:pt x="198" y="364"/>
                  </a:lnTo>
                  <a:lnTo>
                    <a:pt x="196" y="376"/>
                  </a:lnTo>
                  <a:lnTo>
                    <a:pt x="188" y="390"/>
                  </a:lnTo>
                  <a:lnTo>
                    <a:pt x="176" y="402"/>
                  </a:lnTo>
                  <a:lnTo>
                    <a:pt x="152" y="424"/>
                  </a:lnTo>
                  <a:lnTo>
                    <a:pt x="152" y="428"/>
                  </a:lnTo>
                  <a:lnTo>
                    <a:pt x="146" y="428"/>
                  </a:lnTo>
                  <a:lnTo>
                    <a:pt x="144" y="430"/>
                  </a:lnTo>
                  <a:lnTo>
                    <a:pt x="140" y="434"/>
                  </a:lnTo>
                  <a:lnTo>
                    <a:pt x="118" y="442"/>
                  </a:lnTo>
                  <a:lnTo>
                    <a:pt x="94" y="440"/>
                  </a:lnTo>
                  <a:lnTo>
                    <a:pt x="72" y="434"/>
                  </a:lnTo>
                  <a:lnTo>
                    <a:pt x="54" y="426"/>
                  </a:lnTo>
                  <a:lnTo>
                    <a:pt x="46" y="422"/>
                  </a:lnTo>
                  <a:lnTo>
                    <a:pt x="38" y="416"/>
                  </a:lnTo>
                  <a:lnTo>
                    <a:pt x="46" y="400"/>
                  </a:lnTo>
                  <a:lnTo>
                    <a:pt x="46" y="386"/>
                  </a:lnTo>
                  <a:lnTo>
                    <a:pt x="44" y="374"/>
                  </a:lnTo>
                  <a:lnTo>
                    <a:pt x="42" y="360"/>
                  </a:lnTo>
                  <a:lnTo>
                    <a:pt x="16" y="336"/>
                  </a:lnTo>
                  <a:lnTo>
                    <a:pt x="8" y="324"/>
                  </a:lnTo>
                  <a:lnTo>
                    <a:pt x="2" y="312"/>
                  </a:lnTo>
                  <a:lnTo>
                    <a:pt x="10" y="228"/>
                  </a:lnTo>
                  <a:lnTo>
                    <a:pt x="2" y="194"/>
                  </a:lnTo>
                  <a:lnTo>
                    <a:pt x="0" y="182"/>
                  </a:lnTo>
                  <a:lnTo>
                    <a:pt x="0" y="168"/>
                  </a:lnTo>
                  <a:lnTo>
                    <a:pt x="4" y="166"/>
                  </a:lnTo>
                  <a:lnTo>
                    <a:pt x="38" y="188"/>
                  </a:lnTo>
                  <a:lnTo>
                    <a:pt x="64" y="212"/>
                  </a:lnTo>
                  <a:lnTo>
                    <a:pt x="74" y="216"/>
                  </a:lnTo>
                  <a:lnTo>
                    <a:pt x="82" y="216"/>
                  </a:lnTo>
                  <a:lnTo>
                    <a:pt x="92" y="216"/>
                  </a:lnTo>
                  <a:lnTo>
                    <a:pt x="102" y="212"/>
                  </a:lnTo>
                  <a:lnTo>
                    <a:pt x="110" y="208"/>
                  </a:lnTo>
                  <a:lnTo>
                    <a:pt x="118" y="204"/>
                  </a:lnTo>
                  <a:lnTo>
                    <a:pt x="134" y="190"/>
                  </a:lnTo>
                  <a:lnTo>
                    <a:pt x="148" y="172"/>
                  </a:lnTo>
                  <a:lnTo>
                    <a:pt x="158" y="154"/>
                  </a:lnTo>
                  <a:lnTo>
                    <a:pt x="168" y="134"/>
                  </a:lnTo>
                  <a:lnTo>
                    <a:pt x="176" y="116"/>
                  </a:lnTo>
                  <a:lnTo>
                    <a:pt x="210" y="62"/>
                  </a:lnTo>
                  <a:lnTo>
                    <a:pt x="210" y="16"/>
                  </a:lnTo>
                  <a:lnTo>
                    <a:pt x="232" y="4"/>
                  </a:lnTo>
                  <a:lnTo>
                    <a:pt x="252" y="2"/>
                  </a:lnTo>
                  <a:lnTo>
                    <a:pt x="272" y="0"/>
                  </a:lnTo>
                  <a:lnTo>
                    <a:pt x="284" y="2"/>
                  </a:lnTo>
                  <a:lnTo>
                    <a:pt x="294" y="4"/>
                  </a:lnTo>
                  <a:lnTo>
                    <a:pt x="306" y="10"/>
                  </a:lnTo>
                  <a:lnTo>
                    <a:pt x="318" y="18"/>
                  </a:lnTo>
                  <a:lnTo>
                    <a:pt x="352" y="50"/>
                  </a:lnTo>
                  <a:lnTo>
                    <a:pt x="394" y="60"/>
                  </a:lnTo>
                  <a:lnTo>
                    <a:pt x="412" y="70"/>
                  </a:lnTo>
                  <a:lnTo>
                    <a:pt x="434" y="88"/>
                  </a:lnTo>
                  <a:lnTo>
                    <a:pt x="444" y="98"/>
                  </a:lnTo>
                  <a:lnTo>
                    <a:pt x="454" y="110"/>
                  </a:lnTo>
                  <a:lnTo>
                    <a:pt x="460" y="122"/>
                  </a:lnTo>
                  <a:lnTo>
                    <a:pt x="462" y="134"/>
                  </a:lnTo>
                  <a:lnTo>
                    <a:pt x="444" y="146"/>
                  </a:lnTo>
                  <a:lnTo>
                    <a:pt x="430" y="158"/>
                  </a:lnTo>
                  <a:lnTo>
                    <a:pt x="416" y="170"/>
                  </a:lnTo>
                  <a:lnTo>
                    <a:pt x="402" y="182"/>
                  </a:lnTo>
                  <a:lnTo>
                    <a:pt x="386" y="186"/>
                  </a:lnTo>
                  <a:lnTo>
                    <a:pt x="368" y="188"/>
                  </a:lnTo>
                  <a:lnTo>
                    <a:pt x="336" y="188"/>
                  </a:lnTo>
                  <a:lnTo>
                    <a:pt x="322" y="186"/>
                  </a:lnTo>
                  <a:lnTo>
                    <a:pt x="306" y="188"/>
                  </a:lnTo>
                  <a:lnTo>
                    <a:pt x="292" y="192"/>
                  </a:lnTo>
                  <a:lnTo>
                    <a:pt x="280" y="198"/>
                  </a:lnTo>
                  <a:lnTo>
                    <a:pt x="284" y="218"/>
                  </a:lnTo>
                  <a:lnTo>
                    <a:pt x="288" y="228"/>
                  </a:lnTo>
                  <a:lnTo>
                    <a:pt x="288" y="236"/>
                  </a:lnTo>
                  <a:lnTo>
                    <a:pt x="284" y="256"/>
                  </a:lnTo>
                  <a:lnTo>
                    <a:pt x="282" y="266"/>
                  </a:lnTo>
                  <a:lnTo>
                    <a:pt x="284" y="276"/>
                  </a:lnTo>
                  <a:lnTo>
                    <a:pt x="290" y="286"/>
                  </a:lnTo>
                  <a:lnTo>
                    <a:pt x="304" y="296"/>
                  </a:lnTo>
                  <a:lnTo>
                    <a:pt x="334" y="324"/>
                  </a:lnTo>
                  <a:lnTo>
                    <a:pt x="362" y="364"/>
                  </a:lnTo>
                  <a:lnTo>
                    <a:pt x="372" y="400"/>
                  </a:lnTo>
                  <a:lnTo>
                    <a:pt x="372" y="480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65" name="Freeform 23"/>
            <p:cNvSpPr/>
            <p:nvPr/>
          </p:nvSpPr>
          <p:spPr bwMode="auto">
            <a:xfrm>
              <a:off x="5437931" y="4104677"/>
              <a:ext cx="1198807" cy="741116"/>
            </a:xfrm>
            <a:custGeom>
              <a:avLst/>
              <a:gdLst>
                <a:gd name="T0" fmla="*/ 72 w 754"/>
                <a:gd name="T1" fmla="*/ 452 h 466"/>
                <a:gd name="T2" fmla="*/ 4 w 754"/>
                <a:gd name="T3" fmla="*/ 380 h 466"/>
                <a:gd name="T4" fmla="*/ 2 w 754"/>
                <a:gd name="T5" fmla="*/ 362 h 466"/>
                <a:gd name="T6" fmla="*/ 6 w 754"/>
                <a:gd name="T7" fmla="*/ 348 h 466"/>
                <a:gd name="T8" fmla="*/ 0 w 754"/>
                <a:gd name="T9" fmla="*/ 310 h 466"/>
                <a:gd name="T10" fmla="*/ 18 w 754"/>
                <a:gd name="T11" fmla="*/ 304 h 466"/>
                <a:gd name="T12" fmla="*/ 96 w 754"/>
                <a:gd name="T13" fmla="*/ 304 h 466"/>
                <a:gd name="T14" fmla="*/ 138 w 754"/>
                <a:gd name="T15" fmla="*/ 276 h 466"/>
                <a:gd name="T16" fmla="*/ 178 w 754"/>
                <a:gd name="T17" fmla="*/ 244 h 466"/>
                <a:gd name="T18" fmla="*/ 180 w 754"/>
                <a:gd name="T19" fmla="*/ 226 h 466"/>
                <a:gd name="T20" fmla="*/ 126 w 754"/>
                <a:gd name="T21" fmla="*/ 166 h 466"/>
                <a:gd name="T22" fmla="*/ 100 w 754"/>
                <a:gd name="T23" fmla="*/ 144 h 466"/>
                <a:gd name="T24" fmla="*/ 98 w 754"/>
                <a:gd name="T25" fmla="*/ 96 h 466"/>
                <a:gd name="T26" fmla="*/ 136 w 754"/>
                <a:gd name="T27" fmla="*/ 66 h 466"/>
                <a:gd name="T28" fmla="*/ 146 w 754"/>
                <a:gd name="T29" fmla="*/ 54 h 466"/>
                <a:gd name="T30" fmla="*/ 140 w 754"/>
                <a:gd name="T31" fmla="*/ 30 h 466"/>
                <a:gd name="T32" fmla="*/ 118 w 754"/>
                <a:gd name="T33" fmla="*/ 10 h 466"/>
                <a:gd name="T34" fmla="*/ 108 w 754"/>
                <a:gd name="T35" fmla="*/ 0 h 466"/>
                <a:gd name="T36" fmla="*/ 234 w 754"/>
                <a:gd name="T37" fmla="*/ 6 h 466"/>
                <a:gd name="T38" fmla="*/ 246 w 754"/>
                <a:gd name="T39" fmla="*/ 22 h 466"/>
                <a:gd name="T40" fmla="*/ 276 w 754"/>
                <a:gd name="T41" fmla="*/ 46 h 466"/>
                <a:gd name="T42" fmla="*/ 314 w 754"/>
                <a:gd name="T43" fmla="*/ 62 h 466"/>
                <a:gd name="T44" fmla="*/ 338 w 754"/>
                <a:gd name="T45" fmla="*/ 72 h 466"/>
                <a:gd name="T46" fmla="*/ 494 w 754"/>
                <a:gd name="T47" fmla="*/ 100 h 466"/>
                <a:gd name="T48" fmla="*/ 504 w 754"/>
                <a:gd name="T49" fmla="*/ 116 h 466"/>
                <a:gd name="T50" fmla="*/ 524 w 754"/>
                <a:gd name="T51" fmla="*/ 136 h 466"/>
                <a:gd name="T52" fmla="*/ 618 w 754"/>
                <a:gd name="T53" fmla="*/ 158 h 466"/>
                <a:gd name="T54" fmla="*/ 626 w 754"/>
                <a:gd name="T55" fmla="*/ 160 h 466"/>
                <a:gd name="T56" fmla="*/ 660 w 754"/>
                <a:gd name="T57" fmla="*/ 164 h 466"/>
                <a:gd name="T58" fmla="*/ 670 w 754"/>
                <a:gd name="T59" fmla="*/ 174 h 466"/>
                <a:gd name="T60" fmla="*/ 684 w 754"/>
                <a:gd name="T61" fmla="*/ 192 h 466"/>
                <a:gd name="T62" fmla="*/ 702 w 754"/>
                <a:gd name="T63" fmla="*/ 196 h 466"/>
                <a:gd name="T64" fmla="*/ 718 w 754"/>
                <a:gd name="T65" fmla="*/ 208 h 466"/>
                <a:gd name="T66" fmla="*/ 708 w 754"/>
                <a:gd name="T67" fmla="*/ 228 h 466"/>
                <a:gd name="T68" fmla="*/ 702 w 754"/>
                <a:gd name="T69" fmla="*/ 250 h 466"/>
                <a:gd name="T70" fmla="*/ 724 w 754"/>
                <a:gd name="T71" fmla="*/ 274 h 466"/>
                <a:gd name="T72" fmla="*/ 732 w 754"/>
                <a:gd name="T73" fmla="*/ 298 h 466"/>
                <a:gd name="T74" fmla="*/ 740 w 754"/>
                <a:gd name="T75" fmla="*/ 320 h 466"/>
                <a:gd name="T76" fmla="*/ 754 w 754"/>
                <a:gd name="T77" fmla="*/ 330 h 466"/>
                <a:gd name="T78" fmla="*/ 734 w 754"/>
                <a:gd name="T79" fmla="*/ 338 h 466"/>
                <a:gd name="T80" fmla="*/ 692 w 754"/>
                <a:gd name="T81" fmla="*/ 354 h 466"/>
                <a:gd name="T82" fmla="*/ 640 w 754"/>
                <a:gd name="T83" fmla="*/ 392 h 466"/>
                <a:gd name="T84" fmla="*/ 616 w 754"/>
                <a:gd name="T85" fmla="*/ 414 h 466"/>
                <a:gd name="T86" fmla="*/ 582 w 754"/>
                <a:gd name="T87" fmla="*/ 424 h 466"/>
                <a:gd name="T88" fmla="*/ 562 w 754"/>
                <a:gd name="T89" fmla="*/ 434 h 466"/>
                <a:gd name="T90" fmla="*/ 544 w 754"/>
                <a:gd name="T91" fmla="*/ 448 h 466"/>
                <a:gd name="T92" fmla="*/ 512 w 754"/>
                <a:gd name="T93" fmla="*/ 422 h 466"/>
                <a:gd name="T94" fmla="*/ 482 w 754"/>
                <a:gd name="T95" fmla="*/ 408 h 466"/>
                <a:gd name="T96" fmla="*/ 450 w 754"/>
                <a:gd name="T97" fmla="*/ 380 h 466"/>
                <a:gd name="T98" fmla="*/ 426 w 754"/>
                <a:gd name="T99" fmla="*/ 384 h 466"/>
                <a:gd name="T100" fmla="*/ 410 w 754"/>
                <a:gd name="T101" fmla="*/ 404 h 466"/>
                <a:gd name="T102" fmla="*/ 358 w 754"/>
                <a:gd name="T103" fmla="*/ 392 h 466"/>
                <a:gd name="T104" fmla="*/ 286 w 754"/>
                <a:gd name="T105" fmla="*/ 352 h 466"/>
                <a:gd name="T106" fmla="*/ 252 w 754"/>
                <a:gd name="T107" fmla="*/ 346 h 466"/>
                <a:gd name="T108" fmla="*/ 200 w 754"/>
                <a:gd name="T109" fmla="*/ 338 h 466"/>
                <a:gd name="T110" fmla="*/ 184 w 754"/>
                <a:gd name="T111" fmla="*/ 350 h 466"/>
                <a:gd name="T112" fmla="*/ 202 w 754"/>
                <a:gd name="T113" fmla="*/ 380 h 466"/>
                <a:gd name="T114" fmla="*/ 196 w 754"/>
                <a:gd name="T115" fmla="*/ 392 h 466"/>
                <a:gd name="T116" fmla="*/ 164 w 754"/>
                <a:gd name="T117" fmla="*/ 390 h 466"/>
                <a:gd name="T118" fmla="*/ 128 w 754"/>
                <a:gd name="T119" fmla="*/ 406 h 466"/>
                <a:gd name="T120" fmla="*/ 96 w 754"/>
                <a:gd name="T121" fmla="*/ 454 h 466"/>
                <a:gd name="T122" fmla="*/ 80 w 754"/>
                <a:gd name="T123" fmla="*/ 466 h 46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754" h="466">
                  <a:moveTo>
                    <a:pt x="80" y="466"/>
                  </a:moveTo>
                  <a:lnTo>
                    <a:pt x="80" y="466"/>
                  </a:lnTo>
                  <a:lnTo>
                    <a:pt x="72" y="452"/>
                  </a:lnTo>
                  <a:lnTo>
                    <a:pt x="64" y="440"/>
                  </a:lnTo>
                  <a:lnTo>
                    <a:pt x="44" y="418"/>
                  </a:lnTo>
                  <a:lnTo>
                    <a:pt x="4" y="380"/>
                  </a:lnTo>
                  <a:lnTo>
                    <a:pt x="2" y="368"/>
                  </a:lnTo>
                  <a:lnTo>
                    <a:pt x="2" y="362"/>
                  </a:lnTo>
                  <a:lnTo>
                    <a:pt x="4" y="356"/>
                  </a:lnTo>
                  <a:lnTo>
                    <a:pt x="6" y="348"/>
                  </a:lnTo>
                  <a:lnTo>
                    <a:pt x="8" y="328"/>
                  </a:lnTo>
                  <a:lnTo>
                    <a:pt x="0" y="310"/>
                  </a:lnTo>
                  <a:lnTo>
                    <a:pt x="6" y="306"/>
                  </a:lnTo>
                  <a:lnTo>
                    <a:pt x="18" y="304"/>
                  </a:lnTo>
                  <a:lnTo>
                    <a:pt x="44" y="302"/>
                  </a:lnTo>
                  <a:lnTo>
                    <a:pt x="96" y="304"/>
                  </a:lnTo>
                  <a:lnTo>
                    <a:pt x="112" y="298"/>
                  </a:lnTo>
                  <a:lnTo>
                    <a:pt x="126" y="288"/>
                  </a:lnTo>
                  <a:lnTo>
                    <a:pt x="138" y="276"/>
                  </a:lnTo>
                  <a:lnTo>
                    <a:pt x="152" y="264"/>
                  </a:lnTo>
                  <a:lnTo>
                    <a:pt x="178" y="244"/>
                  </a:lnTo>
                  <a:lnTo>
                    <a:pt x="180" y="226"/>
                  </a:lnTo>
                  <a:lnTo>
                    <a:pt x="162" y="200"/>
                  </a:lnTo>
                  <a:lnTo>
                    <a:pt x="144" y="182"/>
                  </a:lnTo>
                  <a:lnTo>
                    <a:pt x="126" y="166"/>
                  </a:lnTo>
                  <a:lnTo>
                    <a:pt x="106" y="156"/>
                  </a:lnTo>
                  <a:lnTo>
                    <a:pt x="100" y="144"/>
                  </a:lnTo>
                  <a:lnTo>
                    <a:pt x="98" y="96"/>
                  </a:lnTo>
                  <a:lnTo>
                    <a:pt x="114" y="80"/>
                  </a:lnTo>
                  <a:lnTo>
                    <a:pt x="124" y="72"/>
                  </a:lnTo>
                  <a:lnTo>
                    <a:pt x="136" y="66"/>
                  </a:lnTo>
                  <a:lnTo>
                    <a:pt x="142" y="60"/>
                  </a:lnTo>
                  <a:lnTo>
                    <a:pt x="146" y="54"/>
                  </a:lnTo>
                  <a:lnTo>
                    <a:pt x="146" y="48"/>
                  </a:lnTo>
                  <a:lnTo>
                    <a:pt x="146" y="42"/>
                  </a:lnTo>
                  <a:lnTo>
                    <a:pt x="140" y="30"/>
                  </a:lnTo>
                  <a:lnTo>
                    <a:pt x="134" y="22"/>
                  </a:lnTo>
                  <a:lnTo>
                    <a:pt x="118" y="10"/>
                  </a:lnTo>
                  <a:lnTo>
                    <a:pt x="112" y="6"/>
                  </a:lnTo>
                  <a:lnTo>
                    <a:pt x="108" y="0"/>
                  </a:lnTo>
                  <a:lnTo>
                    <a:pt x="196" y="0"/>
                  </a:lnTo>
                  <a:lnTo>
                    <a:pt x="234" y="6"/>
                  </a:lnTo>
                  <a:lnTo>
                    <a:pt x="238" y="14"/>
                  </a:lnTo>
                  <a:lnTo>
                    <a:pt x="246" y="22"/>
                  </a:lnTo>
                  <a:lnTo>
                    <a:pt x="254" y="30"/>
                  </a:lnTo>
                  <a:lnTo>
                    <a:pt x="264" y="38"/>
                  </a:lnTo>
                  <a:lnTo>
                    <a:pt x="276" y="46"/>
                  </a:lnTo>
                  <a:lnTo>
                    <a:pt x="288" y="52"/>
                  </a:lnTo>
                  <a:lnTo>
                    <a:pt x="300" y="58"/>
                  </a:lnTo>
                  <a:lnTo>
                    <a:pt x="314" y="62"/>
                  </a:lnTo>
                  <a:lnTo>
                    <a:pt x="338" y="72"/>
                  </a:lnTo>
                  <a:lnTo>
                    <a:pt x="456" y="74"/>
                  </a:lnTo>
                  <a:lnTo>
                    <a:pt x="494" y="100"/>
                  </a:lnTo>
                  <a:lnTo>
                    <a:pt x="498" y="108"/>
                  </a:lnTo>
                  <a:lnTo>
                    <a:pt x="504" y="116"/>
                  </a:lnTo>
                  <a:lnTo>
                    <a:pt x="512" y="126"/>
                  </a:lnTo>
                  <a:lnTo>
                    <a:pt x="524" y="136"/>
                  </a:lnTo>
                  <a:lnTo>
                    <a:pt x="578" y="140"/>
                  </a:lnTo>
                  <a:lnTo>
                    <a:pt x="618" y="158"/>
                  </a:lnTo>
                  <a:lnTo>
                    <a:pt x="622" y="160"/>
                  </a:lnTo>
                  <a:lnTo>
                    <a:pt x="626" y="160"/>
                  </a:lnTo>
                  <a:lnTo>
                    <a:pt x="638" y="160"/>
                  </a:lnTo>
                  <a:lnTo>
                    <a:pt x="652" y="162"/>
                  </a:lnTo>
                  <a:lnTo>
                    <a:pt x="660" y="164"/>
                  </a:lnTo>
                  <a:lnTo>
                    <a:pt x="668" y="170"/>
                  </a:lnTo>
                  <a:lnTo>
                    <a:pt x="670" y="174"/>
                  </a:lnTo>
                  <a:lnTo>
                    <a:pt x="672" y="180"/>
                  </a:lnTo>
                  <a:lnTo>
                    <a:pt x="676" y="186"/>
                  </a:lnTo>
                  <a:lnTo>
                    <a:pt x="684" y="192"/>
                  </a:lnTo>
                  <a:lnTo>
                    <a:pt x="690" y="194"/>
                  </a:lnTo>
                  <a:lnTo>
                    <a:pt x="702" y="196"/>
                  </a:lnTo>
                  <a:lnTo>
                    <a:pt x="710" y="198"/>
                  </a:lnTo>
                  <a:lnTo>
                    <a:pt x="714" y="202"/>
                  </a:lnTo>
                  <a:lnTo>
                    <a:pt x="718" y="208"/>
                  </a:lnTo>
                  <a:lnTo>
                    <a:pt x="720" y="214"/>
                  </a:lnTo>
                  <a:lnTo>
                    <a:pt x="708" y="228"/>
                  </a:lnTo>
                  <a:lnTo>
                    <a:pt x="706" y="236"/>
                  </a:lnTo>
                  <a:lnTo>
                    <a:pt x="702" y="250"/>
                  </a:lnTo>
                  <a:lnTo>
                    <a:pt x="708" y="256"/>
                  </a:lnTo>
                  <a:lnTo>
                    <a:pt x="716" y="264"/>
                  </a:lnTo>
                  <a:lnTo>
                    <a:pt x="724" y="274"/>
                  </a:lnTo>
                  <a:lnTo>
                    <a:pt x="732" y="290"/>
                  </a:lnTo>
                  <a:lnTo>
                    <a:pt x="732" y="298"/>
                  </a:lnTo>
                  <a:lnTo>
                    <a:pt x="734" y="310"/>
                  </a:lnTo>
                  <a:lnTo>
                    <a:pt x="736" y="316"/>
                  </a:lnTo>
                  <a:lnTo>
                    <a:pt x="740" y="320"/>
                  </a:lnTo>
                  <a:lnTo>
                    <a:pt x="746" y="326"/>
                  </a:lnTo>
                  <a:lnTo>
                    <a:pt x="754" y="330"/>
                  </a:lnTo>
                  <a:lnTo>
                    <a:pt x="754" y="334"/>
                  </a:lnTo>
                  <a:lnTo>
                    <a:pt x="734" y="338"/>
                  </a:lnTo>
                  <a:lnTo>
                    <a:pt x="718" y="342"/>
                  </a:lnTo>
                  <a:lnTo>
                    <a:pt x="704" y="348"/>
                  </a:lnTo>
                  <a:lnTo>
                    <a:pt x="692" y="354"/>
                  </a:lnTo>
                  <a:lnTo>
                    <a:pt x="670" y="372"/>
                  </a:lnTo>
                  <a:lnTo>
                    <a:pt x="640" y="392"/>
                  </a:lnTo>
                  <a:lnTo>
                    <a:pt x="634" y="396"/>
                  </a:lnTo>
                  <a:lnTo>
                    <a:pt x="626" y="400"/>
                  </a:lnTo>
                  <a:lnTo>
                    <a:pt x="616" y="414"/>
                  </a:lnTo>
                  <a:lnTo>
                    <a:pt x="598" y="420"/>
                  </a:lnTo>
                  <a:lnTo>
                    <a:pt x="582" y="424"/>
                  </a:lnTo>
                  <a:lnTo>
                    <a:pt x="576" y="426"/>
                  </a:lnTo>
                  <a:lnTo>
                    <a:pt x="570" y="430"/>
                  </a:lnTo>
                  <a:lnTo>
                    <a:pt x="562" y="434"/>
                  </a:lnTo>
                  <a:lnTo>
                    <a:pt x="556" y="442"/>
                  </a:lnTo>
                  <a:lnTo>
                    <a:pt x="544" y="448"/>
                  </a:lnTo>
                  <a:lnTo>
                    <a:pt x="512" y="422"/>
                  </a:lnTo>
                  <a:lnTo>
                    <a:pt x="500" y="418"/>
                  </a:lnTo>
                  <a:lnTo>
                    <a:pt x="490" y="414"/>
                  </a:lnTo>
                  <a:lnTo>
                    <a:pt x="482" y="408"/>
                  </a:lnTo>
                  <a:lnTo>
                    <a:pt x="474" y="402"/>
                  </a:lnTo>
                  <a:lnTo>
                    <a:pt x="462" y="390"/>
                  </a:lnTo>
                  <a:lnTo>
                    <a:pt x="450" y="380"/>
                  </a:lnTo>
                  <a:lnTo>
                    <a:pt x="434" y="382"/>
                  </a:lnTo>
                  <a:lnTo>
                    <a:pt x="426" y="384"/>
                  </a:lnTo>
                  <a:lnTo>
                    <a:pt x="420" y="392"/>
                  </a:lnTo>
                  <a:lnTo>
                    <a:pt x="410" y="404"/>
                  </a:lnTo>
                  <a:lnTo>
                    <a:pt x="392" y="402"/>
                  </a:lnTo>
                  <a:lnTo>
                    <a:pt x="374" y="398"/>
                  </a:lnTo>
                  <a:lnTo>
                    <a:pt x="358" y="392"/>
                  </a:lnTo>
                  <a:lnTo>
                    <a:pt x="342" y="384"/>
                  </a:lnTo>
                  <a:lnTo>
                    <a:pt x="312" y="366"/>
                  </a:lnTo>
                  <a:lnTo>
                    <a:pt x="286" y="352"/>
                  </a:lnTo>
                  <a:lnTo>
                    <a:pt x="268" y="348"/>
                  </a:lnTo>
                  <a:lnTo>
                    <a:pt x="252" y="346"/>
                  </a:lnTo>
                  <a:lnTo>
                    <a:pt x="228" y="338"/>
                  </a:lnTo>
                  <a:lnTo>
                    <a:pt x="200" y="338"/>
                  </a:lnTo>
                  <a:lnTo>
                    <a:pt x="192" y="342"/>
                  </a:lnTo>
                  <a:lnTo>
                    <a:pt x="186" y="344"/>
                  </a:lnTo>
                  <a:lnTo>
                    <a:pt x="184" y="350"/>
                  </a:lnTo>
                  <a:lnTo>
                    <a:pt x="186" y="358"/>
                  </a:lnTo>
                  <a:lnTo>
                    <a:pt x="192" y="368"/>
                  </a:lnTo>
                  <a:lnTo>
                    <a:pt x="202" y="380"/>
                  </a:lnTo>
                  <a:lnTo>
                    <a:pt x="196" y="392"/>
                  </a:lnTo>
                  <a:lnTo>
                    <a:pt x="182" y="390"/>
                  </a:lnTo>
                  <a:lnTo>
                    <a:pt x="164" y="390"/>
                  </a:lnTo>
                  <a:lnTo>
                    <a:pt x="150" y="394"/>
                  </a:lnTo>
                  <a:lnTo>
                    <a:pt x="138" y="398"/>
                  </a:lnTo>
                  <a:lnTo>
                    <a:pt x="128" y="406"/>
                  </a:lnTo>
                  <a:lnTo>
                    <a:pt x="118" y="414"/>
                  </a:lnTo>
                  <a:lnTo>
                    <a:pt x="112" y="426"/>
                  </a:lnTo>
                  <a:lnTo>
                    <a:pt x="96" y="454"/>
                  </a:lnTo>
                  <a:lnTo>
                    <a:pt x="88" y="460"/>
                  </a:lnTo>
                  <a:lnTo>
                    <a:pt x="80" y="466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66" name="Freeform 24"/>
            <p:cNvSpPr/>
            <p:nvPr/>
          </p:nvSpPr>
          <p:spPr bwMode="auto">
            <a:xfrm>
              <a:off x="6422087" y="3758417"/>
              <a:ext cx="741155" cy="911208"/>
            </a:xfrm>
            <a:custGeom>
              <a:avLst/>
              <a:gdLst>
                <a:gd name="T0" fmla="*/ 212 w 466"/>
                <a:gd name="T1" fmla="*/ 570 h 574"/>
                <a:gd name="T2" fmla="*/ 202 w 466"/>
                <a:gd name="T3" fmla="*/ 516 h 574"/>
                <a:gd name="T4" fmla="*/ 166 w 466"/>
                <a:gd name="T5" fmla="*/ 522 h 574"/>
                <a:gd name="T6" fmla="*/ 148 w 466"/>
                <a:gd name="T7" fmla="*/ 546 h 574"/>
                <a:gd name="T8" fmla="*/ 140 w 466"/>
                <a:gd name="T9" fmla="*/ 538 h 574"/>
                <a:gd name="T10" fmla="*/ 122 w 466"/>
                <a:gd name="T11" fmla="*/ 520 h 574"/>
                <a:gd name="T12" fmla="*/ 114 w 466"/>
                <a:gd name="T13" fmla="*/ 490 h 574"/>
                <a:gd name="T14" fmla="*/ 102 w 466"/>
                <a:gd name="T15" fmla="*/ 470 h 574"/>
                <a:gd name="T16" fmla="*/ 100 w 466"/>
                <a:gd name="T17" fmla="*/ 446 h 574"/>
                <a:gd name="T18" fmla="*/ 106 w 466"/>
                <a:gd name="T19" fmla="*/ 416 h 574"/>
                <a:gd name="T20" fmla="*/ 68 w 466"/>
                <a:gd name="T21" fmla="*/ 398 h 574"/>
                <a:gd name="T22" fmla="*/ 58 w 466"/>
                <a:gd name="T23" fmla="*/ 380 h 574"/>
                <a:gd name="T24" fmla="*/ 56 w 466"/>
                <a:gd name="T25" fmla="*/ 366 h 574"/>
                <a:gd name="T26" fmla="*/ 86 w 466"/>
                <a:gd name="T27" fmla="*/ 346 h 574"/>
                <a:gd name="T28" fmla="*/ 96 w 466"/>
                <a:gd name="T29" fmla="*/ 284 h 574"/>
                <a:gd name="T30" fmla="*/ 78 w 466"/>
                <a:gd name="T31" fmla="*/ 252 h 574"/>
                <a:gd name="T32" fmla="*/ 48 w 466"/>
                <a:gd name="T33" fmla="*/ 262 h 574"/>
                <a:gd name="T34" fmla="*/ 30 w 466"/>
                <a:gd name="T35" fmla="*/ 252 h 574"/>
                <a:gd name="T36" fmla="*/ 0 w 466"/>
                <a:gd name="T37" fmla="*/ 202 h 574"/>
                <a:gd name="T38" fmla="*/ 10 w 466"/>
                <a:gd name="T39" fmla="*/ 180 h 574"/>
                <a:gd name="T40" fmla="*/ 42 w 466"/>
                <a:gd name="T41" fmla="*/ 148 h 574"/>
                <a:gd name="T42" fmla="*/ 44 w 466"/>
                <a:gd name="T43" fmla="*/ 72 h 574"/>
                <a:gd name="T44" fmla="*/ 58 w 466"/>
                <a:gd name="T45" fmla="*/ 74 h 574"/>
                <a:gd name="T46" fmla="*/ 76 w 466"/>
                <a:gd name="T47" fmla="*/ 110 h 574"/>
                <a:gd name="T48" fmla="*/ 110 w 466"/>
                <a:gd name="T49" fmla="*/ 120 h 574"/>
                <a:gd name="T50" fmla="*/ 126 w 466"/>
                <a:gd name="T51" fmla="*/ 80 h 574"/>
                <a:gd name="T52" fmla="*/ 134 w 466"/>
                <a:gd name="T53" fmla="*/ 54 h 574"/>
                <a:gd name="T54" fmla="*/ 102 w 466"/>
                <a:gd name="T55" fmla="*/ 6 h 574"/>
                <a:gd name="T56" fmla="*/ 118 w 466"/>
                <a:gd name="T57" fmla="*/ 0 h 574"/>
                <a:gd name="T58" fmla="*/ 150 w 466"/>
                <a:gd name="T59" fmla="*/ 40 h 574"/>
                <a:gd name="T60" fmla="*/ 176 w 466"/>
                <a:gd name="T61" fmla="*/ 80 h 574"/>
                <a:gd name="T62" fmla="*/ 264 w 466"/>
                <a:gd name="T63" fmla="*/ 106 h 574"/>
                <a:gd name="T64" fmla="*/ 294 w 466"/>
                <a:gd name="T65" fmla="*/ 174 h 574"/>
                <a:gd name="T66" fmla="*/ 318 w 466"/>
                <a:gd name="T67" fmla="*/ 202 h 574"/>
                <a:gd name="T68" fmla="*/ 358 w 466"/>
                <a:gd name="T69" fmla="*/ 194 h 574"/>
                <a:gd name="T70" fmla="*/ 362 w 466"/>
                <a:gd name="T71" fmla="*/ 180 h 574"/>
                <a:gd name="T72" fmla="*/ 388 w 466"/>
                <a:gd name="T73" fmla="*/ 194 h 574"/>
                <a:gd name="T74" fmla="*/ 382 w 466"/>
                <a:gd name="T75" fmla="*/ 224 h 574"/>
                <a:gd name="T76" fmla="*/ 338 w 466"/>
                <a:gd name="T77" fmla="*/ 250 h 574"/>
                <a:gd name="T78" fmla="*/ 330 w 466"/>
                <a:gd name="T79" fmla="*/ 280 h 574"/>
                <a:gd name="T80" fmla="*/ 326 w 466"/>
                <a:gd name="T81" fmla="*/ 302 h 574"/>
                <a:gd name="T82" fmla="*/ 380 w 466"/>
                <a:gd name="T83" fmla="*/ 346 h 574"/>
                <a:gd name="T84" fmla="*/ 392 w 466"/>
                <a:gd name="T85" fmla="*/ 360 h 574"/>
                <a:gd name="T86" fmla="*/ 456 w 466"/>
                <a:gd name="T87" fmla="*/ 378 h 574"/>
                <a:gd name="T88" fmla="*/ 466 w 466"/>
                <a:gd name="T89" fmla="*/ 402 h 574"/>
                <a:gd name="T90" fmla="*/ 426 w 466"/>
                <a:gd name="T91" fmla="*/ 420 h 574"/>
                <a:gd name="T92" fmla="*/ 416 w 466"/>
                <a:gd name="T93" fmla="*/ 440 h 574"/>
                <a:gd name="T94" fmla="*/ 420 w 466"/>
                <a:gd name="T95" fmla="*/ 460 h 574"/>
                <a:gd name="T96" fmla="*/ 400 w 466"/>
                <a:gd name="T97" fmla="*/ 522 h 574"/>
                <a:gd name="T98" fmla="*/ 378 w 466"/>
                <a:gd name="T99" fmla="*/ 546 h 574"/>
                <a:gd name="T100" fmla="*/ 330 w 466"/>
                <a:gd name="T101" fmla="*/ 560 h 574"/>
                <a:gd name="T102" fmla="*/ 278 w 466"/>
                <a:gd name="T103" fmla="*/ 566 h 574"/>
                <a:gd name="T104" fmla="*/ 256 w 466"/>
                <a:gd name="T105" fmla="*/ 536 h 574"/>
                <a:gd name="T106" fmla="*/ 238 w 466"/>
                <a:gd name="T107" fmla="*/ 532 h 574"/>
                <a:gd name="T108" fmla="*/ 226 w 466"/>
                <a:gd name="T109" fmla="*/ 574 h 57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66" h="574">
                  <a:moveTo>
                    <a:pt x="216" y="574"/>
                  </a:moveTo>
                  <a:lnTo>
                    <a:pt x="216" y="574"/>
                  </a:lnTo>
                  <a:lnTo>
                    <a:pt x="212" y="570"/>
                  </a:lnTo>
                  <a:lnTo>
                    <a:pt x="212" y="524"/>
                  </a:lnTo>
                  <a:lnTo>
                    <a:pt x="202" y="516"/>
                  </a:lnTo>
                  <a:lnTo>
                    <a:pt x="182" y="516"/>
                  </a:lnTo>
                  <a:lnTo>
                    <a:pt x="176" y="518"/>
                  </a:lnTo>
                  <a:lnTo>
                    <a:pt x="170" y="520"/>
                  </a:lnTo>
                  <a:lnTo>
                    <a:pt x="166" y="522"/>
                  </a:lnTo>
                  <a:lnTo>
                    <a:pt x="162" y="528"/>
                  </a:lnTo>
                  <a:lnTo>
                    <a:pt x="154" y="542"/>
                  </a:lnTo>
                  <a:lnTo>
                    <a:pt x="148" y="546"/>
                  </a:lnTo>
                  <a:lnTo>
                    <a:pt x="144" y="548"/>
                  </a:lnTo>
                  <a:lnTo>
                    <a:pt x="142" y="542"/>
                  </a:lnTo>
                  <a:lnTo>
                    <a:pt x="140" y="538"/>
                  </a:lnTo>
                  <a:lnTo>
                    <a:pt x="130" y="532"/>
                  </a:lnTo>
                  <a:lnTo>
                    <a:pt x="122" y="520"/>
                  </a:lnTo>
                  <a:lnTo>
                    <a:pt x="122" y="510"/>
                  </a:lnTo>
                  <a:lnTo>
                    <a:pt x="120" y="502"/>
                  </a:lnTo>
                  <a:lnTo>
                    <a:pt x="118" y="494"/>
                  </a:lnTo>
                  <a:lnTo>
                    <a:pt x="114" y="490"/>
                  </a:lnTo>
                  <a:lnTo>
                    <a:pt x="108" y="480"/>
                  </a:lnTo>
                  <a:lnTo>
                    <a:pt x="104" y="476"/>
                  </a:lnTo>
                  <a:lnTo>
                    <a:pt x="102" y="470"/>
                  </a:lnTo>
                  <a:lnTo>
                    <a:pt x="94" y="462"/>
                  </a:lnTo>
                  <a:lnTo>
                    <a:pt x="94" y="452"/>
                  </a:lnTo>
                  <a:lnTo>
                    <a:pt x="100" y="446"/>
                  </a:lnTo>
                  <a:lnTo>
                    <a:pt x="112" y="436"/>
                  </a:lnTo>
                  <a:lnTo>
                    <a:pt x="110" y="424"/>
                  </a:lnTo>
                  <a:lnTo>
                    <a:pt x="106" y="416"/>
                  </a:lnTo>
                  <a:lnTo>
                    <a:pt x="100" y="410"/>
                  </a:lnTo>
                  <a:lnTo>
                    <a:pt x="92" y="406"/>
                  </a:lnTo>
                  <a:lnTo>
                    <a:pt x="74" y="400"/>
                  </a:lnTo>
                  <a:lnTo>
                    <a:pt x="68" y="398"/>
                  </a:lnTo>
                  <a:lnTo>
                    <a:pt x="60" y="394"/>
                  </a:lnTo>
                  <a:lnTo>
                    <a:pt x="58" y="380"/>
                  </a:lnTo>
                  <a:lnTo>
                    <a:pt x="54" y="376"/>
                  </a:lnTo>
                  <a:lnTo>
                    <a:pt x="54" y="370"/>
                  </a:lnTo>
                  <a:lnTo>
                    <a:pt x="56" y="366"/>
                  </a:lnTo>
                  <a:lnTo>
                    <a:pt x="64" y="356"/>
                  </a:lnTo>
                  <a:lnTo>
                    <a:pt x="74" y="350"/>
                  </a:lnTo>
                  <a:lnTo>
                    <a:pt x="86" y="346"/>
                  </a:lnTo>
                  <a:lnTo>
                    <a:pt x="102" y="326"/>
                  </a:lnTo>
                  <a:lnTo>
                    <a:pt x="100" y="304"/>
                  </a:lnTo>
                  <a:lnTo>
                    <a:pt x="96" y="284"/>
                  </a:lnTo>
                  <a:lnTo>
                    <a:pt x="88" y="266"/>
                  </a:lnTo>
                  <a:lnTo>
                    <a:pt x="84" y="260"/>
                  </a:lnTo>
                  <a:lnTo>
                    <a:pt x="78" y="252"/>
                  </a:lnTo>
                  <a:lnTo>
                    <a:pt x="56" y="252"/>
                  </a:lnTo>
                  <a:lnTo>
                    <a:pt x="48" y="262"/>
                  </a:lnTo>
                  <a:lnTo>
                    <a:pt x="40" y="264"/>
                  </a:lnTo>
                  <a:lnTo>
                    <a:pt x="34" y="258"/>
                  </a:lnTo>
                  <a:lnTo>
                    <a:pt x="30" y="252"/>
                  </a:lnTo>
                  <a:lnTo>
                    <a:pt x="24" y="238"/>
                  </a:lnTo>
                  <a:lnTo>
                    <a:pt x="20" y="216"/>
                  </a:lnTo>
                  <a:lnTo>
                    <a:pt x="0" y="202"/>
                  </a:lnTo>
                  <a:lnTo>
                    <a:pt x="2" y="194"/>
                  </a:lnTo>
                  <a:lnTo>
                    <a:pt x="6" y="186"/>
                  </a:lnTo>
                  <a:lnTo>
                    <a:pt x="10" y="180"/>
                  </a:lnTo>
                  <a:lnTo>
                    <a:pt x="16" y="172"/>
                  </a:lnTo>
                  <a:lnTo>
                    <a:pt x="30" y="160"/>
                  </a:lnTo>
                  <a:lnTo>
                    <a:pt x="42" y="148"/>
                  </a:lnTo>
                  <a:lnTo>
                    <a:pt x="46" y="128"/>
                  </a:lnTo>
                  <a:lnTo>
                    <a:pt x="46" y="108"/>
                  </a:lnTo>
                  <a:lnTo>
                    <a:pt x="44" y="72"/>
                  </a:lnTo>
                  <a:lnTo>
                    <a:pt x="48" y="70"/>
                  </a:lnTo>
                  <a:lnTo>
                    <a:pt x="58" y="74"/>
                  </a:lnTo>
                  <a:lnTo>
                    <a:pt x="60" y="82"/>
                  </a:lnTo>
                  <a:lnTo>
                    <a:pt x="66" y="96"/>
                  </a:lnTo>
                  <a:lnTo>
                    <a:pt x="72" y="104"/>
                  </a:lnTo>
                  <a:lnTo>
                    <a:pt x="76" y="110"/>
                  </a:lnTo>
                  <a:lnTo>
                    <a:pt x="82" y="116"/>
                  </a:lnTo>
                  <a:lnTo>
                    <a:pt x="90" y="120"/>
                  </a:lnTo>
                  <a:lnTo>
                    <a:pt x="110" y="120"/>
                  </a:lnTo>
                  <a:lnTo>
                    <a:pt x="118" y="104"/>
                  </a:lnTo>
                  <a:lnTo>
                    <a:pt x="122" y="92"/>
                  </a:lnTo>
                  <a:lnTo>
                    <a:pt x="126" y="80"/>
                  </a:lnTo>
                  <a:lnTo>
                    <a:pt x="132" y="66"/>
                  </a:lnTo>
                  <a:lnTo>
                    <a:pt x="134" y="54"/>
                  </a:lnTo>
                  <a:lnTo>
                    <a:pt x="96" y="18"/>
                  </a:lnTo>
                  <a:lnTo>
                    <a:pt x="98" y="10"/>
                  </a:lnTo>
                  <a:lnTo>
                    <a:pt x="102" y="6"/>
                  </a:lnTo>
                  <a:lnTo>
                    <a:pt x="106" y="4"/>
                  </a:lnTo>
                  <a:lnTo>
                    <a:pt x="112" y="0"/>
                  </a:lnTo>
                  <a:lnTo>
                    <a:pt x="118" y="0"/>
                  </a:lnTo>
                  <a:lnTo>
                    <a:pt x="128" y="12"/>
                  </a:lnTo>
                  <a:lnTo>
                    <a:pt x="140" y="24"/>
                  </a:lnTo>
                  <a:lnTo>
                    <a:pt x="150" y="40"/>
                  </a:lnTo>
                  <a:lnTo>
                    <a:pt x="160" y="60"/>
                  </a:lnTo>
                  <a:lnTo>
                    <a:pt x="176" y="80"/>
                  </a:lnTo>
                  <a:lnTo>
                    <a:pt x="248" y="94"/>
                  </a:lnTo>
                  <a:lnTo>
                    <a:pt x="264" y="106"/>
                  </a:lnTo>
                  <a:lnTo>
                    <a:pt x="272" y="126"/>
                  </a:lnTo>
                  <a:lnTo>
                    <a:pt x="280" y="150"/>
                  </a:lnTo>
                  <a:lnTo>
                    <a:pt x="286" y="162"/>
                  </a:lnTo>
                  <a:lnTo>
                    <a:pt x="294" y="174"/>
                  </a:lnTo>
                  <a:lnTo>
                    <a:pt x="302" y="184"/>
                  </a:lnTo>
                  <a:lnTo>
                    <a:pt x="314" y="194"/>
                  </a:lnTo>
                  <a:lnTo>
                    <a:pt x="318" y="202"/>
                  </a:lnTo>
                  <a:lnTo>
                    <a:pt x="336" y="200"/>
                  </a:lnTo>
                  <a:lnTo>
                    <a:pt x="348" y="198"/>
                  </a:lnTo>
                  <a:lnTo>
                    <a:pt x="358" y="194"/>
                  </a:lnTo>
                  <a:lnTo>
                    <a:pt x="360" y="182"/>
                  </a:lnTo>
                  <a:lnTo>
                    <a:pt x="360" y="180"/>
                  </a:lnTo>
                  <a:lnTo>
                    <a:pt x="362" y="180"/>
                  </a:lnTo>
                  <a:lnTo>
                    <a:pt x="366" y="180"/>
                  </a:lnTo>
                  <a:lnTo>
                    <a:pt x="380" y="180"/>
                  </a:lnTo>
                  <a:lnTo>
                    <a:pt x="388" y="194"/>
                  </a:lnTo>
                  <a:lnTo>
                    <a:pt x="392" y="206"/>
                  </a:lnTo>
                  <a:lnTo>
                    <a:pt x="394" y="220"/>
                  </a:lnTo>
                  <a:lnTo>
                    <a:pt x="382" y="224"/>
                  </a:lnTo>
                  <a:lnTo>
                    <a:pt x="370" y="226"/>
                  </a:lnTo>
                  <a:lnTo>
                    <a:pt x="348" y="226"/>
                  </a:lnTo>
                  <a:lnTo>
                    <a:pt x="338" y="250"/>
                  </a:lnTo>
                  <a:lnTo>
                    <a:pt x="334" y="274"/>
                  </a:lnTo>
                  <a:lnTo>
                    <a:pt x="330" y="280"/>
                  </a:lnTo>
                  <a:lnTo>
                    <a:pt x="326" y="284"/>
                  </a:lnTo>
                  <a:lnTo>
                    <a:pt x="326" y="292"/>
                  </a:lnTo>
                  <a:lnTo>
                    <a:pt x="326" y="302"/>
                  </a:lnTo>
                  <a:lnTo>
                    <a:pt x="368" y="342"/>
                  </a:lnTo>
                  <a:lnTo>
                    <a:pt x="372" y="344"/>
                  </a:lnTo>
                  <a:lnTo>
                    <a:pt x="380" y="346"/>
                  </a:lnTo>
                  <a:lnTo>
                    <a:pt x="388" y="350"/>
                  </a:lnTo>
                  <a:lnTo>
                    <a:pt x="390" y="354"/>
                  </a:lnTo>
                  <a:lnTo>
                    <a:pt x="392" y="360"/>
                  </a:lnTo>
                  <a:lnTo>
                    <a:pt x="408" y="374"/>
                  </a:lnTo>
                  <a:lnTo>
                    <a:pt x="456" y="378"/>
                  </a:lnTo>
                  <a:lnTo>
                    <a:pt x="466" y="386"/>
                  </a:lnTo>
                  <a:lnTo>
                    <a:pt x="466" y="402"/>
                  </a:lnTo>
                  <a:lnTo>
                    <a:pt x="458" y="408"/>
                  </a:lnTo>
                  <a:lnTo>
                    <a:pt x="450" y="412"/>
                  </a:lnTo>
                  <a:lnTo>
                    <a:pt x="434" y="416"/>
                  </a:lnTo>
                  <a:lnTo>
                    <a:pt x="426" y="420"/>
                  </a:lnTo>
                  <a:lnTo>
                    <a:pt x="422" y="424"/>
                  </a:lnTo>
                  <a:lnTo>
                    <a:pt x="418" y="430"/>
                  </a:lnTo>
                  <a:lnTo>
                    <a:pt x="416" y="440"/>
                  </a:lnTo>
                  <a:lnTo>
                    <a:pt x="420" y="450"/>
                  </a:lnTo>
                  <a:lnTo>
                    <a:pt x="420" y="456"/>
                  </a:lnTo>
                  <a:lnTo>
                    <a:pt x="420" y="460"/>
                  </a:lnTo>
                  <a:lnTo>
                    <a:pt x="408" y="466"/>
                  </a:lnTo>
                  <a:lnTo>
                    <a:pt x="400" y="472"/>
                  </a:lnTo>
                  <a:lnTo>
                    <a:pt x="400" y="522"/>
                  </a:lnTo>
                  <a:lnTo>
                    <a:pt x="392" y="532"/>
                  </a:lnTo>
                  <a:lnTo>
                    <a:pt x="384" y="540"/>
                  </a:lnTo>
                  <a:lnTo>
                    <a:pt x="378" y="546"/>
                  </a:lnTo>
                  <a:lnTo>
                    <a:pt x="368" y="550"/>
                  </a:lnTo>
                  <a:lnTo>
                    <a:pt x="352" y="556"/>
                  </a:lnTo>
                  <a:lnTo>
                    <a:pt x="330" y="560"/>
                  </a:lnTo>
                  <a:lnTo>
                    <a:pt x="316" y="566"/>
                  </a:lnTo>
                  <a:lnTo>
                    <a:pt x="302" y="570"/>
                  </a:lnTo>
                  <a:lnTo>
                    <a:pt x="290" y="570"/>
                  </a:lnTo>
                  <a:lnTo>
                    <a:pt x="278" y="566"/>
                  </a:lnTo>
                  <a:lnTo>
                    <a:pt x="268" y="556"/>
                  </a:lnTo>
                  <a:lnTo>
                    <a:pt x="260" y="546"/>
                  </a:lnTo>
                  <a:lnTo>
                    <a:pt x="256" y="536"/>
                  </a:lnTo>
                  <a:lnTo>
                    <a:pt x="250" y="530"/>
                  </a:lnTo>
                  <a:lnTo>
                    <a:pt x="242" y="530"/>
                  </a:lnTo>
                  <a:lnTo>
                    <a:pt x="238" y="532"/>
                  </a:lnTo>
                  <a:lnTo>
                    <a:pt x="234" y="542"/>
                  </a:lnTo>
                  <a:lnTo>
                    <a:pt x="226" y="574"/>
                  </a:lnTo>
                  <a:lnTo>
                    <a:pt x="216" y="574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67" name="Freeform 25"/>
            <p:cNvSpPr/>
            <p:nvPr/>
          </p:nvSpPr>
          <p:spPr bwMode="auto">
            <a:xfrm>
              <a:off x="6620538" y="3634898"/>
              <a:ext cx="862655" cy="854511"/>
            </a:xfrm>
            <a:custGeom>
              <a:avLst/>
              <a:gdLst>
                <a:gd name="T0" fmla="*/ 322 w 544"/>
                <a:gd name="T1" fmla="*/ 532 h 538"/>
                <a:gd name="T2" fmla="*/ 308 w 544"/>
                <a:gd name="T3" fmla="*/ 518 h 538"/>
                <a:gd name="T4" fmla="*/ 308 w 544"/>
                <a:gd name="T5" fmla="*/ 508 h 538"/>
                <a:gd name="T6" fmla="*/ 354 w 544"/>
                <a:gd name="T7" fmla="*/ 484 h 538"/>
                <a:gd name="T8" fmla="*/ 342 w 544"/>
                <a:gd name="T9" fmla="*/ 450 h 538"/>
                <a:gd name="T10" fmla="*/ 298 w 544"/>
                <a:gd name="T11" fmla="*/ 444 h 538"/>
                <a:gd name="T12" fmla="*/ 272 w 544"/>
                <a:gd name="T13" fmla="*/ 420 h 538"/>
                <a:gd name="T14" fmla="*/ 240 w 544"/>
                <a:gd name="T15" fmla="*/ 400 h 538"/>
                <a:gd name="T16" fmla="*/ 216 w 544"/>
                <a:gd name="T17" fmla="*/ 380 h 538"/>
                <a:gd name="T18" fmla="*/ 216 w 544"/>
                <a:gd name="T19" fmla="*/ 364 h 538"/>
                <a:gd name="T20" fmla="*/ 224 w 544"/>
                <a:gd name="T21" fmla="*/ 334 h 538"/>
                <a:gd name="T22" fmla="*/ 254 w 544"/>
                <a:gd name="T23" fmla="*/ 314 h 538"/>
                <a:gd name="T24" fmla="*/ 280 w 544"/>
                <a:gd name="T25" fmla="*/ 304 h 538"/>
                <a:gd name="T26" fmla="*/ 264 w 544"/>
                <a:gd name="T27" fmla="*/ 250 h 538"/>
                <a:gd name="T28" fmla="*/ 228 w 544"/>
                <a:gd name="T29" fmla="*/ 252 h 538"/>
                <a:gd name="T30" fmla="*/ 202 w 544"/>
                <a:gd name="T31" fmla="*/ 272 h 538"/>
                <a:gd name="T32" fmla="*/ 186 w 544"/>
                <a:gd name="T33" fmla="*/ 256 h 538"/>
                <a:gd name="T34" fmla="*/ 152 w 544"/>
                <a:gd name="T35" fmla="*/ 186 h 538"/>
                <a:gd name="T36" fmla="*/ 116 w 544"/>
                <a:gd name="T37" fmla="*/ 158 h 538"/>
                <a:gd name="T38" fmla="*/ 58 w 544"/>
                <a:gd name="T39" fmla="*/ 146 h 538"/>
                <a:gd name="T40" fmla="*/ 26 w 544"/>
                <a:gd name="T41" fmla="*/ 98 h 538"/>
                <a:gd name="T42" fmla="*/ 0 w 544"/>
                <a:gd name="T43" fmla="*/ 56 h 538"/>
                <a:gd name="T44" fmla="*/ 10 w 544"/>
                <a:gd name="T45" fmla="*/ 36 h 538"/>
                <a:gd name="T46" fmla="*/ 30 w 544"/>
                <a:gd name="T47" fmla="*/ 52 h 538"/>
                <a:gd name="T48" fmla="*/ 36 w 544"/>
                <a:gd name="T49" fmla="*/ 60 h 538"/>
                <a:gd name="T50" fmla="*/ 60 w 544"/>
                <a:gd name="T51" fmla="*/ 90 h 538"/>
                <a:gd name="T52" fmla="*/ 112 w 544"/>
                <a:gd name="T53" fmla="*/ 98 h 538"/>
                <a:gd name="T54" fmla="*/ 140 w 544"/>
                <a:gd name="T55" fmla="*/ 68 h 538"/>
                <a:gd name="T56" fmla="*/ 160 w 544"/>
                <a:gd name="T57" fmla="*/ 76 h 538"/>
                <a:gd name="T58" fmla="*/ 200 w 544"/>
                <a:gd name="T59" fmla="*/ 50 h 538"/>
                <a:gd name="T60" fmla="*/ 212 w 544"/>
                <a:gd name="T61" fmla="*/ 10 h 538"/>
                <a:gd name="T62" fmla="*/ 236 w 544"/>
                <a:gd name="T63" fmla="*/ 0 h 538"/>
                <a:gd name="T64" fmla="*/ 268 w 544"/>
                <a:gd name="T65" fmla="*/ 52 h 538"/>
                <a:gd name="T66" fmla="*/ 338 w 544"/>
                <a:gd name="T67" fmla="*/ 88 h 538"/>
                <a:gd name="T68" fmla="*/ 412 w 544"/>
                <a:gd name="T69" fmla="*/ 218 h 538"/>
                <a:gd name="T70" fmla="*/ 424 w 544"/>
                <a:gd name="T71" fmla="*/ 258 h 538"/>
                <a:gd name="T72" fmla="*/ 500 w 544"/>
                <a:gd name="T73" fmla="*/ 312 h 538"/>
                <a:gd name="T74" fmla="*/ 526 w 544"/>
                <a:gd name="T75" fmla="*/ 336 h 538"/>
                <a:gd name="T76" fmla="*/ 470 w 544"/>
                <a:gd name="T77" fmla="*/ 340 h 538"/>
                <a:gd name="T78" fmla="*/ 504 w 544"/>
                <a:gd name="T79" fmla="*/ 374 h 538"/>
                <a:gd name="T80" fmla="*/ 498 w 544"/>
                <a:gd name="T81" fmla="*/ 392 h 538"/>
                <a:gd name="T82" fmla="*/ 540 w 544"/>
                <a:gd name="T83" fmla="*/ 420 h 538"/>
                <a:gd name="T84" fmla="*/ 540 w 544"/>
                <a:gd name="T85" fmla="*/ 440 h 538"/>
                <a:gd name="T86" fmla="*/ 502 w 544"/>
                <a:gd name="T87" fmla="*/ 468 h 538"/>
                <a:gd name="T88" fmla="*/ 498 w 544"/>
                <a:gd name="T89" fmla="*/ 474 h 538"/>
                <a:gd name="T90" fmla="*/ 452 w 544"/>
                <a:gd name="T91" fmla="*/ 514 h 538"/>
                <a:gd name="T92" fmla="*/ 416 w 544"/>
                <a:gd name="T93" fmla="*/ 530 h 538"/>
                <a:gd name="T94" fmla="*/ 342 w 544"/>
                <a:gd name="T95" fmla="*/ 538 h 53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544" h="538">
                  <a:moveTo>
                    <a:pt x="342" y="538"/>
                  </a:moveTo>
                  <a:lnTo>
                    <a:pt x="342" y="538"/>
                  </a:lnTo>
                  <a:lnTo>
                    <a:pt x="330" y="534"/>
                  </a:lnTo>
                  <a:lnTo>
                    <a:pt x="322" y="532"/>
                  </a:lnTo>
                  <a:lnTo>
                    <a:pt x="308" y="532"/>
                  </a:lnTo>
                  <a:lnTo>
                    <a:pt x="308" y="518"/>
                  </a:lnTo>
                  <a:lnTo>
                    <a:pt x="304" y="516"/>
                  </a:lnTo>
                  <a:lnTo>
                    <a:pt x="304" y="514"/>
                  </a:lnTo>
                  <a:lnTo>
                    <a:pt x="304" y="512"/>
                  </a:lnTo>
                  <a:lnTo>
                    <a:pt x="308" y="508"/>
                  </a:lnTo>
                  <a:lnTo>
                    <a:pt x="316" y="506"/>
                  </a:lnTo>
                  <a:lnTo>
                    <a:pt x="344" y="496"/>
                  </a:lnTo>
                  <a:lnTo>
                    <a:pt x="354" y="484"/>
                  </a:lnTo>
                  <a:lnTo>
                    <a:pt x="352" y="468"/>
                  </a:lnTo>
                  <a:lnTo>
                    <a:pt x="348" y="458"/>
                  </a:lnTo>
                  <a:lnTo>
                    <a:pt x="342" y="450"/>
                  </a:lnTo>
                  <a:lnTo>
                    <a:pt x="336" y="446"/>
                  </a:lnTo>
                  <a:lnTo>
                    <a:pt x="326" y="444"/>
                  </a:lnTo>
                  <a:lnTo>
                    <a:pt x="318" y="444"/>
                  </a:lnTo>
                  <a:lnTo>
                    <a:pt x="298" y="444"/>
                  </a:lnTo>
                  <a:lnTo>
                    <a:pt x="286" y="438"/>
                  </a:lnTo>
                  <a:lnTo>
                    <a:pt x="280" y="432"/>
                  </a:lnTo>
                  <a:lnTo>
                    <a:pt x="272" y="420"/>
                  </a:lnTo>
                  <a:lnTo>
                    <a:pt x="258" y="414"/>
                  </a:lnTo>
                  <a:lnTo>
                    <a:pt x="248" y="408"/>
                  </a:lnTo>
                  <a:lnTo>
                    <a:pt x="240" y="400"/>
                  </a:lnTo>
                  <a:lnTo>
                    <a:pt x="234" y="394"/>
                  </a:lnTo>
                  <a:lnTo>
                    <a:pt x="222" y="386"/>
                  </a:lnTo>
                  <a:lnTo>
                    <a:pt x="216" y="380"/>
                  </a:lnTo>
                  <a:lnTo>
                    <a:pt x="214" y="374"/>
                  </a:lnTo>
                  <a:lnTo>
                    <a:pt x="210" y="368"/>
                  </a:lnTo>
                  <a:lnTo>
                    <a:pt x="216" y="364"/>
                  </a:lnTo>
                  <a:lnTo>
                    <a:pt x="220" y="360"/>
                  </a:lnTo>
                  <a:lnTo>
                    <a:pt x="222" y="350"/>
                  </a:lnTo>
                  <a:lnTo>
                    <a:pt x="224" y="334"/>
                  </a:lnTo>
                  <a:lnTo>
                    <a:pt x="230" y="314"/>
                  </a:lnTo>
                  <a:lnTo>
                    <a:pt x="242" y="314"/>
                  </a:lnTo>
                  <a:lnTo>
                    <a:pt x="254" y="314"/>
                  </a:lnTo>
                  <a:lnTo>
                    <a:pt x="266" y="312"/>
                  </a:lnTo>
                  <a:lnTo>
                    <a:pt x="274" y="308"/>
                  </a:lnTo>
                  <a:lnTo>
                    <a:pt x="280" y="304"/>
                  </a:lnTo>
                  <a:lnTo>
                    <a:pt x="278" y="286"/>
                  </a:lnTo>
                  <a:lnTo>
                    <a:pt x="276" y="268"/>
                  </a:lnTo>
                  <a:lnTo>
                    <a:pt x="268" y="256"/>
                  </a:lnTo>
                  <a:lnTo>
                    <a:pt x="264" y="250"/>
                  </a:lnTo>
                  <a:lnTo>
                    <a:pt x="260" y="246"/>
                  </a:lnTo>
                  <a:lnTo>
                    <a:pt x="240" y="248"/>
                  </a:lnTo>
                  <a:lnTo>
                    <a:pt x="228" y="252"/>
                  </a:lnTo>
                  <a:lnTo>
                    <a:pt x="224" y="268"/>
                  </a:lnTo>
                  <a:lnTo>
                    <a:pt x="202" y="272"/>
                  </a:lnTo>
                  <a:lnTo>
                    <a:pt x="198" y="264"/>
                  </a:lnTo>
                  <a:lnTo>
                    <a:pt x="194" y="260"/>
                  </a:lnTo>
                  <a:lnTo>
                    <a:pt x="186" y="256"/>
                  </a:lnTo>
                  <a:lnTo>
                    <a:pt x="172" y="230"/>
                  </a:lnTo>
                  <a:lnTo>
                    <a:pt x="162" y="206"/>
                  </a:lnTo>
                  <a:lnTo>
                    <a:pt x="152" y="186"/>
                  </a:lnTo>
                  <a:lnTo>
                    <a:pt x="140" y="168"/>
                  </a:lnTo>
                  <a:lnTo>
                    <a:pt x="128" y="162"/>
                  </a:lnTo>
                  <a:lnTo>
                    <a:pt x="116" y="158"/>
                  </a:lnTo>
                  <a:lnTo>
                    <a:pt x="96" y="158"/>
                  </a:lnTo>
                  <a:lnTo>
                    <a:pt x="58" y="146"/>
                  </a:lnTo>
                  <a:lnTo>
                    <a:pt x="50" y="136"/>
                  </a:lnTo>
                  <a:lnTo>
                    <a:pt x="40" y="116"/>
                  </a:lnTo>
                  <a:lnTo>
                    <a:pt x="26" y="98"/>
                  </a:lnTo>
                  <a:lnTo>
                    <a:pt x="12" y="80"/>
                  </a:lnTo>
                  <a:lnTo>
                    <a:pt x="0" y="70"/>
                  </a:lnTo>
                  <a:lnTo>
                    <a:pt x="0" y="5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4" y="36"/>
                  </a:lnTo>
                  <a:lnTo>
                    <a:pt x="10" y="36"/>
                  </a:lnTo>
                  <a:lnTo>
                    <a:pt x="18" y="40"/>
                  </a:lnTo>
                  <a:lnTo>
                    <a:pt x="22" y="48"/>
                  </a:lnTo>
                  <a:lnTo>
                    <a:pt x="30" y="52"/>
                  </a:lnTo>
                  <a:lnTo>
                    <a:pt x="30" y="56"/>
                  </a:lnTo>
                  <a:lnTo>
                    <a:pt x="36" y="60"/>
                  </a:lnTo>
                  <a:lnTo>
                    <a:pt x="44" y="68"/>
                  </a:lnTo>
                  <a:lnTo>
                    <a:pt x="50" y="76"/>
                  </a:lnTo>
                  <a:lnTo>
                    <a:pt x="60" y="90"/>
                  </a:lnTo>
                  <a:lnTo>
                    <a:pt x="68" y="92"/>
                  </a:lnTo>
                  <a:lnTo>
                    <a:pt x="80" y="96"/>
                  </a:lnTo>
                  <a:lnTo>
                    <a:pt x="112" y="98"/>
                  </a:lnTo>
                  <a:lnTo>
                    <a:pt x="118" y="94"/>
                  </a:lnTo>
                  <a:lnTo>
                    <a:pt x="124" y="88"/>
                  </a:lnTo>
                  <a:lnTo>
                    <a:pt x="134" y="74"/>
                  </a:lnTo>
                  <a:lnTo>
                    <a:pt x="140" y="68"/>
                  </a:lnTo>
                  <a:lnTo>
                    <a:pt x="146" y="66"/>
                  </a:lnTo>
                  <a:lnTo>
                    <a:pt x="150" y="66"/>
                  </a:lnTo>
                  <a:lnTo>
                    <a:pt x="154" y="68"/>
                  </a:lnTo>
                  <a:lnTo>
                    <a:pt x="160" y="76"/>
                  </a:lnTo>
                  <a:lnTo>
                    <a:pt x="178" y="78"/>
                  </a:lnTo>
                  <a:lnTo>
                    <a:pt x="200" y="50"/>
                  </a:lnTo>
                  <a:lnTo>
                    <a:pt x="202" y="32"/>
                  </a:lnTo>
                  <a:lnTo>
                    <a:pt x="208" y="16"/>
                  </a:lnTo>
                  <a:lnTo>
                    <a:pt x="212" y="10"/>
                  </a:lnTo>
                  <a:lnTo>
                    <a:pt x="218" y="4"/>
                  </a:lnTo>
                  <a:lnTo>
                    <a:pt x="226" y="2"/>
                  </a:lnTo>
                  <a:lnTo>
                    <a:pt x="236" y="0"/>
                  </a:lnTo>
                  <a:lnTo>
                    <a:pt x="236" y="26"/>
                  </a:lnTo>
                  <a:lnTo>
                    <a:pt x="268" y="52"/>
                  </a:lnTo>
                  <a:lnTo>
                    <a:pt x="284" y="58"/>
                  </a:lnTo>
                  <a:lnTo>
                    <a:pt x="300" y="68"/>
                  </a:lnTo>
                  <a:lnTo>
                    <a:pt x="318" y="78"/>
                  </a:lnTo>
                  <a:lnTo>
                    <a:pt x="338" y="88"/>
                  </a:lnTo>
                  <a:lnTo>
                    <a:pt x="372" y="150"/>
                  </a:lnTo>
                  <a:lnTo>
                    <a:pt x="390" y="184"/>
                  </a:lnTo>
                  <a:lnTo>
                    <a:pt x="412" y="218"/>
                  </a:lnTo>
                  <a:lnTo>
                    <a:pt x="414" y="230"/>
                  </a:lnTo>
                  <a:lnTo>
                    <a:pt x="418" y="244"/>
                  </a:lnTo>
                  <a:lnTo>
                    <a:pt x="424" y="258"/>
                  </a:lnTo>
                  <a:lnTo>
                    <a:pt x="432" y="274"/>
                  </a:lnTo>
                  <a:lnTo>
                    <a:pt x="478" y="298"/>
                  </a:lnTo>
                  <a:lnTo>
                    <a:pt x="500" y="312"/>
                  </a:lnTo>
                  <a:lnTo>
                    <a:pt x="526" y="330"/>
                  </a:lnTo>
                  <a:lnTo>
                    <a:pt x="526" y="336"/>
                  </a:lnTo>
                  <a:lnTo>
                    <a:pt x="522" y="340"/>
                  </a:lnTo>
                  <a:lnTo>
                    <a:pt x="514" y="340"/>
                  </a:lnTo>
                  <a:lnTo>
                    <a:pt x="496" y="342"/>
                  </a:lnTo>
                  <a:lnTo>
                    <a:pt x="470" y="340"/>
                  </a:lnTo>
                  <a:lnTo>
                    <a:pt x="470" y="362"/>
                  </a:lnTo>
                  <a:lnTo>
                    <a:pt x="504" y="374"/>
                  </a:lnTo>
                  <a:lnTo>
                    <a:pt x="500" y="380"/>
                  </a:lnTo>
                  <a:lnTo>
                    <a:pt x="498" y="386"/>
                  </a:lnTo>
                  <a:lnTo>
                    <a:pt x="498" y="392"/>
                  </a:lnTo>
                  <a:lnTo>
                    <a:pt x="500" y="400"/>
                  </a:lnTo>
                  <a:lnTo>
                    <a:pt x="540" y="420"/>
                  </a:lnTo>
                  <a:lnTo>
                    <a:pt x="544" y="426"/>
                  </a:lnTo>
                  <a:lnTo>
                    <a:pt x="542" y="434"/>
                  </a:lnTo>
                  <a:lnTo>
                    <a:pt x="540" y="440"/>
                  </a:lnTo>
                  <a:lnTo>
                    <a:pt x="536" y="446"/>
                  </a:lnTo>
                  <a:lnTo>
                    <a:pt x="530" y="450"/>
                  </a:lnTo>
                  <a:lnTo>
                    <a:pt x="516" y="460"/>
                  </a:lnTo>
                  <a:lnTo>
                    <a:pt x="502" y="468"/>
                  </a:lnTo>
                  <a:lnTo>
                    <a:pt x="502" y="472"/>
                  </a:lnTo>
                  <a:lnTo>
                    <a:pt x="498" y="474"/>
                  </a:lnTo>
                  <a:lnTo>
                    <a:pt x="492" y="478"/>
                  </a:lnTo>
                  <a:lnTo>
                    <a:pt x="478" y="490"/>
                  </a:lnTo>
                  <a:lnTo>
                    <a:pt x="452" y="514"/>
                  </a:lnTo>
                  <a:lnTo>
                    <a:pt x="418" y="526"/>
                  </a:lnTo>
                  <a:lnTo>
                    <a:pt x="416" y="530"/>
                  </a:lnTo>
                  <a:lnTo>
                    <a:pt x="366" y="528"/>
                  </a:lnTo>
                  <a:lnTo>
                    <a:pt x="354" y="532"/>
                  </a:lnTo>
                  <a:lnTo>
                    <a:pt x="342" y="538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68" name="Freeform 26"/>
            <p:cNvSpPr/>
            <p:nvPr/>
          </p:nvSpPr>
          <p:spPr bwMode="auto">
            <a:xfrm>
              <a:off x="5727507" y="3489105"/>
              <a:ext cx="888981" cy="860585"/>
            </a:xfrm>
            <a:custGeom>
              <a:avLst/>
              <a:gdLst>
                <a:gd name="T0" fmla="*/ 434 w 560"/>
                <a:gd name="T1" fmla="*/ 536 h 542"/>
                <a:gd name="T2" fmla="*/ 400 w 560"/>
                <a:gd name="T3" fmla="*/ 518 h 542"/>
                <a:gd name="T4" fmla="*/ 346 w 560"/>
                <a:gd name="T5" fmla="*/ 512 h 542"/>
                <a:gd name="T6" fmla="*/ 316 w 560"/>
                <a:gd name="T7" fmla="*/ 476 h 542"/>
                <a:gd name="T8" fmla="*/ 282 w 560"/>
                <a:gd name="T9" fmla="*/ 454 h 542"/>
                <a:gd name="T10" fmla="*/ 116 w 560"/>
                <a:gd name="T11" fmla="*/ 434 h 542"/>
                <a:gd name="T12" fmla="*/ 84 w 560"/>
                <a:gd name="T13" fmla="*/ 412 h 542"/>
                <a:gd name="T14" fmla="*/ 68 w 560"/>
                <a:gd name="T15" fmla="*/ 398 h 542"/>
                <a:gd name="T16" fmla="*/ 58 w 560"/>
                <a:gd name="T17" fmla="*/ 370 h 542"/>
                <a:gd name="T18" fmla="*/ 18 w 560"/>
                <a:gd name="T19" fmla="*/ 292 h 542"/>
                <a:gd name="T20" fmla="*/ 2 w 560"/>
                <a:gd name="T21" fmla="*/ 246 h 542"/>
                <a:gd name="T22" fmla="*/ 14 w 560"/>
                <a:gd name="T23" fmla="*/ 206 h 542"/>
                <a:gd name="T24" fmla="*/ 50 w 560"/>
                <a:gd name="T25" fmla="*/ 182 h 542"/>
                <a:gd name="T26" fmla="*/ 68 w 560"/>
                <a:gd name="T27" fmla="*/ 172 h 542"/>
                <a:gd name="T28" fmla="*/ 104 w 560"/>
                <a:gd name="T29" fmla="*/ 164 h 542"/>
                <a:gd name="T30" fmla="*/ 138 w 560"/>
                <a:gd name="T31" fmla="*/ 144 h 542"/>
                <a:gd name="T32" fmla="*/ 208 w 560"/>
                <a:gd name="T33" fmla="*/ 128 h 542"/>
                <a:gd name="T34" fmla="*/ 234 w 560"/>
                <a:gd name="T35" fmla="*/ 106 h 542"/>
                <a:gd name="T36" fmla="*/ 266 w 560"/>
                <a:gd name="T37" fmla="*/ 74 h 542"/>
                <a:gd name="T38" fmla="*/ 280 w 560"/>
                <a:gd name="T39" fmla="*/ 44 h 542"/>
                <a:gd name="T40" fmla="*/ 284 w 560"/>
                <a:gd name="T41" fmla="*/ 0 h 542"/>
                <a:gd name="T42" fmla="*/ 414 w 560"/>
                <a:gd name="T43" fmla="*/ 12 h 542"/>
                <a:gd name="T44" fmla="*/ 428 w 560"/>
                <a:gd name="T45" fmla="*/ 32 h 542"/>
                <a:gd name="T46" fmla="*/ 444 w 560"/>
                <a:gd name="T47" fmla="*/ 58 h 542"/>
                <a:gd name="T48" fmla="*/ 438 w 560"/>
                <a:gd name="T49" fmla="*/ 82 h 542"/>
                <a:gd name="T50" fmla="*/ 418 w 560"/>
                <a:gd name="T51" fmla="*/ 96 h 542"/>
                <a:gd name="T52" fmla="*/ 408 w 560"/>
                <a:gd name="T53" fmla="*/ 118 h 542"/>
                <a:gd name="T54" fmla="*/ 396 w 560"/>
                <a:gd name="T55" fmla="*/ 122 h 542"/>
                <a:gd name="T56" fmla="*/ 432 w 560"/>
                <a:gd name="T57" fmla="*/ 156 h 542"/>
                <a:gd name="T58" fmla="*/ 434 w 560"/>
                <a:gd name="T59" fmla="*/ 162 h 542"/>
                <a:gd name="T60" fmla="*/ 466 w 560"/>
                <a:gd name="T61" fmla="*/ 186 h 542"/>
                <a:gd name="T62" fmla="*/ 498 w 560"/>
                <a:gd name="T63" fmla="*/ 192 h 542"/>
                <a:gd name="T64" fmla="*/ 516 w 560"/>
                <a:gd name="T65" fmla="*/ 188 h 542"/>
                <a:gd name="T66" fmla="*/ 532 w 560"/>
                <a:gd name="T67" fmla="*/ 204 h 542"/>
                <a:gd name="T68" fmla="*/ 558 w 560"/>
                <a:gd name="T69" fmla="*/ 234 h 542"/>
                <a:gd name="T70" fmla="*/ 554 w 560"/>
                <a:gd name="T71" fmla="*/ 244 h 542"/>
                <a:gd name="T72" fmla="*/ 544 w 560"/>
                <a:gd name="T73" fmla="*/ 282 h 542"/>
                <a:gd name="T74" fmla="*/ 528 w 560"/>
                <a:gd name="T75" fmla="*/ 276 h 542"/>
                <a:gd name="T76" fmla="*/ 500 w 560"/>
                <a:gd name="T77" fmla="*/ 234 h 542"/>
                <a:gd name="T78" fmla="*/ 472 w 560"/>
                <a:gd name="T79" fmla="*/ 232 h 542"/>
                <a:gd name="T80" fmla="*/ 474 w 560"/>
                <a:gd name="T81" fmla="*/ 302 h 542"/>
                <a:gd name="T82" fmla="*/ 442 w 560"/>
                <a:gd name="T83" fmla="*/ 344 h 542"/>
                <a:gd name="T84" fmla="*/ 428 w 560"/>
                <a:gd name="T85" fmla="*/ 376 h 542"/>
                <a:gd name="T86" fmla="*/ 450 w 560"/>
                <a:gd name="T87" fmla="*/ 392 h 542"/>
                <a:gd name="T88" fmla="*/ 460 w 560"/>
                <a:gd name="T89" fmla="*/ 430 h 542"/>
                <a:gd name="T90" fmla="*/ 474 w 560"/>
                <a:gd name="T91" fmla="*/ 444 h 542"/>
                <a:gd name="T92" fmla="*/ 486 w 560"/>
                <a:gd name="T93" fmla="*/ 446 h 542"/>
                <a:gd name="T94" fmla="*/ 504 w 560"/>
                <a:gd name="T95" fmla="*/ 434 h 542"/>
                <a:gd name="T96" fmla="*/ 520 w 560"/>
                <a:gd name="T97" fmla="*/ 448 h 542"/>
                <a:gd name="T98" fmla="*/ 530 w 560"/>
                <a:gd name="T99" fmla="*/ 484 h 542"/>
                <a:gd name="T100" fmla="*/ 526 w 560"/>
                <a:gd name="T101" fmla="*/ 502 h 542"/>
                <a:gd name="T102" fmla="*/ 492 w 560"/>
                <a:gd name="T103" fmla="*/ 522 h 542"/>
                <a:gd name="T104" fmla="*/ 478 w 560"/>
                <a:gd name="T105" fmla="*/ 542 h 54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60" h="542">
                  <a:moveTo>
                    <a:pt x="478" y="542"/>
                  </a:moveTo>
                  <a:lnTo>
                    <a:pt x="478" y="542"/>
                  </a:lnTo>
                  <a:lnTo>
                    <a:pt x="434" y="536"/>
                  </a:lnTo>
                  <a:lnTo>
                    <a:pt x="400" y="518"/>
                  </a:lnTo>
                  <a:lnTo>
                    <a:pt x="376" y="518"/>
                  </a:lnTo>
                  <a:lnTo>
                    <a:pt x="360" y="516"/>
                  </a:lnTo>
                  <a:lnTo>
                    <a:pt x="346" y="512"/>
                  </a:lnTo>
                  <a:lnTo>
                    <a:pt x="334" y="502"/>
                  </a:lnTo>
                  <a:lnTo>
                    <a:pt x="316" y="476"/>
                  </a:lnTo>
                  <a:lnTo>
                    <a:pt x="282" y="454"/>
                  </a:lnTo>
                  <a:lnTo>
                    <a:pt x="162" y="452"/>
                  </a:lnTo>
                  <a:lnTo>
                    <a:pt x="116" y="434"/>
                  </a:lnTo>
                  <a:lnTo>
                    <a:pt x="96" y="424"/>
                  </a:lnTo>
                  <a:lnTo>
                    <a:pt x="90" y="418"/>
                  </a:lnTo>
                  <a:lnTo>
                    <a:pt x="84" y="412"/>
                  </a:lnTo>
                  <a:lnTo>
                    <a:pt x="74" y="406"/>
                  </a:lnTo>
                  <a:lnTo>
                    <a:pt x="68" y="398"/>
                  </a:lnTo>
                  <a:lnTo>
                    <a:pt x="60" y="386"/>
                  </a:lnTo>
                  <a:lnTo>
                    <a:pt x="58" y="370"/>
                  </a:lnTo>
                  <a:lnTo>
                    <a:pt x="54" y="356"/>
                  </a:lnTo>
                  <a:lnTo>
                    <a:pt x="42" y="332"/>
                  </a:lnTo>
                  <a:lnTo>
                    <a:pt x="18" y="292"/>
                  </a:lnTo>
                  <a:lnTo>
                    <a:pt x="2" y="246"/>
                  </a:lnTo>
                  <a:lnTo>
                    <a:pt x="0" y="208"/>
                  </a:lnTo>
                  <a:lnTo>
                    <a:pt x="14" y="206"/>
                  </a:lnTo>
                  <a:lnTo>
                    <a:pt x="26" y="198"/>
                  </a:lnTo>
                  <a:lnTo>
                    <a:pt x="40" y="190"/>
                  </a:lnTo>
                  <a:lnTo>
                    <a:pt x="50" y="182"/>
                  </a:lnTo>
                  <a:lnTo>
                    <a:pt x="58" y="176"/>
                  </a:lnTo>
                  <a:lnTo>
                    <a:pt x="68" y="172"/>
                  </a:lnTo>
                  <a:lnTo>
                    <a:pt x="86" y="170"/>
                  </a:lnTo>
                  <a:lnTo>
                    <a:pt x="104" y="164"/>
                  </a:lnTo>
                  <a:lnTo>
                    <a:pt x="120" y="156"/>
                  </a:lnTo>
                  <a:lnTo>
                    <a:pt x="138" y="144"/>
                  </a:lnTo>
                  <a:lnTo>
                    <a:pt x="154" y="142"/>
                  </a:lnTo>
                  <a:lnTo>
                    <a:pt x="172" y="138"/>
                  </a:lnTo>
                  <a:lnTo>
                    <a:pt x="208" y="128"/>
                  </a:lnTo>
                  <a:lnTo>
                    <a:pt x="222" y="118"/>
                  </a:lnTo>
                  <a:lnTo>
                    <a:pt x="234" y="106"/>
                  </a:lnTo>
                  <a:lnTo>
                    <a:pt x="258" y="82"/>
                  </a:lnTo>
                  <a:lnTo>
                    <a:pt x="266" y="74"/>
                  </a:lnTo>
                  <a:lnTo>
                    <a:pt x="274" y="64"/>
                  </a:lnTo>
                  <a:lnTo>
                    <a:pt x="278" y="54"/>
                  </a:lnTo>
                  <a:lnTo>
                    <a:pt x="280" y="44"/>
                  </a:lnTo>
                  <a:lnTo>
                    <a:pt x="284" y="20"/>
                  </a:lnTo>
                  <a:lnTo>
                    <a:pt x="284" y="0"/>
                  </a:lnTo>
                  <a:lnTo>
                    <a:pt x="338" y="12"/>
                  </a:lnTo>
                  <a:lnTo>
                    <a:pt x="414" y="12"/>
                  </a:lnTo>
                  <a:lnTo>
                    <a:pt x="428" y="32"/>
                  </a:lnTo>
                  <a:lnTo>
                    <a:pt x="436" y="38"/>
                  </a:lnTo>
                  <a:lnTo>
                    <a:pt x="442" y="50"/>
                  </a:lnTo>
                  <a:lnTo>
                    <a:pt x="444" y="58"/>
                  </a:lnTo>
                  <a:lnTo>
                    <a:pt x="444" y="66"/>
                  </a:lnTo>
                  <a:lnTo>
                    <a:pt x="442" y="74"/>
                  </a:lnTo>
                  <a:lnTo>
                    <a:pt x="438" y="82"/>
                  </a:lnTo>
                  <a:lnTo>
                    <a:pt x="426" y="88"/>
                  </a:lnTo>
                  <a:lnTo>
                    <a:pt x="418" y="96"/>
                  </a:lnTo>
                  <a:lnTo>
                    <a:pt x="412" y="104"/>
                  </a:lnTo>
                  <a:lnTo>
                    <a:pt x="408" y="118"/>
                  </a:lnTo>
                  <a:lnTo>
                    <a:pt x="402" y="120"/>
                  </a:lnTo>
                  <a:lnTo>
                    <a:pt x="396" y="122"/>
                  </a:lnTo>
                  <a:lnTo>
                    <a:pt x="396" y="130"/>
                  </a:lnTo>
                  <a:lnTo>
                    <a:pt x="432" y="156"/>
                  </a:lnTo>
                  <a:lnTo>
                    <a:pt x="434" y="162"/>
                  </a:lnTo>
                  <a:lnTo>
                    <a:pt x="448" y="174"/>
                  </a:lnTo>
                  <a:lnTo>
                    <a:pt x="456" y="180"/>
                  </a:lnTo>
                  <a:lnTo>
                    <a:pt x="466" y="186"/>
                  </a:lnTo>
                  <a:lnTo>
                    <a:pt x="476" y="192"/>
                  </a:lnTo>
                  <a:lnTo>
                    <a:pt x="488" y="194"/>
                  </a:lnTo>
                  <a:lnTo>
                    <a:pt x="498" y="192"/>
                  </a:lnTo>
                  <a:lnTo>
                    <a:pt x="510" y="186"/>
                  </a:lnTo>
                  <a:lnTo>
                    <a:pt x="516" y="188"/>
                  </a:lnTo>
                  <a:lnTo>
                    <a:pt x="520" y="192"/>
                  </a:lnTo>
                  <a:lnTo>
                    <a:pt x="532" y="204"/>
                  </a:lnTo>
                  <a:lnTo>
                    <a:pt x="560" y="226"/>
                  </a:lnTo>
                  <a:lnTo>
                    <a:pt x="558" y="234"/>
                  </a:lnTo>
                  <a:lnTo>
                    <a:pt x="556" y="240"/>
                  </a:lnTo>
                  <a:lnTo>
                    <a:pt x="554" y="244"/>
                  </a:lnTo>
                  <a:lnTo>
                    <a:pt x="550" y="256"/>
                  </a:lnTo>
                  <a:lnTo>
                    <a:pt x="548" y="270"/>
                  </a:lnTo>
                  <a:lnTo>
                    <a:pt x="544" y="282"/>
                  </a:lnTo>
                  <a:lnTo>
                    <a:pt x="528" y="276"/>
                  </a:lnTo>
                  <a:lnTo>
                    <a:pt x="514" y="256"/>
                  </a:lnTo>
                  <a:lnTo>
                    <a:pt x="504" y="240"/>
                  </a:lnTo>
                  <a:lnTo>
                    <a:pt x="500" y="234"/>
                  </a:lnTo>
                  <a:lnTo>
                    <a:pt x="492" y="232"/>
                  </a:lnTo>
                  <a:lnTo>
                    <a:pt x="484" y="230"/>
                  </a:lnTo>
                  <a:lnTo>
                    <a:pt x="472" y="232"/>
                  </a:lnTo>
                  <a:lnTo>
                    <a:pt x="474" y="302"/>
                  </a:lnTo>
                  <a:lnTo>
                    <a:pt x="466" y="316"/>
                  </a:lnTo>
                  <a:lnTo>
                    <a:pt x="454" y="330"/>
                  </a:lnTo>
                  <a:lnTo>
                    <a:pt x="442" y="344"/>
                  </a:lnTo>
                  <a:lnTo>
                    <a:pt x="428" y="354"/>
                  </a:lnTo>
                  <a:lnTo>
                    <a:pt x="428" y="376"/>
                  </a:lnTo>
                  <a:lnTo>
                    <a:pt x="436" y="384"/>
                  </a:lnTo>
                  <a:lnTo>
                    <a:pt x="450" y="392"/>
                  </a:lnTo>
                  <a:lnTo>
                    <a:pt x="460" y="430"/>
                  </a:lnTo>
                  <a:lnTo>
                    <a:pt x="462" y="434"/>
                  </a:lnTo>
                  <a:lnTo>
                    <a:pt x="466" y="438"/>
                  </a:lnTo>
                  <a:lnTo>
                    <a:pt x="474" y="444"/>
                  </a:lnTo>
                  <a:lnTo>
                    <a:pt x="480" y="446"/>
                  </a:lnTo>
                  <a:lnTo>
                    <a:pt x="486" y="446"/>
                  </a:lnTo>
                  <a:lnTo>
                    <a:pt x="492" y="440"/>
                  </a:lnTo>
                  <a:lnTo>
                    <a:pt x="498" y="436"/>
                  </a:lnTo>
                  <a:lnTo>
                    <a:pt x="504" y="434"/>
                  </a:lnTo>
                  <a:lnTo>
                    <a:pt x="514" y="436"/>
                  </a:lnTo>
                  <a:lnTo>
                    <a:pt x="520" y="448"/>
                  </a:lnTo>
                  <a:lnTo>
                    <a:pt x="526" y="464"/>
                  </a:lnTo>
                  <a:lnTo>
                    <a:pt x="528" y="474"/>
                  </a:lnTo>
                  <a:lnTo>
                    <a:pt x="530" y="484"/>
                  </a:lnTo>
                  <a:lnTo>
                    <a:pt x="530" y="492"/>
                  </a:lnTo>
                  <a:lnTo>
                    <a:pt x="526" y="502"/>
                  </a:lnTo>
                  <a:lnTo>
                    <a:pt x="516" y="504"/>
                  </a:lnTo>
                  <a:lnTo>
                    <a:pt x="506" y="510"/>
                  </a:lnTo>
                  <a:lnTo>
                    <a:pt x="492" y="522"/>
                  </a:lnTo>
                  <a:lnTo>
                    <a:pt x="478" y="542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69" name="Freeform 27"/>
            <p:cNvSpPr/>
            <p:nvPr/>
          </p:nvSpPr>
          <p:spPr bwMode="auto">
            <a:xfrm>
              <a:off x="5026853" y="2934280"/>
              <a:ext cx="777605" cy="1409336"/>
            </a:xfrm>
            <a:custGeom>
              <a:avLst/>
              <a:gdLst>
                <a:gd name="T0" fmla="*/ 320 w 490"/>
                <a:gd name="T1" fmla="*/ 878 h 888"/>
                <a:gd name="T2" fmla="*/ 252 w 490"/>
                <a:gd name="T3" fmla="*/ 834 h 888"/>
                <a:gd name="T4" fmla="*/ 196 w 490"/>
                <a:gd name="T5" fmla="*/ 838 h 888"/>
                <a:gd name="T6" fmla="*/ 170 w 490"/>
                <a:gd name="T7" fmla="*/ 842 h 888"/>
                <a:gd name="T8" fmla="*/ 136 w 490"/>
                <a:gd name="T9" fmla="*/ 824 h 888"/>
                <a:gd name="T10" fmla="*/ 106 w 490"/>
                <a:gd name="T11" fmla="*/ 804 h 888"/>
                <a:gd name="T12" fmla="*/ 56 w 490"/>
                <a:gd name="T13" fmla="*/ 800 h 888"/>
                <a:gd name="T14" fmla="*/ 12 w 490"/>
                <a:gd name="T15" fmla="*/ 776 h 888"/>
                <a:gd name="T16" fmla="*/ 20 w 490"/>
                <a:gd name="T17" fmla="*/ 744 h 888"/>
                <a:gd name="T18" fmla="*/ 8 w 490"/>
                <a:gd name="T19" fmla="*/ 726 h 888"/>
                <a:gd name="T20" fmla="*/ 0 w 490"/>
                <a:gd name="T21" fmla="*/ 706 h 888"/>
                <a:gd name="T22" fmla="*/ 62 w 490"/>
                <a:gd name="T23" fmla="*/ 696 h 888"/>
                <a:gd name="T24" fmla="*/ 66 w 490"/>
                <a:gd name="T25" fmla="*/ 648 h 888"/>
                <a:gd name="T26" fmla="*/ 52 w 490"/>
                <a:gd name="T27" fmla="*/ 602 h 888"/>
                <a:gd name="T28" fmla="*/ 56 w 490"/>
                <a:gd name="T29" fmla="*/ 536 h 888"/>
                <a:gd name="T30" fmla="*/ 104 w 490"/>
                <a:gd name="T31" fmla="*/ 530 h 888"/>
                <a:gd name="T32" fmla="*/ 168 w 490"/>
                <a:gd name="T33" fmla="*/ 548 h 888"/>
                <a:gd name="T34" fmla="*/ 172 w 490"/>
                <a:gd name="T35" fmla="*/ 504 h 888"/>
                <a:gd name="T36" fmla="*/ 190 w 490"/>
                <a:gd name="T37" fmla="*/ 494 h 888"/>
                <a:gd name="T38" fmla="*/ 214 w 490"/>
                <a:gd name="T39" fmla="*/ 500 h 888"/>
                <a:gd name="T40" fmla="*/ 248 w 490"/>
                <a:gd name="T41" fmla="*/ 478 h 888"/>
                <a:gd name="T42" fmla="*/ 246 w 490"/>
                <a:gd name="T43" fmla="*/ 416 h 888"/>
                <a:gd name="T44" fmla="*/ 256 w 490"/>
                <a:gd name="T45" fmla="*/ 384 h 888"/>
                <a:gd name="T46" fmla="*/ 240 w 490"/>
                <a:gd name="T47" fmla="*/ 362 h 888"/>
                <a:gd name="T48" fmla="*/ 196 w 490"/>
                <a:gd name="T49" fmla="*/ 334 h 888"/>
                <a:gd name="T50" fmla="*/ 152 w 490"/>
                <a:gd name="T51" fmla="*/ 318 h 888"/>
                <a:gd name="T52" fmla="*/ 126 w 490"/>
                <a:gd name="T53" fmla="*/ 296 h 888"/>
                <a:gd name="T54" fmla="*/ 130 w 490"/>
                <a:gd name="T55" fmla="*/ 244 h 888"/>
                <a:gd name="T56" fmla="*/ 148 w 490"/>
                <a:gd name="T57" fmla="*/ 222 h 888"/>
                <a:gd name="T58" fmla="*/ 184 w 490"/>
                <a:gd name="T59" fmla="*/ 226 h 888"/>
                <a:gd name="T60" fmla="*/ 270 w 490"/>
                <a:gd name="T61" fmla="*/ 220 h 888"/>
                <a:gd name="T62" fmla="*/ 278 w 490"/>
                <a:gd name="T63" fmla="*/ 162 h 888"/>
                <a:gd name="T64" fmla="*/ 280 w 490"/>
                <a:gd name="T65" fmla="*/ 130 h 888"/>
                <a:gd name="T66" fmla="*/ 304 w 490"/>
                <a:gd name="T67" fmla="*/ 104 h 888"/>
                <a:gd name="T68" fmla="*/ 364 w 490"/>
                <a:gd name="T69" fmla="*/ 38 h 888"/>
                <a:gd name="T70" fmla="*/ 404 w 490"/>
                <a:gd name="T71" fmla="*/ 28 h 888"/>
                <a:gd name="T72" fmla="*/ 416 w 490"/>
                <a:gd name="T73" fmla="*/ 22 h 888"/>
                <a:gd name="T74" fmla="*/ 440 w 490"/>
                <a:gd name="T75" fmla="*/ 2 h 888"/>
                <a:gd name="T76" fmla="*/ 462 w 490"/>
                <a:gd name="T77" fmla="*/ 20 h 888"/>
                <a:gd name="T78" fmla="*/ 452 w 490"/>
                <a:gd name="T79" fmla="*/ 52 h 888"/>
                <a:gd name="T80" fmla="*/ 438 w 490"/>
                <a:gd name="T81" fmla="*/ 108 h 888"/>
                <a:gd name="T82" fmla="*/ 422 w 490"/>
                <a:gd name="T83" fmla="*/ 138 h 888"/>
                <a:gd name="T84" fmla="*/ 430 w 490"/>
                <a:gd name="T85" fmla="*/ 228 h 888"/>
                <a:gd name="T86" fmla="*/ 408 w 490"/>
                <a:gd name="T87" fmla="*/ 284 h 888"/>
                <a:gd name="T88" fmla="*/ 398 w 490"/>
                <a:gd name="T89" fmla="*/ 384 h 888"/>
                <a:gd name="T90" fmla="*/ 418 w 490"/>
                <a:gd name="T91" fmla="*/ 454 h 888"/>
                <a:gd name="T92" fmla="*/ 412 w 490"/>
                <a:gd name="T93" fmla="*/ 526 h 888"/>
                <a:gd name="T94" fmla="*/ 428 w 490"/>
                <a:gd name="T95" fmla="*/ 556 h 888"/>
                <a:gd name="T96" fmla="*/ 432 w 490"/>
                <a:gd name="T97" fmla="*/ 600 h 888"/>
                <a:gd name="T98" fmla="*/ 476 w 490"/>
                <a:gd name="T99" fmla="*/ 690 h 888"/>
                <a:gd name="T100" fmla="*/ 462 w 490"/>
                <a:gd name="T101" fmla="*/ 726 h 888"/>
                <a:gd name="T102" fmla="*/ 362 w 490"/>
                <a:gd name="T103" fmla="*/ 728 h 888"/>
                <a:gd name="T104" fmla="*/ 354 w 490"/>
                <a:gd name="T105" fmla="*/ 744 h 888"/>
                <a:gd name="T106" fmla="*/ 398 w 490"/>
                <a:gd name="T107" fmla="*/ 792 h 888"/>
                <a:gd name="T108" fmla="*/ 350 w 490"/>
                <a:gd name="T109" fmla="*/ 828 h 888"/>
                <a:gd name="T110" fmla="*/ 344 w 490"/>
                <a:gd name="T111" fmla="*/ 888 h 88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490" h="888">
                  <a:moveTo>
                    <a:pt x="344" y="888"/>
                  </a:moveTo>
                  <a:lnTo>
                    <a:pt x="344" y="888"/>
                  </a:lnTo>
                  <a:lnTo>
                    <a:pt x="330" y="884"/>
                  </a:lnTo>
                  <a:lnTo>
                    <a:pt x="320" y="878"/>
                  </a:lnTo>
                  <a:lnTo>
                    <a:pt x="304" y="866"/>
                  </a:lnTo>
                  <a:lnTo>
                    <a:pt x="278" y="842"/>
                  </a:lnTo>
                  <a:lnTo>
                    <a:pt x="252" y="834"/>
                  </a:lnTo>
                  <a:lnTo>
                    <a:pt x="232" y="834"/>
                  </a:lnTo>
                  <a:lnTo>
                    <a:pt x="214" y="834"/>
                  </a:lnTo>
                  <a:lnTo>
                    <a:pt x="196" y="838"/>
                  </a:lnTo>
                  <a:lnTo>
                    <a:pt x="188" y="840"/>
                  </a:lnTo>
                  <a:lnTo>
                    <a:pt x="180" y="844"/>
                  </a:lnTo>
                  <a:lnTo>
                    <a:pt x="170" y="842"/>
                  </a:lnTo>
                  <a:lnTo>
                    <a:pt x="160" y="836"/>
                  </a:lnTo>
                  <a:lnTo>
                    <a:pt x="146" y="826"/>
                  </a:lnTo>
                  <a:lnTo>
                    <a:pt x="136" y="824"/>
                  </a:lnTo>
                  <a:lnTo>
                    <a:pt x="128" y="822"/>
                  </a:lnTo>
                  <a:lnTo>
                    <a:pt x="120" y="818"/>
                  </a:lnTo>
                  <a:lnTo>
                    <a:pt x="114" y="814"/>
                  </a:lnTo>
                  <a:lnTo>
                    <a:pt x="106" y="804"/>
                  </a:lnTo>
                  <a:lnTo>
                    <a:pt x="102" y="802"/>
                  </a:lnTo>
                  <a:lnTo>
                    <a:pt x="98" y="800"/>
                  </a:lnTo>
                  <a:lnTo>
                    <a:pt x="56" y="800"/>
                  </a:lnTo>
                  <a:lnTo>
                    <a:pt x="12" y="784"/>
                  </a:lnTo>
                  <a:lnTo>
                    <a:pt x="12" y="776"/>
                  </a:lnTo>
                  <a:lnTo>
                    <a:pt x="14" y="770"/>
                  </a:lnTo>
                  <a:lnTo>
                    <a:pt x="20" y="758"/>
                  </a:lnTo>
                  <a:lnTo>
                    <a:pt x="20" y="744"/>
                  </a:lnTo>
                  <a:lnTo>
                    <a:pt x="18" y="734"/>
                  </a:lnTo>
                  <a:lnTo>
                    <a:pt x="14" y="728"/>
                  </a:lnTo>
                  <a:lnTo>
                    <a:pt x="8" y="726"/>
                  </a:lnTo>
                  <a:lnTo>
                    <a:pt x="2" y="718"/>
                  </a:lnTo>
                  <a:lnTo>
                    <a:pt x="0" y="714"/>
                  </a:lnTo>
                  <a:lnTo>
                    <a:pt x="0" y="708"/>
                  </a:lnTo>
                  <a:lnTo>
                    <a:pt x="0" y="706"/>
                  </a:lnTo>
                  <a:lnTo>
                    <a:pt x="58" y="704"/>
                  </a:lnTo>
                  <a:lnTo>
                    <a:pt x="62" y="696"/>
                  </a:lnTo>
                  <a:lnTo>
                    <a:pt x="66" y="686"/>
                  </a:lnTo>
                  <a:lnTo>
                    <a:pt x="66" y="676"/>
                  </a:lnTo>
                  <a:lnTo>
                    <a:pt x="68" y="666"/>
                  </a:lnTo>
                  <a:lnTo>
                    <a:pt x="66" y="648"/>
                  </a:lnTo>
                  <a:lnTo>
                    <a:pt x="64" y="632"/>
                  </a:lnTo>
                  <a:lnTo>
                    <a:pt x="52" y="602"/>
                  </a:lnTo>
                  <a:lnTo>
                    <a:pt x="46" y="564"/>
                  </a:lnTo>
                  <a:lnTo>
                    <a:pt x="46" y="550"/>
                  </a:lnTo>
                  <a:lnTo>
                    <a:pt x="50" y="542"/>
                  </a:lnTo>
                  <a:lnTo>
                    <a:pt x="56" y="536"/>
                  </a:lnTo>
                  <a:lnTo>
                    <a:pt x="68" y="532"/>
                  </a:lnTo>
                  <a:lnTo>
                    <a:pt x="84" y="530"/>
                  </a:lnTo>
                  <a:lnTo>
                    <a:pt x="104" y="530"/>
                  </a:lnTo>
                  <a:lnTo>
                    <a:pt x="150" y="552"/>
                  </a:lnTo>
                  <a:lnTo>
                    <a:pt x="162" y="550"/>
                  </a:lnTo>
                  <a:lnTo>
                    <a:pt x="168" y="548"/>
                  </a:lnTo>
                  <a:lnTo>
                    <a:pt x="172" y="546"/>
                  </a:lnTo>
                  <a:lnTo>
                    <a:pt x="172" y="504"/>
                  </a:lnTo>
                  <a:lnTo>
                    <a:pt x="174" y="500"/>
                  </a:lnTo>
                  <a:lnTo>
                    <a:pt x="178" y="496"/>
                  </a:lnTo>
                  <a:lnTo>
                    <a:pt x="182" y="494"/>
                  </a:lnTo>
                  <a:lnTo>
                    <a:pt x="190" y="494"/>
                  </a:lnTo>
                  <a:lnTo>
                    <a:pt x="204" y="494"/>
                  </a:lnTo>
                  <a:lnTo>
                    <a:pt x="210" y="496"/>
                  </a:lnTo>
                  <a:lnTo>
                    <a:pt x="214" y="500"/>
                  </a:lnTo>
                  <a:lnTo>
                    <a:pt x="242" y="500"/>
                  </a:lnTo>
                  <a:lnTo>
                    <a:pt x="246" y="490"/>
                  </a:lnTo>
                  <a:lnTo>
                    <a:pt x="248" y="478"/>
                  </a:lnTo>
                  <a:lnTo>
                    <a:pt x="250" y="454"/>
                  </a:lnTo>
                  <a:lnTo>
                    <a:pt x="250" y="432"/>
                  </a:lnTo>
                  <a:lnTo>
                    <a:pt x="248" y="424"/>
                  </a:lnTo>
                  <a:lnTo>
                    <a:pt x="246" y="416"/>
                  </a:lnTo>
                  <a:lnTo>
                    <a:pt x="248" y="404"/>
                  </a:lnTo>
                  <a:lnTo>
                    <a:pt x="250" y="396"/>
                  </a:lnTo>
                  <a:lnTo>
                    <a:pt x="256" y="384"/>
                  </a:lnTo>
                  <a:lnTo>
                    <a:pt x="256" y="364"/>
                  </a:lnTo>
                  <a:lnTo>
                    <a:pt x="240" y="362"/>
                  </a:lnTo>
                  <a:lnTo>
                    <a:pt x="224" y="352"/>
                  </a:lnTo>
                  <a:lnTo>
                    <a:pt x="210" y="342"/>
                  </a:lnTo>
                  <a:lnTo>
                    <a:pt x="196" y="334"/>
                  </a:lnTo>
                  <a:lnTo>
                    <a:pt x="188" y="328"/>
                  </a:lnTo>
                  <a:lnTo>
                    <a:pt x="170" y="324"/>
                  </a:lnTo>
                  <a:lnTo>
                    <a:pt x="152" y="318"/>
                  </a:lnTo>
                  <a:lnTo>
                    <a:pt x="136" y="312"/>
                  </a:lnTo>
                  <a:lnTo>
                    <a:pt x="126" y="306"/>
                  </a:lnTo>
                  <a:lnTo>
                    <a:pt x="126" y="296"/>
                  </a:lnTo>
                  <a:lnTo>
                    <a:pt x="128" y="290"/>
                  </a:lnTo>
                  <a:lnTo>
                    <a:pt x="136" y="280"/>
                  </a:lnTo>
                  <a:lnTo>
                    <a:pt x="130" y="244"/>
                  </a:lnTo>
                  <a:lnTo>
                    <a:pt x="134" y="242"/>
                  </a:lnTo>
                  <a:lnTo>
                    <a:pt x="140" y="236"/>
                  </a:lnTo>
                  <a:lnTo>
                    <a:pt x="148" y="222"/>
                  </a:lnTo>
                  <a:lnTo>
                    <a:pt x="162" y="222"/>
                  </a:lnTo>
                  <a:lnTo>
                    <a:pt x="172" y="222"/>
                  </a:lnTo>
                  <a:lnTo>
                    <a:pt x="184" y="226"/>
                  </a:lnTo>
                  <a:lnTo>
                    <a:pt x="264" y="230"/>
                  </a:lnTo>
                  <a:lnTo>
                    <a:pt x="270" y="220"/>
                  </a:lnTo>
                  <a:lnTo>
                    <a:pt x="276" y="210"/>
                  </a:lnTo>
                  <a:lnTo>
                    <a:pt x="278" y="198"/>
                  </a:lnTo>
                  <a:lnTo>
                    <a:pt x="280" y="186"/>
                  </a:lnTo>
                  <a:lnTo>
                    <a:pt x="278" y="162"/>
                  </a:lnTo>
                  <a:lnTo>
                    <a:pt x="278" y="144"/>
                  </a:lnTo>
                  <a:lnTo>
                    <a:pt x="278" y="136"/>
                  </a:lnTo>
                  <a:lnTo>
                    <a:pt x="280" y="130"/>
                  </a:lnTo>
                  <a:lnTo>
                    <a:pt x="282" y="124"/>
                  </a:lnTo>
                  <a:lnTo>
                    <a:pt x="286" y="120"/>
                  </a:lnTo>
                  <a:lnTo>
                    <a:pt x="294" y="114"/>
                  </a:lnTo>
                  <a:lnTo>
                    <a:pt x="304" y="104"/>
                  </a:lnTo>
                  <a:lnTo>
                    <a:pt x="334" y="60"/>
                  </a:lnTo>
                  <a:lnTo>
                    <a:pt x="364" y="38"/>
                  </a:lnTo>
                  <a:lnTo>
                    <a:pt x="382" y="12"/>
                  </a:lnTo>
                  <a:lnTo>
                    <a:pt x="404" y="28"/>
                  </a:lnTo>
                  <a:lnTo>
                    <a:pt x="410" y="28"/>
                  </a:lnTo>
                  <a:lnTo>
                    <a:pt x="416" y="22"/>
                  </a:lnTo>
                  <a:lnTo>
                    <a:pt x="422" y="16"/>
                  </a:lnTo>
                  <a:lnTo>
                    <a:pt x="430" y="0"/>
                  </a:lnTo>
                  <a:lnTo>
                    <a:pt x="440" y="2"/>
                  </a:lnTo>
                  <a:lnTo>
                    <a:pt x="450" y="4"/>
                  </a:lnTo>
                  <a:lnTo>
                    <a:pt x="456" y="8"/>
                  </a:lnTo>
                  <a:lnTo>
                    <a:pt x="460" y="12"/>
                  </a:lnTo>
                  <a:lnTo>
                    <a:pt x="462" y="20"/>
                  </a:lnTo>
                  <a:lnTo>
                    <a:pt x="464" y="28"/>
                  </a:lnTo>
                  <a:lnTo>
                    <a:pt x="452" y="52"/>
                  </a:lnTo>
                  <a:lnTo>
                    <a:pt x="450" y="72"/>
                  </a:lnTo>
                  <a:lnTo>
                    <a:pt x="446" y="90"/>
                  </a:lnTo>
                  <a:lnTo>
                    <a:pt x="444" y="100"/>
                  </a:lnTo>
                  <a:lnTo>
                    <a:pt x="438" y="108"/>
                  </a:lnTo>
                  <a:lnTo>
                    <a:pt x="432" y="118"/>
                  </a:lnTo>
                  <a:lnTo>
                    <a:pt x="424" y="126"/>
                  </a:lnTo>
                  <a:lnTo>
                    <a:pt x="422" y="138"/>
                  </a:lnTo>
                  <a:lnTo>
                    <a:pt x="420" y="150"/>
                  </a:lnTo>
                  <a:lnTo>
                    <a:pt x="422" y="174"/>
                  </a:lnTo>
                  <a:lnTo>
                    <a:pt x="430" y="228"/>
                  </a:lnTo>
                  <a:lnTo>
                    <a:pt x="430" y="238"/>
                  </a:lnTo>
                  <a:lnTo>
                    <a:pt x="428" y="246"/>
                  </a:lnTo>
                  <a:lnTo>
                    <a:pt x="420" y="266"/>
                  </a:lnTo>
                  <a:lnTo>
                    <a:pt x="408" y="284"/>
                  </a:lnTo>
                  <a:lnTo>
                    <a:pt x="398" y="300"/>
                  </a:lnTo>
                  <a:lnTo>
                    <a:pt x="398" y="384"/>
                  </a:lnTo>
                  <a:lnTo>
                    <a:pt x="412" y="416"/>
                  </a:lnTo>
                  <a:lnTo>
                    <a:pt x="416" y="434"/>
                  </a:lnTo>
                  <a:lnTo>
                    <a:pt x="418" y="454"/>
                  </a:lnTo>
                  <a:lnTo>
                    <a:pt x="414" y="472"/>
                  </a:lnTo>
                  <a:lnTo>
                    <a:pt x="410" y="492"/>
                  </a:lnTo>
                  <a:lnTo>
                    <a:pt x="410" y="514"/>
                  </a:lnTo>
                  <a:lnTo>
                    <a:pt x="412" y="526"/>
                  </a:lnTo>
                  <a:lnTo>
                    <a:pt x="414" y="538"/>
                  </a:lnTo>
                  <a:lnTo>
                    <a:pt x="422" y="548"/>
                  </a:lnTo>
                  <a:lnTo>
                    <a:pt x="428" y="556"/>
                  </a:lnTo>
                  <a:lnTo>
                    <a:pt x="434" y="568"/>
                  </a:lnTo>
                  <a:lnTo>
                    <a:pt x="432" y="600"/>
                  </a:lnTo>
                  <a:lnTo>
                    <a:pt x="456" y="660"/>
                  </a:lnTo>
                  <a:lnTo>
                    <a:pt x="466" y="674"/>
                  </a:lnTo>
                  <a:lnTo>
                    <a:pt x="476" y="690"/>
                  </a:lnTo>
                  <a:lnTo>
                    <a:pt x="484" y="710"/>
                  </a:lnTo>
                  <a:lnTo>
                    <a:pt x="490" y="732"/>
                  </a:lnTo>
                  <a:lnTo>
                    <a:pt x="462" y="726"/>
                  </a:lnTo>
                  <a:lnTo>
                    <a:pt x="404" y="726"/>
                  </a:lnTo>
                  <a:lnTo>
                    <a:pt x="372" y="728"/>
                  </a:lnTo>
                  <a:lnTo>
                    <a:pt x="362" y="728"/>
                  </a:lnTo>
                  <a:lnTo>
                    <a:pt x="356" y="732"/>
                  </a:lnTo>
                  <a:lnTo>
                    <a:pt x="354" y="744"/>
                  </a:lnTo>
                  <a:lnTo>
                    <a:pt x="394" y="776"/>
                  </a:lnTo>
                  <a:lnTo>
                    <a:pt x="398" y="792"/>
                  </a:lnTo>
                  <a:lnTo>
                    <a:pt x="382" y="798"/>
                  </a:lnTo>
                  <a:lnTo>
                    <a:pt x="370" y="806"/>
                  </a:lnTo>
                  <a:lnTo>
                    <a:pt x="360" y="816"/>
                  </a:lnTo>
                  <a:lnTo>
                    <a:pt x="350" y="828"/>
                  </a:lnTo>
                  <a:lnTo>
                    <a:pt x="350" y="888"/>
                  </a:lnTo>
                  <a:lnTo>
                    <a:pt x="344" y="888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70" name="Freeform 28"/>
            <p:cNvSpPr/>
            <p:nvPr/>
          </p:nvSpPr>
          <p:spPr bwMode="auto">
            <a:xfrm>
              <a:off x="2623163" y="2912006"/>
              <a:ext cx="1962237" cy="1427560"/>
            </a:xfrm>
            <a:custGeom>
              <a:avLst/>
              <a:gdLst>
                <a:gd name="T0" fmla="*/ 494 w 1236"/>
                <a:gd name="T1" fmla="*/ 798 h 900"/>
                <a:gd name="T2" fmla="*/ 430 w 1236"/>
                <a:gd name="T3" fmla="*/ 762 h 900"/>
                <a:gd name="T4" fmla="*/ 278 w 1236"/>
                <a:gd name="T5" fmla="*/ 748 h 900"/>
                <a:gd name="T6" fmla="*/ 176 w 1236"/>
                <a:gd name="T7" fmla="*/ 704 h 900"/>
                <a:gd name="T8" fmla="*/ 148 w 1236"/>
                <a:gd name="T9" fmla="*/ 670 h 900"/>
                <a:gd name="T10" fmla="*/ 70 w 1236"/>
                <a:gd name="T11" fmla="*/ 640 h 900"/>
                <a:gd name="T12" fmla="*/ 24 w 1236"/>
                <a:gd name="T13" fmla="*/ 596 h 900"/>
                <a:gd name="T14" fmla="*/ 0 w 1236"/>
                <a:gd name="T15" fmla="*/ 412 h 900"/>
                <a:gd name="T16" fmla="*/ 16 w 1236"/>
                <a:gd name="T17" fmla="*/ 340 h 900"/>
                <a:gd name="T18" fmla="*/ 26 w 1236"/>
                <a:gd name="T19" fmla="*/ 328 h 900"/>
                <a:gd name="T20" fmla="*/ 52 w 1236"/>
                <a:gd name="T21" fmla="*/ 314 h 900"/>
                <a:gd name="T22" fmla="*/ 98 w 1236"/>
                <a:gd name="T23" fmla="*/ 336 h 900"/>
                <a:gd name="T24" fmla="*/ 150 w 1236"/>
                <a:gd name="T25" fmla="*/ 336 h 900"/>
                <a:gd name="T26" fmla="*/ 138 w 1236"/>
                <a:gd name="T27" fmla="*/ 274 h 900"/>
                <a:gd name="T28" fmla="*/ 168 w 1236"/>
                <a:gd name="T29" fmla="*/ 236 h 900"/>
                <a:gd name="T30" fmla="*/ 186 w 1236"/>
                <a:gd name="T31" fmla="*/ 192 h 900"/>
                <a:gd name="T32" fmla="*/ 152 w 1236"/>
                <a:gd name="T33" fmla="*/ 150 h 900"/>
                <a:gd name="T34" fmla="*/ 120 w 1236"/>
                <a:gd name="T35" fmla="*/ 120 h 900"/>
                <a:gd name="T36" fmla="*/ 118 w 1236"/>
                <a:gd name="T37" fmla="*/ 92 h 900"/>
                <a:gd name="T38" fmla="*/ 104 w 1236"/>
                <a:gd name="T39" fmla="*/ 58 h 900"/>
                <a:gd name="T40" fmla="*/ 234 w 1236"/>
                <a:gd name="T41" fmla="*/ 42 h 900"/>
                <a:gd name="T42" fmla="*/ 340 w 1236"/>
                <a:gd name="T43" fmla="*/ 4 h 900"/>
                <a:gd name="T44" fmla="*/ 430 w 1236"/>
                <a:gd name="T45" fmla="*/ 8 h 900"/>
                <a:gd name="T46" fmla="*/ 526 w 1236"/>
                <a:gd name="T47" fmla="*/ 22 h 900"/>
                <a:gd name="T48" fmla="*/ 654 w 1236"/>
                <a:gd name="T49" fmla="*/ 114 h 900"/>
                <a:gd name="T50" fmla="*/ 720 w 1236"/>
                <a:gd name="T51" fmla="*/ 110 h 900"/>
                <a:gd name="T52" fmla="*/ 720 w 1236"/>
                <a:gd name="T53" fmla="*/ 56 h 900"/>
                <a:gd name="T54" fmla="*/ 792 w 1236"/>
                <a:gd name="T55" fmla="*/ 72 h 900"/>
                <a:gd name="T56" fmla="*/ 930 w 1236"/>
                <a:gd name="T57" fmla="*/ 128 h 900"/>
                <a:gd name="T58" fmla="*/ 952 w 1236"/>
                <a:gd name="T59" fmla="*/ 142 h 900"/>
                <a:gd name="T60" fmla="*/ 1088 w 1236"/>
                <a:gd name="T61" fmla="*/ 224 h 900"/>
                <a:gd name="T62" fmla="*/ 1174 w 1236"/>
                <a:gd name="T63" fmla="*/ 250 h 900"/>
                <a:gd name="T64" fmla="*/ 1216 w 1236"/>
                <a:gd name="T65" fmla="*/ 368 h 900"/>
                <a:gd name="T66" fmla="*/ 1236 w 1236"/>
                <a:gd name="T67" fmla="*/ 452 h 900"/>
                <a:gd name="T68" fmla="*/ 1184 w 1236"/>
                <a:gd name="T69" fmla="*/ 496 h 900"/>
                <a:gd name="T70" fmla="*/ 1120 w 1236"/>
                <a:gd name="T71" fmla="*/ 584 h 900"/>
                <a:gd name="T72" fmla="*/ 1144 w 1236"/>
                <a:gd name="T73" fmla="*/ 626 h 900"/>
                <a:gd name="T74" fmla="*/ 1086 w 1236"/>
                <a:gd name="T75" fmla="*/ 606 h 900"/>
                <a:gd name="T76" fmla="*/ 1030 w 1236"/>
                <a:gd name="T77" fmla="*/ 642 h 900"/>
                <a:gd name="T78" fmla="*/ 1064 w 1236"/>
                <a:gd name="T79" fmla="*/ 694 h 900"/>
                <a:gd name="T80" fmla="*/ 1076 w 1236"/>
                <a:gd name="T81" fmla="*/ 792 h 900"/>
                <a:gd name="T82" fmla="*/ 1034 w 1236"/>
                <a:gd name="T83" fmla="*/ 804 h 900"/>
                <a:gd name="T84" fmla="*/ 996 w 1236"/>
                <a:gd name="T85" fmla="*/ 806 h 900"/>
                <a:gd name="T86" fmla="*/ 956 w 1236"/>
                <a:gd name="T87" fmla="*/ 788 h 900"/>
                <a:gd name="T88" fmla="*/ 920 w 1236"/>
                <a:gd name="T89" fmla="*/ 800 h 900"/>
                <a:gd name="T90" fmla="*/ 878 w 1236"/>
                <a:gd name="T91" fmla="*/ 780 h 900"/>
                <a:gd name="T92" fmla="*/ 828 w 1236"/>
                <a:gd name="T93" fmla="*/ 698 h 900"/>
                <a:gd name="T94" fmla="*/ 778 w 1236"/>
                <a:gd name="T95" fmla="*/ 654 h 900"/>
                <a:gd name="T96" fmla="*/ 700 w 1236"/>
                <a:gd name="T97" fmla="*/ 662 h 900"/>
                <a:gd name="T98" fmla="*/ 722 w 1236"/>
                <a:gd name="T99" fmla="*/ 746 h 900"/>
                <a:gd name="T100" fmla="*/ 694 w 1236"/>
                <a:gd name="T101" fmla="*/ 796 h 900"/>
                <a:gd name="T102" fmla="*/ 664 w 1236"/>
                <a:gd name="T103" fmla="*/ 862 h 900"/>
                <a:gd name="T104" fmla="*/ 634 w 1236"/>
                <a:gd name="T105" fmla="*/ 886 h 900"/>
                <a:gd name="T106" fmla="*/ 604 w 1236"/>
                <a:gd name="T107" fmla="*/ 884 h 900"/>
                <a:gd name="T108" fmla="*/ 568 w 1236"/>
                <a:gd name="T109" fmla="*/ 880 h 90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236" h="900">
                  <a:moveTo>
                    <a:pt x="552" y="900"/>
                  </a:moveTo>
                  <a:lnTo>
                    <a:pt x="552" y="900"/>
                  </a:lnTo>
                  <a:lnTo>
                    <a:pt x="522" y="874"/>
                  </a:lnTo>
                  <a:lnTo>
                    <a:pt x="510" y="834"/>
                  </a:lnTo>
                  <a:lnTo>
                    <a:pt x="494" y="798"/>
                  </a:lnTo>
                  <a:lnTo>
                    <a:pt x="486" y="790"/>
                  </a:lnTo>
                  <a:lnTo>
                    <a:pt x="478" y="782"/>
                  </a:lnTo>
                  <a:lnTo>
                    <a:pt x="460" y="772"/>
                  </a:lnTo>
                  <a:lnTo>
                    <a:pt x="444" y="766"/>
                  </a:lnTo>
                  <a:lnTo>
                    <a:pt x="430" y="762"/>
                  </a:lnTo>
                  <a:lnTo>
                    <a:pt x="322" y="764"/>
                  </a:lnTo>
                  <a:lnTo>
                    <a:pt x="310" y="762"/>
                  </a:lnTo>
                  <a:lnTo>
                    <a:pt x="298" y="758"/>
                  </a:lnTo>
                  <a:lnTo>
                    <a:pt x="278" y="748"/>
                  </a:lnTo>
                  <a:lnTo>
                    <a:pt x="262" y="736"/>
                  </a:lnTo>
                  <a:lnTo>
                    <a:pt x="248" y="724"/>
                  </a:lnTo>
                  <a:lnTo>
                    <a:pt x="220" y="720"/>
                  </a:lnTo>
                  <a:lnTo>
                    <a:pt x="198" y="712"/>
                  </a:lnTo>
                  <a:lnTo>
                    <a:pt x="176" y="704"/>
                  </a:lnTo>
                  <a:lnTo>
                    <a:pt x="158" y="692"/>
                  </a:lnTo>
                  <a:lnTo>
                    <a:pt x="156" y="686"/>
                  </a:lnTo>
                  <a:lnTo>
                    <a:pt x="154" y="680"/>
                  </a:lnTo>
                  <a:lnTo>
                    <a:pt x="148" y="670"/>
                  </a:lnTo>
                  <a:lnTo>
                    <a:pt x="138" y="662"/>
                  </a:lnTo>
                  <a:lnTo>
                    <a:pt x="118" y="658"/>
                  </a:lnTo>
                  <a:lnTo>
                    <a:pt x="100" y="654"/>
                  </a:lnTo>
                  <a:lnTo>
                    <a:pt x="84" y="648"/>
                  </a:lnTo>
                  <a:lnTo>
                    <a:pt x="70" y="640"/>
                  </a:lnTo>
                  <a:lnTo>
                    <a:pt x="62" y="638"/>
                  </a:lnTo>
                  <a:lnTo>
                    <a:pt x="54" y="634"/>
                  </a:lnTo>
                  <a:lnTo>
                    <a:pt x="42" y="624"/>
                  </a:lnTo>
                  <a:lnTo>
                    <a:pt x="32" y="610"/>
                  </a:lnTo>
                  <a:lnTo>
                    <a:pt x="24" y="596"/>
                  </a:lnTo>
                  <a:lnTo>
                    <a:pt x="18" y="580"/>
                  </a:lnTo>
                  <a:lnTo>
                    <a:pt x="12" y="566"/>
                  </a:lnTo>
                  <a:lnTo>
                    <a:pt x="6" y="542"/>
                  </a:lnTo>
                  <a:lnTo>
                    <a:pt x="0" y="412"/>
                  </a:lnTo>
                  <a:lnTo>
                    <a:pt x="14" y="388"/>
                  </a:lnTo>
                  <a:lnTo>
                    <a:pt x="18" y="376"/>
                  </a:lnTo>
                  <a:lnTo>
                    <a:pt x="22" y="366"/>
                  </a:lnTo>
                  <a:lnTo>
                    <a:pt x="20" y="352"/>
                  </a:lnTo>
                  <a:lnTo>
                    <a:pt x="16" y="340"/>
                  </a:lnTo>
                  <a:lnTo>
                    <a:pt x="12" y="332"/>
                  </a:lnTo>
                  <a:lnTo>
                    <a:pt x="10" y="328"/>
                  </a:lnTo>
                  <a:lnTo>
                    <a:pt x="22" y="326"/>
                  </a:lnTo>
                  <a:lnTo>
                    <a:pt x="26" y="328"/>
                  </a:lnTo>
                  <a:lnTo>
                    <a:pt x="32" y="330"/>
                  </a:lnTo>
                  <a:lnTo>
                    <a:pt x="42" y="330"/>
                  </a:lnTo>
                  <a:lnTo>
                    <a:pt x="50" y="320"/>
                  </a:lnTo>
                  <a:lnTo>
                    <a:pt x="52" y="314"/>
                  </a:lnTo>
                  <a:lnTo>
                    <a:pt x="60" y="312"/>
                  </a:lnTo>
                  <a:lnTo>
                    <a:pt x="66" y="312"/>
                  </a:lnTo>
                  <a:lnTo>
                    <a:pt x="72" y="316"/>
                  </a:lnTo>
                  <a:lnTo>
                    <a:pt x="78" y="320"/>
                  </a:lnTo>
                  <a:lnTo>
                    <a:pt x="90" y="330"/>
                  </a:lnTo>
                  <a:lnTo>
                    <a:pt x="98" y="336"/>
                  </a:lnTo>
                  <a:lnTo>
                    <a:pt x="108" y="342"/>
                  </a:lnTo>
                  <a:lnTo>
                    <a:pt x="128" y="342"/>
                  </a:lnTo>
                  <a:lnTo>
                    <a:pt x="140" y="340"/>
                  </a:lnTo>
                  <a:lnTo>
                    <a:pt x="150" y="336"/>
                  </a:lnTo>
                  <a:lnTo>
                    <a:pt x="158" y="326"/>
                  </a:lnTo>
                  <a:lnTo>
                    <a:pt x="158" y="300"/>
                  </a:lnTo>
                  <a:lnTo>
                    <a:pt x="148" y="286"/>
                  </a:lnTo>
                  <a:lnTo>
                    <a:pt x="138" y="274"/>
                  </a:lnTo>
                  <a:lnTo>
                    <a:pt x="136" y="270"/>
                  </a:lnTo>
                  <a:lnTo>
                    <a:pt x="136" y="264"/>
                  </a:lnTo>
                  <a:lnTo>
                    <a:pt x="136" y="258"/>
                  </a:lnTo>
                  <a:lnTo>
                    <a:pt x="140" y="252"/>
                  </a:lnTo>
                  <a:lnTo>
                    <a:pt x="168" y="236"/>
                  </a:lnTo>
                  <a:lnTo>
                    <a:pt x="180" y="224"/>
                  </a:lnTo>
                  <a:lnTo>
                    <a:pt x="184" y="212"/>
                  </a:lnTo>
                  <a:lnTo>
                    <a:pt x="188" y="200"/>
                  </a:lnTo>
                  <a:lnTo>
                    <a:pt x="186" y="192"/>
                  </a:lnTo>
                  <a:lnTo>
                    <a:pt x="184" y="184"/>
                  </a:lnTo>
                  <a:lnTo>
                    <a:pt x="178" y="178"/>
                  </a:lnTo>
                  <a:lnTo>
                    <a:pt x="172" y="174"/>
                  </a:lnTo>
                  <a:lnTo>
                    <a:pt x="160" y="164"/>
                  </a:lnTo>
                  <a:lnTo>
                    <a:pt x="152" y="150"/>
                  </a:lnTo>
                  <a:lnTo>
                    <a:pt x="142" y="138"/>
                  </a:lnTo>
                  <a:lnTo>
                    <a:pt x="132" y="128"/>
                  </a:lnTo>
                  <a:lnTo>
                    <a:pt x="126" y="126"/>
                  </a:lnTo>
                  <a:lnTo>
                    <a:pt x="122" y="126"/>
                  </a:lnTo>
                  <a:lnTo>
                    <a:pt x="120" y="120"/>
                  </a:lnTo>
                  <a:lnTo>
                    <a:pt x="116" y="114"/>
                  </a:lnTo>
                  <a:lnTo>
                    <a:pt x="114" y="110"/>
                  </a:lnTo>
                  <a:lnTo>
                    <a:pt x="114" y="104"/>
                  </a:lnTo>
                  <a:lnTo>
                    <a:pt x="118" y="98"/>
                  </a:lnTo>
                  <a:lnTo>
                    <a:pt x="118" y="92"/>
                  </a:lnTo>
                  <a:lnTo>
                    <a:pt x="118" y="86"/>
                  </a:lnTo>
                  <a:lnTo>
                    <a:pt x="116" y="80"/>
                  </a:lnTo>
                  <a:lnTo>
                    <a:pt x="110" y="70"/>
                  </a:lnTo>
                  <a:lnTo>
                    <a:pt x="104" y="66"/>
                  </a:lnTo>
                  <a:lnTo>
                    <a:pt x="104" y="58"/>
                  </a:lnTo>
                  <a:lnTo>
                    <a:pt x="120" y="56"/>
                  </a:lnTo>
                  <a:lnTo>
                    <a:pt x="138" y="52"/>
                  </a:lnTo>
                  <a:lnTo>
                    <a:pt x="176" y="50"/>
                  </a:lnTo>
                  <a:lnTo>
                    <a:pt x="214" y="46"/>
                  </a:lnTo>
                  <a:lnTo>
                    <a:pt x="234" y="42"/>
                  </a:lnTo>
                  <a:lnTo>
                    <a:pt x="252" y="38"/>
                  </a:lnTo>
                  <a:lnTo>
                    <a:pt x="280" y="24"/>
                  </a:lnTo>
                  <a:lnTo>
                    <a:pt x="310" y="12"/>
                  </a:lnTo>
                  <a:lnTo>
                    <a:pt x="324" y="6"/>
                  </a:lnTo>
                  <a:lnTo>
                    <a:pt x="340" y="4"/>
                  </a:lnTo>
                  <a:lnTo>
                    <a:pt x="358" y="0"/>
                  </a:lnTo>
                  <a:lnTo>
                    <a:pt x="378" y="0"/>
                  </a:lnTo>
                  <a:lnTo>
                    <a:pt x="400" y="10"/>
                  </a:lnTo>
                  <a:lnTo>
                    <a:pt x="430" y="8"/>
                  </a:lnTo>
                  <a:lnTo>
                    <a:pt x="462" y="10"/>
                  </a:lnTo>
                  <a:lnTo>
                    <a:pt x="478" y="10"/>
                  </a:lnTo>
                  <a:lnTo>
                    <a:pt x="494" y="12"/>
                  </a:lnTo>
                  <a:lnTo>
                    <a:pt x="510" y="16"/>
                  </a:lnTo>
                  <a:lnTo>
                    <a:pt x="526" y="22"/>
                  </a:lnTo>
                  <a:lnTo>
                    <a:pt x="604" y="72"/>
                  </a:lnTo>
                  <a:lnTo>
                    <a:pt x="612" y="84"/>
                  </a:lnTo>
                  <a:lnTo>
                    <a:pt x="638" y="104"/>
                  </a:lnTo>
                  <a:lnTo>
                    <a:pt x="654" y="114"/>
                  </a:lnTo>
                  <a:lnTo>
                    <a:pt x="676" y="122"/>
                  </a:lnTo>
                  <a:lnTo>
                    <a:pt x="706" y="122"/>
                  </a:lnTo>
                  <a:lnTo>
                    <a:pt x="720" y="110"/>
                  </a:lnTo>
                  <a:lnTo>
                    <a:pt x="722" y="94"/>
                  </a:lnTo>
                  <a:lnTo>
                    <a:pt x="720" y="80"/>
                  </a:lnTo>
                  <a:lnTo>
                    <a:pt x="718" y="68"/>
                  </a:lnTo>
                  <a:lnTo>
                    <a:pt x="716" y="58"/>
                  </a:lnTo>
                  <a:lnTo>
                    <a:pt x="720" y="56"/>
                  </a:lnTo>
                  <a:lnTo>
                    <a:pt x="724" y="54"/>
                  </a:lnTo>
                  <a:lnTo>
                    <a:pt x="736" y="52"/>
                  </a:lnTo>
                  <a:lnTo>
                    <a:pt x="762" y="52"/>
                  </a:lnTo>
                  <a:lnTo>
                    <a:pt x="792" y="72"/>
                  </a:lnTo>
                  <a:lnTo>
                    <a:pt x="822" y="80"/>
                  </a:lnTo>
                  <a:lnTo>
                    <a:pt x="858" y="84"/>
                  </a:lnTo>
                  <a:lnTo>
                    <a:pt x="898" y="104"/>
                  </a:lnTo>
                  <a:lnTo>
                    <a:pt x="930" y="128"/>
                  </a:lnTo>
                  <a:lnTo>
                    <a:pt x="930" y="132"/>
                  </a:lnTo>
                  <a:lnTo>
                    <a:pt x="940" y="140"/>
                  </a:lnTo>
                  <a:lnTo>
                    <a:pt x="952" y="142"/>
                  </a:lnTo>
                  <a:lnTo>
                    <a:pt x="964" y="140"/>
                  </a:lnTo>
                  <a:lnTo>
                    <a:pt x="992" y="136"/>
                  </a:lnTo>
                  <a:lnTo>
                    <a:pt x="1032" y="184"/>
                  </a:lnTo>
                  <a:lnTo>
                    <a:pt x="1088" y="224"/>
                  </a:lnTo>
                  <a:lnTo>
                    <a:pt x="1116" y="238"/>
                  </a:lnTo>
                  <a:lnTo>
                    <a:pt x="1166" y="238"/>
                  </a:lnTo>
                  <a:lnTo>
                    <a:pt x="1174" y="250"/>
                  </a:lnTo>
                  <a:lnTo>
                    <a:pt x="1182" y="272"/>
                  </a:lnTo>
                  <a:lnTo>
                    <a:pt x="1188" y="294"/>
                  </a:lnTo>
                  <a:lnTo>
                    <a:pt x="1194" y="316"/>
                  </a:lnTo>
                  <a:lnTo>
                    <a:pt x="1216" y="368"/>
                  </a:lnTo>
                  <a:lnTo>
                    <a:pt x="1220" y="412"/>
                  </a:lnTo>
                  <a:lnTo>
                    <a:pt x="1228" y="422"/>
                  </a:lnTo>
                  <a:lnTo>
                    <a:pt x="1234" y="436"/>
                  </a:lnTo>
                  <a:lnTo>
                    <a:pt x="1236" y="444"/>
                  </a:lnTo>
                  <a:lnTo>
                    <a:pt x="1236" y="452"/>
                  </a:lnTo>
                  <a:lnTo>
                    <a:pt x="1232" y="458"/>
                  </a:lnTo>
                  <a:lnTo>
                    <a:pt x="1226" y="466"/>
                  </a:lnTo>
                  <a:lnTo>
                    <a:pt x="1200" y="482"/>
                  </a:lnTo>
                  <a:lnTo>
                    <a:pt x="1192" y="488"/>
                  </a:lnTo>
                  <a:lnTo>
                    <a:pt x="1184" y="496"/>
                  </a:lnTo>
                  <a:lnTo>
                    <a:pt x="1172" y="514"/>
                  </a:lnTo>
                  <a:lnTo>
                    <a:pt x="1156" y="542"/>
                  </a:lnTo>
                  <a:lnTo>
                    <a:pt x="1120" y="568"/>
                  </a:lnTo>
                  <a:lnTo>
                    <a:pt x="1120" y="584"/>
                  </a:lnTo>
                  <a:lnTo>
                    <a:pt x="1154" y="614"/>
                  </a:lnTo>
                  <a:lnTo>
                    <a:pt x="1152" y="620"/>
                  </a:lnTo>
                  <a:lnTo>
                    <a:pt x="1148" y="624"/>
                  </a:lnTo>
                  <a:lnTo>
                    <a:pt x="1144" y="626"/>
                  </a:lnTo>
                  <a:lnTo>
                    <a:pt x="1138" y="628"/>
                  </a:lnTo>
                  <a:lnTo>
                    <a:pt x="1128" y="628"/>
                  </a:lnTo>
                  <a:lnTo>
                    <a:pt x="1120" y="628"/>
                  </a:lnTo>
                  <a:lnTo>
                    <a:pt x="1086" y="606"/>
                  </a:lnTo>
                  <a:lnTo>
                    <a:pt x="1052" y="604"/>
                  </a:lnTo>
                  <a:lnTo>
                    <a:pt x="1038" y="606"/>
                  </a:lnTo>
                  <a:lnTo>
                    <a:pt x="1030" y="608"/>
                  </a:lnTo>
                  <a:lnTo>
                    <a:pt x="1030" y="632"/>
                  </a:lnTo>
                  <a:lnTo>
                    <a:pt x="1030" y="642"/>
                  </a:lnTo>
                  <a:lnTo>
                    <a:pt x="1032" y="652"/>
                  </a:lnTo>
                  <a:lnTo>
                    <a:pt x="1036" y="662"/>
                  </a:lnTo>
                  <a:lnTo>
                    <a:pt x="1042" y="672"/>
                  </a:lnTo>
                  <a:lnTo>
                    <a:pt x="1052" y="682"/>
                  </a:lnTo>
                  <a:lnTo>
                    <a:pt x="1064" y="694"/>
                  </a:lnTo>
                  <a:lnTo>
                    <a:pt x="1064" y="730"/>
                  </a:lnTo>
                  <a:lnTo>
                    <a:pt x="1080" y="780"/>
                  </a:lnTo>
                  <a:lnTo>
                    <a:pt x="1078" y="788"/>
                  </a:lnTo>
                  <a:lnTo>
                    <a:pt x="1076" y="792"/>
                  </a:lnTo>
                  <a:lnTo>
                    <a:pt x="1074" y="796"/>
                  </a:lnTo>
                  <a:lnTo>
                    <a:pt x="1068" y="798"/>
                  </a:lnTo>
                  <a:lnTo>
                    <a:pt x="1058" y="800"/>
                  </a:lnTo>
                  <a:lnTo>
                    <a:pt x="1046" y="800"/>
                  </a:lnTo>
                  <a:lnTo>
                    <a:pt x="1034" y="804"/>
                  </a:lnTo>
                  <a:lnTo>
                    <a:pt x="1028" y="808"/>
                  </a:lnTo>
                  <a:lnTo>
                    <a:pt x="1014" y="818"/>
                  </a:lnTo>
                  <a:lnTo>
                    <a:pt x="1004" y="818"/>
                  </a:lnTo>
                  <a:lnTo>
                    <a:pt x="996" y="806"/>
                  </a:lnTo>
                  <a:lnTo>
                    <a:pt x="968" y="804"/>
                  </a:lnTo>
                  <a:lnTo>
                    <a:pt x="968" y="798"/>
                  </a:lnTo>
                  <a:lnTo>
                    <a:pt x="964" y="794"/>
                  </a:lnTo>
                  <a:lnTo>
                    <a:pt x="956" y="788"/>
                  </a:lnTo>
                  <a:lnTo>
                    <a:pt x="936" y="786"/>
                  </a:lnTo>
                  <a:lnTo>
                    <a:pt x="934" y="792"/>
                  </a:lnTo>
                  <a:lnTo>
                    <a:pt x="926" y="796"/>
                  </a:lnTo>
                  <a:lnTo>
                    <a:pt x="920" y="800"/>
                  </a:lnTo>
                  <a:lnTo>
                    <a:pt x="914" y="800"/>
                  </a:lnTo>
                  <a:lnTo>
                    <a:pt x="908" y="786"/>
                  </a:lnTo>
                  <a:lnTo>
                    <a:pt x="878" y="780"/>
                  </a:lnTo>
                  <a:lnTo>
                    <a:pt x="836" y="732"/>
                  </a:lnTo>
                  <a:lnTo>
                    <a:pt x="830" y="722"/>
                  </a:lnTo>
                  <a:lnTo>
                    <a:pt x="830" y="710"/>
                  </a:lnTo>
                  <a:lnTo>
                    <a:pt x="828" y="698"/>
                  </a:lnTo>
                  <a:lnTo>
                    <a:pt x="824" y="690"/>
                  </a:lnTo>
                  <a:lnTo>
                    <a:pt x="820" y="682"/>
                  </a:lnTo>
                  <a:lnTo>
                    <a:pt x="808" y="670"/>
                  </a:lnTo>
                  <a:lnTo>
                    <a:pt x="796" y="658"/>
                  </a:lnTo>
                  <a:lnTo>
                    <a:pt x="778" y="654"/>
                  </a:lnTo>
                  <a:lnTo>
                    <a:pt x="758" y="652"/>
                  </a:lnTo>
                  <a:lnTo>
                    <a:pt x="724" y="654"/>
                  </a:lnTo>
                  <a:lnTo>
                    <a:pt x="706" y="656"/>
                  </a:lnTo>
                  <a:lnTo>
                    <a:pt x="702" y="660"/>
                  </a:lnTo>
                  <a:lnTo>
                    <a:pt x="700" y="662"/>
                  </a:lnTo>
                  <a:lnTo>
                    <a:pt x="698" y="674"/>
                  </a:lnTo>
                  <a:lnTo>
                    <a:pt x="698" y="694"/>
                  </a:lnTo>
                  <a:lnTo>
                    <a:pt x="722" y="726"/>
                  </a:lnTo>
                  <a:lnTo>
                    <a:pt x="722" y="746"/>
                  </a:lnTo>
                  <a:lnTo>
                    <a:pt x="712" y="758"/>
                  </a:lnTo>
                  <a:lnTo>
                    <a:pt x="700" y="772"/>
                  </a:lnTo>
                  <a:lnTo>
                    <a:pt x="696" y="778"/>
                  </a:lnTo>
                  <a:lnTo>
                    <a:pt x="694" y="786"/>
                  </a:lnTo>
                  <a:lnTo>
                    <a:pt x="694" y="796"/>
                  </a:lnTo>
                  <a:lnTo>
                    <a:pt x="698" y="804"/>
                  </a:lnTo>
                  <a:lnTo>
                    <a:pt x="698" y="810"/>
                  </a:lnTo>
                  <a:lnTo>
                    <a:pt x="694" y="818"/>
                  </a:lnTo>
                  <a:lnTo>
                    <a:pt x="684" y="834"/>
                  </a:lnTo>
                  <a:lnTo>
                    <a:pt x="664" y="862"/>
                  </a:lnTo>
                  <a:lnTo>
                    <a:pt x="658" y="870"/>
                  </a:lnTo>
                  <a:lnTo>
                    <a:pt x="652" y="878"/>
                  </a:lnTo>
                  <a:lnTo>
                    <a:pt x="644" y="882"/>
                  </a:lnTo>
                  <a:lnTo>
                    <a:pt x="634" y="886"/>
                  </a:lnTo>
                  <a:lnTo>
                    <a:pt x="624" y="898"/>
                  </a:lnTo>
                  <a:lnTo>
                    <a:pt x="618" y="896"/>
                  </a:lnTo>
                  <a:lnTo>
                    <a:pt x="612" y="896"/>
                  </a:lnTo>
                  <a:lnTo>
                    <a:pt x="608" y="890"/>
                  </a:lnTo>
                  <a:lnTo>
                    <a:pt x="604" y="884"/>
                  </a:lnTo>
                  <a:lnTo>
                    <a:pt x="604" y="880"/>
                  </a:lnTo>
                  <a:lnTo>
                    <a:pt x="598" y="878"/>
                  </a:lnTo>
                  <a:lnTo>
                    <a:pt x="594" y="876"/>
                  </a:lnTo>
                  <a:lnTo>
                    <a:pt x="582" y="876"/>
                  </a:lnTo>
                  <a:lnTo>
                    <a:pt x="568" y="880"/>
                  </a:lnTo>
                  <a:lnTo>
                    <a:pt x="560" y="892"/>
                  </a:lnTo>
                  <a:lnTo>
                    <a:pt x="556" y="896"/>
                  </a:lnTo>
                  <a:lnTo>
                    <a:pt x="552" y="900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71" name="Freeform 29"/>
            <p:cNvSpPr/>
            <p:nvPr/>
          </p:nvSpPr>
          <p:spPr bwMode="auto">
            <a:xfrm>
              <a:off x="5676882" y="2717614"/>
              <a:ext cx="540678" cy="1085350"/>
            </a:xfrm>
            <a:custGeom>
              <a:avLst/>
              <a:gdLst>
                <a:gd name="T0" fmla="*/ 24 w 340"/>
                <a:gd name="T1" fmla="*/ 676 h 684"/>
                <a:gd name="T2" fmla="*/ 10 w 340"/>
                <a:gd name="T3" fmla="*/ 654 h 684"/>
                <a:gd name="T4" fmla="*/ 10 w 340"/>
                <a:gd name="T5" fmla="*/ 624 h 684"/>
                <a:gd name="T6" fmla="*/ 18 w 340"/>
                <a:gd name="T7" fmla="*/ 560 h 684"/>
                <a:gd name="T8" fmla="*/ 0 w 340"/>
                <a:gd name="T9" fmla="*/ 514 h 684"/>
                <a:gd name="T10" fmla="*/ 8 w 340"/>
                <a:gd name="T11" fmla="*/ 426 h 684"/>
                <a:gd name="T12" fmla="*/ 30 w 340"/>
                <a:gd name="T13" fmla="*/ 386 h 684"/>
                <a:gd name="T14" fmla="*/ 24 w 340"/>
                <a:gd name="T15" fmla="*/ 326 h 684"/>
                <a:gd name="T16" fmla="*/ 22 w 340"/>
                <a:gd name="T17" fmla="*/ 282 h 684"/>
                <a:gd name="T18" fmla="*/ 44 w 340"/>
                <a:gd name="T19" fmla="*/ 248 h 684"/>
                <a:gd name="T20" fmla="*/ 50 w 340"/>
                <a:gd name="T21" fmla="*/ 218 h 684"/>
                <a:gd name="T22" fmla="*/ 64 w 340"/>
                <a:gd name="T23" fmla="*/ 170 h 684"/>
                <a:gd name="T24" fmla="*/ 70 w 340"/>
                <a:gd name="T25" fmla="*/ 150 h 684"/>
                <a:gd name="T26" fmla="*/ 94 w 340"/>
                <a:gd name="T27" fmla="*/ 122 h 684"/>
                <a:gd name="T28" fmla="*/ 128 w 340"/>
                <a:gd name="T29" fmla="*/ 82 h 684"/>
                <a:gd name="T30" fmla="*/ 152 w 340"/>
                <a:gd name="T31" fmla="*/ 58 h 684"/>
                <a:gd name="T32" fmla="*/ 170 w 340"/>
                <a:gd name="T33" fmla="*/ 40 h 684"/>
                <a:gd name="T34" fmla="*/ 224 w 340"/>
                <a:gd name="T35" fmla="*/ 40 h 684"/>
                <a:gd name="T36" fmla="*/ 238 w 340"/>
                <a:gd name="T37" fmla="*/ 32 h 684"/>
                <a:gd name="T38" fmla="*/ 270 w 340"/>
                <a:gd name="T39" fmla="*/ 20 h 684"/>
                <a:gd name="T40" fmla="*/ 290 w 340"/>
                <a:gd name="T41" fmla="*/ 0 h 684"/>
                <a:gd name="T42" fmla="*/ 308 w 340"/>
                <a:gd name="T43" fmla="*/ 12 h 684"/>
                <a:gd name="T44" fmla="*/ 290 w 340"/>
                <a:gd name="T45" fmla="*/ 34 h 684"/>
                <a:gd name="T46" fmla="*/ 276 w 340"/>
                <a:gd name="T47" fmla="*/ 54 h 684"/>
                <a:gd name="T48" fmla="*/ 286 w 340"/>
                <a:gd name="T49" fmla="*/ 64 h 684"/>
                <a:gd name="T50" fmla="*/ 310 w 340"/>
                <a:gd name="T51" fmla="*/ 82 h 684"/>
                <a:gd name="T52" fmla="*/ 340 w 340"/>
                <a:gd name="T53" fmla="*/ 124 h 684"/>
                <a:gd name="T54" fmla="*/ 328 w 340"/>
                <a:gd name="T55" fmla="*/ 158 h 684"/>
                <a:gd name="T56" fmla="*/ 290 w 340"/>
                <a:gd name="T57" fmla="*/ 186 h 684"/>
                <a:gd name="T58" fmla="*/ 268 w 340"/>
                <a:gd name="T59" fmla="*/ 228 h 684"/>
                <a:gd name="T60" fmla="*/ 274 w 340"/>
                <a:gd name="T61" fmla="*/ 256 h 684"/>
                <a:gd name="T62" fmla="*/ 300 w 340"/>
                <a:gd name="T63" fmla="*/ 278 h 684"/>
                <a:gd name="T64" fmla="*/ 320 w 340"/>
                <a:gd name="T65" fmla="*/ 312 h 684"/>
                <a:gd name="T66" fmla="*/ 328 w 340"/>
                <a:gd name="T67" fmla="*/ 344 h 684"/>
                <a:gd name="T68" fmla="*/ 316 w 340"/>
                <a:gd name="T69" fmla="*/ 384 h 684"/>
                <a:gd name="T70" fmla="*/ 298 w 340"/>
                <a:gd name="T71" fmla="*/ 412 h 684"/>
                <a:gd name="T72" fmla="*/ 276 w 340"/>
                <a:gd name="T73" fmla="*/ 436 h 684"/>
                <a:gd name="T74" fmla="*/ 298 w 340"/>
                <a:gd name="T75" fmla="*/ 474 h 684"/>
                <a:gd name="T76" fmla="*/ 302 w 340"/>
                <a:gd name="T77" fmla="*/ 506 h 684"/>
                <a:gd name="T78" fmla="*/ 296 w 340"/>
                <a:gd name="T79" fmla="*/ 544 h 684"/>
                <a:gd name="T80" fmla="*/ 236 w 340"/>
                <a:gd name="T81" fmla="*/ 602 h 684"/>
                <a:gd name="T82" fmla="*/ 164 w 340"/>
                <a:gd name="T83" fmla="*/ 620 h 684"/>
                <a:gd name="T84" fmla="*/ 112 w 340"/>
                <a:gd name="T85" fmla="*/ 644 h 684"/>
                <a:gd name="T86" fmla="*/ 66 w 340"/>
                <a:gd name="T87" fmla="*/ 664 h 684"/>
                <a:gd name="T88" fmla="*/ 48 w 340"/>
                <a:gd name="T89" fmla="*/ 678 h 68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340" h="684">
                  <a:moveTo>
                    <a:pt x="32" y="684"/>
                  </a:moveTo>
                  <a:lnTo>
                    <a:pt x="32" y="684"/>
                  </a:lnTo>
                  <a:lnTo>
                    <a:pt x="24" y="676"/>
                  </a:lnTo>
                  <a:lnTo>
                    <a:pt x="16" y="668"/>
                  </a:lnTo>
                  <a:lnTo>
                    <a:pt x="12" y="662"/>
                  </a:lnTo>
                  <a:lnTo>
                    <a:pt x="10" y="654"/>
                  </a:lnTo>
                  <a:lnTo>
                    <a:pt x="10" y="638"/>
                  </a:lnTo>
                  <a:lnTo>
                    <a:pt x="10" y="624"/>
                  </a:lnTo>
                  <a:lnTo>
                    <a:pt x="20" y="594"/>
                  </a:lnTo>
                  <a:lnTo>
                    <a:pt x="18" y="560"/>
                  </a:lnTo>
                  <a:lnTo>
                    <a:pt x="0" y="514"/>
                  </a:lnTo>
                  <a:lnTo>
                    <a:pt x="0" y="440"/>
                  </a:lnTo>
                  <a:lnTo>
                    <a:pt x="8" y="426"/>
                  </a:lnTo>
                  <a:lnTo>
                    <a:pt x="16" y="412"/>
                  </a:lnTo>
                  <a:lnTo>
                    <a:pt x="30" y="386"/>
                  </a:lnTo>
                  <a:lnTo>
                    <a:pt x="30" y="358"/>
                  </a:lnTo>
                  <a:lnTo>
                    <a:pt x="24" y="326"/>
                  </a:lnTo>
                  <a:lnTo>
                    <a:pt x="22" y="310"/>
                  </a:lnTo>
                  <a:lnTo>
                    <a:pt x="20" y="296"/>
                  </a:lnTo>
                  <a:lnTo>
                    <a:pt x="22" y="282"/>
                  </a:lnTo>
                  <a:lnTo>
                    <a:pt x="24" y="270"/>
                  </a:lnTo>
                  <a:lnTo>
                    <a:pt x="32" y="258"/>
                  </a:lnTo>
                  <a:lnTo>
                    <a:pt x="44" y="248"/>
                  </a:lnTo>
                  <a:lnTo>
                    <a:pt x="48" y="232"/>
                  </a:lnTo>
                  <a:lnTo>
                    <a:pt x="50" y="218"/>
                  </a:lnTo>
                  <a:lnTo>
                    <a:pt x="52" y="192"/>
                  </a:lnTo>
                  <a:lnTo>
                    <a:pt x="64" y="170"/>
                  </a:lnTo>
                  <a:lnTo>
                    <a:pt x="66" y="158"/>
                  </a:lnTo>
                  <a:lnTo>
                    <a:pt x="70" y="150"/>
                  </a:lnTo>
                  <a:lnTo>
                    <a:pt x="74" y="142"/>
                  </a:lnTo>
                  <a:lnTo>
                    <a:pt x="80" y="134"/>
                  </a:lnTo>
                  <a:lnTo>
                    <a:pt x="94" y="122"/>
                  </a:lnTo>
                  <a:lnTo>
                    <a:pt x="110" y="110"/>
                  </a:lnTo>
                  <a:lnTo>
                    <a:pt x="128" y="82"/>
                  </a:lnTo>
                  <a:lnTo>
                    <a:pt x="140" y="68"/>
                  </a:lnTo>
                  <a:lnTo>
                    <a:pt x="146" y="62"/>
                  </a:lnTo>
                  <a:lnTo>
                    <a:pt x="152" y="58"/>
                  </a:lnTo>
                  <a:lnTo>
                    <a:pt x="170" y="40"/>
                  </a:lnTo>
                  <a:lnTo>
                    <a:pt x="204" y="42"/>
                  </a:lnTo>
                  <a:lnTo>
                    <a:pt x="214" y="42"/>
                  </a:lnTo>
                  <a:lnTo>
                    <a:pt x="224" y="40"/>
                  </a:lnTo>
                  <a:lnTo>
                    <a:pt x="232" y="38"/>
                  </a:lnTo>
                  <a:lnTo>
                    <a:pt x="238" y="32"/>
                  </a:lnTo>
                  <a:lnTo>
                    <a:pt x="250" y="30"/>
                  </a:lnTo>
                  <a:lnTo>
                    <a:pt x="260" y="26"/>
                  </a:lnTo>
                  <a:lnTo>
                    <a:pt x="270" y="20"/>
                  </a:lnTo>
                  <a:lnTo>
                    <a:pt x="282" y="10"/>
                  </a:lnTo>
                  <a:lnTo>
                    <a:pt x="290" y="0"/>
                  </a:lnTo>
                  <a:lnTo>
                    <a:pt x="308" y="12"/>
                  </a:lnTo>
                  <a:lnTo>
                    <a:pt x="306" y="18"/>
                  </a:lnTo>
                  <a:lnTo>
                    <a:pt x="302" y="24"/>
                  </a:lnTo>
                  <a:lnTo>
                    <a:pt x="290" y="34"/>
                  </a:lnTo>
                  <a:lnTo>
                    <a:pt x="284" y="40"/>
                  </a:lnTo>
                  <a:lnTo>
                    <a:pt x="280" y="46"/>
                  </a:lnTo>
                  <a:lnTo>
                    <a:pt x="276" y="54"/>
                  </a:lnTo>
                  <a:lnTo>
                    <a:pt x="278" y="62"/>
                  </a:lnTo>
                  <a:lnTo>
                    <a:pt x="286" y="64"/>
                  </a:lnTo>
                  <a:lnTo>
                    <a:pt x="296" y="68"/>
                  </a:lnTo>
                  <a:lnTo>
                    <a:pt x="302" y="74"/>
                  </a:lnTo>
                  <a:lnTo>
                    <a:pt x="310" y="82"/>
                  </a:lnTo>
                  <a:lnTo>
                    <a:pt x="324" y="100"/>
                  </a:lnTo>
                  <a:lnTo>
                    <a:pt x="340" y="124"/>
                  </a:lnTo>
                  <a:lnTo>
                    <a:pt x="340" y="142"/>
                  </a:lnTo>
                  <a:lnTo>
                    <a:pt x="328" y="158"/>
                  </a:lnTo>
                  <a:lnTo>
                    <a:pt x="318" y="168"/>
                  </a:lnTo>
                  <a:lnTo>
                    <a:pt x="290" y="186"/>
                  </a:lnTo>
                  <a:lnTo>
                    <a:pt x="280" y="202"/>
                  </a:lnTo>
                  <a:lnTo>
                    <a:pt x="272" y="218"/>
                  </a:lnTo>
                  <a:lnTo>
                    <a:pt x="268" y="228"/>
                  </a:lnTo>
                  <a:lnTo>
                    <a:pt x="268" y="238"/>
                  </a:lnTo>
                  <a:lnTo>
                    <a:pt x="268" y="248"/>
                  </a:lnTo>
                  <a:lnTo>
                    <a:pt x="274" y="256"/>
                  </a:lnTo>
                  <a:lnTo>
                    <a:pt x="300" y="278"/>
                  </a:lnTo>
                  <a:lnTo>
                    <a:pt x="308" y="290"/>
                  </a:lnTo>
                  <a:lnTo>
                    <a:pt x="316" y="302"/>
                  </a:lnTo>
                  <a:lnTo>
                    <a:pt x="320" y="312"/>
                  </a:lnTo>
                  <a:lnTo>
                    <a:pt x="324" y="320"/>
                  </a:lnTo>
                  <a:lnTo>
                    <a:pt x="326" y="332"/>
                  </a:lnTo>
                  <a:lnTo>
                    <a:pt x="328" y="344"/>
                  </a:lnTo>
                  <a:lnTo>
                    <a:pt x="322" y="364"/>
                  </a:lnTo>
                  <a:lnTo>
                    <a:pt x="316" y="384"/>
                  </a:lnTo>
                  <a:lnTo>
                    <a:pt x="308" y="398"/>
                  </a:lnTo>
                  <a:lnTo>
                    <a:pt x="298" y="412"/>
                  </a:lnTo>
                  <a:lnTo>
                    <a:pt x="286" y="426"/>
                  </a:lnTo>
                  <a:lnTo>
                    <a:pt x="276" y="436"/>
                  </a:lnTo>
                  <a:lnTo>
                    <a:pt x="274" y="448"/>
                  </a:lnTo>
                  <a:lnTo>
                    <a:pt x="298" y="474"/>
                  </a:lnTo>
                  <a:lnTo>
                    <a:pt x="302" y="488"/>
                  </a:lnTo>
                  <a:lnTo>
                    <a:pt x="302" y="506"/>
                  </a:lnTo>
                  <a:lnTo>
                    <a:pt x="300" y="524"/>
                  </a:lnTo>
                  <a:lnTo>
                    <a:pt x="296" y="544"/>
                  </a:lnTo>
                  <a:lnTo>
                    <a:pt x="282" y="560"/>
                  </a:lnTo>
                  <a:lnTo>
                    <a:pt x="268" y="574"/>
                  </a:lnTo>
                  <a:lnTo>
                    <a:pt x="236" y="602"/>
                  </a:lnTo>
                  <a:lnTo>
                    <a:pt x="164" y="620"/>
                  </a:lnTo>
                  <a:lnTo>
                    <a:pt x="146" y="632"/>
                  </a:lnTo>
                  <a:lnTo>
                    <a:pt x="128" y="640"/>
                  </a:lnTo>
                  <a:lnTo>
                    <a:pt x="112" y="644"/>
                  </a:lnTo>
                  <a:lnTo>
                    <a:pt x="92" y="648"/>
                  </a:lnTo>
                  <a:lnTo>
                    <a:pt x="66" y="664"/>
                  </a:lnTo>
                  <a:lnTo>
                    <a:pt x="56" y="672"/>
                  </a:lnTo>
                  <a:lnTo>
                    <a:pt x="48" y="678"/>
                  </a:lnTo>
                  <a:lnTo>
                    <a:pt x="32" y="684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72" name="Freeform 30"/>
            <p:cNvSpPr/>
            <p:nvPr/>
          </p:nvSpPr>
          <p:spPr bwMode="auto">
            <a:xfrm>
              <a:off x="6385637" y="3102347"/>
              <a:ext cx="1014531" cy="678345"/>
            </a:xfrm>
            <a:custGeom>
              <a:avLst/>
              <a:gdLst>
                <a:gd name="T0" fmla="*/ 42 w 640"/>
                <a:gd name="T1" fmla="*/ 410 h 428"/>
                <a:gd name="T2" fmla="*/ 0 w 640"/>
                <a:gd name="T3" fmla="*/ 372 h 428"/>
                <a:gd name="T4" fmla="*/ 26 w 640"/>
                <a:gd name="T5" fmla="*/ 338 h 428"/>
                <a:gd name="T6" fmla="*/ 38 w 640"/>
                <a:gd name="T7" fmla="*/ 322 h 428"/>
                <a:gd name="T8" fmla="*/ 26 w 640"/>
                <a:gd name="T9" fmla="*/ 244 h 428"/>
                <a:gd name="T10" fmla="*/ 12 w 640"/>
                <a:gd name="T11" fmla="*/ 208 h 428"/>
                <a:gd name="T12" fmla="*/ 20 w 640"/>
                <a:gd name="T13" fmla="*/ 174 h 428"/>
                <a:gd name="T14" fmla="*/ 42 w 640"/>
                <a:gd name="T15" fmla="*/ 144 h 428"/>
                <a:gd name="T16" fmla="*/ 76 w 640"/>
                <a:gd name="T17" fmla="*/ 106 h 428"/>
                <a:gd name="T18" fmla="*/ 104 w 640"/>
                <a:gd name="T19" fmla="*/ 80 h 428"/>
                <a:gd name="T20" fmla="*/ 150 w 640"/>
                <a:gd name="T21" fmla="*/ 52 h 428"/>
                <a:gd name="T22" fmla="*/ 210 w 640"/>
                <a:gd name="T23" fmla="*/ 38 h 428"/>
                <a:gd name="T24" fmla="*/ 236 w 640"/>
                <a:gd name="T25" fmla="*/ 38 h 428"/>
                <a:gd name="T26" fmla="*/ 268 w 640"/>
                <a:gd name="T27" fmla="*/ 16 h 428"/>
                <a:gd name="T28" fmla="*/ 294 w 640"/>
                <a:gd name="T29" fmla="*/ 12 h 428"/>
                <a:gd name="T30" fmla="*/ 308 w 640"/>
                <a:gd name="T31" fmla="*/ 36 h 428"/>
                <a:gd name="T32" fmla="*/ 308 w 640"/>
                <a:gd name="T33" fmla="*/ 80 h 428"/>
                <a:gd name="T34" fmla="*/ 360 w 640"/>
                <a:gd name="T35" fmla="*/ 108 h 428"/>
                <a:gd name="T36" fmla="*/ 384 w 640"/>
                <a:gd name="T37" fmla="*/ 110 h 428"/>
                <a:gd name="T38" fmla="*/ 432 w 640"/>
                <a:gd name="T39" fmla="*/ 38 h 428"/>
                <a:gd name="T40" fmla="*/ 452 w 640"/>
                <a:gd name="T41" fmla="*/ 24 h 428"/>
                <a:gd name="T42" fmla="*/ 492 w 640"/>
                <a:gd name="T43" fmla="*/ 16 h 428"/>
                <a:gd name="T44" fmla="*/ 536 w 640"/>
                <a:gd name="T45" fmla="*/ 34 h 428"/>
                <a:gd name="T46" fmla="*/ 640 w 640"/>
                <a:gd name="T47" fmla="*/ 36 h 428"/>
                <a:gd name="T48" fmla="*/ 636 w 640"/>
                <a:gd name="T49" fmla="*/ 46 h 428"/>
                <a:gd name="T50" fmla="*/ 632 w 640"/>
                <a:gd name="T51" fmla="*/ 76 h 428"/>
                <a:gd name="T52" fmla="*/ 570 w 640"/>
                <a:gd name="T53" fmla="*/ 96 h 428"/>
                <a:gd name="T54" fmla="*/ 514 w 640"/>
                <a:gd name="T55" fmla="*/ 136 h 428"/>
                <a:gd name="T56" fmla="*/ 500 w 640"/>
                <a:gd name="T57" fmla="*/ 160 h 428"/>
                <a:gd name="T58" fmla="*/ 472 w 640"/>
                <a:gd name="T59" fmla="*/ 178 h 428"/>
                <a:gd name="T60" fmla="*/ 446 w 640"/>
                <a:gd name="T61" fmla="*/ 188 h 428"/>
                <a:gd name="T62" fmla="*/ 438 w 640"/>
                <a:gd name="T63" fmla="*/ 228 h 428"/>
                <a:gd name="T64" fmla="*/ 418 w 640"/>
                <a:gd name="T65" fmla="*/ 252 h 428"/>
                <a:gd name="T66" fmla="*/ 400 w 640"/>
                <a:gd name="T67" fmla="*/ 276 h 428"/>
                <a:gd name="T68" fmla="*/ 390 w 640"/>
                <a:gd name="T69" fmla="*/ 324 h 428"/>
                <a:gd name="T70" fmla="*/ 374 w 640"/>
                <a:gd name="T71" fmla="*/ 326 h 428"/>
                <a:gd name="T72" fmla="*/ 350 w 640"/>
                <a:gd name="T73" fmla="*/ 342 h 428"/>
                <a:gd name="T74" fmla="*/ 338 w 640"/>
                <a:gd name="T75" fmla="*/ 366 h 428"/>
                <a:gd name="T76" fmla="*/ 322 w 640"/>
                <a:gd name="T77" fmla="*/ 400 h 428"/>
                <a:gd name="T78" fmla="*/ 314 w 640"/>
                <a:gd name="T79" fmla="*/ 400 h 428"/>
                <a:gd name="T80" fmla="*/ 304 w 640"/>
                <a:gd name="T81" fmla="*/ 392 h 428"/>
                <a:gd name="T82" fmla="*/ 274 w 640"/>
                <a:gd name="T83" fmla="*/ 404 h 428"/>
                <a:gd name="T84" fmla="*/ 250 w 640"/>
                <a:gd name="T85" fmla="*/ 422 h 428"/>
                <a:gd name="T86" fmla="*/ 214 w 640"/>
                <a:gd name="T87" fmla="*/ 416 h 428"/>
                <a:gd name="T88" fmla="*/ 208 w 640"/>
                <a:gd name="T89" fmla="*/ 404 h 428"/>
                <a:gd name="T90" fmla="*/ 142 w 640"/>
                <a:gd name="T91" fmla="*/ 362 h 428"/>
                <a:gd name="T92" fmla="*/ 138 w 640"/>
                <a:gd name="T93" fmla="*/ 380 h 428"/>
                <a:gd name="T94" fmla="*/ 126 w 640"/>
                <a:gd name="T95" fmla="*/ 406 h 428"/>
                <a:gd name="T96" fmla="*/ 108 w 640"/>
                <a:gd name="T97" fmla="*/ 418 h 428"/>
                <a:gd name="T98" fmla="*/ 86 w 640"/>
                <a:gd name="T99" fmla="*/ 422 h 42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640" h="428">
                  <a:moveTo>
                    <a:pt x="70" y="428"/>
                  </a:moveTo>
                  <a:lnTo>
                    <a:pt x="70" y="428"/>
                  </a:lnTo>
                  <a:lnTo>
                    <a:pt x="42" y="410"/>
                  </a:lnTo>
                  <a:lnTo>
                    <a:pt x="0" y="372"/>
                  </a:lnTo>
                  <a:lnTo>
                    <a:pt x="10" y="352"/>
                  </a:lnTo>
                  <a:lnTo>
                    <a:pt x="26" y="338"/>
                  </a:lnTo>
                  <a:lnTo>
                    <a:pt x="32" y="330"/>
                  </a:lnTo>
                  <a:lnTo>
                    <a:pt x="38" y="322"/>
                  </a:lnTo>
                  <a:lnTo>
                    <a:pt x="38" y="288"/>
                  </a:lnTo>
                  <a:lnTo>
                    <a:pt x="26" y="244"/>
                  </a:lnTo>
                  <a:lnTo>
                    <a:pt x="18" y="220"/>
                  </a:lnTo>
                  <a:lnTo>
                    <a:pt x="12" y="208"/>
                  </a:lnTo>
                  <a:lnTo>
                    <a:pt x="12" y="186"/>
                  </a:lnTo>
                  <a:lnTo>
                    <a:pt x="14" y="180"/>
                  </a:lnTo>
                  <a:lnTo>
                    <a:pt x="20" y="174"/>
                  </a:lnTo>
                  <a:lnTo>
                    <a:pt x="30" y="156"/>
                  </a:lnTo>
                  <a:lnTo>
                    <a:pt x="42" y="144"/>
                  </a:lnTo>
                  <a:lnTo>
                    <a:pt x="68" y="118"/>
                  </a:lnTo>
                  <a:lnTo>
                    <a:pt x="76" y="106"/>
                  </a:lnTo>
                  <a:lnTo>
                    <a:pt x="84" y="96"/>
                  </a:lnTo>
                  <a:lnTo>
                    <a:pt x="92" y="88"/>
                  </a:lnTo>
                  <a:lnTo>
                    <a:pt x="104" y="80"/>
                  </a:lnTo>
                  <a:lnTo>
                    <a:pt x="126" y="66"/>
                  </a:lnTo>
                  <a:lnTo>
                    <a:pt x="150" y="52"/>
                  </a:lnTo>
                  <a:lnTo>
                    <a:pt x="202" y="0"/>
                  </a:lnTo>
                  <a:lnTo>
                    <a:pt x="210" y="38"/>
                  </a:lnTo>
                  <a:lnTo>
                    <a:pt x="236" y="38"/>
                  </a:lnTo>
                  <a:lnTo>
                    <a:pt x="248" y="16"/>
                  </a:lnTo>
                  <a:lnTo>
                    <a:pt x="268" y="16"/>
                  </a:lnTo>
                  <a:lnTo>
                    <a:pt x="282" y="16"/>
                  </a:lnTo>
                  <a:lnTo>
                    <a:pt x="294" y="12"/>
                  </a:lnTo>
                  <a:lnTo>
                    <a:pt x="294" y="16"/>
                  </a:lnTo>
                  <a:lnTo>
                    <a:pt x="298" y="22"/>
                  </a:lnTo>
                  <a:lnTo>
                    <a:pt x="308" y="36"/>
                  </a:lnTo>
                  <a:lnTo>
                    <a:pt x="308" y="80"/>
                  </a:lnTo>
                  <a:lnTo>
                    <a:pt x="322" y="90"/>
                  </a:lnTo>
                  <a:lnTo>
                    <a:pt x="340" y="100"/>
                  </a:lnTo>
                  <a:lnTo>
                    <a:pt x="360" y="108"/>
                  </a:lnTo>
                  <a:lnTo>
                    <a:pt x="372" y="110"/>
                  </a:lnTo>
                  <a:lnTo>
                    <a:pt x="384" y="110"/>
                  </a:lnTo>
                  <a:lnTo>
                    <a:pt x="424" y="48"/>
                  </a:lnTo>
                  <a:lnTo>
                    <a:pt x="432" y="38"/>
                  </a:lnTo>
                  <a:lnTo>
                    <a:pt x="440" y="30"/>
                  </a:lnTo>
                  <a:lnTo>
                    <a:pt x="452" y="24"/>
                  </a:lnTo>
                  <a:lnTo>
                    <a:pt x="462" y="18"/>
                  </a:lnTo>
                  <a:lnTo>
                    <a:pt x="476" y="16"/>
                  </a:lnTo>
                  <a:lnTo>
                    <a:pt x="492" y="16"/>
                  </a:lnTo>
                  <a:lnTo>
                    <a:pt x="536" y="34"/>
                  </a:lnTo>
                  <a:lnTo>
                    <a:pt x="632" y="32"/>
                  </a:lnTo>
                  <a:lnTo>
                    <a:pt x="640" y="36"/>
                  </a:lnTo>
                  <a:lnTo>
                    <a:pt x="636" y="40"/>
                  </a:lnTo>
                  <a:lnTo>
                    <a:pt x="636" y="46"/>
                  </a:lnTo>
                  <a:lnTo>
                    <a:pt x="632" y="76"/>
                  </a:lnTo>
                  <a:lnTo>
                    <a:pt x="598" y="80"/>
                  </a:lnTo>
                  <a:lnTo>
                    <a:pt x="570" y="96"/>
                  </a:lnTo>
                  <a:lnTo>
                    <a:pt x="540" y="114"/>
                  </a:lnTo>
                  <a:lnTo>
                    <a:pt x="526" y="124"/>
                  </a:lnTo>
                  <a:lnTo>
                    <a:pt x="514" y="136"/>
                  </a:lnTo>
                  <a:lnTo>
                    <a:pt x="506" y="148"/>
                  </a:lnTo>
                  <a:lnTo>
                    <a:pt x="500" y="160"/>
                  </a:lnTo>
                  <a:lnTo>
                    <a:pt x="478" y="170"/>
                  </a:lnTo>
                  <a:lnTo>
                    <a:pt x="472" y="178"/>
                  </a:lnTo>
                  <a:lnTo>
                    <a:pt x="464" y="182"/>
                  </a:lnTo>
                  <a:lnTo>
                    <a:pt x="446" y="188"/>
                  </a:lnTo>
                  <a:lnTo>
                    <a:pt x="440" y="194"/>
                  </a:lnTo>
                  <a:lnTo>
                    <a:pt x="438" y="228"/>
                  </a:lnTo>
                  <a:lnTo>
                    <a:pt x="430" y="240"/>
                  </a:lnTo>
                  <a:lnTo>
                    <a:pt x="418" y="252"/>
                  </a:lnTo>
                  <a:lnTo>
                    <a:pt x="408" y="264"/>
                  </a:lnTo>
                  <a:lnTo>
                    <a:pt x="400" y="276"/>
                  </a:lnTo>
                  <a:lnTo>
                    <a:pt x="400" y="298"/>
                  </a:lnTo>
                  <a:lnTo>
                    <a:pt x="396" y="312"/>
                  </a:lnTo>
                  <a:lnTo>
                    <a:pt x="390" y="324"/>
                  </a:lnTo>
                  <a:lnTo>
                    <a:pt x="382" y="324"/>
                  </a:lnTo>
                  <a:lnTo>
                    <a:pt x="374" y="326"/>
                  </a:lnTo>
                  <a:lnTo>
                    <a:pt x="366" y="328"/>
                  </a:lnTo>
                  <a:lnTo>
                    <a:pt x="360" y="332"/>
                  </a:lnTo>
                  <a:lnTo>
                    <a:pt x="350" y="342"/>
                  </a:lnTo>
                  <a:lnTo>
                    <a:pt x="342" y="352"/>
                  </a:lnTo>
                  <a:lnTo>
                    <a:pt x="338" y="366"/>
                  </a:lnTo>
                  <a:lnTo>
                    <a:pt x="334" y="380"/>
                  </a:lnTo>
                  <a:lnTo>
                    <a:pt x="326" y="394"/>
                  </a:lnTo>
                  <a:lnTo>
                    <a:pt x="322" y="400"/>
                  </a:lnTo>
                  <a:lnTo>
                    <a:pt x="314" y="404"/>
                  </a:lnTo>
                  <a:lnTo>
                    <a:pt x="314" y="400"/>
                  </a:lnTo>
                  <a:lnTo>
                    <a:pt x="304" y="392"/>
                  </a:lnTo>
                  <a:lnTo>
                    <a:pt x="286" y="390"/>
                  </a:lnTo>
                  <a:lnTo>
                    <a:pt x="274" y="404"/>
                  </a:lnTo>
                  <a:lnTo>
                    <a:pt x="262" y="420"/>
                  </a:lnTo>
                  <a:lnTo>
                    <a:pt x="250" y="422"/>
                  </a:lnTo>
                  <a:lnTo>
                    <a:pt x="236" y="422"/>
                  </a:lnTo>
                  <a:lnTo>
                    <a:pt x="222" y="420"/>
                  </a:lnTo>
                  <a:lnTo>
                    <a:pt x="214" y="416"/>
                  </a:lnTo>
                  <a:lnTo>
                    <a:pt x="208" y="404"/>
                  </a:lnTo>
                  <a:lnTo>
                    <a:pt x="168" y="364"/>
                  </a:lnTo>
                  <a:lnTo>
                    <a:pt x="142" y="362"/>
                  </a:lnTo>
                  <a:lnTo>
                    <a:pt x="140" y="370"/>
                  </a:lnTo>
                  <a:lnTo>
                    <a:pt x="138" y="380"/>
                  </a:lnTo>
                  <a:lnTo>
                    <a:pt x="136" y="404"/>
                  </a:lnTo>
                  <a:lnTo>
                    <a:pt x="126" y="406"/>
                  </a:lnTo>
                  <a:lnTo>
                    <a:pt x="118" y="410"/>
                  </a:lnTo>
                  <a:lnTo>
                    <a:pt x="112" y="414"/>
                  </a:lnTo>
                  <a:lnTo>
                    <a:pt x="108" y="418"/>
                  </a:lnTo>
                  <a:lnTo>
                    <a:pt x="96" y="420"/>
                  </a:lnTo>
                  <a:lnTo>
                    <a:pt x="86" y="422"/>
                  </a:lnTo>
                  <a:lnTo>
                    <a:pt x="70" y="428"/>
                  </a:lnTo>
                  <a:close/>
                </a:path>
              </a:pathLst>
            </a:custGeom>
            <a:noFill/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73" name="Freeform 31"/>
            <p:cNvSpPr/>
            <p:nvPr/>
          </p:nvSpPr>
          <p:spPr bwMode="auto">
            <a:xfrm>
              <a:off x="4806127" y="3001101"/>
              <a:ext cx="439427" cy="682394"/>
            </a:xfrm>
            <a:custGeom>
              <a:avLst/>
              <a:gdLst>
                <a:gd name="T0" fmla="*/ 106 w 276"/>
                <a:gd name="T1" fmla="*/ 398 h 430"/>
                <a:gd name="T2" fmla="*/ 98 w 276"/>
                <a:gd name="T3" fmla="*/ 364 h 430"/>
                <a:gd name="T4" fmla="*/ 92 w 276"/>
                <a:gd name="T5" fmla="*/ 318 h 430"/>
                <a:gd name="T6" fmla="*/ 86 w 276"/>
                <a:gd name="T7" fmla="*/ 280 h 430"/>
                <a:gd name="T8" fmla="*/ 52 w 276"/>
                <a:gd name="T9" fmla="*/ 240 h 430"/>
                <a:gd name="T10" fmla="*/ 26 w 276"/>
                <a:gd name="T11" fmla="*/ 214 h 430"/>
                <a:gd name="T12" fmla="*/ 0 w 276"/>
                <a:gd name="T13" fmla="*/ 200 h 430"/>
                <a:gd name="T14" fmla="*/ 4 w 276"/>
                <a:gd name="T15" fmla="*/ 196 h 430"/>
                <a:gd name="T16" fmla="*/ 28 w 276"/>
                <a:gd name="T17" fmla="*/ 186 h 430"/>
                <a:gd name="T18" fmla="*/ 68 w 276"/>
                <a:gd name="T19" fmla="*/ 180 h 430"/>
                <a:gd name="T20" fmla="*/ 84 w 276"/>
                <a:gd name="T21" fmla="*/ 166 h 430"/>
                <a:gd name="T22" fmla="*/ 112 w 276"/>
                <a:gd name="T23" fmla="*/ 160 h 430"/>
                <a:gd name="T24" fmla="*/ 130 w 276"/>
                <a:gd name="T25" fmla="*/ 138 h 430"/>
                <a:gd name="T26" fmla="*/ 128 w 276"/>
                <a:gd name="T27" fmla="*/ 98 h 430"/>
                <a:gd name="T28" fmla="*/ 158 w 276"/>
                <a:gd name="T29" fmla="*/ 42 h 430"/>
                <a:gd name="T30" fmla="*/ 162 w 276"/>
                <a:gd name="T31" fmla="*/ 12 h 430"/>
                <a:gd name="T32" fmla="*/ 170 w 276"/>
                <a:gd name="T33" fmla="*/ 10 h 430"/>
                <a:gd name="T34" fmla="*/ 190 w 276"/>
                <a:gd name="T35" fmla="*/ 2 h 430"/>
                <a:gd name="T36" fmla="*/ 204 w 276"/>
                <a:gd name="T37" fmla="*/ 0 h 430"/>
                <a:gd name="T38" fmla="*/ 220 w 276"/>
                <a:gd name="T39" fmla="*/ 6 h 430"/>
                <a:gd name="T40" fmla="*/ 226 w 276"/>
                <a:gd name="T41" fmla="*/ 22 h 430"/>
                <a:gd name="T42" fmla="*/ 218 w 276"/>
                <a:gd name="T43" fmla="*/ 40 h 430"/>
                <a:gd name="T44" fmla="*/ 212 w 276"/>
                <a:gd name="T45" fmla="*/ 58 h 430"/>
                <a:gd name="T46" fmla="*/ 196 w 276"/>
                <a:gd name="T47" fmla="*/ 82 h 430"/>
                <a:gd name="T48" fmla="*/ 192 w 276"/>
                <a:gd name="T49" fmla="*/ 108 h 430"/>
                <a:gd name="T50" fmla="*/ 194 w 276"/>
                <a:gd name="T51" fmla="*/ 132 h 430"/>
                <a:gd name="T52" fmla="*/ 232 w 276"/>
                <a:gd name="T53" fmla="*/ 138 h 430"/>
                <a:gd name="T54" fmla="*/ 248 w 276"/>
                <a:gd name="T55" fmla="*/ 154 h 430"/>
                <a:gd name="T56" fmla="*/ 268 w 276"/>
                <a:gd name="T57" fmla="*/ 168 h 430"/>
                <a:gd name="T58" fmla="*/ 276 w 276"/>
                <a:gd name="T59" fmla="*/ 170 h 430"/>
                <a:gd name="T60" fmla="*/ 270 w 276"/>
                <a:gd name="T61" fmla="*/ 184 h 430"/>
                <a:gd name="T62" fmla="*/ 258 w 276"/>
                <a:gd name="T63" fmla="*/ 198 h 430"/>
                <a:gd name="T64" fmla="*/ 252 w 276"/>
                <a:gd name="T65" fmla="*/ 206 h 430"/>
                <a:gd name="T66" fmla="*/ 228 w 276"/>
                <a:gd name="T67" fmla="*/ 226 h 430"/>
                <a:gd name="T68" fmla="*/ 216 w 276"/>
                <a:gd name="T69" fmla="*/ 228 h 430"/>
                <a:gd name="T70" fmla="*/ 202 w 276"/>
                <a:gd name="T71" fmla="*/ 232 h 430"/>
                <a:gd name="T72" fmla="*/ 202 w 276"/>
                <a:gd name="T73" fmla="*/ 248 h 430"/>
                <a:gd name="T74" fmla="*/ 198 w 276"/>
                <a:gd name="T75" fmla="*/ 270 h 430"/>
                <a:gd name="T76" fmla="*/ 188 w 276"/>
                <a:gd name="T77" fmla="*/ 284 h 430"/>
                <a:gd name="T78" fmla="*/ 180 w 276"/>
                <a:gd name="T79" fmla="*/ 308 h 430"/>
                <a:gd name="T80" fmla="*/ 178 w 276"/>
                <a:gd name="T81" fmla="*/ 332 h 430"/>
                <a:gd name="T82" fmla="*/ 194 w 276"/>
                <a:gd name="T83" fmla="*/ 346 h 430"/>
                <a:gd name="T84" fmla="*/ 214 w 276"/>
                <a:gd name="T85" fmla="*/ 352 h 430"/>
                <a:gd name="T86" fmla="*/ 222 w 276"/>
                <a:gd name="T87" fmla="*/ 364 h 430"/>
                <a:gd name="T88" fmla="*/ 222 w 276"/>
                <a:gd name="T89" fmla="*/ 382 h 430"/>
                <a:gd name="T90" fmla="*/ 216 w 276"/>
                <a:gd name="T91" fmla="*/ 394 h 430"/>
                <a:gd name="T92" fmla="*/ 198 w 276"/>
                <a:gd name="T93" fmla="*/ 400 h 430"/>
                <a:gd name="T94" fmla="*/ 184 w 276"/>
                <a:gd name="T95" fmla="*/ 406 h 430"/>
                <a:gd name="T96" fmla="*/ 154 w 276"/>
                <a:gd name="T97" fmla="*/ 430 h 430"/>
                <a:gd name="T98" fmla="*/ 142 w 276"/>
                <a:gd name="T99" fmla="*/ 428 h 430"/>
                <a:gd name="T100" fmla="*/ 106 w 276"/>
                <a:gd name="T101" fmla="*/ 398 h 43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76" h="430">
                  <a:moveTo>
                    <a:pt x="106" y="398"/>
                  </a:moveTo>
                  <a:lnTo>
                    <a:pt x="106" y="398"/>
                  </a:lnTo>
                  <a:lnTo>
                    <a:pt x="98" y="364"/>
                  </a:lnTo>
                  <a:lnTo>
                    <a:pt x="96" y="340"/>
                  </a:lnTo>
                  <a:lnTo>
                    <a:pt x="92" y="318"/>
                  </a:lnTo>
                  <a:lnTo>
                    <a:pt x="86" y="280"/>
                  </a:lnTo>
                  <a:lnTo>
                    <a:pt x="68" y="258"/>
                  </a:lnTo>
                  <a:lnTo>
                    <a:pt x="52" y="240"/>
                  </a:lnTo>
                  <a:lnTo>
                    <a:pt x="36" y="226"/>
                  </a:lnTo>
                  <a:lnTo>
                    <a:pt x="26" y="214"/>
                  </a:lnTo>
                  <a:lnTo>
                    <a:pt x="0" y="200"/>
                  </a:lnTo>
                  <a:lnTo>
                    <a:pt x="4" y="196"/>
                  </a:lnTo>
                  <a:lnTo>
                    <a:pt x="10" y="192"/>
                  </a:lnTo>
                  <a:lnTo>
                    <a:pt x="28" y="186"/>
                  </a:lnTo>
                  <a:lnTo>
                    <a:pt x="68" y="180"/>
                  </a:lnTo>
                  <a:lnTo>
                    <a:pt x="78" y="170"/>
                  </a:lnTo>
                  <a:lnTo>
                    <a:pt x="84" y="166"/>
                  </a:lnTo>
                  <a:lnTo>
                    <a:pt x="94" y="162"/>
                  </a:lnTo>
                  <a:lnTo>
                    <a:pt x="112" y="160"/>
                  </a:lnTo>
                  <a:lnTo>
                    <a:pt x="130" y="138"/>
                  </a:lnTo>
                  <a:lnTo>
                    <a:pt x="128" y="98"/>
                  </a:lnTo>
                  <a:lnTo>
                    <a:pt x="158" y="42"/>
                  </a:lnTo>
                  <a:lnTo>
                    <a:pt x="162" y="12"/>
                  </a:lnTo>
                  <a:lnTo>
                    <a:pt x="170" y="10"/>
                  </a:lnTo>
                  <a:lnTo>
                    <a:pt x="176" y="8"/>
                  </a:lnTo>
                  <a:lnTo>
                    <a:pt x="190" y="2"/>
                  </a:lnTo>
                  <a:lnTo>
                    <a:pt x="198" y="0"/>
                  </a:lnTo>
                  <a:lnTo>
                    <a:pt x="204" y="0"/>
                  </a:lnTo>
                  <a:lnTo>
                    <a:pt x="212" y="2"/>
                  </a:lnTo>
                  <a:lnTo>
                    <a:pt x="220" y="6"/>
                  </a:lnTo>
                  <a:lnTo>
                    <a:pt x="226" y="22"/>
                  </a:lnTo>
                  <a:lnTo>
                    <a:pt x="218" y="40"/>
                  </a:lnTo>
                  <a:lnTo>
                    <a:pt x="212" y="58"/>
                  </a:lnTo>
                  <a:lnTo>
                    <a:pt x="198" y="74"/>
                  </a:lnTo>
                  <a:lnTo>
                    <a:pt x="196" y="82"/>
                  </a:lnTo>
                  <a:lnTo>
                    <a:pt x="192" y="90"/>
                  </a:lnTo>
                  <a:lnTo>
                    <a:pt x="192" y="108"/>
                  </a:lnTo>
                  <a:lnTo>
                    <a:pt x="194" y="132"/>
                  </a:lnTo>
                  <a:lnTo>
                    <a:pt x="232" y="138"/>
                  </a:lnTo>
                  <a:lnTo>
                    <a:pt x="238" y="146"/>
                  </a:lnTo>
                  <a:lnTo>
                    <a:pt x="248" y="154"/>
                  </a:lnTo>
                  <a:lnTo>
                    <a:pt x="260" y="164"/>
                  </a:lnTo>
                  <a:lnTo>
                    <a:pt x="268" y="168"/>
                  </a:lnTo>
                  <a:lnTo>
                    <a:pt x="276" y="170"/>
                  </a:lnTo>
                  <a:lnTo>
                    <a:pt x="274" y="176"/>
                  </a:lnTo>
                  <a:lnTo>
                    <a:pt x="270" y="184"/>
                  </a:lnTo>
                  <a:lnTo>
                    <a:pt x="264" y="192"/>
                  </a:lnTo>
                  <a:lnTo>
                    <a:pt x="258" y="198"/>
                  </a:lnTo>
                  <a:lnTo>
                    <a:pt x="252" y="206"/>
                  </a:lnTo>
                  <a:lnTo>
                    <a:pt x="244" y="214"/>
                  </a:lnTo>
                  <a:lnTo>
                    <a:pt x="228" y="226"/>
                  </a:lnTo>
                  <a:lnTo>
                    <a:pt x="216" y="228"/>
                  </a:lnTo>
                  <a:lnTo>
                    <a:pt x="206" y="228"/>
                  </a:lnTo>
                  <a:lnTo>
                    <a:pt x="202" y="232"/>
                  </a:lnTo>
                  <a:lnTo>
                    <a:pt x="200" y="236"/>
                  </a:lnTo>
                  <a:lnTo>
                    <a:pt x="202" y="248"/>
                  </a:lnTo>
                  <a:lnTo>
                    <a:pt x="200" y="258"/>
                  </a:lnTo>
                  <a:lnTo>
                    <a:pt x="198" y="270"/>
                  </a:lnTo>
                  <a:lnTo>
                    <a:pt x="188" y="284"/>
                  </a:lnTo>
                  <a:lnTo>
                    <a:pt x="182" y="296"/>
                  </a:lnTo>
                  <a:lnTo>
                    <a:pt x="180" y="308"/>
                  </a:lnTo>
                  <a:lnTo>
                    <a:pt x="178" y="332"/>
                  </a:lnTo>
                  <a:lnTo>
                    <a:pt x="194" y="346"/>
                  </a:lnTo>
                  <a:lnTo>
                    <a:pt x="202" y="348"/>
                  </a:lnTo>
                  <a:lnTo>
                    <a:pt x="214" y="352"/>
                  </a:lnTo>
                  <a:lnTo>
                    <a:pt x="218" y="358"/>
                  </a:lnTo>
                  <a:lnTo>
                    <a:pt x="222" y="364"/>
                  </a:lnTo>
                  <a:lnTo>
                    <a:pt x="224" y="372"/>
                  </a:lnTo>
                  <a:lnTo>
                    <a:pt x="222" y="382"/>
                  </a:lnTo>
                  <a:lnTo>
                    <a:pt x="216" y="394"/>
                  </a:lnTo>
                  <a:lnTo>
                    <a:pt x="198" y="400"/>
                  </a:lnTo>
                  <a:lnTo>
                    <a:pt x="184" y="406"/>
                  </a:lnTo>
                  <a:lnTo>
                    <a:pt x="160" y="426"/>
                  </a:lnTo>
                  <a:lnTo>
                    <a:pt x="154" y="430"/>
                  </a:lnTo>
                  <a:lnTo>
                    <a:pt x="148" y="430"/>
                  </a:lnTo>
                  <a:lnTo>
                    <a:pt x="142" y="428"/>
                  </a:lnTo>
                  <a:lnTo>
                    <a:pt x="134" y="422"/>
                  </a:lnTo>
                  <a:lnTo>
                    <a:pt x="106" y="398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74" name="Freeform 32"/>
            <p:cNvSpPr/>
            <p:nvPr/>
          </p:nvSpPr>
          <p:spPr bwMode="auto">
            <a:xfrm>
              <a:off x="6108210" y="2296434"/>
              <a:ext cx="850505" cy="1218994"/>
            </a:xfrm>
            <a:custGeom>
              <a:avLst/>
              <a:gdLst>
                <a:gd name="T0" fmla="*/ 108 w 536"/>
                <a:gd name="T1" fmla="*/ 754 h 768"/>
                <a:gd name="T2" fmla="*/ 22 w 536"/>
                <a:gd name="T3" fmla="*/ 720 h 768"/>
                <a:gd name="T4" fmla="*/ 52 w 536"/>
                <a:gd name="T5" fmla="*/ 664 h 768"/>
                <a:gd name="T6" fmla="*/ 58 w 536"/>
                <a:gd name="T7" fmla="*/ 572 h 768"/>
                <a:gd name="T8" fmla="*/ 6 w 536"/>
                <a:gd name="T9" fmla="*/ 508 h 768"/>
                <a:gd name="T10" fmla="*/ 32 w 536"/>
                <a:gd name="T11" fmla="*/ 458 h 768"/>
                <a:gd name="T12" fmla="*/ 78 w 536"/>
                <a:gd name="T13" fmla="*/ 412 h 768"/>
                <a:gd name="T14" fmla="*/ 40 w 536"/>
                <a:gd name="T15" fmla="*/ 334 h 768"/>
                <a:gd name="T16" fmla="*/ 18 w 536"/>
                <a:gd name="T17" fmla="*/ 316 h 768"/>
                <a:gd name="T18" fmla="*/ 46 w 536"/>
                <a:gd name="T19" fmla="*/ 282 h 768"/>
                <a:gd name="T20" fmla="*/ 24 w 536"/>
                <a:gd name="T21" fmla="*/ 236 h 768"/>
                <a:gd name="T22" fmla="*/ 0 w 536"/>
                <a:gd name="T23" fmla="*/ 164 h 768"/>
                <a:gd name="T24" fmla="*/ 28 w 536"/>
                <a:gd name="T25" fmla="*/ 142 h 768"/>
                <a:gd name="T26" fmla="*/ 44 w 536"/>
                <a:gd name="T27" fmla="*/ 84 h 768"/>
                <a:gd name="T28" fmla="*/ 70 w 536"/>
                <a:gd name="T29" fmla="*/ 88 h 768"/>
                <a:gd name="T30" fmla="*/ 72 w 536"/>
                <a:gd name="T31" fmla="*/ 118 h 768"/>
                <a:gd name="T32" fmla="*/ 82 w 536"/>
                <a:gd name="T33" fmla="*/ 150 h 768"/>
                <a:gd name="T34" fmla="*/ 124 w 536"/>
                <a:gd name="T35" fmla="*/ 154 h 768"/>
                <a:gd name="T36" fmla="*/ 136 w 536"/>
                <a:gd name="T37" fmla="*/ 134 h 768"/>
                <a:gd name="T38" fmla="*/ 180 w 536"/>
                <a:gd name="T39" fmla="*/ 106 h 768"/>
                <a:gd name="T40" fmla="*/ 252 w 536"/>
                <a:gd name="T41" fmla="*/ 92 h 768"/>
                <a:gd name="T42" fmla="*/ 266 w 536"/>
                <a:gd name="T43" fmla="*/ 22 h 768"/>
                <a:gd name="T44" fmla="*/ 310 w 536"/>
                <a:gd name="T45" fmla="*/ 0 h 768"/>
                <a:gd name="T46" fmla="*/ 332 w 536"/>
                <a:gd name="T47" fmla="*/ 40 h 768"/>
                <a:gd name="T48" fmla="*/ 378 w 536"/>
                <a:gd name="T49" fmla="*/ 128 h 768"/>
                <a:gd name="T50" fmla="*/ 424 w 536"/>
                <a:gd name="T51" fmla="*/ 138 h 768"/>
                <a:gd name="T52" fmla="*/ 444 w 536"/>
                <a:gd name="T53" fmla="*/ 152 h 768"/>
                <a:gd name="T54" fmla="*/ 430 w 536"/>
                <a:gd name="T55" fmla="*/ 188 h 768"/>
                <a:gd name="T56" fmla="*/ 448 w 536"/>
                <a:gd name="T57" fmla="*/ 210 h 768"/>
                <a:gd name="T58" fmla="*/ 520 w 536"/>
                <a:gd name="T59" fmla="*/ 250 h 768"/>
                <a:gd name="T60" fmla="*/ 488 w 536"/>
                <a:gd name="T61" fmla="*/ 330 h 768"/>
                <a:gd name="T62" fmla="*/ 450 w 536"/>
                <a:gd name="T63" fmla="*/ 370 h 768"/>
                <a:gd name="T64" fmla="*/ 398 w 536"/>
                <a:gd name="T65" fmla="*/ 384 h 768"/>
                <a:gd name="T66" fmla="*/ 350 w 536"/>
                <a:gd name="T67" fmla="*/ 340 h 768"/>
                <a:gd name="T68" fmla="*/ 344 w 536"/>
                <a:gd name="T69" fmla="*/ 288 h 768"/>
                <a:gd name="T70" fmla="*/ 310 w 536"/>
                <a:gd name="T71" fmla="*/ 252 h 768"/>
                <a:gd name="T72" fmla="*/ 294 w 536"/>
                <a:gd name="T73" fmla="*/ 200 h 768"/>
                <a:gd name="T74" fmla="*/ 258 w 536"/>
                <a:gd name="T75" fmla="*/ 184 h 768"/>
                <a:gd name="T76" fmla="*/ 226 w 536"/>
                <a:gd name="T77" fmla="*/ 190 h 768"/>
                <a:gd name="T78" fmla="*/ 194 w 536"/>
                <a:gd name="T79" fmla="*/ 228 h 768"/>
                <a:gd name="T80" fmla="*/ 178 w 536"/>
                <a:gd name="T81" fmla="*/ 266 h 768"/>
                <a:gd name="T82" fmla="*/ 172 w 536"/>
                <a:gd name="T83" fmla="*/ 298 h 768"/>
                <a:gd name="T84" fmla="*/ 142 w 536"/>
                <a:gd name="T85" fmla="*/ 314 h 768"/>
                <a:gd name="T86" fmla="*/ 142 w 536"/>
                <a:gd name="T87" fmla="*/ 360 h 768"/>
                <a:gd name="T88" fmla="*/ 222 w 536"/>
                <a:gd name="T89" fmla="*/ 346 h 768"/>
                <a:gd name="T90" fmla="*/ 252 w 536"/>
                <a:gd name="T91" fmla="*/ 342 h 768"/>
                <a:gd name="T92" fmla="*/ 274 w 536"/>
                <a:gd name="T93" fmla="*/ 360 h 768"/>
                <a:gd name="T94" fmla="*/ 300 w 536"/>
                <a:gd name="T95" fmla="*/ 436 h 768"/>
                <a:gd name="T96" fmla="*/ 352 w 536"/>
                <a:gd name="T97" fmla="*/ 468 h 768"/>
                <a:gd name="T98" fmla="*/ 354 w 536"/>
                <a:gd name="T99" fmla="*/ 512 h 768"/>
                <a:gd name="T100" fmla="*/ 328 w 536"/>
                <a:gd name="T101" fmla="*/ 540 h 768"/>
                <a:gd name="T102" fmla="*/ 266 w 536"/>
                <a:gd name="T103" fmla="*/ 582 h 768"/>
                <a:gd name="T104" fmla="*/ 202 w 536"/>
                <a:gd name="T105" fmla="*/ 650 h 768"/>
                <a:gd name="T106" fmla="*/ 180 w 536"/>
                <a:gd name="T107" fmla="*/ 730 h 76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536" h="768">
                  <a:moveTo>
                    <a:pt x="192" y="768"/>
                  </a:moveTo>
                  <a:lnTo>
                    <a:pt x="192" y="768"/>
                  </a:lnTo>
                  <a:lnTo>
                    <a:pt x="178" y="754"/>
                  </a:lnTo>
                  <a:lnTo>
                    <a:pt x="108" y="754"/>
                  </a:lnTo>
                  <a:lnTo>
                    <a:pt x="44" y="740"/>
                  </a:lnTo>
                  <a:lnTo>
                    <a:pt x="32" y="730"/>
                  </a:lnTo>
                  <a:lnTo>
                    <a:pt x="22" y="720"/>
                  </a:lnTo>
                  <a:lnTo>
                    <a:pt x="16" y="712"/>
                  </a:lnTo>
                  <a:lnTo>
                    <a:pt x="14" y="708"/>
                  </a:lnTo>
                  <a:lnTo>
                    <a:pt x="52" y="664"/>
                  </a:lnTo>
                  <a:lnTo>
                    <a:pt x="62" y="630"/>
                  </a:lnTo>
                  <a:lnTo>
                    <a:pt x="66" y="608"/>
                  </a:lnTo>
                  <a:lnTo>
                    <a:pt x="64" y="588"/>
                  </a:lnTo>
                  <a:lnTo>
                    <a:pt x="58" y="572"/>
                  </a:lnTo>
                  <a:lnTo>
                    <a:pt x="50" y="558"/>
                  </a:lnTo>
                  <a:lnTo>
                    <a:pt x="42" y="544"/>
                  </a:lnTo>
                  <a:lnTo>
                    <a:pt x="30" y="532"/>
                  </a:lnTo>
                  <a:lnTo>
                    <a:pt x="6" y="508"/>
                  </a:lnTo>
                  <a:lnTo>
                    <a:pt x="6" y="494"/>
                  </a:lnTo>
                  <a:lnTo>
                    <a:pt x="10" y="482"/>
                  </a:lnTo>
                  <a:lnTo>
                    <a:pt x="16" y="474"/>
                  </a:lnTo>
                  <a:lnTo>
                    <a:pt x="22" y="464"/>
                  </a:lnTo>
                  <a:lnTo>
                    <a:pt x="32" y="458"/>
                  </a:lnTo>
                  <a:lnTo>
                    <a:pt x="40" y="450"/>
                  </a:lnTo>
                  <a:lnTo>
                    <a:pt x="62" y="438"/>
                  </a:lnTo>
                  <a:lnTo>
                    <a:pt x="78" y="412"/>
                  </a:lnTo>
                  <a:lnTo>
                    <a:pt x="78" y="382"/>
                  </a:lnTo>
                  <a:lnTo>
                    <a:pt x="64" y="362"/>
                  </a:lnTo>
                  <a:lnTo>
                    <a:pt x="52" y="346"/>
                  </a:lnTo>
                  <a:lnTo>
                    <a:pt x="40" y="334"/>
                  </a:lnTo>
                  <a:lnTo>
                    <a:pt x="26" y="322"/>
                  </a:lnTo>
                  <a:lnTo>
                    <a:pt x="18" y="320"/>
                  </a:lnTo>
                  <a:lnTo>
                    <a:pt x="18" y="316"/>
                  </a:lnTo>
                  <a:lnTo>
                    <a:pt x="38" y="300"/>
                  </a:lnTo>
                  <a:lnTo>
                    <a:pt x="44" y="288"/>
                  </a:lnTo>
                  <a:lnTo>
                    <a:pt x="46" y="282"/>
                  </a:lnTo>
                  <a:lnTo>
                    <a:pt x="48" y="276"/>
                  </a:lnTo>
                  <a:lnTo>
                    <a:pt x="24" y="256"/>
                  </a:lnTo>
                  <a:lnTo>
                    <a:pt x="24" y="236"/>
                  </a:lnTo>
                  <a:lnTo>
                    <a:pt x="10" y="220"/>
                  </a:lnTo>
                  <a:lnTo>
                    <a:pt x="0" y="208"/>
                  </a:lnTo>
                  <a:lnTo>
                    <a:pt x="0" y="164"/>
                  </a:lnTo>
                  <a:lnTo>
                    <a:pt x="16" y="146"/>
                  </a:lnTo>
                  <a:lnTo>
                    <a:pt x="22" y="144"/>
                  </a:lnTo>
                  <a:lnTo>
                    <a:pt x="28" y="142"/>
                  </a:lnTo>
                  <a:lnTo>
                    <a:pt x="34" y="140"/>
                  </a:lnTo>
                  <a:lnTo>
                    <a:pt x="34" y="94"/>
                  </a:lnTo>
                  <a:lnTo>
                    <a:pt x="44" y="84"/>
                  </a:lnTo>
                  <a:lnTo>
                    <a:pt x="50" y="80"/>
                  </a:lnTo>
                  <a:lnTo>
                    <a:pt x="58" y="78"/>
                  </a:lnTo>
                  <a:lnTo>
                    <a:pt x="64" y="82"/>
                  </a:lnTo>
                  <a:lnTo>
                    <a:pt x="70" y="88"/>
                  </a:lnTo>
                  <a:lnTo>
                    <a:pt x="76" y="98"/>
                  </a:lnTo>
                  <a:lnTo>
                    <a:pt x="78" y="104"/>
                  </a:lnTo>
                  <a:lnTo>
                    <a:pt x="80" y="112"/>
                  </a:lnTo>
                  <a:lnTo>
                    <a:pt x="72" y="118"/>
                  </a:lnTo>
                  <a:lnTo>
                    <a:pt x="68" y="124"/>
                  </a:lnTo>
                  <a:lnTo>
                    <a:pt x="68" y="130"/>
                  </a:lnTo>
                  <a:lnTo>
                    <a:pt x="70" y="136"/>
                  </a:lnTo>
                  <a:lnTo>
                    <a:pt x="76" y="142"/>
                  </a:lnTo>
                  <a:lnTo>
                    <a:pt x="82" y="150"/>
                  </a:lnTo>
                  <a:lnTo>
                    <a:pt x="98" y="164"/>
                  </a:lnTo>
                  <a:lnTo>
                    <a:pt x="108" y="164"/>
                  </a:lnTo>
                  <a:lnTo>
                    <a:pt x="124" y="154"/>
                  </a:lnTo>
                  <a:lnTo>
                    <a:pt x="124" y="148"/>
                  </a:lnTo>
                  <a:lnTo>
                    <a:pt x="128" y="142"/>
                  </a:lnTo>
                  <a:lnTo>
                    <a:pt x="132" y="138"/>
                  </a:lnTo>
                  <a:lnTo>
                    <a:pt x="136" y="134"/>
                  </a:lnTo>
                  <a:lnTo>
                    <a:pt x="148" y="126"/>
                  </a:lnTo>
                  <a:lnTo>
                    <a:pt x="162" y="120"/>
                  </a:lnTo>
                  <a:lnTo>
                    <a:pt x="170" y="110"/>
                  </a:lnTo>
                  <a:lnTo>
                    <a:pt x="180" y="106"/>
                  </a:lnTo>
                  <a:lnTo>
                    <a:pt x="190" y="104"/>
                  </a:lnTo>
                  <a:lnTo>
                    <a:pt x="202" y="102"/>
                  </a:lnTo>
                  <a:lnTo>
                    <a:pt x="228" y="100"/>
                  </a:lnTo>
                  <a:lnTo>
                    <a:pt x="240" y="98"/>
                  </a:lnTo>
                  <a:lnTo>
                    <a:pt x="252" y="92"/>
                  </a:lnTo>
                  <a:lnTo>
                    <a:pt x="250" y="40"/>
                  </a:lnTo>
                  <a:lnTo>
                    <a:pt x="258" y="30"/>
                  </a:lnTo>
                  <a:lnTo>
                    <a:pt x="266" y="22"/>
                  </a:lnTo>
                  <a:lnTo>
                    <a:pt x="288" y="8"/>
                  </a:lnTo>
                  <a:lnTo>
                    <a:pt x="296" y="2"/>
                  </a:lnTo>
                  <a:lnTo>
                    <a:pt x="304" y="0"/>
                  </a:lnTo>
                  <a:lnTo>
                    <a:pt x="310" y="0"/>
                  </a:lnTo>
                  <a:lnTo>
                    <a:pt x="314" y="4"/>
                  </a:lnTo>
                  <a:lnTo>
                    <a:pt x="318" y="10"/>
                  </a:lnTo>
                  <a:lnTo>
                    <a:pt x="322" y="18"/>
                  </a:lnTo>
                  <a:lnTo>
                    <a:pt x="332" y="40"/>
                  </a:lnTo>
                  <a:lnTo>
                    <a:pt x="370" y="100"/>
                  </a:lnTo>
                  <a:lnTo>
                    <a:pt x="372" y="112"/>
                  </a:lnTo>
                  <a:lnTo>
                    <a:pt x="374" y="122"/>
                  </a:lnTo>
                  <a:lnTo>
                    <a:pt x="378" y="128"/>
                  </a:lnTo>
                  <a:lnTo>
                    <a:pt x="382" y="132"/>
                  </a:lnTo>
                  <a:lnTo>
                    <a:pt x="388" y="136"/>
                  </a:lnTo>
                  <a:lnTo>
                    <a:pt x="398" y="140"/>
                  </a:lnTo>
                  <a:lnTo>
                    <a:pt x="424" y="138"/>
                  </a:lnTo>
                  <a:lnTo>
                    <a:pt x="442" y="138"/>
                  </a:lnTo>
                  <a:lnTo>
                    <a:pt x="458" y="140"/>
                  </a:lnTo>
                  <a:lnTo>
                    <a:pt x="450" y="146"/>
                  </a:lnTo>
                  <a:lnTo>
                    <a:pt x="444" y="152"/>
                  </a:lnTo>
                  <a:lnTo>
                    <a:pt x="436" y="158"/>
                  </a:lnTo>
                  <a:lnTo>
                    <a:pt x="430" y="166"/>
                  </a:lnTo>
                  <a:lnTo>
                    <a:pt x="430" y="178"/>
                  </a:lnTo>
                  <a:lnTo>
                    <a:pt x="430" y="188"/>
                  </a:lnTo>
                  <a:lnTo>
                    <a:pt x="432" y="192"/>
                  </a:lnTo>
                  <a:lnTo>
                    <a:pt x="436" y="198"/>
                  </a:lnTo>
                  <a:lnTo>
                    <a:pt x="440" y="204"/>
                  </a:lnTo>
                  <a:lnTo>
                    <a:pt x="448" y="210"/>
                  </a:lnTo>
                  <a:lnTo>
                    <a:pt x="458" y="212"/>
                  </a:lnTo>
                  <a:lnTo>
                    <a:pt x="466" y="216"/>
                  </a:lnTo>
                  <a:lnTo>
                    <a:pt x="482" y="226"/>
                  </a:lnTo>
                  <a:lnTo>
                    <a:pt x="500" y="238"/>
                  </a:lnTo>
                  <a:lnTo>
                    <a:pt x="520" y="250"/>
                  </a:lnTo>
                  <a:lnTo>
                    <a:pt x="536" y="264"/>
                  </a:lnTo>
                  <a:lnTo>
                    <a:pt x="488" y="330"/>
                  </a:lnTo>
                  <a:lnTo>
                    <a:pt x="486" y="336"/>
                  </a:lnTo>
                  <a:lnTo>
                    <a:pt x="482" y="344"/>
                  </a:lnTo>
                  <a:lnTo>
                    <a:pt x="476" y="352"/>
                  </a:lnTo>
                  <a:lnTo>
                    <a:pt x="468" y="358"/>
                  </a:lnTo>
                  <a:lnTo>
                    <a:pt x="450" y="370"/>
                  </a:lnTo>
                  <a:lnTo>
                    <a:pt x="436" y="376"/>
                  </a:lnTo>
                  <a:lnTo>
                    <a:pt x="416" y="380"/>
                  </a:lnTo>
                  <a:lnTo>
                    <a:pt x="398" y="384"/>
                  </a:lnTo>
                  <a:lnTo>
                    <a:pt x="382" y="372"/>
                  </a:lnTo>
                  <a:lnTo>
                    <a:pt x="370" y="360"/>
                  </a:lnTo>
                  <a:lnTo>
                    <a:pt x="360" y="348"/>
                  </a:lnTo>
                  <a:lnTo>
                    <a:pt x="350" y="340"/>
                  </a:lnTo>
                  <a:lnTo>
                    <a:pt x="346" y="332"/>
                  </a:lnTo>
                  <a:lnTo>
                    <a:pt x="346" y="324"/>
                  </a:lnTo>
                  <a:lnTo>
                    <a:pt x="346" y="308"/>
                  </a:lnTo>
                  <a:lnTo>
                    <a:pt x="344" y="294"/>
                  </a:lnTo>
                  <a:lnTo>
                    <a:pt x="344" y="288"/>
                  </a:lnTo>
                  <a:lnTo>
                    <a:pt x="342" y="284"/>
                  </a:lnTo>
                  <a:lnTo>
                    <a:pt x="310" y="272"/>
                  </a:lnTo>
                  <a:lnTo>
                    <a:pt x="310" y="252"/>
                  </a:lnTo>
                  <a:lnTo>
                    <a:pt x="312" y="232"/>
                  </a:lnTo>
                  <a:lnTo>
                    <a:pt x="314" y="214"/>
                  </a:lnTo>
                  <a:lnTo>
                    <a:pt x="314" y="202"/>
                  </a:lnTo>
                  <a:lnTo>
                    <a:pt x="294" y="200"/>
                  </a:lnTo>
                  <a:lnTo>
                    <a:pt x="278" y="198"/>
                  </a:lnTo>
                  <a:lnTo>
                    <a:pt x="270" y="196"/>
                  </a:lnTo>
                  <a:lnTo>
                    <a:pt x="264" y="192"/>
                  </a:lnTo>
                  <a:lnTo>
                    <a:pt x="260" y="188"/>
                  </a:lnTo>
                  <a:lnTo>
                    <a:pt x="258" y="184"/>
                  </a:lnTo>
                  <a:lnTo>
                    <a:pt x="238" y="184"/>
                  </a:lnTo>
                  <a:lnTo>
                    <a:pt x="232" y="184"/>
                  </a:lnTo>
                  <a:lnTo>
                    <a:pt x="228" y="186"/>
                  </a:lnTo>
                  <a:lnTo>
                    <a:pt x="226" y="190"/>
                  </a:lnTo>
                  <a:lnTo>
                    <a:pt x="224" y="196"/>
                  </a:lnTo>
                  <a:lnTo>
                    <a:pt x="220" y="214"/>
                  </a:lnTo>
                  <a:lnTo>
                    <a:pt x="206" y="220"/>
                  </a:lnTo>
                  <a:lnTo>
                    <a:pt x="194" y="228"/>
                  </a:lnTo>
                  <a:lnTo>
                    <a:pt x="172" y="244"/>
                  </a:lnTo>
                  <a:lnTo>
                    <a:pt x="172" y="250"/>
                  </a:lnTo>
                  <a:lnTo>
                    <a:pt x="174" y="258"/>
                  </a:lnTo>
                  <a:lnTo>
                    <a:pt x="178" y="266"/>
                  </a:lnTo>
                  <a:lnTo>
                    <a:pt x="184" y="278"/>
                  </a:lnTo>
                  <a:lnTo>
                    <a:pt x="182" y="286"/>
                  </a:lnTo>
                  <a:lnTo>
                    <a:pt x="176" y="292"/>
                  </a:lnTo>
                  <a:lnTo>
                    <a:pt x="172" y="298"/>
                  </a:lnTo>
                  <a:lnTo>
                    <a:pt x="164" y="300"/>
                  </a:lnTo>
                  <a:lnTo>
                    <a:pt x="152" y="306"/>
                  </a:lnTo>
                  <a:lnTo>
                    <a:pt x="146" y="310"/>
                  </a:lnTo>
                  <a:lnTo>
                    <a:pt x="142" y="314"/>
                  </a:lnTo>
                  <a:lnTo>
                    <a:pt x="142" y="326"/>
                  </a:lnTo>
                  <a:lnTo>
                    <a:pt x="140" y="338"/>
                  </a:lnTo>
                  <a:lnTo>
                    <a:pt x="138" y="350"/>
                  </a:lnTo>
                  <a:lnTo>
                    <a:pt x="140" y="356"/>
                  </a:lnTo>
                  <a:lnTo>
                    <a:pt x="142" y="360"/>
                  </a:lnTo>
                  <a:lnTo>
                    <a:pt x="206" y="360"/>
                  </a:lnTo>
                  <a:lnTo>
                    <a:pt x="214" y="352"/>
                  </a:lnTo>
                  <a:lnTo>
                    <a:pt x="222" y="346"/>
                  </a:lnTo>
                  <a:lnTo>
                    <a:pt x="228" y="342"/>
                  </a:lnTo>
                  <a:lnTo>
                    <a:pt x="234" y="342"/>
                  </a:lnTo>
                  <a:lnTo>
                    <a:pt x="242" y="340"/>
                  </a:lnTo>
                  <a:lnTo>
                    <a:pt x="252" y="342"/>
                  </a:lnTo>
                  <a:lnTo>
                    <a:pt x="256" y="348"/>
                  </a:lnTo>
                  <a:lnTo>
                    <a:pt x="260" y="350"/>
                  </a:lnTo>
                  <a:lnTo>
                    <a:pt x="266" y="356"/>
                  </a:lnTo>
                  <a:lnTo>
                    <a:pt x="274" y="360"/>
                  </a:lnTo>
                  <a:lnTo>
                    <a:pt x="282" y="378"/>
                  </a:lnTo>
                  <a:lnTo>
                    <a:pt x="290" y="422"/>
                  </a:lnTo>
                  <a:lnTo>
                    <a:pt x="300" y="436"/>
                  </a:lnTo>
                  <a:lnTo>
                    <a:pt x="314" y="448"/>
                  </a:lnTo>
                  <a:lnTo>
                    <a:pt x="330" y="460"/>
                  </a:lnTo>
                  <a:lnTo>
                    <a:pt x="340" y="464"/>
                  </a:lnTo>
                  <a:lnTo>
                    <a:pt x="352" y="468"/>
                  </a:lnTo>
                  <a:lnTo>
                    <a:pt x="372" y="502"/>
                  </a:lnTo>
                  <a:lnTo>
                    <a:pt x="368" y="502"/>
                  </a:lnTo>
                  <a:lnTo>
                    <a:pt x="362" y="504"/>
                  </a:lnTo>
                  <a:lnTo>
                    <a:pt x="354" y="512"/>
                  </a:lnTo>
                  <a:lnTo>
                    <a:pt x="346" y="520"/>
                  </a:lnTo>
                  <a:lnTo>
                    <a:pt x="340" y="526"/>
                  </a:lnTo>
                  <a:lnTo>
                    <a:pt x="336" y="534"/>
                  </a:lnTo>
                  <a:lnTo>
                    <a:pt x="328" y="540"/>
                  </a:lnTo>
                  <a:lnTo>
                    <a:pt x="312" y="554"/>
                  </a:lnTo>
                  <a:lnTo>
                    <a:pt x="296" y="564"/>
                  </a:lnTo>
                  <a:lnTo>
                    <a:pt x="280" y="570"/>
                  </a:lnTo>
                  <a:lnTo>
                    <a:pt x="266" y="582"/>
                  </a:lnTo>
                  <a:lnTo>
                    <a:pt x="254" y="592"/>
                  </a:lnTo>
                  <a:lnTo>
                    <a:pt x="244" y="606"/>
                  </a:lnTo>
                  <a:lnTo>
                    <a:pt x="234" y="620"/>
                  </a:lnTo>
                  <a:lnTo>
                    <a:pt x="202" y="650"/>
                  </a:lnTo>
                  <a:lnTo>
                    <a:pt x="190" y="662"/>
                  </a:lnTo>
                  <a:lnTo>
                    <a:pt x="182" y="676"/>
                  </a:lnTo>
                  <a:lnTo>
                    <a:pt x="176" y="690"/>
                  </a:lnTo>
                  <a:lnTo>
                    <a:pt x="176" y="708"/>
                  </a:lnTo>
                  <a:lnTo>
                    <a:pt x="180" y="730"/>
                  </a:lnTo>
                  <a:lnTo>
                    <a:pt x="190" y="756"/>
                  </a:lnTo>
                  <a:lnTo>
                    <a:pt x="192" y="768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75" name="Freeform 33"/>
            <p:cNvSpPr/>
            <p:nvPr/>
          </p:nvSpPr>
          <p:spPr bwMode="auto">
            <a:xfrm>
              <a:off x="555625" y="1034917"/>
              <a:ext cx="3142820" cy="2407614"/>
            </a:xfrm>
            <a:custGeom>
              <a:avLst/>
              <a:gdLst>
                <a:gd name="T0" fmla="*/ 1348 w 1980"/>
                <a:gd name="T1" fmla="*/ 1486 h 1516"/>
                <a:gd name="T2" fmla="*/ 1296 w 1980"/>
                <a:gd name="T3" fmla="*/ 1480 h 1516"/>
                <a:gd name="T4" fmla="*/ 1206 w 1980"/>
                <a:gd name="T5" fmla="*/ 1418 h 1516"/>
                <a:gd name="T6" fmla="*/ 1068 w 1980"/>
                <a:gd name="T7" fmla="*/ 1416 h 1516"/>
                <a:gd name="T8" fmla="*/ 938 w 1980"/>
                <a:gd name="T9" fmla="*/ 1464 h 1516"/>
                <a:gd name="T10" fmla="*/ 842 w 1980"/>
                <a:gd name="T11" fmla="*/ 1464 h 1516"/>
                <a:gd name="T12" fmla="*/ 720 w 1980"/>
                <a:gd name="T13" fmla="*/ 1458 h 1516"/>
                <a:gd name="T14" fmla="*/ 664 w 1980"/>
                <a:gd name="T15" fmla="*/ 1408 h 1516"/>
                <a:gd name="T16" fmla="*/ 580 w 1980"/>
                <a:gd name="T17" fmla="*/ 1446 h 1516"/>
                <a:gd name="T18" fmla="*/ 528 w 1980"/>
                <a:gd name="T19" fmla="*/ 1412 h 1516"/>
                <a:gd name="T20" fmla="*/ 420 w 1980"/>
                <a:gd name="T21" fmla="*/ 1446 h 1516"/>
                <a:gd name="T22" fmla="*/ 332 w 1980"/>
                <a:gd name="T23" fmla="*/ 1490 h 1516"/>
                <a:gd name="T24" fmla="*/ 278 w 1980"/>
                <a:gd name="T25" fmla="*/ 1444 h 1516"/>
                <a:gd name="T26" fmla="*/ 256 w 1980"/>
                <a:gd name="T27" fmla="*/ 1350 h 1516"/>
                <a:gd name="T28" fmla="*/ 190 w 1980"/>
                <a:gd name="T29" fmla="*/ 1318 h 1516"/>
                <a:gd name="T30" fmla="*/ 112 w 1980"/>
                <a:gd name="T31" fmla="*/ 1224 h 1516"/>
                <a:gd name="T32" fmla="*/ 98 w 1980"/>
                <a:gd name="T33" fmla="*/ 1128 h 1516"/>
                <a:gd name="T34" fmla="*/ 36 w 1980"/>
                <a:gd name="T35" fmla="*/ 1054 h 1516"/>
                <a:gd name="T36" fmla="*/ 86 w 1980"/>
                <a:gd name="T37" fmla="*/ 920 h 1516"/>
                <a:gd name="T38" fmla="*/ 20 w 1980"/>
                <a:gd name="T39" fmla="*/ 884 h 1516"/>
                <a:gd name="T40" fmla="*/ 0 w 1980"/>
                <a:gd name="T41" fmla="*/ 864 h 1516"/>
                <a:gd name="T42" fmla="*/ 8 w 1980"/>
                <a:gd name="T43" fmla="*/ 798 h 1516"/>
                <a:gd name="T44" fmla="*/ 106 w 1980"/>
                <a:gd name="T45" fmla="*/ 726 h 1516"/>
                <a:gd name="T46" fmla="*/ 236 w 1980"/>
                <a:gd name="T47" fmla="*/ 732 h 1516"/>
                <a:gd name="T48" fmla="*/ 308 w 1980"/>
                <a:gd name="T49" fmla="*/ 746 h 1516"/>
                <a:gd name="T50" fmla="*/ 418 w 1980"/>
                <a:gd name="T51" fmla="*/ 684 h 1516"/>
                <a:gd name="T52" fmla="*/ 510 w 1980"/>
                <a:gd name="T53" fmla="*/ 688 h 1516"/>
                <a:gd name="T54" fmla="*/ 638 w 1980"/>
                <a:gd name="T55" fmla="*/ 620 h 1516"/>
                <a:gd name="T56" fmla="*/ 708 w 1980"/>
                <a:gd name="T57" fmla="*/ 536 h 1516"/>
                <a:gd name="T58" fmla="*/ 728 w 1980"/>
                <a:gd name="T59" fmla="*/ 392 h 1516"/>
                <a:gd name="T60" fmla="*/ 772 w 1980"/>
                <a:gd name="T61" fmla="*/ 326 h 1516"/>
                <a:gd name="T62" fmla="*/ 904 w 1980"/>
                <a:gd name="T63" fmla="*/ 356 h 1516"/>
                <a:gd name="T64" fmla="*/ 926 w 1980"/>
                <a:gd name="T65" fmla="*/ 302 h 1516"/>
                <a:gd name="T66" fmla="*/ 1008 w 1980"/>
                <a:gd name="T67" fmla="*/ 172 h 1516"/>
                <a:gd name="T68" fmla="*/ 1092 w 1980"/>
                <a:gd name="T69" fmla="*/ 186 h 1516"/>
                <a:gd name="T70" fmla="*/ 1196 w 1980"/>
                <a:gd name="T71" fmla="*/ 202 h 1516"/>
                <a:gd name="T72" fmla="*/ 1246 w 1980"/>
                <a:gd name="T73" fmla="*/ 76 h 1516"/>
                <a:gd name="T74" fmla="*/ 1352 w 1980"/>
                <a:gd name="T75" fmla="*/ 36 h 1516"/>
                <a:gd name="T76" fmla="*/ 1426 w 1980"/>
                <a:gd name="T77" fmla="*/ 22 h 1516"/>
                <a:gd name="T78" fmla="*/ 1568 w 1980"/>
                <a:gd name="T79" fmla="*/ 164 h 1516"/>
                <a:gd name="T80" fmla="*/ 1612 w 1980"/>
                <a:gd name="T81" fmla="*/ 320 h 1516"/>
                <a:gd name="T82" fmla="*/ 1568 w 1980"/>
                <a:gd name="T83" fmla="*/ 390 h 1516"/>
                <a:gd name="T84" fmla="*/ 1614 w 1980"/>
                <a:gd name="T85" fmla="*/ 488 h 1516"/>
                <a:gd name="T86" fmla="*/ 1778 w 1980"/>
                <a:gd name="T87" fmla="*/ 526 h 1516"/>
                <a:gd name="T88" fmla="*/ 1918 w 1980"/>
                <a:gd name="T89" fmla="*/ 628 h 1516"/>
                <a:gd name="T90" fmla="*/ 1974 w 1980"/>
                <a:gd name="T91" fmla="*/ 736 h 1516"/>
                <a:gd name="T92" fmla="*/ 1952 w 1980"/>
                <a:gd name="T93" fmla="*/ 832 h 1516"/>
                <a:gd name="T94" fmla="*/ 1878 w 1980"/>
                <a:gd name="T95" fmla="*/ 908 h 1516"/>
                <a:gd name="T96" fmla="*/ 1774 w 1980"/>
                <a:gd name="T97" fmla="*/ 980 h 1516"/>
                <a:gd name="T98" fmla="*/ 1672 w 1980"/>
                <a:gd name="T99" fmla="*/ 1034 h 1516"/>
                <a:gd name="T100" fmla="*/ 1646 w 1980"/>
                <a:gd name="T101" fmla="*/ 1106 h 1516"/>
                <a:gd name="T102" fmla="*/ 1580 w 1980"/>
                <a:gd name="T103" fmla="*/ 1194 h 1516"/>
                <a:gd name="T104" fmla="*/ 1396 w 1980"/>
                <a:gd name="T105" fmla="*/ 1236 h 1516"/>
                <a:gd name="T106" fmla="*/ 1404 w 1980"/>
                <a:gd name="T107" fmla="*/ 1294 h 1516"/>
                <a:gd name="T108" fmla="*/ 1474 w 1980"/>
                <a:gd name="T109" fmla="*/ 1370 h 1516"/>
                <a:gd name="T110" fmla="*/ 1434 w 1980"/>
                <a:gd name="T111" fmla="*/ 1426 h 1516"/>
                <a:gd name="T112" fmla="*/ 1450 w 1980"/>
                <a:gd name="T113" fmla="*/ 1504 h 15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980" h="1516">
                  <a:moveTo>
                    <a:pt x="1416" y="1516"/>
                  </a:moveTo>
                  <a:lnTo>
                    <a:pt x="1416" y="1516"/>
                  </a:lnTo>
                  <a:lnTo>
                    <a:pt x="1402" y="1508"/>
                  </a:lnTo>
                  <a:lnTo>
                    <a:pt x="1378" y="1484"/>
                  </a:lnTo>
                  <a:lnTo>
                    <a:pt x="1362" y="1484"/>
                  </a:lnTo>
                  <a:lnTo>
                    <a:pt x="1352" y="1484"/>
                  </a:lnTo>
                  <a:lnTo>
                    <a:pt x="1348" y="1486"/>
                  </a:lnTo>
                  <a:lnTo>
                    <a:pt x="1346" y="1488"/>
                  </a:lnTo>
                  <a:lnTo>
                    <a:pt x="1340" y="1502"/>
                  </a:lnTo>
                  <a:lnTo>
                    <a:pt x="1330" y="1498"/>
                  </a:lnTo>
                  <a:lnTo>
                    <a:pt x="1304" y="1500"/>
                  </a:lnTo>
                  <a:lnTo>
                    <a:pt x="1298" y="1490"/>
                  </a:lnTo>
                  <a:lnTo>
                    <a:pt x="1296" y="1480"/>
                  </a:lnTo>
                  <a:lnTo>
                    <a:pt x="1294" y="1466"/>
                  </a:lnTo>
                  <a:lnTo>
                    <a:pt x="1276" y="1458"/>
                  </a:lnTo>
                  <a:lnTo>
                    <a:pt x="1252" y="1438"/>
                  </a:lnTo>
                  <a:lnTo>
                    <a:pt x="1242" y="1430"/>
                  </a:lnTo>
                  <a:lnTo>
                    <a:pt x="1230" y="1424"/>
                  </a:lnTo>
                  <a:lnTo>
                    <a:pt x="1218" y="1420"/>
                  </a:lnTo>
                  <a:lnTo>
                    <a:pt x="1206" y="1418"/>
                  </a:lnTo>
                  <a:lnTo>
                    <a:pt x="1194" y="1418"/>
                  </a:lnTo>
                  <a:lnTo>
                    <a:pt x="1180" y="1422"/>
                  </a:lnTo>
                  <a:lnTo>
                    <a:pt x="1142" y="1428"/>
                  </a:lnTo>
                  <a:lnTo>
                    <a:pt x="1122" y="1428"/>
                  </a:lnTo>
                  <a:lnTo>
                    <a:pt x="1104" y="1428"/>
                  </a:lnTo>
                  <a:lnTo>
                    <a:pt x="1068" y="1416"/>
                  </a:lnTo>
                  <a:lnTo>
                    <a:pt x="1038" y="1416"/>
                  </a:lnTo>
                  <a:lnTo>
                    <a:pt x="1018" y="1426"/>
                  </a:lnTo>
                  <a:lnTo>
                    <a:pt x="1000" y="1436"/>
                  </a:lnTo>
                  <a:lnTo>
                    <a:pt x="984" y="1450"/>
                  </a:lnTo>
                  <a:lnTo>
                    <a:pt x="978" y="1458"/>
                  </a:lnTo>
                  <a:lnTo>
                    <a:pt x="972" y="1466"/>
                  </a:lnTo>
                  <a:lnTo>
                    <a:pt x="938" y="1464"/>
                  </a:lnTo>
                  <a:lnTo>
                    <a:pt x="906" y="1450"/>
                  </a:lnTo>
                  <a:lnTo>
                    <a:pt x="884" y="1450"/>
                  </a:lnTo>
                  <a:lnTo>
                    <a:pt x="876" y="1452"/>
                  </a:lnTo>
                  <a:lnTo>
                    <a:pt x="870" y="1458"/>
                  </a:lnTo>
                  <a:lnTo>
                    <a:pt x="842" y="1464"/>
                  </a:lnTo>
                  <a:lnTo>
                    <a:pt x="826" y="1466"/>
                  </a:lnTo>
                  <a:lnTo>
                    <a:pt x="814" y="1470"/>
                  </a:lnTo>
                  <a:lnTo>
                    <a:pt x="802" y="1476"/>
                  </a:lnTo>
                  <a:lnTo>
                    <a:pt x="788" y="1480"/>
                  </a:lnTo>
                  <a:lnTo>
                    <a:pt x="776" y="1480"/>
                  </a:lnTo>
                  <a:lnTo>
                    <a:pt x="764" y="1476"/>
                  </a:lnTo>
                  <a:lnTo>
                    <a:pt x="740" y="1468"/>
                  </a:lnTo>
                  <a:lnTo>
                    <a:pt x="720" y="1458"/>
                  </a:lnTo>
                  <a:lnTo>
                    <a:pt x="708" y="1448"/>
                  </a:lnTo>
                  <a:lnTo>
                    <a:pt x="706" y="1428"/>
                  </a:lnTo>
                  <a:lnTo>
                    <a:pt x="704" y="1424"/>
                  </a:lnTo>
                  <a:lnTo>
                    <a:pt x="702" y="1420"/>
                  </a:lnTo>
                  <a:lnTo>
                    <a:pt x="694" y="1414"/>
                  </a:lnTo>
                  <a:lnTo>
                    <a:pt x="684" y="1406"/>
                  </a:lnTo>
                  <a:lnTo>
                    <a:pt x="664" y="1408"/>
                  </a:lnTo>
                  <a:lnTo>
                    <a:pt x="658" y="1408"/>
                  </a:lnTo>
                  <a:lnTo>
                    <a:pt x="654" y="1410"/>
                  </a:lnTo>
                  <a:lnTo>
                    <a:pt x="646" y="1418"/>
                  </a:lnTo>
                  <a:lnTo>
                    <a:pt x="634" y="1434"/>
                  </a:lnTo>
                  <a:lnTo>
                    <a:pt x="618" y="1438"/>
                  </a:lnTo>
                  <a:lnTo>
                    <a:pt x="602" y="1440"/>
                  </a:lnTo>
                  <a:lnTo>
                    <a:pt x="586" y="1442"/>
                  </a:lnTo>
                  <a:lnTo>
                    <a:pt x="580" y="1446"/>
                  </a:lnTo>
                  <a:lnTo>
                    <a:pt x="572" y="1448"/>
                  </a:lnTo>
                  <a:lnTo>
                    <a:pt x="566" y="1448"/>
                  </a:lnTo>
                  <a:lnTo>
                    <a:pt x="562" y="1438"/>
                  </a:lnTo>
                  <a:lnTo>
                    <a:pt x="550" y="1428"/>
                  </a:lnTo>
                  <a:lnTo>
                    <a:pt x="540" y="1420"/>
                  </a:lnTo>
                  <a:lnTo>
                    <a:pt x="528" y="1412"/>
                  </a:lnTo>
                  <a:lnTo>
                    <a:pt x="516" y="1406"/>
                  </a:lnTo>
                  <a:lnTo>
                    <a:pt x="504" y="1400"/>
                  </a:lnTo>
                  <a:lnTo>
                    <a:pt x="492" y="1398"/>
                  </a:lnTo>
                  <a:lnTo>
                    <a:pt x="482" y="1396"/>
                  </a:lnTo>
                  <a:lnTo>
                    <a:pt x="470" y="1398"/>
                  </a:lnTo>
                  <a:lnTo>
                    <a:pt x="448" y="1414"/>
                  </a:lnTo>
                  <a:lnTo>
                    <a:pt x="432" y="1428"/>
                  </a:lnTo>
                  <a:lnTo>
                    <a:pt x="420" y="1446"/>
                  </a:lnTo>
                  <a:lnTo>
                    <a:pt x="408" y="1468"/>
                  </a:lnTo>
                  <a:lnTo>
                    <a:pt x="398" y="1480"/>
                  </a:lnTo>
                  <a:lnTo>
                    <a:pt x="388" y="1488"/>
                  </a:lnTo>
                  <a:lnTo>
                    <a:pt x="376" y="1494"/>
                  </a:lnTo>
                  <a:lnTo>
                    <a:pt x="362" y="1498"/>
                  </a:lnTo>
                  <a:lnTo>
                    <a:pt x="332" y="1490"/>
                  </a:lnTo>
                  <a:lnTo>
                    <a:pt x="322" y="1484"/>
                  </a:lnTo>
                  <a:lnTo>
                    <a:pt x="318" y="1482"/>
                  </a:lnTo>
                  <a:lnTo>
                    <a:pt x="312" y="1482"/>
                  </a:lnTo>
                  <a:lnTo>
                    <a:pt x="308" y="1472"/>
                  </a:lnTo>
                  <a:lnTo>
                    <a:pt x="304" y="1464"/>
                  </a:lnTo>
                  <a:lnTo>
                    <a:pt x="298" y="1456"/>
                  </a:lnTo>
                  <a:lnTo>
                    <a:pt x="292" y="1452"/>
                  </a:lnTo>
                  <a:lnTo>
                    <a:pt x="278" y="1444"/>
                  </a:lnTo>
                  <a:lnTo>
                    <a:pt x="264" y="1438"/>
                  </a:lnTo>
                  <a:lnTo>
                    <a:pt x="252" y="1420"/>
                  </a:lnTo>
                  <a:lnTo>
                    <a:pt x="252" y="1378"/>
                  </a:lnTo>
                  <a:lnTo>
                    <a:pt x="256" y="1372"/>
                  </a:lnTo>
                  <a:lnTo>
                    <a:pt x="256" y="1364"/>
                  </a:lnTo>
                  <a:lnTo>
                    <a:pt x="256" y="1350"/>
                  </a:lnTo>
                  <a:lnTo>
                    <a:pt x="250" y="1340"/>
                  </a:lnTo>
                  <a:lnTo>
                    <a:pt x="244" y="1332"/>
                  </a:lnTo>
                  <a:lnTo>
                    <a:pt x="234" y="1326"/>
                  </a:lnTo>
                  <a:lnTo>
                    <a:pt x="226" y="1324"/>
                  </a:lnTo>
                  <a:lnTo>
                    <a:pt x="206" y="1322"/>
                  </a:lnTo>
                  <a:lnTo>
                    <a:pt x="198" y="1320"/>
                  </a:lnTo>
                  <a:lnTo>
                    <a:pt x="190" y="1318"/>
                  </a:lnTo>
                  <a:lnTo>
                    <a:pt x="174" y="1302"/>
                  </a:lnTo>
                  <a:lnTo>
                    <a:pt x="150" y="1258"/>
                  </a:lnTo>
                  <a:lnTo>
                    <a:pt x="114" y="1250"/>
                  </a:lnTo>
                  <a:lnTo>
                    <a:pt x="112" y="1242"/>
                  </a:lnTo>
                  <a:lnTo>
                    <a:pt x="112" y="1232"/>
                  </a:lnTo>
                  <a:lnTo>
                    <a:pt x="112" y="1224"/>
                  </a:lnTo>
                  <a:lnTo>
                    <a:pt x="114" y="1216"/>
                  </a:lnTo>
                  <a:lnTo>
                    <a:pt x="120" y="1200"/>
                  </a:lnTo>
                  <a:lnTo>
                    <a:pt x="126" y="1186"/>
                  </a:lnTo>
                  <a:lnTo>
                    <a:pt x="124" y="1174"/>
                  </a:lnTo>
                  <a:lnTo>
                    <a:pt x="122" y="1162"/>
                  </a:lnTo>
                  <a:lnTo>
                    <a:pt x="118" y="1152"/>
                  </a:lnTo>
                  <a:lnTo>
                    <a:pt x="112" y="1144"/>
                  </a:lnTo>
                  <a:lnTo>
                    <a:pt x="98" y="1128"/>
                  </a:lnTo>
                  <a:lnTo>
                    <a:pt x="84" y="1114"/>
                  </a:lnTo>
                  <a:lnTo>
                    <a:pt x="38" y="1092"/>
                  </a:lnTo>
                  <a:lnTo>
                    <a:pt x="32" y="1084"/>
                  </a:lnTo>
                  <a:lnTo>
                    <a:pt x="32" y="1062"/>
                  </a:lnTo>
                  <a:lnTo>
                    <a:pt x="32" y="1056"/>
                  </a:lnTo>
                  <a:lnTo>
                    <a:pt x="36" y="1054"/>
                  </a:lnTo>
                  <a:lnTo>
                    <a:pt x="40" y="1050"/>
                  </a:lnTo>
                  <a:lnTo>
                    <a:pt x="46" y="1048"/>
                  </a:lnTo>
                  <a:lnTo>
                    <a:pt x="66" y="1038"/>
                  </a:lnTo>
                  <a:lnTo>
                    <a:pt x="78" y="1028"/>
                  </a:lnTo>
                  <a:lnTo>
                    <a:pt x="82" y="1024"/>
                  </a:lnTo>
                  <a:lnTo>
                    <a:pt x="86" y="1018"/>
                  </a:lnTo>
                  <a:lnTo>
                    <a:pt x="86" y="920"/>
                  </a:lnTo>
                  <a:lnTo>
                    <a:pt x="82" y="904"/>
                  </a:lnTo>
                  <a:lnTo>
                    <a:pt x="76" y="894"/>
                  </a:lnTo>
                  <a:lnTo>
                    <a:pt x="68" y="888"/>
                  </a:lnTo>
                  <a:lnTo>
                    <a:pt x="60" y="886"/>
                  </a:lnTo>
                  <a:lnTo>
                    <a:pt x="50" y="884"/>
                  </a:lnTo>
                  <a:lnTo>
                    <a:pt x="40" y="884"/>
                  </a:lnTo>
                  <a:lnTo>
                    <a:pt x="20" y="884"/>
                  </a:lnTo>
                  <a:lnTo>
                    <a:pt x="14" y="888"/>
                  </a:lnTo>
                  <a:lnTo>
                    <a:pt x="10" y="894"/>
                  </a:lnTo>
                  <a:lnTo>
                    <a:pt x="8" y="894"/>
                  </a:lnTo>
                  <a:lnTo>
                    <a:pt x="8" y="898"/>
                  </a:lnTo>
                  <a:lnTo>
                    <a:pt x="2" y="882"/>
                  </a:lnTo>
                  <a:lnTo>
                    <a:pt x="0" y="872"/>
                  </a:lnTo>
                  <a:lnTo>
                    <a:pt x="0" y="864"/>
                  </a:lnTo>
                  <a:lnTo>
                    <a:pt x="2" y="856"/>
                  </a:lnTo>
                  <a:lnTo>
                    <a:pt x="26" y="844"/>
                  </a:lnTo>
                  <a:lnTo>
                    <a:pt x="26" y="820"/>
                  </a:lnTo>
                  <a:lnTo>
                    <a:pt x="18" y="808"/>
                  </a:lnTo>
                  <a:lnTo>
                    <a:pt x="12" y="802"/>
                  </a:lnTo>
                  <a:lnTo>
                    <a:pt x="8" y="798"/>
                  </a:lnTo>
                  <a:lnTo>
                    <a:pt x="8" y="796"/>
                  </a:lnTo>
                  <a:lnTo>
                    <a:pt x="16" y="792"/>
                  </a:lnTo>
                  <a:lnTo>
                    <a:pt x="26" y="786"/>
                  </a:lnTo>
                  <a:lnTo>
                    <a:pt x="40" y="778"/>
                  </a:lnTo>
                  <a:lnTo>
                    <a:pt x="64" y="742"/>
                  </a:lnTo>
                  <a:lnTo>
                    <a:pt x="106" y="726"/>
                  </a:lnTo>
                  <a:lnTo>
                    <a:pt x="136" y="724"/>
                  </a:lnTo>
                  <a:lnTo>
                    <a:pt x="160" y="722"/>
                  </a:lnTo>
                  <a:lnTo>
                    <a:pt x="186" y="716"/>
                  </a:lnTo>
                  <a:lnTo>
                    <a:pt x="214" y="704"/>
                  </a:lnTo>
                  <a:lnTo>
                    <a:pt x="232" y="704"/>
                  </a:lnTo>
                  <a:lnTo>
                    <a:pt x="232" y="716"/>
                  </a:lnTo>
                  <a:lnTo>
                    <a:pt x="236" y="732"/>
                  </a:lnTo>
                  <a:lnTo>
                    <a:pt x="240" y="738"/>
                  </a:lnTo>
                  <a:lnTo>
                    <a:pt x="246" y="746"/>
                  </a:lnTo>
                  <a:lnTo>
                    <a:pt x="254" y="752"/>
                  </a:lnTo>
                  <a:lnTo>
                    <a:pt x="262" y="756"/>
                  </a:lnTo>
                  <a:lnTo>
                    <a:pt x="274" y="756"/>
                  </a:lnTo>
                  <a:lnTo>
                    <a:pt x="284" y="754"/>
                  </a:lnTo>
                  <a:lnTo>
                    <a:pt x="296" y="752"/>
                  </a:lnTo>
                  <a:lnTo>
                    <a:pt x="308" y="746"/>
                  </a:lnTo>
                  <a:lnTo>
                    <a:pt x="338" y="706"/>
                  </a:lnTo>
                  <a:lnTo>
                    <a:pt x="362" y="708"/>
                  </a:lnTo>
                  <a:lnTo>
                    <a:pt x="374" y="708"/>
                  </a:lnTo>
                  <a:lnTo>
                    <a:pt x="388" y="706"/>
                  </a:lnTo>
                  <a:lnTo>
                    <a:pt x="402" y="694"/>
                  </a:lnTo>
                  <a:lnTo>
                    <a:pt x="418" y="684"/>
                  </a:lnTo>
                  <a:lnTo>
                    <a:pt x="436" y="682"/>
                  </a:lnTo>
                  <a:lnTo>
                    <a:pt x="458" y="690"/>
                  </a:lnTo>
                  <a:lnTo>
                    <a:pt x="472" y="694"/>
                  </a:lnTo>
                  <a:lnTo>
                    <a:pt x="488" y="696"/>
                  </a:lnTo>
                  <a:lnTo>
                    <a:pt x="498" y="692"/>
                  </a:lnTo>
                  <a:lnTo>
                    <a:pt x="510" y="688"/>
                  </a:lnTo>
                  <a:lnTo>
                    <a:pt x="536" y="686"/>
                  </a:lnTo>
                  <a:lnTo>
                    <a:pt x="562" y="682"/>
                  </a:lnTo>
                  <a:lnTo>
                    <a:pt x="576" y="678"/>
                  </a:lnTo>
                  <a:lnTo>
                    <a:pt x="588" y="674"/>
                  </a:lnTo>
                  <a:lnTo>
                    <a:pt x="628" y="650"/>
                  </a:lnTo>
                  <a:lnTo>
                    <a:pt x="638" y="620"/>
                  </a:lnTo>
                  <a:lnTo>
                    <a:pt x="648" y="616"/>
                  </a:lnTo>
                  <a:lnTo>
                    <a:pt x="656" y="608"/>
                  </a:lnTo>
                  <a:lnTo>
                    <a:pt x="662" y="600"/>
                  </a:lnTo>
                  <a:lnTo>
                    <a:pt x="668" y="590"/>
                  </a:lnTo>
                  <a:lnTo>
                    <a:pt x="676" y="568"/>
                  </a:lnTo>
                  <a:lnTo>
                    <a:pt x="682" y="550"/>
                  </a:lnTo>
                  <a:lnTo>
                    <a:pt x="700" y="542"/>
                  </a:lnTo>
                  <a:lnTo>
                    <a:pt x="708" y="536"/>
                  </a:lnTo>
                  <a:lnTo>
                    <a:pt x="716" y="528"/>
                  </a:lnTo>
                  <a:lnTo>
                    <a:pt x="730" y="496"/>
                  </a:lnTo>
                  <a:lnTo>
                    <a:pt x="732" y="438"/>
                  </a:lnTo>
                  <a:lnTo>
                    <a:pt x="726" y="414"/>
                  </a:lnTo>
                  <a:lnTo>
                    <a:pt x="728" y="392"/>
                  </a:lnTo>
                  <a:lnTo>
                    <a:pt x="732" y="370"/>
                  </a:lnTo>
                  <a:lnTo>
                    <a:pt x="732" y="358"/>
                  </a:lnTo>
                  <a:lnTo>
                    <a:pt x="732" y="350"/>
                  </a:lnTo>
                  <a:lnTo>
                    <a:pt x="730" y="342"/>
                  </a:lnTo>
                  <a:lnTo>
                    <a:pt x="726" y="334"/>
                  </a:lnTo>
                  <a:lnTo>
                    <a:pt x="722" y="324"/>
                  </a:lnTo>
                  <a:lnTo>
                    <a:pt x="772" y="326"/>
                  </a:lnTo>
                  <a:lnTo>
                    <a:pt x="798" y="328"/>
                  </a:lnTo>
                  <a:lnTo>
                    <a:pt x="824" y="332"/>
                  </a:lnTo>
                  <a:lnTo>
                    <a:pt x="834" y="334"/>
                  </a:lnTo>
                  <a:lnTo>
                    <a:pt x="842" y="338"/>
                  </a:lnTo>
                  <a:lnTo>
                    <a:pt x="860" y="340"/>
                  </a:lnTo>
                  <a:lnTo>
                    <a:pt x="882" y="344"/>
                  </a:lnTo>
                  <a:lnTo>
                    <a:pt x="892" y="350"/>
                  </a:lnTo>
                  <a:lnTo>
                    <a:pt x="904" y="356"/>
                  </a:lnTo>
                  <a:lnTo>
                    <a:pt x="918" y="356"/>
                  </a:lnTo>
                  <a:lnTo>
                    <a:pt x="932" y="342"/>
                  </a:lnTo>
                  <a:lnTo>
                    <a:pt x="932" y="328"/>
                  </a:lnTo>
                  <a:lnTo>
                    <a:pt x="928" y="314"/>
                  </a:lnTo>
                  <a:lnTo>
                    <a:pt x="926" y="302"/>
                  </a:lnTo>
                  <a:lnTo>
                    <a:pt x="930" y="290"/>
                  </a:lnTo>
                  <a:lnTo>
                    <a:pt x="934" y="280"/>
                  </a:lnTo>
                  <a:lnTo>
                    <a:pt x="972" y="234"/>
                  </a:lnTo>
                  <a:lnTo>
                    <a:pt x="978" y="214"/>
                  </a:lnTo>
                  <a:lnTo>
                    <a:pt x="984" y="200"/>
                  </a:lnTo>
                  <a:lnTo>
                    <a:pt x="994" y="186"/>
                  </a:lnTo>
                  <a:lnTo>
                    <a:pt x="1008" y="172"/>
                  </a:lnTo>
                  <a:lnTo>
                    <a:pt x="1012" y="160"/>
                  </a:lnTo>
                  <a:lnTo>
                    <a:pt x="1016" y="154"/>
                  </a:lnTo>
                  <a:lnTo>
                    <a:pt x="1018" y="152"/>
                  </a:lnTo>
                  <a:lnTo>
                    <a:pt x="1022" y="150"/>
                  </a:lnTo>
                  <a:lnTo>
                    <a:pt x="1034" y="150"/>
                  </a:lnTo>
                  <a:lnTo>
                    <a:pt x="1092" y="186"/>
                  </a:lnTo>
                  <a:lnTo>
                    <a:pt x="1104" y="188"/>
                  </a:lnTo>
                  <a:lnTo>
                    <a:pt x="1118" y="190"/>
                  </a:lnTo>
                  <a:lnTo>
                    <a:pt x="1134" y="194"/>
                  </a:lnTo>
                  <a:lnTo>
                    <a:pt x="1142" y="198"/>
                  </a:lnTo>
                  <a:lnTo>
                    <a:pt x="1150" y="204"/>
                  </a:lnTo>
                  <a:lnTo>
                    <a:pt x="1172" y="204"/>
                  </a:lnTo>
                  <a:lnTo>
                    <a:pt x="1184" y="204"/>
                  </a:lnTo>
                  <a:lnTo>
                    <a:pt x="1196" y="202"/>
                  </a:lnTo>
                  <a:lnTo>
                    <a:pt x="1208" y="198"/>
                  </a:lnTo>
                  <a:lnTo>
                    <a:pt x="1218" y="194"/>
                  </a:lnTo>
                  <a:lnTo>
                    <a:pt x="1226" y="186"/>
                  </a:lnTo>
                  <a:lnTo>
                    <a:pt x="1232" y="174"/>
                  </a:lnTo>
                  <a:lnTo>
                    <a:pt x="1226" y="106"/>
                  </a:lnTo>
                  <a:lnTo>
                    <a:pt x="1236" y="88"/>
                  </a:lnTo>
                  <a:lnTo>
                    <a:pt x="1246" y="76"/>
                  </a:lnTo>
                  <a:lnTo>
                    <a:pt x="1258" y="68"/>
                  </a:lnTo>
                  <a:lnTo>
                    <a:pt x="1270" y="62"/>
                  </a:lnTo>
                  <a:lnTo>
                    <a:pt x="1284" y="58"/>
                  </a:lnTo>
                  <a:lnTo>
                    <a:pt x="1298" y="56"/>
                  </a:lnTo>
                  <a:lnTo>
                    <a:pt x="1336" y="52"/>
                  </a:lnTo>
                  <a:lnTo>
                    <a:pt x="1340" y="50"/>
                  </a:lnTo>
                  <a:lnTo>
                    <a:pt x="1344" y="46"/>
                  </a:lnTo>
                  <a:lnTo>
                    <a:pt x="1352" y="36"/>
                  </a:lnTo>
                  <a:lnTo>
                    <a:pt x="1360" y="14"/>
                  </a:lnTo>
                  <a:lnTo>
                    <a:pt x="1374" y="0"/>
                  </a:lnTo>
                  <a:lnTo>
                    <a:pt x="1418" y="0"/>
                  </a:lnTo>
                  <a:lnTo>
                    <a:pt x="1420" y="2"/>
                  </a:lnTo>
                  <a:lnTo>
                    <a:pt x="1424" y="8"/>
                  </a:lnTo>
                  <a:lnTo>
                    <a:pt x="1426" y="22"/>
                  </a:lnTo>
                  <a:lnTo>
                    <a:pt x="1430" y="40"/>
                  </a:lnTo>
                  <a:lnTo>
                    <a:pt x="1436" y="58"/>
                  </a:lnTo>
                  <a:lnTo>
                    <a:pt x="1480" y="124"/>
                  </a:lnTo>
                  <a:lnTo>
                    <a:pt x="1504" y="134"/>
                  </a:lnTo>
                  <a:lnTo>
                    <a:pt x="1538" y="144"/>
                  </a:lnTo>
                  <a:lnTo>
                    <a:pt x="1568" y="164"/>
                  </a:lnTo>
                  <a:lnTo>
                    <a:pt x="1584" y="190"/>
                  </a:lnTo>
                  <a:lnTo>
                    <a:pt x="1590" y="242"/>
                  </a:lnTo>
                  <a:lnTo>
                    <a:pt x="1610" y="280"/>
                  </a:lnTo>
                  <a:lnTo>
                    <a:pt x="1612" y="298"/>
                  </a:lnTo>
                  <a:lnTo>
                    <a:pt x="1612" y="320"/>
                  </a:lnTo>
                  <a:lnTo>
                    <a:pt x="1612" y="332"/>
                  </a:lnTo>
                  <a:lnTo>
                    <a:pt x="1610" y="342"/>
                  </a:lnTo>
                  <a:lnTo>
                    <a:pt x="1606" y="354"/>
                  </a:lnTo>
                  <a:lnTo>
                    <a:pt x="1602" y="364"/>
                  </a:lnTo>
                  <a:lnTo>
                    <a:pt x="1580" y="378"/>
                  </a:lnTo>
                  <a:lnTo>
                    <a:pt x="1574" y="382"/>
                  </a:lnTo>
                  <a:lnTo>
                    <a:pt x="1572" y="386"/>
                  </a:lnTo>
                  <a:lnTo>
                    <a:pt x="1568" y="390"/>
                  </a:lnTo>
                  <a:lnTo>
                    <a:pt x="1568" y="396"/>
                  </a:lnTo>
                  <a:lnTo>
                    <a:pt x="1566" y="420"/>
                  </a:lnTo>
                  <a:lnTo>
                    <a:pt x="1570" y="440"/>
                  </a:lnTo>
                  <a:lnTo>
                    <a:pt x="1574" y="452"/>
                  </a:lnTo>
                  <a:lnTo>
                    <a:pt x="1582" y="466"/>
                  </a:lnTo>
                  <a:lnTo>
                    <a:pt x="1614" y="488"/>
                  </a:lnTo>
                  <a:lnTo>
                    <a:pt x="1662" y="500"/>
                  </a:lnTo>
                  <a:lnTo>
                    <a:pt x="1674" y="506"/>
                  </a:lnTo>
                  <a:lnTo>
                    <a:pt x="1688" y="512"/>
                  </a:lnTo>
                  <a:lnTo>
                    <a:pt x="1700" y="516"/>
                  </a:lnTo>
                  <a:lnTo>
                    <a:pt x="1714" y="520"/>
                  </a:lnTo>
                  <a:lnTo>
                    <a:pt x="1744" y="524"/>
                  </a:lnTo>
                  <a:lnTo>
                    <a:pt x="1778" y="526"/>
                  </a:lnTo>
                  <a:lnTo>
                    <a:pt x="1790" y="534"/>
                  </a:lnTo>
                  <a:lnTo>
                    <a:pt x="1806" y="546"/>
                  </a:lnTo>
                  <a:lnTo>
                    <a:pt x="1836" y="576"/>
                  </a:lnTo>
                  <a:lnTo>
                    <a:pt x="1882" y="614"/>
                  </a:lnTo>
                  <a:lnTo>
                    <a:pt x="1894" y="616"/>
                  </a:lnTo>
                  <a:lnTo>
                    <a:pt x="1906" y="620"/>
                  </a:lnTo>
                  <a:lnTo>
                    <a:pt x="1918" y="628"/>
                  </a:lnTo>
                  <a:lnTo>
                    <a:pt x="1930" y="640"/>
                  </a:lnTo>
                  <a:lnTo>
                    <a:pt x="1938" y="672"/>
                  </a:lnTo>
                  <a:lnTo>
                    <a:pt x="1944" y="690"/>
                  </a:lnTo>
                  <a:lnTo>
                    <a:pt x="1952" y="710"/>
                  </a:lnTo>
                  <a:lnTo>
                    <a:pt x="1964" y="718"/>
                  </a:lnTo>
                  <a:lnTo>
                    <a:pt x="1968" y="724"/>
                  </a:lnTo>
                  <a:lnTo>
                    <a:pt x="1974" y="736"/>
                  </a:lnTo>
                  <a:lnTo>
                    <a:pt x="1972" y="766"/>
                  </a:lnTo>
                  <a:lnTo>
                    <a:pt x="1980" y="788"/>
                  </a:lnTo>
                  <a:lnTo>
                    <a:pt x="1968" y="796"/>
                  </a:lnTo>
                  <a:lnTo>
                    <a:pt x="1960" y="804"/>
                  </a:lnTo>
                  <a:lnTo>
                    <a:pt x="1956" y="814"/>
                  </a:lnTo>
                  <a:lnTo>
                    <a:pt x="1952" y="832"/>
                  </a:lnTo>
                  <a:lnTo>
                    <a:pt x="1952" y="864"/>
                  </a:lnTo>
                  <a:lnTo>
                    <a:pt x="1958" y="902"/>
                  </a:lnTo>
                  <a:lnTo>
                    <a:pt x="1952" y="906"/>
                  </a:lnTo>
                  <a:lnTo>
                    <a:pt x="1878" y="908"/>
                  </a:lnTo>
                  <a:lnTo>
                    <a:pt x="1844" y="914"/>
                  </a:lnTo>
                  <a:lnTo>
                    <a:pt x="1830" y="918"/>
                  </a:lnTo>
                  <a:lnTo>
                    <a:pt x="1818" y="922"/>
                  </a:lnTo>
                  <a:lnTo>
                    <a:pt x="1808" y="930"/>
                  </a:lnTo>
                  <a:lnTo>
                    <a:pt x="1798" y="940"/>
                  </a:lnTo>
                  <a:lnTo>
                    <a:pt x="1792" y="952"/>
                  </a:lnTo>
                  <a:lnTo>
                    <a:pt x="1786" y="968"/>
                  </a:lnTo>
                  <a:lnTo>
                    <a:pt x="1774" y="980"/>
                  </a:lnTo>
                  <a:lnTo>
                    <a:pt x="1766" y="990"/>
                  </a:lnTo>
                  <a:lnTo>
                    <a:pt x="1760" y="1002"/>
                  </a:lnTo>
                  <a:lnTo>
                    <a:pt x="1754" y="1018"/>
                  </a:lnTo>
                  <a:lnTo>
                    <a:pt x="1744" y="1024"/>
                  </a:lnTo>
                  <a:lnTo>
                    <a:pt x="1732" y="1028"/>
                  </a:lnTo>
                  <a:lnTo>
                    <a:pt x="1710" y="1032"/>
                  </a:lnTo>
                  <a:lnTo>
                    <a:pt x="1690" y="1034"/>
                  </a:lnTo>
                  <a:lnTo>
                    <a:pt x="1672" y="1034"/>
                  </a:lnTo>
                  <a:lnTo>
                    <a:pt x="1670" y="1044"/>
                  </a:lnTo>
                  <a:lnTo>
                    <a:pt x="1664" y="1056"/>
                  </a:lnTo>
                  <a:lnTo>
                    <a:pt x="1656" y="1066"/>
                  </a:lnTo>
                  <a:lnTo>
                    <a:pt x="1648" y="1074"/>
                  </a:lnTo>
                  <a:lnTo>
                    <a:pt x="1644" y="1082"/>
                  </a:lnTo>
                  <a:lnTo>
                    <a:pt x="1644" y="1090"/>
                  </a:lnTo>
                  <a:lnTo>
                    <a:pt x="1646" y="1106"/>
                  </a:lnTo>
                  <a:lnTo>
                    <a:pt x="1652" y="1124"/>
                  </a:lnTo>
                  <a:lnTo>
                    <a:pt x="1658" y="1146"/>
                  </a:lnTo>
                  <a:lnTo>
                    <a:pt x="1660" y="1170"/>
                  </a:lnTo>
                  <a:lnTo>
                    <a:pt x="1604" y="1182"/>
                  </a:lnTo>
                  <a:lnTo>
                    <a:pt x="1592" y="1188"/>
                  </a:lnTo>
                  <a:lnTo>
                    <a:pt x="1580" y="1194"/>
                  </a:lnTo>
                  <a:lnTo>
                    <a:pt x="1560" y="1206"/>
                  </a:lnTo>
                  <a:lnTo>
                    <a:pt x="1526" y="1214"/>
                  </a:lnTo>
                  <a:lnTo>
                    <a:pt x="1490" y="1220"/>
                  </a:lnTo>
                  <a:lnTo>
                    <a:pt x="1458" y="1224"/>
                  </a:lnTo>
                  <a:lnTo>
                    <a:pt x="1426" y="1224"/>
                  </a:lnTo>
                  <a:lnTo>
                    <a:pt x="1408" y="1228"/>
                  </a:lnTo>
                  <a:lnTo>
                    <a:pt x="1396" y="1236"/>
                  </a:lnTo>
                  <a:lnTo>
                    <a:pt x="1396" y="1244"/>
                  </a:lnTo>
                  <a:lnTo>
                    <a:pt x="1398" y="1250"/>
                  </a:lnTo>
                  <a:lnTo>
                    <a:pt x="1402" y="1258"/>
                  </a:lnTo>
                  <a:lnTo>
                    <a:pt x="1412" y="1272"/>
                  </a:lnTo>
                  <a:lnTo>
                    <a:pt x="1406" y="1280"/>
                  </a:lnTo>
                  <a:lnTo>
                    <a:pt x="1404" y="1288"/>
                  </a:lnTo>
                  <a:lnTo>
                    <a:pt x="1404" y="1294"/>
                  </a:lnTo>
                  <a:lnTo>
                    <a:pt x="1408" y="1302"/>
                  </a:lnTo>
                  <a:lnTo>
                    <a:pt x="1412" y="1308"/>
                  </a:lnTo>
                  <a:lnTo>
                    <a:pt x="1420" y="1314"/>
                  </a:lnTo>
                  <a:lnTo>
                    <a:pt x="1438" y="1328"/>
                  </a:lnTo>
                  <a:lnTo>
                    <a:pt x="1460" y="1360"/>
                  </a:lnTo>
                  <a:lnTo>
                    <a:pt x="1468" y="1364"/>
                  </a:lnTo>
                  <a:lnTo>
                    <a:pt x="1474" y="1370"/>
                  </a:lnTo>
                  <a:lnTo>
                    <a:pt x="1476" y="1374"/>
                  </a:lnTo>
                  <a:lnTo>
                    <a:pt x="1476" y="1380"/>
                  </a:lnTo>
                  <a:lnTo>
                    <a:pt x="1476" y="1396"/>
                  </a:lnTo>
                  <a:lnTo>
                    <a:pt x="1464" y="1408"/>
                  </a:lnTo>
                  <a:lnTo>
                    <a:pt x="1444" y="1418"/>
                  </a:lnTo>
                  <a:lnTo>
                    <a:pt x="1438" y="1422"/>
                  </a:lnTo>
                  <a:lnTo>
                    <a:pt x="1434" y="1426"/>
                  </a:lnTo>
                  <a:lnTo>
                    <a:pt x="1430" y="1432"/>
                  </a:lnTo>
                  <a:lnTo>
                    <a:pt x="1428" y="1438"/>
                  </a:lnTo>
                  <a:lnTo>
                    <a:pt x="1428" y="1460"/>
                  </a:lnTo>
                  <a:lnTo>
                    <a:pt x="1434" y="1466"/>
                  </a:lnTo>
                  <a:lnTo>
                    <a:pt x="1442" y="1476"/>
                  </a:lnTo>
                  <a:lnTo>
                    <a:pt x="1448" y="1488"/>
                  </a:lnTo>
                  <a:lnTo>
                    <a:pt x="1450" y="1496"/>
                  </a:lnTo>
                  <a:lnTo>
                    <a:pt x="1450" y="1504"/>
                  </a:lnTo>
                  <a:lnTo>
                    <a:pt x="1440" y="1510"/>
                  </a:lnTo>
                  <a:lnTo>
                    <a:pt x="1430" y="1512"/>
                  </a:lnTo>
                  <a:lnTo>
                    <a:pt x="1416" y="1516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76" name="Freeform 34"/>
            <p:cNvSpPr/>
            <p:nvPr/>
          </p:nvSpPr>
          <p:spPr bwMode="auto">
            <a:xfrm>
              <a:off x="3882721" y="362648"/>
              <a:ext cx="3464796" cy="2964464"/>
            </a:xfrm>
            <a:custGeom>
              <a:avLst/>
              <a:gdLst>
                <a:gd name="T0" fmla="*/ 538 w 2182"/>
                <a:gd name="T1" fmla="*/ 1714 h 1868"/>
                <a:gd name="T2" fmla="*/ 526 w 2182"/>
                <a:gd name="T3" fmla="*/ 1632 h 1868"/>
                <a:gd name="T4" fmla="*/ 362 w 2182"/>
                <a:gd name="T5" fmla="*/ 1664 h 1868"/>
                <a:gd name="T6" fmla="*/ 286 w 2182"/>
                <a:gd name="T7" fmla="*/ 1690 h 1868"/>
                <a:gd name="T8" fmla="*/ 168 w 2182"/>
                <a:gd name="T9" fmla="*/ 1576 h 1868"/>
                <a:gd name="T10" fmla="*/ 220 w 2182"/>
                <a:gd name="T11" fmla="*/ 1468 h 1868"/>
                <a:gd name="T12" fmla="*/ 66 w 2182"/>
                <a:gd name="T13" fmla="*/ 1450 h 1868"/>
                <a:gd name="T14" fmla="*/ 20 w 2182"/>
                <a:gd name="T15" fmla="*/ 1304 h 1868"/>
                <a:gd name="T16" fmla="*/ 400 w 2182"/>
                <a:gd name="T17" fmla="*/ 1336 h 1868"/>
                <a:gd name="T18" fmla="*/ 594 w 2182"/>
                <a:gd name="T19" fmla="*/ 1418 h 1868"/>
                <a:gd name="T20" fmla="*/ 724 w 2182"/>
                <a:gd name="T21" fmla="*/ 1354 h 1868"/>
                <a:gd name="T22" fmla="*/ 828 w 2182"/>
                <a:gd name="T23" fmla="*/ 1308 h 1868"/>
                <a:gd name="T24" fmla="*/ 1006 w 2182"/>
                <a:gd name="T25" fmla="*/ 1300 h 1868"/>
                <a:gd name="T26" fmla="*/ 1170 w 2182"/>
                <a:gd name="T27" fmla="*/ 1170 h 1868"/>
                <a:gd name="T28" fmla="*/ 1178 w 2182"/>
                <a:gd name="T29" fmla="*/ 1032 h 1868"/>
                <a:gd name="T30" fmla="*/ 1260 w 2182"/>
                <a:gd name="T31" fmla="*/ 1006 h 1868"/>
                <a:gd name="T32" fmla="*/ 1410 w 2182"/>
                <a:gd name="T33" fmla="*/ 924 h 1868"/>
                <a:gd name="T34" fmla="*/ 1524 w 2182"/>
                <a:gd name="T35" fmla="*/ 876 h 1868"/>
                <a:gd name="T36" fmla="*/ 1632 w 2182"/>
                <a:gd name="T37" fmla="*/ 776 h 1868"/>
                <a:gd name="T38" fmla="*/ 1798 w 2182"/>
                <a:gd name="T39" fmla="*/ 740 h 1868"/>
                <a:gd name="T40" fmla="*/ 1712 w 2182"/>
                <a:gd name="T41" fmla="*/ 614 h 1868"/>
                <a:gd name="T42" fmla="*/ 1586 w 2182"/>
                <a:gd name="T43" fmla="*/ 646 h 1868"/>
                <a:gd name="T44" fmla="*/ 1456 w 2182"/>
                <a:gd name="T45" fmla="*/ 650 h 1868"/>
                <a:gd name="T46" fmla="*/ 1480 w 2182"/>
                <a:gd name="T47" fmla="*/ 512 h 1868"/>
                <a:gd name="T48" fmla="*/ 1602 w 2182"/>
                <a:gd name="T49" fmla="*/ 428 h 1868"/>
                <a:gd name="T50" fmla="*/ 1698 w 2182"/>
                <a:gd name="T51" fmla="*/ 250 h 1868"/>
                <a:gd name="T52" fmla="*/ 1738 w 2182"/>
                <a:gd name="T53" fmla="*/ 108 h 1868"/>
                <a:gd name="T54" fmla="*/ 1736 w 2182"/>
                <a:gd name="T55" fmla="*/ 20 h 1868"/>
                <a:gd name="T56" fmla="*/ 1800 w 2182"/>
                <a:gd name="T57" fmla="*/ 42 h 1868"/>
                <a:gd name="T58" fmla="*/ 1848 w 2182"/>
                <a:gd name="T59" fmla="*/ 80 h 1868"/>
                <a:gd name="T60" fmla="*/ 1926 w 2182"/>
                <a:gd name="T61" fmla="*/ 178 h 1868"/>
                <a:gd name="T62" fmla="*/ 2052 w 2182"/>
                <a:gd name="T63" fmla="*/ 152 h 1868"/>
                <a:gd name="T64" fmla="*/ 2136 w 2182"/>
                <a:gd name="T65" fmla="*/ 246 h 1868"/>
                <a:gd name="T66" fmla="*/ 2136 w 2182"/>
                <a:gd name="T67" fmla="*/ 440 h 1868"/>
                <a:gd name="T68" fmla="*/ 2118 w 2182"/>
                <a:gd name="T69" fmla="*/ 476 h 1868"/>
                <a:gd name="T70" fmla="*/ 2064 w 2182"/>
                <a:gd name="T71" fmla="*/ 514 h 1868"/>
                <a:gd name="T72" fmla="*/ 2020 w 2182"/>
                <a:gd name="T73" fmla="*/ 674 h 1868"/>
                <a:gd name="T74" fmla="*/ 2068 w 2182"/>
                <a:gd name="T75" fmla="*/ 716 h 1868"/>
                <a:gd name="T76" fmla="*/ 2026 w 2182"/>
                <a:gd name="T77" fmla="*/ 796 h 1868"/>
                <a:gd name="T78" fmla="*/ 1968 w 2182"/>
                <a:gd name="T79" fmla="*/ 828 h 1868"/>
                <a:gd name="T80" fmla="*/ 2054 w 2182"/>
                <a:gd name="T81" fmla="*/ 986 h 1868"/>
                <a:gd name="T82" fmla="*/ 2154 w 2182"/>
                <a:gd name="T83" fmla="*/ 1034 h 1868"/>
                <a:gd name="T84" fmla="*/ 2156 w 2182"/>
                <a:gd name="T85" fmla="*/ 1130 h 1868"/>
                <a:gd name="T86" fmla="*/ 2054 w 2182"/>
                <a:gd name="T87" fmla="*/ 1170 h 1868"/>
                <a:gd name="T88" fmla="*/ 1920 w 2182"/>
                <a:gd name="T89" fmla="*/ 1272 h 1868"/>
                <a:gd name="T90" fmla="*/ 1850 w 2182"/>
                <a:gd name="T91" fmla="*/ 1260 h 1868"/>
                <a:gd name="T92" fmla="*/ 1786 w 2182"/>
                <a:gd name="T93" fmla="*/ 1338 h 1868"/>
                <a:gd name="T94" fmla="*/ 1696 w 2182"/>
                <a:gd name="T95" fmla="*/ 1206 h 1868"/>
                <a:gd name="T96" fmla="*/ 1524 w 2182"/>
                <a:gd name="T97" fmla="*/ 1346 h 1868"/>
                <a:gd name="T98" fmla="*/ 1494 w 2182"/>
                <a:gd name="T99" fmla="*/ 1334 h 1868"/>
                <a:gd name="T100" fmla="*/ 1424 w 2182"/>
                <a:gd name="T101" fmla="*/ 1310 h 1868"/>
                <a:gd name="T102" fmla="*/ 1392 w 2182"/>
                <a:gd name="T103" fmla="*/ 1430 h 1868"/>
                <a:gd name="T104" fmla="*/ 1288 w 2182"/>
                <a:gd name="T105" fmla="*/ 1520 h 1868"/>
                <a:gd name="T106" fmla="*/ 1140 w 2182"/>
                <a:gd name="T107" fmla="*/ 1612 h 1868"/>
                <a:gd name="T108" fmla="*/ 1076 w 2182"/>
                <a:gd name="T109" fmla="*/ 1650 h 1868"/>
                <a:gd name="T110" fmla="*/ 988 w 2182"/>
                <a:gd name="T111" fmla="*/ 1790 h 1868"/>
                <a:gd name="T112" fmla="*/ 838 w 2182"/>
                <a:gd name="T113" fmla="*/ 1810 h 1868"/>
                <a:gd name="T114" fmla="*/ 814 w 2182"/>
                <a:gd name="T115" fmla="*/ 1666 h 1868"/>
                <a:gd name="T116" fmla="*/ 732 w 2182"/>
                <a:gd name="T117" fmla="*/ 1678 h 1868"/>
                <a:gd name="T118" fmla="*/ 662 w 2182"/>
                <a:gd name="T119" fmla="*/ 1816 h 186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182" h="1868">
                  <a:moveTo>
                    <a:pt x="556" y="1868"/>
                  </a:moveTo>
                  <a:lnTo>
                    <a:pt x="556" y="1868"/>
                  </a:lnTo>
                  <a:lnTo>
                    <a:pt x="518" y="1832"/>
                  </a:lnTo>
                  <a:lnTo>
                    <a:pt x="498" y="1792"/>
                  </a:lnTo>
                  <a:lnTo>
                    <a:pt x="500" y="1764"/>
                  </a:lnTo>
                  <a:lnTo>
                    <a:pt x="502" y="1754"/>
                  </a:lnTo>
                  <a:lnTo>
                    <a:pt x="506" y="1744"/>
                  </a:lnTo>
                  <a:lnTo>
                    <a:pt x="512" y="1736"/>
                  </a:lnTo>
                  <a:lnTo>
                    <a:pt x="518" y="1728"/>
                  </a:lnTo>
                  <a:lnTo>
                    <a:pt x="528" y="1720"/>
                  </a:lnTo>
                  <a:lnTo>
                    <a:pt x="538" y="1714"/>
                  </a:lnTo>
                  <a:lnTo>
                    <a:pt x="556" y="1698"/>
                  </a:lnTo>
                  <a:lnTo>
                    <a:pt x="572" y="1674"/>
                  </a:lnTo>
                  <a:lnTo>
                    <a:pt x="570" y="1658"/>
                  </a:lnTo>
                  <a:lnTo>
                    <a:pt x="562" y="1646"/>
                  </a:lnTo>
                  <a:lnTo>
                    <a:pt x="556" y="1638"/>
                  </a:lnTo>
                  <a:lnTo>
                    <a:pt x="548" y="1634"/>
                  </a:lnTo>
                  <a:lnTo>
                    <a:pt x="542" y="1632"/>
                  </a:lnTo>
                  <a:lnTo>
                    <a:pt x="534" y="1630"/>
                  </a:lnTo>
                  <a:lnTo>
                    <a:pt x="526" y="1632"/>
                  </a:lnTo>
                  <a:lnTo>
                    <a:pt x="506" y="1638"/>
                  </a:lnTo>
                  <a:lnTo>
                    <a:pt x="482" y="1658"/>
                  </a:lnTo>
                  <a:lnTo>
                    <a:pt x="448" y="1674"/>
                  </a:lnTo>
                  <a:lnTo>
                    <a:pt x="442" y="1668"/>
                  </a:lnTo>
                  <a:lnTo>
                    <a:pt x="436" y="1664"/>
                  </a:lnTo>
                  <a:lnTo>
                    <a:pt x="426" y="1658"/>
                  </a:lnTo>
                  <a:lnTo>
                    <a:pt x="384" y="1658"/>
                  </a:lnTo>
                  <a:lnTo>
                    <a:pt x="370" y="1660"/>
                  </a:lnTo>
                  <a:lnTo>
                    <a:pt x="362" y="1664"/>
                  </a:lnTo>
                  <a:lnTo>
                    <a:pt x="356" y="1672"/>
                  </a:lnTo>
                  <a:lnTo>
                    <a:pt x="352" y="1682"/>
                  </a:lnTo>
                  <a:lnTo>
                    <a:pt x="350" y="1700"/>
                  </a:lnTo>
                  <a:lnTo>
                    <a:pt x="348" y="1722"/>
                  </a:lnTo>
                  <a:lnTo>
                    <a:pt x="342" y="1726"/>
                  </a:lnTo>
                  <a:lnTo>
                    <a:pt x="336" y="1726"/>
                  </a:lnTo>
                  <a:lnTo>
                    <a:pt x="330" y="1726"/>
                  </a:lnTo>
                  <a:lnTo>
                    <a:pt x="324" y="1724"/>
                  </a:lnTo>
                  <a:lnTo>
                    <a:pt x="314" y="1718"/>
                  </a:lnTo>
                  <a:lnTo>
                    <a:pt x="306" y="1716"/>
                  </a:lnTo>
                  <a:lnTo>
                    <a:pt x="286" y="1690"/>
                  </a:lnTo>
                  <a:lnTo>
                    <a:pt x="270" y="1674"/>
                  </a:lnTo>
                  <a:lnTo>
                    <a:pt x="262" y="1654"/>
                  </a:lnTo>
                  <a:lnTo>
                    <a:pt x="252" y="1638"/>
                  </a:lnTo>
                  <a:lnTo>
                    <a:pt x="248" y="1632"/>
                  </a:lnTo>
                  <a:lnTo>
                    <a:pt x="242" y="1626"/>
                  </a:lnTo>
                  <a:lnTo>
                    <a:pt x="234" y="1624"/>
                  </a:lnTo>
                  <a:lnTo>
                    <a:pt x="226" y="1620"/>
                  </a:lnTo>
                  <a:lnTo>
                    <a:pt x="190" y="1582"/>
                  </a:lnTo>
                  <a:lnTo>
                    <a:pt x="168" y="1576"/>
                  </a:lnTo>
                  <a:lnTo>
                    <a:pt x="170" y="1568"/>
                  </a:lnTo>
                  <a:lnTo>
                    <a:pt x="172" y="1560"/>
                  </a:lnTo>
                  <a:lnTo>
                    <a:pt x="178" y="1554"/>
                  </a:lnTo>
                  <a:lnTo>
                    <a:pt x="184" y="1548"/>
                  </a:lnTo>
                  <a:lnTo>
                    <a:pt x="198" y="1538"/>
                  </a:lnTo>
                  <a:lnTo>
                    <a:pt x="206" y="1532"/>
                  </a:lnTo>
                  <a:lnTo>
                    <a:pt x="212" y="1526"/>
                  </a:lnTo>
                  <a:lnTo>
                    <a:pt x="226" y="1496"/>
                  </a:lnTo>
                  <a:lnTo>
                    <a:pt x="226" y="1484"/>
                  </a:lnTo>
                  <a:lnTo>
                    <a:pt x="224" y="1474"/>
                  </a:lnTo>
                  <a:lnTo>
                    <a:pt x="220" y="1468"/>
                  </a:lnTo>
                  <a:lnTo>
                    <a:pt x="216" y="1464"/>
                  </a:lnTo>
                  <a:lnTo>
                    <a:pt x="182" y="1464"/>
                  </a:lnTo>
                  <a:lnTo>
                    <a:pt x="150" y="1468"/>
                  </a:lnTo>
                  <a:lnTo>
                    <a:pt x="120" y="1474"/>
                  </a:lnTo>
                  <a:lnTo>
                    <a:pt x="92" y="1484"/>
                  </a:lnTo>
                  <a:lnTo>
                    <a:pt x="84" y="1490"/>
                  </a:lnTo>
                  <a:lnTo>
                    <a:pt x="76" y="1492"/>
                  </a:lnTo>
                  <a:lnTo>
                    <a:pt x="70" y="1492"/>
                  </a:lnTo>
                  <a:lnTo>
                    <a:pt x="64" y="1492"/>
                  </a:lnTo>
                  <a:lnTo>
                    <a:pt x="66" y="1450"/>
                  </a:lnTo>
                  <a:lnTo>
                    <a:pt x="50" y="1428"/>
                  </a:lnTo>
                  <a:lnTo>
                    <a:pt x="14" y="1398"/>
                  </a:lnTo>
                  <a:lnTo>
                    <a:pt x="14" y="1386"/>
                  </a:lnTo>
                  <a:lnTo>
                    <a:pt x="18" y="1376"/>
                  </a:lnTo>
                  <a:lnTo>
                    <a:pt x="26" y="1358"/>
                  </a:lnTo>
                  <a:lnTo>
                    <a:pt x="24" y="1328"/>
                  </a:lnTo>
                  <a:lnTo>
                    <a:pt x="24" y="1316"/>
                  </a:lnTo>
                  <a:lnTo>
                    <a:pt x="20" y="1304"/>
                  </a:lnTo>
                  <a:lnTo>
                    <a:pt x="0" y="1278"/>
                  </a:lnTo>
                  <a:lnTo>
                    <a:pt x="0" y="1244"/>
                  </a:lnTo>
                  <a:lnTo>
                    <a:pt x="100" y="1268"/>
                  </a:lnTo>
                  <a:lnTo>
                    <a:pt x="274" y="1270"/>
                  </a:lnTo>
                  <a:lnTo>
                    <a:pt x="306" y="1278"/>
                  </a:lnTo>
                  <a:lnTo>
                    <a:pt x="326" y="1284"/>
                  </a:lnTo>
                  <a:lnTo>
                    <a:pt x="344" y="1290"/>
                  </a:lnTo>
                  <a:lnTo>
                    <a:pt x="400" y="1336"/>
                  </a:lnTo>
                  <a:lnTo>
                    <a:pt x="414" y="1342"/>
                  </a:lnTo>
                  <a:lnTo>
                    <a:pt x="466" y="1350"/>
                  </a:lnTo>
                  <a:lnTo>
                    <a:pt x="490" y="1366"/>
                  </a:lnTo>
                  <a:lnTo>
                    <a:pt x="556" y="1388"/>
                  </a:lnTo>
                  <a:lnTo>
                    <a:pt x="562" y="1392"/>
                  </a:lnTo>
                  <a:lnTo>
                    <a:pt x="568" y="1398"/>
                  </a:lnTo>
                  <a:lnTo>
                    <a:pt x="584" y="1412"/>
                  </a:lnTo>
                  <a:lnTo>
                    <a:pt x="594" y="1418"/>
                  </a:lnTo>
                  <a:lnTo>
                    <a:pt x="604" y="1420"/>
                  </a:lnTo>
                  <a:lnTo>
                    <a:pt x="614" y="1418"/>
                  </a:lnTo>
                  <a:lnTo>
                    <a:pt x="628" y="1412"/>
                  </a:lnTo>
                  <a:lnTo>
                    <a:pt x="632" y="1406"/>
                  </a:lnTo>
                  <a:lnTo>
                    <a:pt x="638" y="1400"/>
                  </a:lnTo>
                  <a:lnTo>
                    <a:pt x="650" y="1392"/>
                  </a:lnTo>
                  <a:lnTo>
                    <a:pt x="666" y="1386"/>
                  </a:lnTo>
                  <a:lnTo>
                    <a:pt x="680" y="1380"/>
                  </a:lnTo>
                  <a:lnTo>
                    <a:pt x="696" y="1368"/>
                  </a:lnTo>
                  <a:lnTo>
                    <a:pt x="708" y="1360"/>
                  </a:lnTo>
                  <a:lnTo>
                    <a:pt x="724" y="1354"/>
                  </a:lnTo>
                  <a:lnTo>
                    <a:pt x="746" y="1350"/>
                  </a:lnTo>
                  <a:lnTo>
                    <a:pt x="746" y="1346"/>
                  </a:lnTo>
                  <a:lnTo>
                    <a:pt x="750" y="1344"/>
                  </a:lnTo>
                  <a:lnTo>
                    <a:pt x="758" y="1340"/>
                  </a:lnTo>
                  <a:lnTo>
                    <a:pt x="768" y="1336"/>
                  </a:lnTo>
                  <a:lnTo>
                    <a:pt x="778" y="1332"/>
                  </a:lnTo>
                  <a:lnTo>
                    <a:pt x="784" y="1332"/>
                  </a:lnTo>
                  <a:lnTo>
                    <a:pt x="792" y="1328"/>
                  </a:lnTo>
                  <a:lnTo>
                    <a:pt x="806" y="1320"/>
                  </a:lnTo>
                  <a:lnTo>
                    <a:pt x="820" y="1310"/>
                  </a:lnTo>
                  <a:lnTo>
                    <a:pt x="828" y="1308"/>
                  </a:lnTo>
                  <a:lnTo>
                    <a:pt x="836" y="1306"/>
                  </a:lnTo>
                  <a:lnTo>
                    <a:pt x="848" y="1300"/>
                  </a:lnTo>
                  <a:lnTo>
                    <a:pt x="862" y="1296"/>
                  </a:lnTo>
                  <a:lnTo>
                    <a:pt x="876" y="1296"/>
                  </a:lnTo>
                  <a:lnTo>
                    <a:pt x="894" y="1296"/>
                  </a:lnTo>
                  <a:lnTo>
                    <a:pt x="918" y="1302"/>
                  </a:lnTo>
                  <a:lnTo>
                    <a:pt x="952" y="1306"/>
                  </a:lnTo>
                  <a:lnTo>
                    <a:pt x="970" y="1306"/>
                  </a:lnTo>
                  <a:lnTo>
                    <a:pt x="986" y="1306"/>
                  </a:lnTo>
                  <a:lnTo>
                    <a:pt x="1000" y="1302"/>
                  </a:lnTo>
                  <a:lnTo>
                    <a:pt x="1006" y="1300"/>
                  </a:lnTo>
                  <a:lnTo>
                    <a:pt x="1010" y="1296"/>
                  </a:lnTo>
                  <a:lnTo>
                    <a:pt x="1028" y="1294"/>
                  </a:lnTo>
                  <a:lnTo>
                    <a:pt x="1044" y="1286"/>
                  </a:lnTo>
                  <a:lnTo>
                    <a:pt x="1060" y="1278"/>
                  </a:lnTo>
                  <a:lnTo>
                    <a:pt x="1074" y="1266"/>
                  </a:lnTo>
                  <a:lnTo>
                    <a:pt x="1086" y="1254"/>
                  </a:lnTo>
                  <a:lnTo>
                    <a:pt x="1100" y="1240"/>
                  </a:lnTo>
                  <a:lnTo>
                    <a:pt x="1122" y="1212"/>
                  </a:lnTo>
                  <a:lnTo>
                    <a:pt x="1156" y="1182"/>
                  </a:lnTo>
                  <a:lnTo>
                    <a:pt x="1170" y="1170"/>
                  </a:lnTo>
                  <a:lnTo>
                    <a:pt x="1186" y="1158"/>
                  </a:lnTo>
                  <a:lnTo>
                    <a:pt x="1202" y="1150"/>
                  </a:lnTo>
                  <a:lnTo>
                    <a:pt x="1210" y="1146"/>
                  </a:lnTo>
                  <a:lnTo>
                    <a:pt x="1218" y="1138"/>
                  </a:lnTo>
                  <a:lnTo>
                    <a:pt x="1216" y="1112"/>
                  </a:lnTo>
                  <a:lnTo>
                    <a:pt x="1182" y="1080"/>
                  </a:lnTo>
                  <a:lnTo>
                    <a:pt x="1176" y="1058"/>
                  </a:lnTo>
                  <a:lnTo>
                    <a:pt x="1178" y="1032"/>
                  </a:lnTo>
                  <a:lnTo>
                    <a:pt x="1180" y="1020"/>
                  </a:lnTo>
                  <a:lnTo>
                    <a:pt x="1182" y="1010"/>
                  </a:lnTo>
                  <a:lnTo>
                    <a:pt x="1186" y="1002"/>
                  </a:lnTo>
                  <a:lnTo>
                    <a:pt x="1192" y="994"/>
                  </a:lnTo>
                  <a:lnTo>
                    <a:pt x="1200" y="986"/>
                  </a:lnTo>
                  <a:lnTo>
                    <a:pt x="1212" y="982"/>
                  </a:lnTo>
                  <a:lnTo>
                    <a:pt x="1214" y="978"/>
                  </a:lnTo>
                  <a:lnTo>
                    <a:pt x="1216" y="976"/>
                  </a:lnTo>
                  <a:lnTo>
                    <a:pt x="1220" y="978"/>
                  </a:lnTo>
                  <a:lnTo>
                    <a:pt x="1226" y="982"/>
                  </a:lnTo>
                  <a:lnTo>
                    <a:pt x="1260" y="1006"/>
                  </a:lnTo>
                  <a:lnTo>
                    <a:pt x="1286" y="1014"/>
                  </a:lnTo>
                  <a:lnTo>
                    <a:pt x="1314" y="1014"/>
                  </a:lnTo>
                  <a:lnTo>
                    <a:pt x="1326" y="1010"/>
                  </a:lnTo>
                  <a:lnTo>
                    <a:pt x="1336" y="1002"/>
                  </a:lnTo>
                  <a:lnTo>
                    <a:pt x="1348" y="992"/>
                  </a:lnTo>
                  <a:lnTo>
                    <a:pt x="1358" y="980"/>
                  </a:lnTo>
                  <a:lnTo>
                    <a:pt x="1380" y="956"/>
                  </a:lnTo>
                  <a:lnTo>
                    <a:pt x="1398" y="932"/>
                  </a:lnTo>
                  <a:lnTo>
                    <a:pt x="1404" y="928"/>
                  </a:lnTo>
                  <a:lnTo>
                    <a:pt x="1410" y="924"/>
                  </a:lnTo>
                  <a:lnTo>
                    <a:pt x="1416" y="924"/>
                  </a:lnTo>
                  <a:lnTo>
                    <a:pt x="1424" y="922"/>
                  </a:lnTo>
                  <a:lnTo>
                    <a:pt x="1438" y="924"/>
                  </a:lnTo>
                  <a:lnTo>
                    <a:pt x="1454" y="926"/>
                  </a:lnTo>
                  <a:lnTo>
                    <a:pt x="1464" y="918"/>
                  </a:lnTo>
                  <a:lnTo>
                    <a:pt x="1472" y="914"/>
                  </a:lnTo>
                  <a:lnTo>
                    <a:pt x="1492" y="906"/>
                  </a:lnTo>
                  <a:lnTo>
                    <a:pt x="1518" y="882"/>
                  </a:lnTo>
                  <a:lnTo>
                    <a:pt x="1522" y="880"/>
                  </a:lnTo>
                  <a:lnTo>
                    <a:pt x="1524" y="876"/>
                  </a:lnTo>
                  <a:lnTo>
                    <a:pt x="1530" y="866"/>
                  </a:lnTo>
                  <a:lnTo>
                    <a:pt x="1534" y="848"/>
                  </a:lnTo>
                  <a:lnTo>
                    <a:pt x="1540" y="832"/>
                  </a:lnTo>
                  <a:lnTo>
                    <a:pt x="1546" y="822"/>
                  </a:lnTo>
                  <a:lnTo>
                    <a:pt x="1554" y="816"/>
                  </a:lnTo>
                  <a:lnTo>
                    <a:pt x="1562" y="812"/>
                  </a:lnTo>
                  <a:lnTo>
                    <a:pt x="1580" y="806"/>
                  </a:lnTo>
                  <a:lnTo>
                    <a:pt x="1594" y="804"/>
                  </a:lnTo>
                  <a:lnTo>
                    <a:pt x="1610" y="798"/>
                  </a:lnTo>
                  <a:lnTo>
                    <a:pt x="1620" y="786"/>
                  </a:lnTo>
                  <a:lnTo>
                    <a:pt x="1632" y="776"/>
                  </a:lnTo>
                  <a:lnTo>
                    <a:pt x="1646" y="768"/>
                  </a:lnTo>
                  <a:lnTo>
                    <a:pt x="1660" y="760"/>
                  </a:lnTo>
                  <a:lnTo>
                    <a:pt x="1670" y="754"/>
                  </a:lnTo>
                  <a:lnTo>
                    <a:pt x="1680" y="752"/>
                  </a:lnTo>
                  <a:lnTo>
                    <a:pt x="1696" y="750"/>
                  </a:lnTo>
                  <a:lnTo>
                    <a:pt x="1712" y="750"/>
                  </a:lnTo>
                  <a:lnTo>
                    <a:pt x="1746" y="752"/>
                  </a:lnTo>
                  <a:lnTo>
                    <a:pt x="1776" y="756"/>
                  </a:lnTo>
                  <a:lnTo>
                    <a:pt x="1792" y="748"/>
                  </a:lnTo>
                  <a:lnTo>
                    <a:pt x="1798" y="740"/>
                  </a:lnTo>
                  <a:lnTo>
                    <a:pt x="1802" y="730"/>
                  </a:lnTo>
                  <a:lnTo>
                    <a:pt x="1804" y="720"/>
                  </a:lnTo>
                  <a:lnTo>
                    <a:pt x="1804" y="712"/>
                  </a:lnTo>
                  <a:lnTo>
                    <a:pt x="1802" y="702"/>
                  </a:lnTo>
                  <a:lnTo>
                    <a:pt x="1798" y="694"/>
                  </a:lnTo>
                  <a:lnTo>
                    <a:pt x="1790" y="680"/>
                  </a:lnTo>
                  <a:lnTo>
                    <a:pt x="1764" y="656"/>
                  </a:lnTo>
                  <a:lnTo>
                    <a:pt x="1718" y="628"/>
                  </a:lnTo>
                  <a:lnTo>
                    <a:pt x="1716" y="622"/>
                  </a:lnTo>
                  <a:lnTo>
                    <a:pt x="1712" y="614"/>
                  </a:lnTo>
                  <a:lnTo>
                    <a:pt x="1702" y="604"/>
                  </a:lnTo>
                  <a:lnTo>
                    <a:pt x="1688" y="590"/>
                  </a:lnTo>
                  <a:lnTo>
                    <a:pt x="1656" y="590"/>
                  </a:lnTo>
                  <a:lnTo>
                    <a:pt x="1640" y="608"/>
                  </a:lnTo>
                  <a:lnTo>
                    <a:pt x="1610" y="608"/>
                  </a:lnTo>
                  <a:lnTo>
                    <a:pt x="1604" y="644"/>
                  </a:lnTo>
                  <a:lnTo>
                    <a:pt x="1596" y="646"/>
                  </a:lnTo>
                  <a:lnTo>
                    <a:pt x="1586" y="646"/>
                  </a:lnTo>
                  <a:lnTo>
                    <a:pt x="1578" y="644"/>
                  </a:lnTo>
                  <a:lnTo>
                    <a:pt x="1570" y="642"/>
                  </a:lnTo>
                  <a:lnTo>
                    <a:pt x="1554" y="634"/>
                  </a:lnTo>
                  <a:lnTo>
                    <a:pt x="1544" y="630"/>
                  </a:lnTo>
                  <a:lnTo>
                    <a:pt x="1516" y="630"/>
                  </a:lnTo>
                  <a:lnTo>
                    <a:pt x="1504" y="634"/>
                  </a:lnTo>
                  <a:lnTo>
                    <a:pt x="1494" y="640"/>
                  </a:lnTo>
                  <a:lnTo>
                    <a:pt x="1476" y="654"/>
                  </a:lnTo>
                  <a:lnTo>
                    <a:pt x="1466" y="654"/>
                  </a:lnTo>
                  <a:lnTo>
                    <a:pt x="1456" y="650"/>
                  </a:lnTo>
                  <a:lnTo>
                    <a:pt x="1450" y="646"/>
                  </a:lnTo>
                  <a:lnTo>
                    <a:pt x="1446" y="640"/>
                  </a:lnTo>
                  <a:lnTo>
                    <a:pt x="1442" y="634"/>
                  </a:lnTo>
                  <a:lnTo>
                    <a:pt x="1440" y="628"/>
                  </a:lnTo>
                  <a:lnTo>
                    <a:pt x="1440" y="616"/>
                  </a:lnTo>
                  <a:lnTo>
                    <a:pt x="1470" y="588"/>
                  </a:lnTo>
                  <a:lnTo>
                    <a:pt x="1468" y="556"/>
                  </a:lnTo>
                  <a:lnTo>
                    <a:pt x="1470" y="544"/>
                  </a:lnTo>
                  <a:lnTo>
                    <a:pt x="1470" y="532"/>
                  </a:lnTo>
                  <a:lnTo>
                    <a:pt x="1480" y="512"/>
                  </a:lnTo>
                  <a:lnTo>
                    <a:pt x="1488" y="494"/>
                  </a:lnTo>
                  <a:lnTo>
                    <a:pt x="1488" y="472"/>
                  </a:lnTo>
                  <a:lnTo>
                    <a:pt x="1490" y="456"/>
                  </a:lnTo>
                  <a:lnTo>
                    <a:pt x="1494" y="440"/>
                  </a:lnTo>
                  <a:lnTo>
                    <a:pt x="1502" y="426"/>
                  </a:lnTo>
                  <a:lnTo>
                    <a:pt x="1522" y="426"/>
                  </a:lnTo>
                  <a:lnTo>
                    <a:pt x="1546" y="430"/>
                  </a:lnTo>
                  <a:lnTo>
                    <a:pt x="1574" y="432"/>
                  </a:lnTo>
                  <a:lnTo>
                    <a:pt x="1588" y="430"/>
                  </a:lnTo>
                  <a:lnTo>
                    <a:pt x="1602" y="428"/>
                  </a:lnTo>
                  <a:lnTo>
                    <a:pt x="1616" y="424"/>
                  </a:lnTo>
                  <a:lnTo>
                    <a:pt x="1628" y="416"/>
                  </a:lnTo>
                  <a:lnTo>
                    <a:pt x="1642" y="404"/>
                  </a:lnTo>
                  <a:lnTo>
                    <a:pt x="1658" y="390"/>
                  </a:lnTo>
                  <a:lnTo>
                    <a:pt x="1672" y="376"/>
                  </a:lnTo>
                  <a:lnTo>
                    <a:pt x="1684" y="362"/>
                  </a:lnTo>
                  <a:lnTo>
                    <a:pt x="1684" y="332"/>
                  </a:lnTo>
                  <a:lnTo>
                    <a:pt x="1686" y="296"/>
                  </a:lnTo>
                  <a:lnTo>
                    <a:pt x="1688" y="278"/>
                  </a:lnTo>
                  <a:lnTo>
                    <a:pt x="1692" y="262"/>
                  </a:lnTo>
                  <a:lnTo>
                    <a:pt x="1698" y="250"/>
                  </a:lnTo>
                  <a:lnTo>
                    <a:pt x="1702" y="246"/>
                  </a:lnTo>
                  <a:lnTo>
                    <a:pt x="1708" y="242"/>
                  </a:lnTo>
                  <a:lnTo>
                    <a:pt x="1714" y="232"/>
                  </a:lnTo>
                  <a:lnTo>
                    <a:pt x="1720" y="220"/>
                  </a:lnTo>
                  <a:lnTo>
                    <a:pt x="1724" y="198"/>
                  </a:lnTo>
                  <a:lnTo>
                    <a:pt x="1730" y="176"/>
                  </a:lnTo>
                  <a:lnTo>
                    <a:pt x="1736" y="166"/>
                  </a:lnTo>
                  <a:lnTo>
                    <a:pt x="1742" y="158"/>
                  </a:lnTo>
                  <a:lnTo>
                    <a:pt x="1742" y="116"/>
                  </a:lnTo>
                  <a:lnTo>
                    <a:pt x="1738" y="108"/>
                  </a:lnTo>
                  <a:lnTo>
                    <a:pt x="1716" y="82"/>
                  </a:lnTo>
                  <a:lnTo>
                    <a:pt x="1696" y="72"/>
                  </a:lnTo>
                  <a:lnTo>
                    <a:pt x="1696" y="62"/>
                  </a:lnTo>
                  <a:lnTo>
                    <a:pt x="1698" y="54"/>
                  </a:lnTo>
                  <a:lnTo>
                    <a:pt x="1702" y="46"/>
                  </a:lnTo>
                  <a:lnTo>
                    <a:pt x="1706" y="40"/>
                  </a:lnTo>
                  <a:lnTo>
                    <a:pt x="1712" y="34"/>
                  </a:lnTo>
                  <a:lnTo>
                    <a:pt x="1720" y="28"/>
                  </a:lnTo>
                  <a:lnTo>
                    <a:pt x="1736" y="20"/>
                  </a:lnTo>
                  <a:lnTo>
                    <a:pt x="1744" y="20"/>
                  </a:lnTo>
                  <a:lnTo>
                    <a:pt x="1750" y="16"/>
                  </a:lnTo>
                  <a:lnTo>
                    <a:pt x="1764" y="10"/>
                  </a:lnTo>
                  <a:lnTo>
                    <a:pt x="1778" y="4"/>
                  </a:lnTo>
                  <a:lnTo>
                    <a:pt x="1784" y="2"/>
                  </a:lnTo>
                  <a:lnTo>
                    <a:pt x="1794" y="0"/>
                  </a:lnTo>
                  <a:lnTo>
                    <a:pt x="1794" y="6"/>
                  </a:lnTo>
                  <a:lnTo>
                    <a:pt x="1796" y="8"/>
                  </a:lnTo>
                  <a:lnTo>
                    <a:pt x="1804" y="16"/>
                  </a:lnTo>
                  <a:lnTo>
                    <a:pt x="1800" y="42"/>
                  </a:lnTo>
                  <a:lnTo>
                    <a:pt x="1792" y="52"/>
                  </a:lnTo>
                  <a:lnTo>
                    <a:pt x="1786" y="58"/>
                  </a:lnTo>
                  <a:lnTo>
                    <a:pt x="1782" y="66"/>
                  </a:lnTo>
                  <a:lnTo>
                    <a:pt x="1780" y="78"/>
                  </a:lnTo>
                  <a:lnTo>
                    <a:pt x="1804" y="96"/>
                  </a:lnTo>
                  <a:lnTo>
                    <a:pt x="1810" y="104"/>
                  </a:lnTo>
                  <a:lnTo>
                    <a:pt x="1816" y="110"/>
                  </a:lnTo>
                  <a:lnTo>
                    <a:pt x="1826" y="114"/>
                  </a:lnTo>
                  <a:lnTo>
                    <a:pt x="1842" y="116"/>
                  </a:lnTo>
                  <a:lnTo>
                    <a:pt x="1848" y="80"/>
                  </a:lnTo>
                  <a:lnTo>
                    <a:pt x="1856" y="80"/>
                  </a:lnTo>
                  <a:lnTo>
                    <a:pt x="1866" y="80"/>
                  </a:lnTo>
                  <a:lnTo>
                    <a:pt x="1878" y="84"/>
                  </a:lnTo>
                  <a:lnTo>
                    <a:pt x="1892" y="92"/>
                  </a:lnTo>
                  <a:lnTo>
                    <a:pt x="1900" y="104"/>
                  </a:lnTo>
                  <a:lnTo>
                    <a:pt x="1904" y="122"/>
                  </a:lnTo>
                  <a:lnTo>
                    <a:pt x="1908" y="140"/>
                  </a:lnTo>
                  <a:lnTo>
                    <a:pt x="1914" y="160"/>
                  </a:lnTo>
                  <a:lnTo>
                    <a:pt x="1920" y="168"/>
                  </a:lnTo>
                  <a:lnTo>
                    <a:pt x="1926" y="178"/>
                  </a:lnTo>
                  <a:lnTo>
                    <a:pt x="1938" y="184"/>
                  </a:lnTo>
                  <a:lnTo>
                    <a:pt x="1968" y="182"/>
                  </a:lnTo>
                  <a:lnTo>
                    <a:pt x="1978" y="178"/>
                  </a:lnTo>
                  <a:lnTo>
                    <a:pt x="1988" y="174"/>
                  </a:lnTo>
                  <a:lnTo>
                    <a:pt x="2010" y="172"/>
                  </a:lnTo>
                  <a:lnTo>
                    <a:pt x="2022" y="168"/>
                  </a:lnTo>
                  <a:lnTo>
                    <a:pt x="2032" y="166"/>
                  </a:lnTo>
                  <a:lnTo>
                    <a:pt x="2042" y="160"/>
                  </a:lnTo>
                  <a:lnTo>
                    <a:pt x="2052" y="152"/>
                  </a:lnTo>
                  <a:lnTo>
                    <a:pt x="2060" y="138"/>
                  </a:lnTo>
                  <a:lnTo>
                    <a:pt x="2068" y="128"/>
                  </a:lnTo>
                  <a:lnTo>
                    <a:pt x="2076" y="122"/>
                  </a:lnTo>
                  <a:lnTo>
                    <a:pt x="2084" y="118"/>
                  </a:lnTo>
                  <a:lnTo>
                    <a:pt x="2094" y="120"/>
                  </a:lnTo>
                  <a:lnTo>
                    <a:pt x="2104" y="124"/>
                  </a:lnTo>
                  <a:lnTo>
                    <a:pt x="2114" y="132"/>
                  </a:lnTo>
                  <a:lnTo>
                    <a:pt x="2126" y="146"/>
                  </a:lnTo>
                  <a:lnTo>
                    <a:pt x="2146" y="200"/>
                  </a:lnTo>
                  <a:lnTo>
                    <a:pt x="2142" y="220"/>
                  </a:lnTo>
                  <a:lnTo>
                    <a:pt x="2136" y="246"/>
                  </a:lnTo>
                  <a:lnTo>
                    <a:pt x="2128" y="274"/>
                  </a:lnTo>
                  <a:lnTo>
                    <a:pt x="2118" y="296"/>
                  </a:lnTo>
                  <a:lnTo>
                    <a:pt x="2118" y="320"/>
                  </a:lnTo>
                  <a:lnTo>
                    <a:pt x="2142" y="366"/>
                  </a:lnTo>
                  <a:lnTo>
                    <a:pt x="2140" y="374"/>
                  </a:lnTo>
                  <a:lnTo>
                    <a:pt x="2138" y="384"/>
                  </a:lnTo>
                  <a:lnTo>
                    <a:pt x="2130" y="406"/>
                  </a:lnTo>
                  <a:lnTo>
                    <a:pt x="2128" y="418"/>
                  </a:lnTo>
                  <a:lnTo>
                    <a:pt x="2130" y="428"/>
                  </a:lnTo>
                  <a:lnTo>
                    <a:pt x="2136" y="440"/>
                  </a:lnTo>
                  <a:lnTo>
                    <a:pt x="2140" y="444"/>
                  </a:lnTo>
                  <a:lnTo>
                    <a:pt x="2148" y="450"/>
                  </a:lnTo>
                  <a:lnTo>
                    <a:pt x="2150" y="462"/>
                  </a:lnTo>
                  <a:lnTo>
                    <a:pt x="2150" y="476"/>
                  </a:lnTo>
                  <a:lnTo>
                    <a:pt x="2148" y="510"/>
                  </a:lnTo>
                  <a:lnTo>
                    <a:pt x="2126" y="514"/>
                  </a:lnTo>
                  <a:lnTo>
                    <a:pt x="2122" y="508"/>
                  </a:lnTo>
                  <a:lnTo>
                    <a:pt x="2118" y="502"/>
                  </a:lnTo>
                  <a:lnTo>
                    <a:pt x="2116" y="492"/>
                  </a:lnTo>
                  <a:lnTo>
                    <a:pt x="2118" y="476"/>
                  </a:lnTo>
                  <a:lnTo>
                    <a:pt x="2114" y="466"/>
                  </a:lnTo>
                  <a:lnTo>
                    <a:pt x="2108" y="458"/>
                  </a:lnTo>
                  <a:lnTo>
                    <a:pt x="2094" y="460"/>
                  </a:lnTo>
                  <a:lnTo>
                    <a:pt x="2086" y="462"/>
                  </a:lnTo>
                  <a:lnTo>
                    <a:pt x="2084" y="466"/>
                  </a:lnTo>
                  <a:lnTo>
                    <a:pt x="2082" y="470"/>
                  </a:lnTo>
                  <a:lnTo>
                    <a:pt x="2084" y="484"/>
                  </a:lnTo>
                  <a:lnTo>
                    <a:pt x="2082" y="492"/>
                  </a:lnTo>
                  <a:lnTo>
                    <a:pt x="2078" y="500"/>
                  </a:lnTo>
                  <a:lnTo>
                    <a:pt x="2064" y="514"/>
                  </a:lnTo>
                  <a:lnTo>
                    <a:pt x="2054" y="528"/>
                  </a:lnTo>
                  <a:lnTo>
                    <a:pt x="2046" y="544"/>
                  </a:lnTo>
                  <a:lnTo>
                    <a:pt x="2042" y="564"/>
                  </a:lnTo>
                  <a:lnTo>
                    <a:pt x="2034" y="576"/>
                  </a:lnTo>
                  <a:lnTo>
                    <a:pt x="2024" y="586"/>
                  </a:lnTo>
                  <a:lnTo>
                    <a:pt x="2012" y="598"/>
                  </a:lnTo>
                  <a:lnTo>
                    <a:pt x="2002" y="606"/>
                  </a:lnTo>
                  <a:lnTo>
                    <a:pt x="2000" y="642"/>
                  </a:lnTo>
                  <a:lnTo>
                    <a:pt x="2008" y="654"/>
                  </a:lnTo>
                  <a:lnTo>
                    <a:pt x="2020" y="674"/>
                  </a:lnTo>
                  <a:lnTo>
                    <a:pt x="2054" y="694"/>
                  </a:lnTo>
                  <a:lnTo>
                    <a:pt x="2078" y="692"/>
                  </a:lnTo>
                  <a:lnTo>
                    <a:pt x="2094" y="668"/>
                  </a:lnTo>
                  <a:lnTo>
                    <a:pt x="2100" y="680"/>
                  </a:lnTo>
                  <a:lnTo>
                    <a:pt x="2104" y="690"/>
                  </a:lnTo>
                  <a:lnTo>
                    <a:pt x="2106" y="702"/>
                  </a:lnTo>
                  <a:lnTo>
                    <a:pt x="2086" y="708"/>
                  </a:lnTo>
                  <a:lnTo>
                    <a:pt x="2068" y="716"/>
                  </a:lnTo>
                  <a:lnTo>
                    <a:pt x="2068" y="724"/>
                  </a:lnTo>
                  <a:lnTo>
                    <a:pt x="2070" y="732"/>
                  </a:lnTo>
                  <a:lnTo>
                    <a:pt x="2070" y="738"/>
                  </a:lnTo>
                  <a:lnTo>
                    <a:pt x="2074" y="742"/>
                  </a:lnTo>
                  <a:lnTo>
                    <a:pt x="2078" y="748"/>
                  </a:lnTo>
                  <a:lnTo>
                    <a:pt x="2084" y="750"/>
                  </a:lnTo>
                  <a:lnTo>
                    <a:pt x="2064" y="778"/>
                  </a:lnTo>
                  <a:lnTo>
                    <a:pt x="2052" y="790"/>
                  </a:lnTo>
                  <a:lnTo>
                    <a:pt x="2040" y="800"/>
                  </a:lnTo>
                  <a:lnTo>
                    <a:pt x="2026" y="796"/>
                  </a:lnTo>
                  <a:lnTo>
                    <a:pt x="1986" y="770"/>
                  </a:lnTo>
                  <a:lnTo>
                    <a:pt x="1968" y="770"/>
                  </a:lnTo>
                  <a:lnTo>
                    <a:pt x="1960" y="780"/>
                  </a:lnTo>
                  <a:lnTo>
                    <a:pt x="1958" y="786"/>
                  </a:lnTo>
                  <a:lnTo>
                    <a:pt x="1956" y="792"/>
                  </a:lnTo>
                  <a:lnTo>
                    <a:pt x="1958" y="818"/>
                  </a:lnTo>
                  <a:lnTo>
                    <a:pt x="1962" y="824"/>
                  </a:lnTo>
                  <a:lnTo>
                    <a:pt x="1968" y="828"/>
                  </a:lnTo>
                  <a:lnTo>
                    <a:pt x="1982" y="838"/>
                  </a:lnTo>
                  <a:lnTo>
                    <a:pt x="2000" y="852"/>
                  </a:lnTo>
                  <a:lnTo>
                    <a:pt x="2008" y="860"/>
                  </a:lnTo>
                  <a:lnTo>
                    <a:pt x="2016" y="870"/>
                  </a:lnTo>
                  <a:lnTo>
                    <a:pt x="2016" y="908"/>
                  </a:lnTo>
                  <a:lnTo>
                    <a:pt x="2024" y="920"/>
                  </a:lnTo>
                  <a:lnTo>
                    <a:pt x="2032" y="938"/>
                  </a:lnTo>
                  <a:lnTo>
                    <a:pt x="2046" y="976"/>
                  </a:lnTo>
                  <a:lnTo>
                    <a:pt x="2054" y="986"/>
                  </a:lnTo>
                  <a:lnTo>
                    <a:pt x="2070" y="986"/>
                  </a:lnTo>
                  <a:lnTo>
                    <a:pt x="2084" y="958"/>
                  </a:lnTo>
                  <a:lnTo>
                    <a:pt x="2110" y="940"/>
                  </a:lnTo>
                  <a:lnTo>
                    <a:pt x="2124" y="962"/>
                  </a:lnTo>
                  <a:lnTo>
                    <a:pt x="2134" y="976"/>
                  </a:lnTo>
                  <a:lnTo>
                    <a:pt x="2142" y="994"/>
                  </a:lnTo>
                  <a:lnTo>
                    <a:pt x="2144" y="1010"/>
                  </a:lnTo>
                  <a:lnTo>
                    <a:pt x="2150" y="1026"/>
                  </a:lnTo>
                  <a:lnTo>
                    <a:pt x="2154" y="1034"/>
                  </a:lnTo>
                  <a:lnTo>
                    <a:pt x="2160" y="1040"/>
                  </a:lnTo>
                  <a:lnTo>
                    <a:pt x="2168" y="1048"/>
                  </a:lnTo>
                  <a:lnTo>
                    <a:pt x="2178" y="1054"/>
                  </a:lnTo>
                  <a:lnTo>
                    <a:pt x="2182" y="1062"/>
                  </a:lnTo>
                  <a:lnTo>
                    <a:pt x="2180" y="1074"/>
                  </a:lnTo>
                  <a:lnTo>
                    <a:pt x="2180" y="1088"/>
                  </a:lnTo>
                  <a:lnTo>
                    <a:pt x="2180" y="1120"/>
                  </a:lnTo>
                  <a:lnTo>
                    <a:pt x="2168" y="1132"/>
                  </a:lnTo>
                  <a:lnTo>
                    <a:pt x="2156" y="1130"/>
                  </a:lnTo>
                  <a:lnTo>
                    <a:pt x="2150" y="1126"/>
                  </a:lnTo>
                  <a:lnTo>
                    <a:pt x="2138" y="1120"/>
                  </a:lnTo>
                  <a:lnTo>
                    <a:pt x="2108" y="1122"/>
                  </a:lnTo>
                  <a:lnTo>
                    <a:pt x="2096" y="1124"/>
                  </a:lnTo>
                  <a:lnTo>
                    <a:pt x="2088" y="1128"/>
                  </a:lnTo>
                  <a:lnTo>
                    <a:pt x="2080" y="1134"/>
                  </a:lnTo>
                  <a:lnTo>
                    <a:pt x="2074" y="1140"/>
                  </a:lnTo>
                  <a:lnTo>
                    <a:pt x="2062" y="1162"/>
                  </a:lnTo>
                  <a:lnTo>
                    <a:pt x="2058" y="1166"/>
                  </a:lnTo>
                  <a:lnTo>
                    <a:pt x="2054" y="1170"/>
                  </a:lnTo>
                  <a:lnTo>
                    <a:pt x="2052" y="1176"/>
                  </a:lnTo>
                  <a:lnTo>
                    <a:pt x="2046" y="1182"/>
                  </a:lnTo>
                  <a:lnTo>
                    <a:pt x="2028" y="1196"/>
                  </a:lnTo>
                  <a:lnTo>
                    <a:pt x="1994" y="1218"/>
                  </a:lnTo>
                  <a:lnTo>
                    <a:pt x="1988" y="1228"/>
                  </a:lnTo>
                  <a:lnTo>
                    <a:pt x="1974" y="1238"/>
                  </a:lnTo>
                  <a:lnTo>
                    <a:pt x="1948" y="1256"/>
                  </a:lnTo>
                  <a:lnTo>
                    <a:pt x="1938" y="1268"/>
                  </a:lnTo>
                  <a:lnTo>
                    <a:pt x="1920" y="1272"/>
                  </a:lnTo>
                  <a:lnTo>
                    <a:pt x="1902" y="1254"/>
                  </a:lnTo>
                  <a:lnTo>
                    <a:pt x="1894" y="1236"/>
                  </a:lnTo>
                  <a:lnTo>
                    <a:pt x="1890" y="1230"/>
                  </a:lnTo>
                  <a:lnTo>
                    <a:pt x="1884" y="1226"/>
                  </a:lnTo>
                  <a:lnTo>
                    <a:pt x="1880" y="1222"/>
                  </a:lnTo>
                  <a:lnTo>
                    <a:pt x="1874" y="1222"/>
                  </a:lnTo>
                  <a:lnTo>
                    <a:pt x="1860" y="1220"/>
                  </a:lnTo>
                  <a:lnTo>
                    <a:pt x="1856" y="1228"/>
                  </a:lnTo>
                  <a:lnTo>
                    <a:pt x="1854" y="1238"/>
                  </a:lnTo>
                  <a:lnTo>
                    <a:pt x="1852" y="1248"/>
                  </a:lnTo>
                  <a:lnTo>
                    <a:pt x="1850" y="1260"/>
                  </a:lnTo>
                  <a:lnTo>
                    <a:pt x="1852" y="1270"/>
                  </a:lnTo>
                  <a:lnTo>
                    <a:pt x="1854" y="1282"/>
                  </a:lnTo>
                  <a:lnTo>
                    <a:pt x="1860" y="1292"/>
                  </a:lnTo>
                  <a:lnTo>
                    <a:pt x="1868" y="1302"/>
                  </a:lnTo>
                  <a:lnTo>
                    <a:pt x="1872" y="1344"/>
                  </a:lnTo>
                  <a:lnTo>
                    <a:pt x="1846" y="1346"/>
                  </a:lnTo>
                  <a:lnTo>
                    <a:pt x="1824" y="1348"/>
                  </a:lnTo>
                  <a:lnTo>
                    <a:pt x="1812" y="1346"/>
                  </a:lnTo>
                  <a:lnTo>
                    <a:pt x="1802" y="1344"/>
                  </a:lnTo>
                  <a:lnTo>
                    <a:pt x="1794" y="1342"/>
                  </a:lnTo>
                  <a:lnTo>
                    <a:pt x="1786" y="1338"/>
                  </a:lnTo>
                  <a:lnTo>
                    <a:pt x="1782" y="1316"/>
                  </a:lnTo>
                  <a:lnTo>
                    <a:pt x="1776" y="1302"/>
                  </a:lnTo>
                  <a:lnTo>
                    <a:pt x="1768" y="1292"/>
                  </a:lnTo>
                  <a:lnTo>
                    <a:pt x="1758" y="1280"/>
                  </a:lnTo>
                  <a:lnTo>
                    <a:pt x="1732" y="1222"/>
                  </a:lnTo>
                  <a:lnTo>
                    <a:pt x="1720" y="1210"/>
                  </a:lnTo>
                  <a:lnTo>
                    <a:pt x="1712" y="1206"/>
                  </a:lnTo>
                  <a:lnTo>
                    <a:pt x="1706" y="1206"/>
                  </a:lnTo>
                  <a:lnTo>
                    <a:pt x="1696" y="1206"/>
                  </a:lnTo>
                  <a:lnTo>
                    <a:pt x="1684" y="1216"/>
                  </a:lnTo>
                  <a:lnTo>
                    <a:pt x="1670" y="1226"/>
                  </a:lnTo>
                  <a:lnTo>
                    <a:pt x="1658" y="1234"/>
                  </a:lnTo>
                  <a:lnTo>
                    <a:pt x="1646" y="1244"/>
                  </a:lnTo>
                  <a:lnTo>
                    <a:pt x="1642" y="1256"/>
                  </a:lnTo>
                  <a:lnTo>
                    <a:pt x="1640" y="1270"/>
                  </a:lnTo>
                  <a:lnTo>
                    <a:pt x="1640" y="1288"/>
                  </a:lnTo>
                  <a:lnTo>
                    <a:pt x="1644" y="1306"/>
                  </a:lnTo>
                  <a:lnTo>
                    <a:pt x="1580" y="1312"/>
                  </a:lnTo>
                  <a:lnTo>
                    <a:pt x="1524" y="1346"/>
                  </a:lnTo>
                  <a:lnTo>
                    <a:pt x="1516" y="1362"/>
                  </a:lnTo>
                  <a:lnTo>
                    <a:pt x="1510" y="1368"/>
                  </a:lnTo>
                  <a:lnTo>
                    <a:pt x="1508" y="1370"/>
                  </a:lnTo>
                  <a:lnTo>
                    <a:pt x="1504" y="1370"/>
                  </a:lnTo>
                  <a:lnTo>
                    <a:pt x="1492" y="1362"/>
                  </a:lnTo>
                  <a:lnTo>
                    <a:pt x="1486" y="1356"/>
                  </a:lnTo>
                  <a:lnTo>
                    <a:pt x="1484" y="1348"/>
                  </a:lnTo>
                  <a:lnTo>
                    <a:pt x="1482" y="1342"/>
                  </a:lnTo>
                  <a:lnTo>
                    <a:pt x="1494" y="1334"/>
                  </a:lnTo>
                  <a:lnTo>
                    <a:pt x="1492" y="1322"/>
                  </a:lnTo>
                  <a:lnTo>
                    <a:pt x="1490" y="1312"/>
                  </a:lnTo>
                  <a:lnTo>
                    <a:pt x="1486" y="1304"/>
                  </a:lnTo>
                  <a:lnTo>
                    <a:pt x="1480" y="1298"/>
                  </a:lnTo>
                  <a:lnTo>
                    <a:pt x="1474" y="1292"/>
                  </a:lnTo>
                  <a:lnTo>
                    <a:pt x="1466" y="1288"/>
                  </a:lnTo>
                  <a:lnTo>
                    <a:pt x="1458" y="1286"/>
                  </a:lnTo>
                  <a:lnTo>
                    <a:pt x="1450" y="1286"/>
                  </a:lnTo>
                  <a:lnTo>
                    <a:pt x="1440" y="1290"/>
                  </a:lnTo>
                  <a:lnTo>
                    <a:pt x="1434" y="1296"/>
                  </a:lnTo>
                  <a:lnTo>
                    <a:pt x="1428" y="1302"/>
                  </a:lnTo>
                  <a:lnTo>
                    <a:pt x="1424" y="1310"/>
                  </a:lnTo>
                  <a:lnTo>
                    <a:pt x="1424" y="1318"/>
                  </a:lnTo>
                  <a:lnTo>
                    <a:pt x="1424" y="1328"/>
                  </a:lnTo>
                  <a:lnTo>
                    <a:pt x="1428" y="1352"/>
                  </a:lnTo>
                  <a:lnTo>
                    <a:pt x="1408" y="1356"/>
                  </a:lnTo>
                  <a:lnTo>
                    <a:pt x="1404" y="1362"/>
                  </a:lnTo>
                  <a:lnTo>
                    <a:pt x="1402" y="1370"/>
                  </a:lnTo>
                  <a:lnTo>
                    <a:pt x="1392" y="1374"/>
                  </a:lnTo>
                  <a:lnTo>
                    <a:pt x="1392" y="1430"/>
                  </a:lnTo>
                  <a:lnTo>
                    <a:pt x="1412" y="1454"/>
                  </a:lnTo>
                  <a:lnTo>
                    <a:pt x="1412" y="1472"/>
                  </a:lnTo>
                  <a:lnTo>
                    <a:pt x="1402" y="1490"/>
                  </a:lnTo>
                  <a:lnTo>
                    <a:pt x="1380" y="1504"/>
                  </a:lnTo>
                  <a:lnTo>
                    <a:pt x="1356" y="1510"/>
                  </a:lnTo>
                  <a:lnTo>
                    <a:pt x="1336" y="1514"/>
                  </a:lnTo>
                  <a:lnTo>
                    <a:pt x="1314" y="1514"/>
                  </a:lnTo>
                  <a:lnTo>
                    <a:pt x="1298" y="1516"/>
                  </a:lnTo>
                  <a:lnTo>
                    <a:pt x="1288" y="1520"/>
                  </a:lnTo>
                  <a:lnTo>
                    <a:pt x="1280" y="1526"/>
                  </a:lnTo>
                  <a:lnTo>
                    <a:pt x="1270" y="1534"/>
                  </a:lnTo>
                  <a:lnTo>
                    <a:pt x="1256" y="1546"/>
                  </a:lnTo>
                  <a:lnTo>
                    <a:pt x="1244" y="1566"/>
                  </a:lnTo>
                  <a:lnTo>
                    <a:pt x="1228" y="1586"/>
                  </a:lnTo>
                  <a:lnTo>
                    <a:pt x="1192" y="1626"/>
                  </a:lnTo>
                  <a:lnTo>
                    <a:pt x="1168" y="1610"/>
                  </a:lnTo>
                  <a:lnTo>
                    <a:pt x="1140" y="1612"/>
                  </a:lnTo>
                  <a:lnTo>
                    <a:pt x="1136" y="1626"/>
                  </a:lnTo>
                  <a:lnTo>
                    <a:pt x="1132" y="1632"/>
                  </a:lnTo>
                  <a:lnTo>
                    <a:pt x="1128" y="1636"/>
                  </a:lnTo>
                  <a:lnTo>
                    <a:pt x="1124" y="1630"/>
                  </a:lnTo>
                  <a:lnTo>
                    <a:pt x="1118" y="1626"/>
                  </a:lnTo>
                  <a:lnTo>
                    <a:pt x="1108" y="1622"/>
                  </a:lnTo>
                  <a:lnTo>
                    <a:pt x="1100" y="1622"/>
                  </a:lnTo>
                  <a:lnTo>
                    <a:pt x="1092" y="1622"/>
                  </a:lnTo>
                  <a:lnTo>
                    <a:pt x="1088" y="1632"/>
                  </a:lnTo>
                  <a:lnTo>
                    <a:pt x="1082" y="1640"/>
                  </a:lnTo>
                  <a:lnTo>
                    <a:pt x="1076" y="1650"/>
                  </a:lnTo>
                  <a:lnTo>
                    <a:pt x="1066" y="1658"/>
                  </a:lnTo>
                  <a:lnTo>
                    <a:pt x="1056" y="1664"/>
                  </a:lnTo>
                  <a:lnTo>
                    <a:pt x="1046" y="1674"/>
                  </a:lnTo>
                  <a:lnTo>
                    <a:pt x="1038" y="1684"/>
                  </a:lnTo>
                  <a:lnTo>
                    <a:pt x="1030" y="1696"/>
                  </a:lnTo>
                  <a:lnTo>
                    <a:pt x="1014" y="1718"/>
                  </a:lnTo>
                  <a:lnTo>
                    <a:pt x="1004" y="1728"/>
                  </a:lnTo>
                  <a:lnTo>
                    <a:pt x="994" y="1736"/>
                  </a:lnTo>
                  <a:lnTo>
                    <a:pt x="990" y="1748"/>
                  </a:lnTo>
                  <a:lnTo>
                    <a:pt x="988" y="1760"/>
                  </a:lnTo>
                  <a:lnTo>
                    <a:pt x="988" y="1790"/>
                  </a:lnTo>
                  <a:lnTo>
                    <a:pt x="988" y="1798"/>
                  </a:lnTo>
                  <a:lnTo>
                    <a:pt x="988" y="1812"/>
                  </a:lnTo>
                  <a:lnTo>
                    <a:pt x="982" y="1836"/>
                  </a:lnTo>
                  <a:lnTo>
                    <a:pt x="976" y="1840"/>
                  </a:lnTo>
                  <a:lnTo>
                    <a:pt x="946" y="1838"/>
                  </a:lnTo>
                  <a:lnTo>
                    <a:pt x="920" y="1834"/>
                  </a:lnTo>
                  <a:lnTo>
                    <a:pt x="870" y="1826"/>
                  </a:lnTo>
                  <a:lnTo>
                    <a:pt x="838" y="1810"/>
                  </a:lnTo>
                  <a:lnTo>
                    <a:pt x="820" y="1790"/>
                  </a:lnTo>
                  <a:lnTo>
                    <a:pt x="784" y="1782"/>
                  </a:lnTo>
                  <a:lnTo>
                    <a:pt x="784" y="1752"/>
                  </a:lnTo>
                  <a:lnTo>
                    <a:pt x="796" y="1734"/>
                  </a:lnTo>
                  <a:lnTo>
                    <a:pt x="808" y="1716"/>
                  </a:lnTo>
                  <a:lnTo>
                    <a:pt x="816" y="1696"/>
                  </a:lnTo>
                  <a:lnTo>
                    <a:pt x="818" y="1686"/>
                  </a:lnTo>
                  <a:lnTo>
                    <a:pt x="818" y="1676"/>
                  </a:lnTo>
                  <a:lnTo>
                    <a:pt x="814" y="1666"/>
                  </a:lnTo>
                  <a:lnTo>
                    <a:pt x="810" y="1660"/>
                  </a:lnTo>
                  <a:lnTo>
                    <a:pt x="804" y="1656"/>
                  </a:lnTo>
                  <a:lnTo>
                    <a:pt x="798" y="1652"/>
                  </a:lnTo>
                  <a:lnTo>
                    <a:pt x="784" y="1652"/>
                  </a:lnTo>
                  <a:lnTo>
                    <a:pt x="772" y="1652"/>
                  </a:lnTo>
                  <a:lnTo>
                    <a:pt x="764" y="1656"/>
                  </a:lnTo>
                  <a:lnTo>
                    <a:pt x="758" y="1660"/>
                  </a:lnTo>
                  <a:lnTo>
                    <a:pt x="740" y="1662"/>
                  </a:lnTo>
                  <a:lnTo>
                    <a:pt x="734" y="1664"/>
                  </a:lnTo>
                  <a:lnTo>
                    <a:pt x="732" y="1668"/>
                  </a:lnTo>
                  <a:lnTo>
                    <a:pt x="732" y="1678"/>
                  </a:lnTo>
                  <a:lnTo>
                    <a:pt x="730" y="1700"/>
                  </a:lnTo>
                  <a:lnTo>
                    <a:pt x="722" y="1708"/>
                  </a:lnTo>
                  <a:lnTo>
                    <a:pt x="718" y="1720"/>
                  </a:lnTo>
                  <a:lnTo>
                    <a:pt x="698" y="1756"/>
                  </a:lnTo>
                  <a:lnTo>
                    <a:pt x="700" y="1796"/>
                  </a:lnTo>
                  <a:lnTo>
                    <a:pt x="688" y="1810"/>
                  </a:lnTo>
                  <a:lnTo>
                    <a:pt x="672" y="1814"/>
                  </a:lnTo>
                  <a:lnTo>
                    <a:pt x="662" y="1816"/>
                  </a:lnTo>
                  <a:lnTo>
                    <a:pt x="654" y="1822"/>
                  </a:lnTo>
                  <a:lnTo>
                    <a:pt x="644" y="1830"/>
                  </a:lnTo>
                  <a:lnTo>
                    <a:pt x="618" y="1836"/>
                  </a:lnTo>
                  <a:lnTo>
                    <a:pt x="590" y="1842"/>
                  </a:lnTo>
                  <a:lnTo>
                    <a:pt x="580" y="1850"/>
                  </a:lnTo>
                  <a:lnTo>
                    <a:pt x="572" y="1856"/>
                  </a:lnTo>
                  <a:lnTo>
                    <a:pt x="566" y="1864"/>
                  </a:lnTo>
                  <a:lnTo>
                    <a:pt x="556" y="1868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77" name="Freeform 35"/>
            <p:cNvSpPr/>
            <p:nvPr/>
          </p:nvSpPr>
          <p:spPr bwMode="auto">
            <a:xfrm>
              <a:off x="6347161" y="2600170"/>
              <a:ext cx="368552" cy="419156"/>
            </a:xfrm>
            <a:custGeom>
              <a:avLst/>
              <a:gdLst>
                <a:gd name="T0" fmla="*/ 196 w 232"/>
                <a:gd name="T1" fmla="*/ 264 h 264"/>
                <a:gd name="T2" fmla="*/ 170 w 232"/>
                <a:gd name="T3" fmla="*/ 248 h 264"/>
                <a:gd name="T4" fmla="*/ 158 w 232"/>
                <a:gd name="T5" fmla="*/ 238 h 264"/>
                <a:gd name="T6" fmla="*/ 148 w 232"/>
                <a:gd name="T7" fmla="*/ 218 h 264"/>
                <a:gd name="T8" fmla="*/ 144 w 232"/>
                <a:gd name="T9" fmla="*/ 186 h 264"/>
                <a:gd name="T10" fmla="*/ 140 w 232"/>
                <a:gd name="T11" fmla="*/ 178 h 264"/>
                <a:gd name="T12" fmla="*/ 136 w 232"/>
                <a:gd name="T13" fmla="*/ 166 h 264"/>
                <a:gd name="T14" fmla="*/ 116 w 232"/>
                <a:gd name="T15" fmla="*/ 148 h 264"/>
                <a:gd name="T16" fmla="*/ 100 w 232"/>
                <a:gd name="T17" fmla="*/ 140 h 264"/>
                <a:gd name="T18" fmla="*/ 82 w 232"/>
                <a:gd name="T19" fmla="*/ 140 h 264"/>
                <a:gd name="T20" fmla="*/ 62 w 232"/>
                <a:gd name="T21" fmla="*/ 144 h 264"/>
                <a:gd name="T22" fmla="*/ 50 w 232"/>
                <a:gd name="T23" fmla="*/ 158 h 264"/>
                <a:gd name="T24" fmla="*/ 0 w 232"/>
                <a:gd name="T25" fmla="*/ 160 h 264"/>
                <a:gd name="T26" fmla="*/ 0 w 232"/>
                <a:gd name="T27" fmla="*/ 146 h 264"/>
                <a:gd name="T28" fmla="*/ 2 w 232"/>
                <a:gd name="T29" fmla="*/ 130 h 264"/>
                <a:gd name="T30" fmla="*/ 10 w 232"/>
                <a:gd name="T31" fmla="*/ 124 h 264"/>
                <a:gd name="T32" fmla="*/ 18 w 232"/>
                <a:gd name="T33" fmla="*/ 122 h 264"/>
                <a:gd name="T34" fmla="*/ 40 w 232"/>
                <a:gd name="T35" fmla="*/ 104 h 264"/>
                <a:gd name="T36" fmla="*/ 44 w 232"/>
                <a:gd name="T37" fmla="*/ 88 h 264"/>
                <a:gd name="T38" fmla="*/ 42 w 232"/>
                <a:gd name="T39" fmla="*/ 76 h 264"/>
                <a:gd name="T40" fmla="*/ 34 w 232"/>
                <a:gd name="T41" fmla="*/ 60 h 264"/>
                <a:gd name="T42" fmla="*/ 34 w 232"/>
                <a:gd name="T43" fmla="*/ 56 h 264"/>
                <a:gd name="T44" fmla="*/ 70 w 232"/>
                <a:gd name="T45" fmla="*/ 32 h 264"/>
                <a:gd name="T46" fmla="*/ 82 w 232"/>
                <a:gd name="T47" fmla="*/ 22 h 264"/>
                <a:gd name="T48" fmla="*/ 86 w 232"/>
                <a:gd name="T49" fmla="*/ 6 h 264"/>
                <a:gd name="T50" fmla="*/ 100 w 232"/>
                <a:gd name="T51" fmla="*/ 0 h 264"/>
                <a:gd name="T52" fmla="*/ 118 w 232"/>
                <a:gd name="T53" fmla="*/ 16 h 264"/>
                <a:gd name="T54" fmla="*/ 154 w 232"/>
                <a:gd name="T55" fmla="*/ 20 h 264"/>
                <a:gd name="T56" fmla="*/ 150 w 232"/>
                <a:gd name="T57" fmla="*/ 32 h 264"/>
                <a:gd name="T58" fmla="*/ 150 w 232"/>
                <a:gd name="T59" fmla="*/ 74 h 264"/>
                <a:gd name="T60" fmla="*/ 156 w 232"/>
                <a:gd name="T61" fmla="*/ 94 h 264"/>
                <a:gd name="T62" fmla="*/ 174 w 232"/>
                <a:gd name="T63" fmla="*/ 96 h 264"/>
                <a:gd name="T64" fmla="*/ 186 w 232"/>
                <a:gd name="T65" fmla="*/ 104 h 264"/>
                <a:gd name="T66" fmla="*/ 184 w 232"/>
                <a:gd name="T67" fmla="*/ 124 h 264"/>
                <a:gd name="T68" fmla="*/ 186 w 232"/>
                <a:gd name="T69" fmla="*/ 140 h 264"/>
                <a:gd name="T70" fmla="*/ 194 w 232"/>
                <a:gd name="T71" fmla="*/ 154 h 264"/>
                <a:gd name="T72" fmla="*/ 212 w 232"/>
                <a:gd name="T73" fmla="*/ 170 h 264"/>
                <a:gd name="T74" fmla="*/ 232 w 232"/>
                <a:gd name="T75" fmla="*/ 196 h 264"/>
                <a:gd name="T76" fmla="*/ 208 w 232"/>
                <a:gd name="T77" fmla="*/ 208 h 264"/>
                <a:gd name="T78" fmla="*/ 194 w 232"/>
                <a:gd name="T79" fmla="*/ 224 h 264"/>
                <a:gd name="T80" fmla="*/ 196 w 232"/>
                <a:gd name="T81" fmla="*/ 264 h 26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32" h="264">
                  <a:moveTo>
                    <a:pt x="196" y="264"/>
                  </a:moveTo>
                  <a:lnTo>
                    <a:pt x="196" y="264"/>
                  </a:lnTo>
                  <a:lnTo>
                    <a:pt x="182" y="256"/>
                  </a:lnTo>
                  <a:lnTo>
                    <a:pt x="170" y="248"/>
                  </a:lnTo>
                  <a:lnTo>
                    <a:pt x="158" y="238"/>
                  </a:lnTo>
                  <a:lnTo>
                    <a:pt x="152" y="228"/>
                  </a:lnTo>
                  <a:lnTo>
                    <a:pt x="148" y="218"/>
                  </a:lnTo>
                  <a:lnTo>
                    <a:pt x="146" y="202"/>
                  </a:lnTo>
                  <a:lnTo>
                    <a:pt x="144" y="186"/>
                  </a:lnTo>
                  <a:lnTo>
                    <a:pt x="142" y="182"/>
                  </a:lnTo>
                  <a:lnTo>
                    <a:pt x="140" y="178"/>
                  </a:lnTo>
                  <a:lnTo>
                    <a:pt x="136" y="166"/>
                  </a:lnTo>
                  <a:lnTo>
                    <a:pt x="116" y="148"/>
                  </a:lnTo>
                  <a:lnTo>
                    <a:pt x="108" y="144"/>
                  </a:lnTo>
                  <a:lnTo>
                    <a:pt x="100" y="140"/>
                  </a:lnTo>
                  <a:lnTo>
                    <a:pt x="92" y="138"/>
                  </a:lnTo>
                  <a:lnTo>
                    <a:pt x="82" y="140"/>
                  </a:lnTo>
                  <a:lnTo>
                    <a:pt x="62" y="144"/>
                  </a:lnTo>
                  <a:lnTo>
                    <a:pt x="56" y="152"/>
                  </a:lnTo>
                  <a:lnTo>
                    <a:pt x="50" y="158"/>
                  </a:lnTo>
                  <a:lnTo>
                    <a:pt x="0" y="160"/>
                  </a:lnTo>
                  <a:lnTo>
                    <a:pt x="0" y="146"/>
                  </a:lnTo>
                  <a:lnTo>
                    <a:pt x="2" y="134"/>
                  </a:lnTo>
                  <a:lnTo>
                    <a:pt x="2" y="130"/>
                  </a:lnTo>
                  <a:lnTo>
                    <a:pt x="6" y="126"/>
                  </a:lnTo>
                  <a:lnTo>
                    <a:pt x="10" y="124"/>
                  </a:lnTo>
                  <a:lnTo>
                    <a:pt x="18" y="122"/>
                  </a:lnTo>
                  <a:lnTo>
                    <a:pt x="40" y="104"/>
                  </a:lnTo>
                  <a:lnTo>
                    <a:pt x="42" y="96"/>
                  </a:lnTo>
                  <a:lnTo>
                    <a:pt x="44" y="88"/>
                  </a:lnTo>
                  <a:lnTo>
                    <a:pt x="44" y="82"/>
                  </a:lnTo>
                  <a:lnTo>
                    <a:pt x="42" y="76"/>
                  </a:lnTo>
                  <a:lnTo>
                    <a:pt x="36" y="66"/>
                  </a:lnTo>
                  <a:lnTo>
                    <a:pt x="34" y="60"/>
                  </a:lnTo>
                  <a:lnTo>
                    <a:pt x="34" y="56"/>
                  </a:lnTo>
                  <a:lnTo>
                    <a:pt x="58" y="42"/>
                  </a:lnTo>
                  <a:lnTo>
                    <a:pt x="70" y="32"/>
                  </a:lnTo>
                  <a:lnTo>
                    <a:pt x="82" y="22"/>
                  </a:lnTo>
                  <a:lnTo>
                    <a:pt x="84" y="12"/>
                  </a:lnTo>
                  <a:lnTo>
                    <a:pt x="86" y="6"/>
                  </a:lnTo>
                  <a:lnTo>
                    <a:pt x="90" y="2"/>
                  </a:lnTo>
                  <a:lnTo>
                    <a:pt x="100" y="0"/>
                  </a:lnTo>
                  <a:lnTo>
                    <a:pt x="118" y="16"/>
                  </a:lnTo>
                  <a:lnTo>
                    <a:pt x="154" y="20"/>
                  </a:lnTo>
                  <a:lnTo>
                    <a:pt x="150" y="32"/>
                  </a:lnTo>
                  <a:lnTo>
                    <a:pt x="148" y="52"/>
                  </a:lnTo>
                  <a:lnTo>
                    <a:pt x="150" y="74"/>
                  </a:lnTo>
                  <a:lnTo>
                    <a:pt x="152" y="84"/>
                  </a:lnTo>
                  <a:lnTo>
                    <a:pt x="156" y="94"/>
                  </a:lnTo>
                  <a:lnTo>
                    <a:pt x="174" y="96"/>
                  </a:lnTo>
                  <a:lnTo>
                    <a:pt x="186" y="104"/>
                  </a:lnTo>
                  <a:lnTo>
                    <a:pt x="184" y="124"/>
                  </a:lnTo>
                  <a:lnTo>
                    <a:pt x="184" y="132"/>
                  </a:lnTo>
                  <a:lnTo>
                    <a:pt x="186" y="140"/>
                  </a:lnTo>
                  <a:lnTo>
                    <a:pt x="188" y="146"/>
                  </a:lnTo>
                  <a:lnTo>
                    <a:pt x="194" y="154"/>
                  </a:lnTo>
                  <a:lnTo>
                    <a:pt x="200" y="162"/>
                  </a:lnTo>
                  <a:lnTo>
                    <a:pt x="212" y="170"/>
                  </a:lnTo>
                  <a:lnTo>
                    <a:pt x="232" y="196"/>
                  </a:lnTo>
                  <a:lnTo>
                    <a:pt x="208" y="208"/>
                  </a:lnTo>
                  <a:lnTo>
                    <a:pt x="200" y="214"/>
                  </a:lnTo>
                  <a:lnTo>
                    <a:pt x="194" y="224"/>
                  </a:lnTo>
                  <a:lnTo>
                    <a:pt x="196" y="264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78" name="Freeform 37"/>
            <p:cNvSpPr/>
            <p:nvPr/>
          </p:nvSpPr>
          <p:spPr bwMode="auto">
            <a:xfrm>
              <a:off x="7003265" y="1553293"/>
              <a:ext cx="1330434" cy="844386"/>
            </a:xfrm>
            <a:custGeom>
              <a:avLst/>
              <a:gdLst>
                <a:gd name="T0" fmla="*/ 410 w 838"/>
                <a:gd name="T1" fmla="*/ 492 h 532"/>
                <a:gd name="T2" fmla="*/ 402 w 838"/>
                <a:gd name="T3" fmla="*/ 438 h 532"/>
                <a:gd name="T4" fmla="*/ 376 w 838"/>
                <a:gd name="T5" fmla="*/ 398 h 532"/>
                <a:gd name="T6" fmla="*/ 346 w 838"/>
                <a:gd name="T7" fmla="*/ 366 h 532"/>
                <a:gd name="T8" fmla="*/ 324 w 838"/>
                <a:gd name="T9" fmla="*/ 314 h 532"/>
                <a:gd name="T10" fmla="*/ 300 w 838"/>
                <a:gd name="T11" fmla="*/ 346 h 532"/>
                <a:gd name="T12" fmla="*/ 258 w 838"/>
                <a:gd name="T13" fmla="*/ 308 h 532"/>
                <a:gd name="T14" fmla="*/ 206 w 838"/>
                <a:gd name="T15" fmla="*/ 288 h 532"/>
                <a:gd name="T16" fmla="*/ 186 w 838"/>
                <a:gd name="T17" fmla="*/ 240 h 532"/>
                <a:gd name="T18" fmla="*/ 152 w 838"/>
                <a:gd name="T19" fmla="*/ 174 h 532"/>
                <a:gd name="T20" fmla="*/ 112 w 838"/>
                <a:gd name="T21" fmla="*/ 200 h 532"/>
                <a:gd name="T22" fmla="*/ 80 w 838"/>
                <a:gd name="T23" fmla="*/ 200 h 532"/>
                <a:gd name="T24" fmla="*/ 60 w 838"/>
                <a:gd name="T25" fmla="*/ 152 h 532"/>
                <a:gd name="T26" fmla="*/ 36 w 838"/>
                <a:gd name="T27" fmla="*/ 88 h 532"/>
                <a:gd name="T28" fmla="*/ 0 w 838"/>
                <a:gd name="T29" fmla="*/ 58 h 532"/>
                <a:gd name="T30" fmla="*/ 14 w 838"/>
                <a:gd name="T31" fmla="*/ 30 h 532"/>
                <a:gd name="T32" fmla="*/ 68 w 838"/>
                <a:gd name="T33" fmla="*/ 60 h 532"/>
                <a:gd name="T34" fmla="*/ 108 w 838"/>
                <a:gd name="T35" fmla="*/ 32 h 532"/>
                <a:gd name="T36" fmla="*/ 138 w 838"/>
                <a:gd name="T37" fmla="*/ 0 h 532"/>
                <a:gd name="T38" fmla="*/ 166 w 838"/>
                <a:gd name="T39" fmla="*/ 22 h 532"/>
                <a:gd name="T40" fmla="*/ 198 w 838"/>
                <a:gd name="T41" fmla="*/ 68 h 532"/>
                <a:gd name="T42" fmla="*/ 294 w 838"/>
                <a:gd name="T43" fmla="*/ 66 h 532"/>
                <a:gd name="T44" fmla="*/ 350 w 838"/>
                <a:gd name="T45" fmla="*/ 30 h 532"/>
                <a:gd name="T46" fmla="*/ 358 w 838"/>
                <a:gd name="T47" fmla="*/ 80 h 532"/>
                <a:gd name="T48" fmla="*/ 398 w 838"/>
                <a:gd name="T49" fmla="*/ 78 h 532"/>
                <a:gd name="T50" fmla="*/ 422 w 838"/>
                <a:gd name="T51" fmla="*/ 76 h 532"/>
                <a:gd name="T52" fmla="*/ 470 w 838"/>
                <a:gd name="T53" fmla="*/ 110 h 532"/>
                <a:gd name="T54" fmla="*/ 518 w 838"/>
                <a:gd name="T55" fmla="*/ 166 h 532"/>
                <a:gd name="T56" fmla="*/ 546 w 838"/>
                <a:gd name="T57" fmla="*/ 134 h 532"/>
                <a:gd name="T58" fmla="*/ 572 w 838"/>
                <a:gd name="T59" fmla="*/ 140 h 532"/>
                <a:gd name="T60" fmla="*/ 606 w 838"/>
                <a:gd name="T61" fmla="*/ 184 h 532"/>
                <a:gd name="T62" fmla="*/ 664 w 838"/>
                <a:gd name="T63" fmla="*/ 204 h 532"/>
                <a:gd name="T64" fmla="*/ 684 w 838"/>
                <a:gd name="T65" fmla="*/ 186 h 532"/>
                <a:gd name="T66" fmla="*/ 684 w 838"/>
                <a:gd name="T67" fmla="*/ 168 h 532"/>
                <a:gd name="T68" fmla="*/ 724 w 838"/>
                <a:gd name="T69" fmla="*/ 146 h 532"/>
                <a:gd name="T70" fmla="*/ 742 w 838"/>
                <a:gd name="T71" fmla="*/ 132 h 532"/>
                <a:gd name="T72" fmla="*/ 756 w 838"/>
                <a:gd name="T73" fmla="*/ 154 h 532"/>
                <a:gd name="T74" fmla="*/ 806 w 838"/>
                <a:gd name="T75" fmla="*/ 188 h 532"/>
                <a:gd name="T76" fmla="*/ 838 w 838"/>
                <a:gd name="T77" fmla="*/ 228 h 532"/>
                <a:gd name="T78" fmla="*/ 818 w 838"/>
                <a:gd name="T79" fmla="*/ 272 h 532"/>
                <a:gd name="T80" fmla="*/ 802 w 838"/>
                <a:gd name="T81" fmla="*/ 308 h 532"/>
                <a:gd name="T82" fmla="*/ 778 w 838"/>
                <a:gd name="T83" fmla="*/ 300 h 532"/>
                <a:gd name="T84" fmla="*/ 770 w 838"/>
                <a:gd name="T85" fmla="*/ 258 h 532"/>
                <a:gd name="T86" fmla="*/ 744 w 838"/>
                <a:gd name="T87" fmla="*/ 242 h 532"/>
                <a:gd name="T88" fmla="*/ 716 w 838"/>
                <a:gd name="T89" fmla="*/ 282 h 532"/>
                <a:gd name="T90" fmla="*/ 686 w 838"/>
                <a:gd name="T91" fmla="*/ 346 h 532"/>
                <a:gd name="T92" fmla="*/ 632 w 838"/>
                <a:gd name="T93" fmla="*/ 368 h 532"/>
                <a:gd name="T94" fmla="*/ 618 w 838"/>
                <a:gd name="T95" fmla="*/ 410 h 532"/>
                <a:gd name="T96" fmla="*/ 638 w 838"/>
                <a:gd name="T97" fmla="*/ 444 h 532"/>
                <a:gd name="T98" fmla="*/ 588 w 838"/>
                <a:gd name="T99" fmla="*/ 456 h 532"/>
                <a:gd name="T100" fmla="*/ 540 w 838"/>
                <a:gd name="T101" fmla="*/ 438 h 532"/>
                <a:gd name="T102" fmla="*/ 502 w 838"/>
                <a:gd name="T103" fmla="*/ 456 h 532"/>
                <a:gd name="T104" fmla="*/ 476 w 838"/>
                <a:gd name="T105" fmla="*/ 530 h 5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838" h="532">
                  <a:moveTo>
                    <a:pt x="464" y="532"/>
                  </a:moveTo>
                  <a:lnTo>
                    <a:pt x="464" y="532"/>
                  </a:lnTo>
                  <a:lnTo>
                    <a:pt x="452" y="520"/>
                  </a:lnTo>
                  <a:lnTo>
                    <a:pt x="436" y="508"/>
                  </a:lnTo>
                  <a:lnTo>
                    <a:pt x="410" y="492"/>
                  </a:lnTo>
                  <a:lnTo>
                    <a:pt x="402" y="482"/>
                  </a:lnTo>
                  <a:lnTo>
                    <a:pt x="404" y="450"/>
                  </a:lnTo>
                  <a:lnTo>
                    <a:pt x="402" y="438"/>
                  </a:lnTo>
                  <a:lnTo>
                    <a:pt x="398" y="426"/>
                  </a:lnTo>
                  <a:lnTo>
                    <a:pt x="388" y="416"/>
                  </a:lnTo>
                  <a:lnTo>
                    <a:pt x="382" y="410"/>
                  </a:lnTo>
                  <a:lnTo>
                    <a:pt x="376" y="398"/>
                  </a:lnTo>
                  <a:lnTo>
                    <a:pt x="348" y="368"/>
                  </a:lnTo>
                  <a:lnTo>
                    <a:pt x="346" y="366"/>
                  </a:lnTo>
                  <a:lnTo>
                    <a:pt x="344" y="326"/>
                  </a:lnTo>
                  <a:lnTo>
                    <a:pt x="336" y="318"/>
                  </a:lnTo>
                  <a:lnTo>
                    <a:pt x="330" y="314"/>
                  </a:lnTo>
                  <a:lnTo>
                    <a:pt x="324" y="314"/>
                  </a:lnTo>
                  <a:lnTo>
                    <a:pt x="318" y="314"/>
                  </a:lnTo>
                  <a:lnTo>
                    <a:pt x="312" y="322"/>
                  </a:lnTo>
                  <a:lnTo>
                    <a:pt x="308" y="328"/>
                  </a:lnTo>
                  <a:lnTo>
                    <a:pt x="300" y="346"/>
                  </a:lnTo>
                  <a:lnTo>
                    <a:pt x="296" y="346"/>
                  </a:lnTo>
                  <a:lnTo>
                    <a:pt x="270" y="320"/>
                  </a:lnTo>
                  <a:lnTo>
                    <a:pt x="258" y="308"/>
                  </a:lnTo>
                  <a:lnTo>
                    <a:pt x="246" y="300"/>
                  </a:lnTo>
                  <a:lnTo>
                    <a:pt x="228" y="296"/>
                  </a:lnTo>
                  <a:lnTo>
                    <a:pt x="216" y="292"/>
                  </a:lnTo>
                  <a:lnTo>
                    <a:pt x="206" y="288"/>
                  </a:lnTo>
                  <a:lnTo>
                    <a:pt x="200" y="280"/>
                  </a:lnTo>
                  <a:lnTo>
                    <a:pt x="194" y="274"/>
                  </a:lnTo>
                  <a:lnTo>
                    <a:pt x="192" y="264"/>
                  </a:lnTo>
                  <a:lnTo>
                    <a:pt x="186" y="240"/>
                  </a:lnTo>
                  <a:lnTo>
                    <a:pt x="180" y="224"/>
                  </a:lnTo>
                  <a:lnTo>
                    <a:pt x="170" y="210"/>
                  </a:lnTo>
                  <a:lnTo>
                    <a:pt x="156" y="190"/>
                  </a:lnTo>
                  <a:lnTo>
                    <a:pt x="152" y="174"/>
                  </a:lnTo>
                  <a:lnTo>
                    <a:pt x="144" y="172"/>
                  </a:lnTo>
                  <a:lnTo>
                    <a:pt x="112" y="200"/>
                  </a:lnTo>
                  <a:lnTo>
                    <a:pt x="98" y="226"/>
                  </a:lnTo>
                  <a:lnTo>
                    <a:pt x="90" y="220"/>
                  </a:lnTo>
                  <a:lnTo>
                    <a:pt x="86" y="214"/>
                  </a:lnTo>
                  <a:lnTo>
                    <a:pt x="80" y="200"/>
                  </a:lnTo>
                  <a:lnTo>
                    <a:pt x="76" y="186"/>
                  </a:lnTo>
                  <a:lnTo>
                    <a:pt x="74" y="182"/>
                  </a:lnTo>
                  <a:lnTo>
                    <a:pt x="72" y="178"/>
                  </a:lnTo>
                  <a:lnTo>
                    <a:pt x="60" y="152"/>
                  </a:lnTo>
                  <a:lnTo>
                    <a:pt x="60" y="116"/>
                  </a:lnTo>
                  <a:lnTo>
                    <a:pt x="48" y="100"/>
                  </a:lnTo>
                  <a:lnTo>
                    <a:pt x="36" y="88"/>
                  </a:lnTo>
                  <a:lnTo>
                    <a:pt x="12" y="68"/>
                  </a:lnTo>
                  <a:lnTo>
                    <a:pt x="6" y="66"/>
                  </a:lnTo>
                  <a:lnTo>
                    <a:pt x="2" y="64"/>
                  </a:lnTo>
                  <a:lnTo>
                    <a:pt x="0" y="58"/>
                  </a:lnTo>
                  <a:lnTo>
                    <a:pt x="0" y="52"/>
                  </a:lnTo>
                  <a:lnTo>
                    <a:pt x="4" y="38"/>
                  </a:lnTo>
                  <a:lnTo>
                    <a:pt x="8" y="32"/>
                  </a:lnTo>
                  <a:lnTo>
                    <a:pt x="14" y="30"/>
                  </a:lnTo>
                  <a:lnTo>
                    <a:pt x="28" y="40"/>
                  </a:lnTo>
                  <a:lnTo>
                    <a:pt x="42" y="50"/>
                  </a:lnTo>
                  <a:lnTo>
                    <a:pt x="58" y="56"/>
                  </a:lnTo>
                  <a:lnTo>
                    <a:pt x="68" y="60"/>
                  </a:lnTo>
                  <a:lnTo>
                    <a:pt x="78" y="60"/>
                  </a:lnTo>
                  <a:lnTo>
                    <a:pt x="88" y="52"/>
                  </a:lnTo>
                  <a:lnTo>
                    <a:pt x="98" y="42"/>
                  </a:lnTo>
                  <a:lnTo>
                    <a:pt x="108" y="32"/>
                  </a:lnTo>
                  <a:lnTo>
                    <a:pt x="118" y="24"/>
                  </a:lnTo>
                  <a:lnTo>
                    <a:pt x="128" y="8"/>
                  </a:lnTo>
                  <a:lnTo>
                    <a:pt x="134" y="4"/>
                  </a:lnTo>
                  <a:lnTo>
                    <a:pt x="138" y="0"/>
                  </a:lnTo>
                  <a:lnTo>
                    <a:pt x="144" y="0"/>
                  </a:lnTo>
                  <a:lnTo>
                    <a:pt x="152" y="4"/>
                  </a:lnTo>
                  <a:lnTo>
                    <a:pt x="158" y="10"/>
                  </a:lnTo>
                  <a:lnTo>
                    <a:pt x="166" y="22"/>
                  </a:lnTo>
                  <a:lnTo>
                    <a:pt x="168" y="32"/>
                  </a:lnTo>
                  <a:lnTo>
                    <a:pt x="172" y="42"/>
                  </a:lnTo>
                  <a:lnTo>
                    <a:pt x="180" y="52"/>
                  </a:lnTo>
                  <a:lnTo>
                    <a:pt x="188" y="60"/>
                  </a:lnTo>
                  <a:lnTo>
                    <a:pt x="198" y="68"/>
                  </a:lnTo>
                  <a:lnTo>
                    <a:pt x="210" y="74"/>
                  </a:lnTo>
                  <a:lnTo>
                    <a:pt x="224" y="78"/>
                  </a:lnTo>
                  <a:lnTo>
                    <a:pt x="238" y="82"/>
                  </a:lnTo>
                  <a:lnTo>
                    <a:pt x="294" y="66"/>
                  </a:lnTo>
                  <a:lnTo>
                    <a:pt x="340" y="26"/>
                  </a:lnTo>
                  <a:lnTo>
                    <a:pt x="350" y="30"/>
                  </a:lnTo>
                  <a:lnTo>
                    <a:pt x="348" y="46"/>
                  </a:lnTo>
                  <a:lnTo>
                    <a:pt x="348" y="54"/>
                  </a:lnTo>
                  <a:lnTo>
                    <a:pt x="348" y="64"/>
                  </a:lnTo>
                  <a:lnTo>
                    <a:pt x="352" y="72"/>
                  </a:lnTo>
                  <a:lnTo>
                    <a:pt x="358" y="80"/>
                  </a:lnTo>
                  <a:lnTo>
                    <a:pt x="366" y="84"/>
                  </a:lnTo>
                  <a:lnTo>
                    <a:pt x="380" y="86"/>
                  </a:lnTo>
                  <a:lnTo>
                    <a:pt x="388" y="82"/>
                  </a:lnTo>
                  <a:lnTo>
                    <a:pt x="398" y="78"/>
                  </a:lnTo>
                  <a:lnTo>
                    <a:pt x="404" y="74"/>
                  </a:lnTo>
                  <a:lnTo>
                    <a:pt x="410" y="72"/>
                  </a:lnTo>
                  <a:lnTo>
                    <a:pt x="416" y="74"/>
                  </a:lnTo>
                  <a:lnTo>
                    <a:pt x="422" y="76"/>
                  </a:lnTo>
                  <a:lnTo>
                    <a:pt x="434" y="88"/>
                  </a:lnTo>
                  <a:lnTo>
                    <a:pt x="446" y="102"/>
                  </a:lnTo>
                  <a:lnTo>
                    <a:pt x="470" y="110"/>
                  </a:lnTo>
                  <a:lnTo>
                    <a:pt x="478" y="122"/>
                  </a:lnTo>
                  <a:lnTo>
                    <a:pt x="488" y="136"/>
                  </a:lnTo>
                  <a:lnTo>
                    <a:pt x="500" y="152"/>
                  </a:lnTo>
                  <a:lnTo>
                    <a:pt x="518" y="166"/>
                  </a:lnTo>
                  <a:lnTo>
                    <a:pt x="526" y="166"/>
                  </a:lnTo>
                  <a:lnTo>
                    <a:pt x="536" y="156"/>
                  </a:lnTo>
                  <a:lnTo>
                    <a:pt x="542" y="144"/>
                  </a:lnTo>
                  <a:lnTo>
                    <a:pt x="546" y="134"/>
                  </a:lnTo>
                  <a:lnTo>
                    <a:pt x="550" y="122"/>
                  </a:lnTo>
                  <a:lnTo>
                    <a:pt x="568" y="128"/>
                  </a:lnTo>
                  <a:lnTo>
                    <a:pt x="572" y="140"/>
                  </a:lnTo>
                  <a:lnTo>
                    <a:pt x="580" y="154"/>
                  </a:lnTo>
                  <a:lnTo>
                    <a:pt x="592" y="168"/>
                  </a:lnTo>
                  <a:lnTo>
                    <a:pt x="606" y="180"/>
                  </a:lnTo>
                  <a:lnTo>
                    <a:pt x="606" y="184"/>
                  </a:lnTo>
                  <a:lnTo>
                    <a:pt x="632" y="206"/>
                  </a:lnTo>
                  <a:lnTo>
                    <a:pt x="664" y="204"/>
                  </a:lnTo>
                  <a:lnTo>
                    <a:pt x="670" y="196"/>
                  </a:lnTo>
                  <a:lnTo>
                    <a:pt x="678" y="190"/>
                  </a:lnTo>
                  <a:lnTo>
                    <a:pt x="680" y="188"/>
                  </a:lnTo>
                  <a:lnTo>
                    <a:pt x="684" y="186"/>
                  </a:lnTo>
                  <a:lnTo>
                    <a:pt x="690" y="180"/>
                  </a:lnTo>
                  <a:lnTo>
                    <a:pt x="690" y="172"/>
                  </a:lnTo>
                  <a:lnTo>
                    <a:pt x="684" y="168"/>
                  </a:lnTo>
                  <a:lnTo>
                    <a:pt x="684" y="164"/>
                  </a:lnTo>
                  <a:lnTo>
                    <a:pt x="688" y="160"/>
                  </a:lnTo>
                  <a:lnTo>
                    <a:pt x="700" y="154"/>
                  </a:lnTo>
                  <a:lnTo>
                    <a:pt x="724" y="146"/>
                  </a:lnTo>
                  <a:lnTo>
                    <a:pt x="730" y="142"/>
                  </a:lnTo>
                  <a:lnTo>
                    <a:pt x="734" y="140"/>
                  </a:lnTo>
                  <a:lnTo>
                    <a:pt x="742" y="132"/>
                  </a:lnTo>
                  <a:lnTo>
                    <a:pt x="744" y="134"/>
                  </a:lnTo>
                  <a:lnTo>
                    <a:pt x="746" y="136"/>
                  </a:lnTo>
                  <a:lnTo>
                    <a:pt x="750" y="144"/>
                  </a:lnTo>
                  <a:lnTo>
                    <a:pt x="756" y="154"/>
                  </a:lnTo>
                  <a:lnTo>
                    <a:pt x="762" y="158"/>
                  </a:lnTo>
                  <a:lnTo>
                    <a:pt x="770" y="162"/>
                  </a:lnTo>
                  <a:lnTo>
                    <a:pt x="806" y="188"/>
                  </a:lnTo>
                  <a:lnTo>
                    <a:pt x="838" y="194"/>
                  </a:lnTo>
                  <a:lnTo>
                    <a:pt x="838" y="204"/>
                  </a:lnTo>
                  <a:lnTo>
                    <a:pt x="838" y="220"/>
                  </a:lnTo>
                  <a:lnTo>
                    <a:pt x="838" y="228"/>
                  </a:lnTo>
                  <a:lnTo>
                    <a:pt x="836" y="236"/>
                  </a:lnTo>
                  <a:lnTo>
                    <a:pt x="834" y="242"/>
                  </a:lnTo>
                  <a:lnTo>
                    <a:pt x="828" y="246"/>
                  </a:lnTo>
                  <a:lnTo>
                    <a:pt x="818" y="272"/>
                  </a:lnTo>
                  <a:lnTo>
                    <a:pt x="812" y="306"/>
                  </a:lnTo>
                  <a:lnTo>
                    <a:pt x="802" y="308"/>
                  </a:lnTo>
                  <a:lnTo>
                    <a:pt x="800" y="302"/>
                  </a:lnTo>
                  <a:lnTo>
                    <a:pt x="796" y="300"/>
                  </a:lnTo>
                  <a:lnTo>
                    <a:pt x="792" y="298"/>
                  </a:lnTo>
                  <a:lnTo>
                    <a:pt x="788" y="298"/>
                  </a:lnTo>
                  <a:lnTo>
                    <a:pt x="778" y="300"/>
                  </a:lnTo>
                  <a:lnTo>
                    <a:pt x="774" y="302"/>
                  </a:lnTo>
                  <a:lnTo>
                    <a:pt x="770" y="300"/>
                  </a:lnTo>
                  <a:lnTo>
                    <a:pt x="770" y="258"/>
                  </a:lnTo>
                  <a:lnTo>
                    <a:pt x="762" y="248"/>
                  </a:lnTo>
                  <a:lnTo>
                    <a:pt x="756" y="244"/>
                  </a:lnTo>
                  <a:lnTo>
                    <a:pt x="750" y="242"/>
                  </a:lnTo>
                  <a:lnTo>
                    <a:pt x="744" y="242"/>
                  </a:lnTo>
                  <a:lnTo>
                    <a:pt x="738" y="244"/>
                  </a:lnTo>
                  <a:lnTo>
                    <a:pt x="732" y="250"/>
                  </a:lnTo>
                  <a:lnTo>
                    <a:pt x="722" y="264"/>
                  </a:lnTo>
                  <a:lnTo>
                    <a:pt x="716" y="282"/>
                  </a:lnTo>
                  <a:lnTo>
                    <a:pt x="708" y="302"/>
                  </a:lnTo>
                  <a:lnTo>
                    <a:pt x="698" y="320"/>
                  </a:lnTo>
                  <a:lnTo>
                    <a:pt x="690" y="340"/>
                  </a:lnTo>
                  <a:lnTo>
                    <a:pt x="686" y="346"/>
                  </a:lnTo>
                  <a:lnTo>
                    <a:pt x="680" y="354"/>
                  </a:lnTo>
                  <a:lnTo>
                    <a:pt x="666" y="362"/>
                  </a:lnTo>
                  <a:lnTo>
                    <a:pt x="652" y="366"/>
                  </a:lnTo>
                  <a:lnTo>
                    <a:pt x="632" y="368"/>
                  </a:lnTo>
                  <a:lnTo>
                    <a:pt x="624" y="372"/>
                  </a:lnTo>
                  <a:lnTo>
                    <a:pt x="622" y="374"/>
                  </a:lnTo>
                  <a:lnTo>
                    <a:pt x="620" y="378"/>
                  </a:lnTo>
                  <a:lnTo>
                    <a:pt x="618" y="390"/>
                  </a:lnTo>
                  <a:lnTo>
                    <a:pt x="618" y="410"/>
                  </a:lnTo>
                  <a:lnTo>
                    <a:pt x="644" y="432"/>
                  </a:lnTo>
                  <a:lnTo>
                    <a:pt x="642" y="438"/>
                  </a:lnTo>
                  <a:lnTo>
                    <a:pt x="638" y="444"/>
                  </a:lnTo>
                  <a:lnTo>
                    <a:pt x="628" y="454"/>
                  </a:lnTo>
                  <a:lnTo>
                    <a:pt x="620" y="456"/>
                  </a:lnTo>
                  <a:lnTo>
                    <a:pt x="610" y="456"/>
                  </a:lnTo>
                  <a:lnTo>
                    <a:pt x="588" y="456"/>
                  </a:lnTo>
                  <a:lnTo>
                    <a:pt x="570" y="452"/>
                  </a:lnTo>
                  <a:lnTo>
                    <a:pt x="556" y="448"/>
                  </a:lnTo>
                  <a:lnTo>
                    <a:pt x="548" y="442"/>
                  </a:lnTo>
                  <a:lnTo>
                    <a:pt x="540" y="438"/>
                  </a:lnTo>
                  <a:lnTo>
                    <a:pt x="532" y="436"/>
                  </a:lnTo>
                  <a:lnTo>
                    <a:pt x="526" y="438"/>
                  </a:lnTo>
                  <a:lnTo>
                    <a:pt x="520" y="440"/>
                  </a:lnTo>
                  <a:lnTo>
                    <a:pt x="514" y="446"/>
                  </a:lnTo>
                  <a:lnTo>
                    <a:pt x="502" y="456"/>
                  </a:lnTo>
                  <a:lnTo>
                    <a:pt x="480" y="520"/>
                  </a:lnTo>
                  <a:lnTo>
                    <a:pt x="476" y="530"/>
                  </a:lnTo>
                  <a:lnTo>
                    <a:pt x="464" y="532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79" name="Freeform 38"/>
            <p:cNvSpPr/>
            <p:nvPr/>
          </p:nvSpPr>
          <p:spPr bwMode="auto">
            <a:xfrm>
              <a:off x="6723813" y="293801"/>
              <a:ext cx="1767837" cy="1581452"/>
            </a:xfrm>
            <a:custGeom>
              <a:avLst/>
              <a:gdLst>
                <a:gd name="T0" fmla="*/ 750 w 1114"/>
                <a:gd name="T1" fmla="*/ 920 h 996"/>
                <a:gd name="T2" fmla="*/ 698 w 1114"/>
                <a:gd name="T3" fmla="*/ 952 h 996"/>
                <a:gd name="T4" fmla="*/ 656 w 1114"/>
                <a:gd name="T5" fmla="*/ 908 h 996"/>
                <a:gd name="T6" fmla="*/ 614 w 1114"/>
                <a:gd name="T7" fmla="*/ 872 h 996"/>
                <a:gd name="T8" fmla="*/ 568 w 1114"/>
                <a:gd name="T9" fmla="*/ 866 h 996"/>
                <a:gd name="T10" fmla="*/ 534 w 1114"/>
                <a:gd name="T11" fmla="*/ 824 h 996"/>
                <a:gd name="T12" fmla="*/ 488 w 1114"/>
                <a:gd name="T13" fmla="*/ 834 h 996"/>
                <a:gd name="T14" fmla="*/ 442 w 1114"/>
                <a:gd name="T15" fmla="*/ 860 h 996"/>
                <a:gd name="T16" fmla="*/ 360 w 1114"/>
                <a:gd name="T17" fmla="*/ 840 h 996"/>
                <a:gd name="T18" fmla="*/ 320 w 1114"/>
                <a:gd name="T19" fmla="*/ 790 h 996"/>
                <a:gd name="T20" fmla="*/ 288 w 1114"/>
                <a:gd name="T21" fmla="*/ 776 h 996"/>
                <a:gd name="T22" fmla="*/ 324 w 1114"/>
                <a:gd name="T23" fmla="*/ 756 h 996"/>
                <a:gd name="T24" fmla="*/ 288 w 1114"/>
                <a:gd name="T25" fmla="*/ 712 h 996"/>
                <a:gd name="T26" fmla="*/ 244 w 1114"/>
                <a:gd name="T27" fmla="*/ 716 h 996"/>
                <a:gd name="T28" fmla="*/ 220 w 1114"/>
                <a:gd name="T29" fmla="*/ 662 h 996"/>
                <a:gd name="T30" fmla="*/ 268 w 1114"/>
                <a:gd name="T31" fmla="*/ 592 h 996"/>
                <a:gd name="T32" fmla="*/ 304 w 1114"/>
                <a:gd name="T33" fmla="*/ 516 h 996"/>
                <a:gd name="T34" fmla="*/ 314 w 1114"/>
                <a:gd name="T35" fmla="*/ 550 h 996"/>
                <a:gd name="T36" fmla="*/ 358 w 1114"/>
                <a:gd name="T37" fmla="*/ 568 h 996"/>
                <a:gd name="T38" fmla="*/ 358 w 1114"/>
                <a:gd name="T39" fmla="*/ 484 h 996"/>
                <a:gd name="T40" fmla="*/ 360 w 1114"/>
                <a:gd name="T41" fmla="*/ 428 h 996"/>
                <a:gd name="T42" fmla="*/ 338 w 1114"/>
                <a:gd name="T43" fmla="*/ 348 h 996"/>
                <a:gd name="T44" fmla="*/ 362 w 1114"/>
                <a:gd name="T45" fmla="*/ 252 h 996"/>
                <a:gd name="T46" fmla="*/ 314 w 1114"/>
                <a:gd name="T47" fmla="*/ 158 h 996"/>
                <a:gd name="T48" fmla="*/ 252 w 1114"/>
                <a:gd name="T49" fmla="*/ 188 h 996"/>
                <a:gd name="T50" fmla="*/ 166 w 1114"/>
                <a:gd name="T51" fmla="*/ 218 h 996"/>
                <a:gd name="T52" fmla="*/ 130 w 1114"/>
                <a:gd name="T53" fmla="*/ 192 h 996"/>
                <a:gd name="T54" fmla="*/ 102 w 1114"/>
                <a:gd name="T55" fmla="*/ 126 h 996"/>
                <a:gd name="T56" fmla="*/ 44 w 1114"/>
                <a:gd name="T57" fmla="*/ 140 h 996"/>
                <a:gd name="T58" fmla="*/ 20 w 1114"/>
                <a:gd name="T59" fmla="*/ 96 h 996"/>
                <a:gd name="T60" fmla="*/ 72 w 1114"/>
                <a:gd name="T61" fmla="*/ 10 h 996"/>
                <a:gd name="T62" fmla="*/ 168 w 1114"/>
                <a:gd name="T63" fmla="*/ 16 h 996"/>
                <a:gd name="T64" fmla="*/ 282 w 1114"/>
                <a:gd name="T65" fmla="*/ 26 h 996"/>
                <a:gd name="T66" fmla="*/ 392 w 1114"/>
                <a:gd name="T67" fmla="*/ 184 h 996"/>
                <a:gd name="T68" fmla="*/ 458 w 1114"/>
                <a:gd name="T69" fmla="*/ 278 h 996"/>
                <a:gd name="T70" fmla="*/ 498 w 1114"/>
                <a:gd name="T71" fmla="*/ 330 h 996"/>
                <a:gd name="T72" fmla="*/ 570 w 1114"/>
                <a:gd name="T73" fmla="*/ 354 h 996"/>
                <a:gd name="T74" fmla="*/ 638 w 1114"/>
                <a:gd name="T75" fmla="*/ 366 h 996"/>
                <a:gd name="T76" fmla="*/ 716 w 1114"/>
                <a:gd name="T77" fmla="*/ 396 h 996"/>
                <a:gd name="T78" fmla="*/ 770 w 1114"/>
                <a:gd name="T79" fmla="*/ 448 h 996"/>
                <a:gd name="T80" fmla="*/ 814 w 1114"/>
                <a:gd name="T81" fmla="*/ 512 h 996"/>
                <a:gd name="T82" fmla="*/ 912 w 1114"/>
                <a:gd name="T83" fmla="*/ 486 h 996"/>
                <a:gd name="T84" fmla="*/ 990 w 1114"/>
                <a:gd name="T85" fmla="*/ 404 h 996"/>
                <a:gd name="T86" fmla="*/ 1084 w 1114"/>
                <a:gd name="T87" fmla="*/ 340 h 996"/>
                <a:gd name="T88" fmla="*/ 1084 w 1114"/>
                <a:gd name="T89" fmla="*/ 412 h 996"/>
                <a:gd name="T90" fmla="*/ 1112 w 1114"/>
                <a:gd name="T91" fmla="*/ 498 h 996"/>
                <a:gd name="T92" fmla="*/ 1096 w 1114"/>
                <a:gd name="T93" fmla="*/ 584 h 996"/>
                <a:gd name="T94" fmla="*/ 1088 w 1114"/>
                <a:gd name="T95" fmla="*/ 732 h 996"/>
                <a:gd name="T96" fmla="*/ 1028 w 1114"/>
                <a:gd name="T97" fmla="*/ 748 h 996"/>
                <a:gd name="T98" fmla="*/ 974 w 1114"/>
                <a:gd name="T99" fmla="*/ 772 h 996"/>
                <a:gd name="T100" fmla="*/ 942 w 1114"/>
                <a:gd name="T101" fmla="*/ 800 h 996"/>
                <a:gd name="T102" fmla="*/ 984 w 1114"/>
                <a:gd name="T103" fmla="*/ 910 h 996"/>
                <a:gd name="T104" fmla="*/ 972 w 1114"/>
                <a:gd name="T105" fmla="*/ 968 h 996"/>
                <a:gd name="T106" fmla="*/ 928 w 1114"/>
                <a:gd name="T107" fmla="*/ 924 h 996"/>
                <a:gd name="T108" fmla="*/ 904 w 1114"/>
                <a:gd name="T109" fmla="*/ 930 h 996"/>
                <a:gd name="T110" fmla="*/ 848 w 1114"/>
                <a:gd name="T111" fmla="*/ 972 h 996"/>
                <a:gd name="T112" fmla="*/ 812 w 1114"/>
                <a:gd name="T113" fmla="*/ 996 h 99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14" h="996">
                  <a:moveTo>
                    <a:pt x="812" y="996"/>
                  </a:moveTo>
                  <a:lnTo>
                    <a:pt x="812" y="996"/>
                  </a:lnTo>
                  <a:lnTo>
                    <a:pt x="772" y="958"/>
                  </a:lnTo>
                  <a:lnTo>
                    <a:pt x="760" y="936"/>
                  </a:lnTo>
                  <a:lnTo>
                    <a:pt x="754" y="926"/>
                  </a:lnTo>
                  <a:lnTo>
                    <a:pt x="750" y="920"/>
                  </a:lnTo>
                  <a:lnTo>
                    <a:pt x="742" y="916"/>
                  </a:lnTo>
                  <a:lnTo>
                    <a:pt x="736" y="912"/>
                  </a:lnTo>
                  <a:lnTo>
                    <a:pt x="726" y="910"/>
                  </a:lnTo>
                  <a:lnTo>
                    <a:pt x="716" y="912"/>
                  </a:lnTo>
                  <a:lnTo>
                    <a:pt x="698" y="952"/>
                  </a:lnTo>
                  <a:lnTo>
                    <a:pt x="692" y="950"/>
                  </a:lnTo>
                  <a:lnTo>
                    <a:pt x="684" y="946"/>
                  </a:lnTo>
                  <a:lnTo>
                    <a:pt x="672" y="932"/>
                  </a:lnTo>
                  <a:lnTo>
                    <a:pt x="664" y="918"/>
                  </a:lnTo>
                  <a:lnTo>
                    <a:pt x="660" y="910"/>
                  </a:lnTo>
                  <a:lnTo>
                    <a:pt x="656" y="908"/>
                  </a:lnTo>
                  <a:lnTo>
                    <a:pt x="654" y="904"/>
                  </a:lnTo>
                  <a:lnTo>
                    <a:pt x="650" y="896"/>
                  </a:lnTo>
                  <a:lnTo>
                    <a:pt x="628" y="892"/>
                  </a:lnTo>
                  <a:lnTo>
                    <a:pt x="620" y="880"/>
                  </a:lnTo>
                  <a:lnTo>
                    <a:pt x="614" y="872"/>
                  </a:lnTo>
                  <a:lnTo>
                    <a:pt x="608" y="868"/>
                  </a:lnTo>
                  <a:lnTo>
                    <a:pt x="602" y="864"/>
                  </a:lnTo>
                  <a:lnTo>
                    <a:pt x="588" y="862"/>
                  </a:lnTo>
                  <a:lnTo>
                    <a:pt x="572" y="860"/>
                  </a:lnTo>
                  <a:lnTo>
                    <a:pt x="568" y="866"/>
                  </a:lnTo>
                  <a:lnTo>
                    <a:pt x="554" y="870"/>
                  </a:lnTo>
                  <a:lnTo>
                    <a:pt x="544" y="870"/>
                  </a:lnTo>
                  <a:lnTo>
                    <a:pt x="538" y="866"/>
                  </a:lnTo>
                  <a:lnTo>
                    <a:pt x="536" y="860"/>
                  </a:lnTo>
                  <a:lnTo>
                    <a:pt x="534" y="852"/>
                  </a:lnTo>
                  <a:lnTo>
                    <a:pt x="534" y="842"/>
                  </a:lnTo>
                  <a:lnTo>
                    <a:pt x="534" y="824"/>
                  </a:lnTo>
                  <a:lnTo>
                    <a:pt x="526" y="816"/>
                  </a:lnTo>
                  <a:lnTo>
                    <a:pt x="520" y="814"/>
                  </a:lnTo>
                  <a:lnTo>
                    <a:pt x="514" y="812"/>
                  </a:lnTo>
                  <a:lnTo>
                    <a:pt x="506" y="812"/>
                  </a:lnTo>
                  <a:lnTo>
                    <a:pt x="488" y="834"/>
                  </a:lnTo>
                  <a:lnTo>
                    <a:pt x="474" y="842"/>
                  </a:lnTo>
                  <a:lnTo>
                    <a:pt x="468" y="848"/>
                  </a:lnTo>
                  <a:lnTo>
                    <a:pt x="460" y="852"/>
                  </a:lnTo>
                  <a:lnTo>
                    <a:pt x="452" y="858"/>
                  </a:lnTo>
                  <a:lnTo>
                    <a:pt x="442" y="860"/>
                  </a:lnTo>
                  <a:lnTo>
                    <a:pt x="422" y="866"/>
                  </a:lnTo>
                  <a:lnTo>
                    <a:pt x="404" y="868"/>
                  </a:lnTo>
                  <a:lnTo>
                    <a:pt x="380" y="858"/>
                  </a:lnTo>
                  <a:lnTo>
                    <a:pt x="372" y="852"/>
                  </a:lnTo>
                  <a:lnTo>
                    <a:pt x="364" y="846"/>
                  </a:lnTo>
                  <a:lnTo>
                    <a:pt x="360" y="840"/>
                  </a:lnTo>
                  <a:lnTo>
                    <a:pt x="354" y="832"/>
                  </a:lnTo>
                  <a:lnTo>
                    <a:pt x="348" y="814"/>
                  </a:lnTo>
                  <a:lnTo>
                    <a:pt x="336" y="796"/>
                  </a:lnTo>
                  <a:lnTo>
                    <a:pt x="332" y="792"/>
                  </a:lnTo>
                  <a:lnTo>
                    <a:pt x="330" y="790"/>
                  </a:lnTo>
                  <a:lnTo>
                    <a:pt x="320" y="790"/>
                  </a:lnTo>
                  <a:lnTo>
                    <a:pt x="304" y="788"/>
                  </a:lnTo>
                  <a:lnTo>
                    <a:pt x="302" y="790"/>
                  </a:lnTo>
                  <a:lnTo>
                    <a:pt x="294" y="786"/>
                  </a:lnTo>
                  <a:lnTo>
                    <a:pt x="290" y="782"/>
                  </a:lnTo>
                  <a:lnTo>
                    <a:pt x="288" y="776"/>
                  </a:lnTo>
                  <a:lnTo>
                    <a:pt x="286" y="770"/>
                  </a:lnTo>
                  <a:lnTo>
                    <a:pt x="294" y="768"/>
                  </a:lnTo>
                  <a:lnTo>
                    <a:pt x="304" y="766"/>
                  </a:lnTo>
                  <a:lnTo>
                    <a:pt x="314" y="762"/>
                  </a:lnTo>
                  <a:lnTo>
                    <a:pt x="324" y="756"/>
                  </a:lnTo>
                  <a:lnTo>
                    <a:pt x="322" y="736"/>
                  </a:lnTo>
                  <a:lnTo>
                    <a:pt x="318" y="722"/>
                  </a:lnTo>
                  <a:lnTo>
                    <a:pt x="310" y="708"/>
                  </a:lnTo>
                  <a:lnTo>
                    <a:pt x="296" y="708"/>
                  </a:lnTo>
                  <a:lnTo>
                    <a:pt x="288" y="712"/>
                  </a:lnTo>
                  <a:lnTo>
                    <a:pt x="284" y="720"/>
                  </a:lnTo>
                  <a:lnTo>
                    <a:pt x="278" y="732"/>
                  </a:lnTo>
                  <a:lnTo>
                    <a:pt x="270" y="732"/>
                  </a:lnTo>
                  <a:lnTo>
                    <a:pt x="264" y="730"/>
                  </a:lnTo>
                  <a:lnTo>
                    <a:pt x="252" y="724"/>
                  </a:lnTo>
                  <a:lnTo>
                    <a:pt x="244" y="716"/>
                  </a:lnTo>
                  <a:lnTo>
                    <a:pt x="234" y="712"/>
                  </a:lnTo>
                  <a:lnTo>
                    <a:pt x="232" y="702"/>
                  </a:lnTo>
                  <a:lnTo>
                    <a:pt x="228" y="696"/>
                  </a:lnTo>
                  <a:lnTo>
                    <a:pt x="220" y="686"/>
                  </a:lnTo>
                  <a:lnTo>
                    <a:pt x="220" y="662"/>
                  </a:lnTo>
                  <a:lnTo>
                    <a:pt x="232" y="650"/>
                  </a:lnTo>
                  <a:lnTo>
                    <a:pt x="244" y="640"/>
                  </a:lnTo>
                  <a:lnTo>
                    <a:pt x="260" y="616"/>
                  </a:lnTo>
                  <a:lnTo>
                    <a:pt x="264" y="602"/>
                  </a:lnTo>
                  <a:lnTo>
                    <a:pt x="268" y="592"/>
                  </a:lnTo>
                  <a:lnTo>
                    <a:pt x="274" y="582"/>
                  </a:lnTo>
                  <a:lnTo>
                    <a:pt x="280" y="572"/>
                  </a:lnTo>
                  <a:lnTo>
                    <a:pt x="292" y="556"/>
                  </a:lnTo>
                  <a:lnTo>
                    <a:pt x="298" y="546"/>
                  </a:lnTo>
                  <a:lnTo>
                    <a:pt x="302" y="536"/>
                  </a:lnTo>
                  <a:lnTo>
                    <a:pt x="304" y="516"/>
                  </a:lnTo>
                  <a:lnTo>
                    <a:pt x="308" y="518"/>
                  </a:lnTo>
                  <a:lnTo>
                    <a:pt x="312" y="520"/>
                  </a:lnTo>
                  <a:lnTo>
                    <a:pt x="316" y="528"/>
                  </a:lnTo>
                  <a:lnTo>
                    <a:pt x="316" y="538"/>
                  </a:lnTo>
                  <a:lnTo>
                    <a:pt x="314" y="550"/>
                  </a:lnTo>
                  <a:lnTo>
                    <a:pt x="316" y="556"/>
                  </a:lnTo>
                  <a:lnTo>
                    <a:pt x="318" y="562"/>
                  </a:lnTo>
                  <a:lnTo>
                    <a:pt x="322" y="568"/>
                  </a:lnTo>
                  <a:lnTo>
                    <a:pt x="330" y="572"/>
                  </a:lnTo>
                  <a:lnTo>
                    <a:pt x="348" y="572"/>
                  </a:lnTo>
                  <a:lnTo>
                    <a:pt x="358" y="568"/>
                  </a:lnTo>
                  <a:lnTo>
                    <a:pt x="366" y="562"/>
                  </a:lnTo>
                  <a:lnTo>
                    <a:pt x="368" y="524"/>
                  </a:lnTo>
                  <a:lnTo>
                    <a:pt x="368" y="508"/>
                  </a:lnTo>
                  <a:lnTo>
                    <a:pt x="366" y="494"/>
                  </a:lnTo>
                  <a:lnTo>
                    <a:pt x="358" y="484"/>
                  </a:lnTo>
                  <a:lnTo>
                    <a:pt x="352" y="474"/>
                  </a:lnTo>
                  <a:lnTo>
                    <a:pt x="348" y="466"/>
                  </a:lnTo>
                  <a:lnTo>
                    <a:pt x="348" y="458"/>
                  </a:lnTo>
                  <a:lnTo>
                    <a:pt x="350" y="452"/>
                  </a:lnTo>
                  <a:lnTo>
                    <a:pt x="352" y="444"/>
                  </a:lnTo>
                  <a:lnTo>
                    <a:pt x="360" y="428"/>
                  </a:lnTo>
                  <a:lnTo>
                    <a:pt x="358" y="410"/>
                  </a:lnTo>
                  <a:lnTo>
                    <a:pt x="352" y="392"/>
                  </a:lnTo>
                  <a:lnTo>
                    <a:pt x="346" y="380"/>
                  </a:lnTo>
                  <a:lnTo>
                    <a:pt x="340" y="372"/>
                  </a:lnTo>
                  <a:lnTo>
                    <a:pt x="338" y="348"/>
                  </a:lnTo>
                  <a:lnTo>
                    <a:pt x="350" y="320"/>
                  </a:lnTo>
                  <a:lnTo>
                    <a:pt x="352" y="306"/>
                  </a:lnTo>
                  <a:lnTo>
                    <a:pt x="354" y="294"/>
                  </a:lnTo>
                  <a:lnTo>
                    <a:pt x="364" y="268"/>
                  </a:lnTo>
                  <a:lnTo>
                    <a:pt x="362" y="252"/>
                  </a:lnTo>
                  <a:lnTo>
                    <a:pt x="360" y="236"/>
                  </a:lnTo>
                  <a:lnTo>
                    <a:pt x="356" y="218"/>
                  </a:lnTo>
                  <a:lnTo>
                    <a:pt x="350" y="202"/>
                  </a:lnTo>
                  <a:lnTo>
                    <a:pt x="342" y="188"/>
                  </a:lnTo>
                  <a:lnTo>
                    <a:pt x="334" y="174"/>
                  </a:lnTo>
                  <a:lnTo>
                    <a:pt x="324" y="164"/>
                  </a:lnTo>
                  <a:lnTo>
                    <a:pt x="314" y="158"/>
                  </a:lnTo>
                  <a:lnTo>
                    <a:pt x="296" y="158"/>
                  </a:lnTo>
                  <a:lnTo>
                    <a:pt x="284" y="160"/>
                  </a:lnTo>
                  <a:lnTo>
                    <a:pt x="272" y="164"/>
                  </a:lnTo>
                  <a:lnTo>
                    <a:pt x="262" y="172"/>
                  </a:lnTo>
                  <a:lnTo>
                    <a:pt x="252" y="188"/>
                  </a:lnTo>
                  <a:lnTo>
                    <a:pt x="244" y="198"/>
                  </a:lnTo>
                  <a:lnTo>
                    <a:pt x="234" y="204"/>
                  </a:lnTo>
                  <a:lnTo>
                    <a:pt x="216" y="208"/>
                  </a:lnTo>
                  <a:lnTo>
                    <a:pt x="198" y="210"/>
                  </a:lnTo>
                  <a:lnTo>
                    <a:pt x="182" y="214"/>
                  </a:lnTo>
                  <a:lnTo>
                    <a:pt x="166" y="218"/>
                  </a:lnTo>
                  <a:lnTo>
                    <a:pt x="152" y="222"/>
                  </a:lnTo>
                  <a:lnTo>
                    <a:pt x="144" y="218"/>
                  </a:lnTo>
                  <a:lnTo>
                    <a:pt x="138" y="212"/>
                  </a:lnTo>
                  <a:lnTo>
                    <a:pt x="134" y="208"/>
                  </a:lnTo>
                  <a:lnTo>
                    <a:pt x="132" y="202"/>
                  </a:lnTo>
                  <a:lnTo>
                    <a:pt x="130" y="192"/>
                  </a:lnTo>
                  <a:lnTo>
                    <a:pt x="128" y="184"/>
                  </a:lnTo>
                  <a:lnTo>
                    <a:pt x="124" y="164"/>
                  </a:lnTo>
                  <a:lnTo>
                    <a:pt x="118" y="148"/>
                  </a:lnTo>
                  <a:lnTo>
                    <a:pt x="110" y="136"/>
                  </a:lnTo>
                  <a:lnTo>
                    <a:pt x="102" y="126"/>
                  </a:lnTo>
                  <a:lnTo>
                    <a:pt x="86" y="120"/>
                  </a:lnTo>
                  <a:lnTo>
                    <a:pt x="72" y="116"/>
                  </a:lnTo>
                  <a:lnTo>
                    <a:pt x="62" y="114"/>
                  </a:lnTo>
                  <a:lnTo>
                    <a:pt x="54" y="116"/>
                  </a:lnTo>
                  <a:lnTo>
                    <a:pt x="48" y="122"/>
                  </a:lnTo>
                  <a:lnTo>
                    <a:pt x="46" y="130"/>
                  </a:lnTo>
                  <a:lnTo>
                    <a:pt x="44" y="140"/>
                  </a:lnTo>
                  <a:lnTo>
                    <a:pt x="44" y="156"/>
                  </a:lnTo>
                  <a:lnTo>
                    <a:pt x="0" y="124"/>
                  </a:lnTo>
                  <a:lnTo>
                    <a:pt x="0" y="118"/>
                  </a:lnTo>
                  <a:lnTo>
                    <a:pt x="20" y="96"/>
                  </a:lnTo>
                  <a:lnTo>
                    <a:pt x="24" y="58"/>
                  </a:lnTo>
                  <a:lnTo>
                    <a:pt x="10" y="46"/>
                  </a:lnTo>
                  <a:lnTo>
                    <a:pt x="72" y="10"/>
                  </a:lnTo>
                  <a:lnTo>
                    <a:pt x="88" y="4"/>
                  </a:lnTo>
                  <a:lnTo>
                    <a:pt x="104" y="0"/>
                  </a:lnTo>
                  <a:lnTo>
                    <a:pt x="122" y="0"/>
                  </a:lnTo>
                  <a:lnTo>
                    <a:pt x="142" y="2"/>
                  </a:lnTo>
                  <a:lnTo>
                    <a:pt x="156" y="10"/>
                  </a:lnTo>
                  <a:lnTo>
                    <a:pt x="168" y="16"/>
                  </a:lnTo>
                  <a:lnTo>
                    <a:pt x="184" y="18"/>
                  </a:lnTo>
                  <a:lnTo>
                    <a:pt x="204" y="20"/>
                  </a:lnTo>
                  <a:lnTo>
                    <a:pt x="224" y="16"/>
                  </a:lnTo>
                  <a:lnTo>
                    <a:pt x="240" y="14"/>
                  </a:lnTo>
                  <a:lnTo>
                    <a:pt x="258" y="18"/>
                  </a:lnTo>
                  <a:lnTo>
                    <a:pt x="282" y="26"/>
                  </a:lnTo>
                  <a:lnTo>
                    <a:pt x="324" y="78"/>
                  </a:lnTo>
                  <a:lnTo>
                    <a:pt x="348" y="106"/>
                  </a:lnTo>
                  <a:lnTo>
                    <a:pt x="374" y="136"/>
                  </a:lnTo>
                  <a:lnTo>
                    <a:pt x="392" y="184"/>
                  </a:lnTo>
                  <a:lnTo>
                    <a:pt x="436" y="222"/>
                  </a:lnTo>
                  <a:lnTo>
                    <a:pt x="446" y="236"/>
                  </a:lnTo>
                  <a:lnTo>
                    <a:pt x="452" y="246"/>
                  </a:lnTo>
                  <a:lnTo>
                    <a:pt x="456" y="258"/>
                  </a:lnTo>
                  <a:lnTo>
                    <a:pt x="458" y="278"/>
                  </a:lnTo>
                  <a:lnTo>
                    <a:pt x="464" y="284"/>
                  </a:lnTo>
                  <a:lnTo>
                    <a:pt x="470" y="290"/>
                  </a:lnTo>
                  <a:lnTo>
                    <a:pt x="492" y="306"/>
                  </a:lnTo>
                  <a:lnTo>
                    <a:pt x="496" y="314"/>
                  </a:lnTo>
                  <a:lnTo>
                    <a:pt x="498" y="330"/>
                  </a:lnTo>
                  <a:lnTo>
                    <a:pt x="504" y="354"/>
                  </a:lnTo>
                  <a:lnTo>
                    <a:pt x="514" y="358"/>
                  </a:lnTo>
                  <a:lnTo>
                    <a:pt x="532" y="358"/>
                  </a:lnTo>
                  <a:lnTo>
                    <a:pt x="552" y="356"/>
                  </a:lnTo>
                  <a:lnTo>
                    <a:pt x="570" y="354"/>
                  </a:lnTo>
                  <a:lnTo>
                    <a:pt x="580" y="354"/>
                  </a:lnTo>
                  <a:lnTo>
                    <a:pt x="588" y="354"/>
                  </a:lnTo>
                  <a:lnTo>
                    <a:pt x="600" y="358"/>
                  </a:lnTo>
                  <a:lnTo>
                    <a:pt x="614" y="366"/>
                  </a:lnTo>
                  <a:lnTo>
                    <a:pt x="638" y="366"/>
                  </a:lnTo>
                  <a:lnTo>
                    <a:pt x="642" y="362"/>
                  </a:lnTo>
                  <a:lnTo>
                    <a:pt x="646" y="360"/>
                  </a:lnTo>
                  <a:lnTo>
                    <a:pt x="662" y="358"/>
                  </a:lnTo>
                  <a:lnTo>
                    <a:pt x="704" y="396"/>
                  </a:lnTo>
                  <a:lnTo>
                    <a:pt x="716" y="396"/>
                  </a:lnTo>
                  <a:lnTo>
                    <a:pt x="728" y="396"/>
                  </a:lnTo>
                  <a:lnTo>
                    <a:pt x="740" y="400"/>
                  </a:lnTo>
                  <a:lnTo>
                    <a:pt x="748" y="404"/>
                  </a:lnTo>
                  <a:lnTo>
                    <a:pt x="754" y="410"/>
                  </a:lnTo>
                  <a:lnTo>
                    <a:pt x="770" y="448"/>
                  </a:lnTo>
                  <a:lnTo>
                    <a:pt x="772" y="458"/>
                  </a:lnTo>
                  <a:lnTo>
                    <a:pt x="778" y="470"/>
                  </a:lnTo>
                  <a:lnTo>
                    <a:pt x="784" y="484"/>
                  </a:lnTo>
                  <a:lnTo>
                    <a:pt x="792" y="496"/>
                  </a:lnTo>
                  <a:lnTo>
                    <a:pt x="802" y="506"/>
                  </a:lnTo>
                  <a:lnTo>
                    <a:pt x="808" y="510"/>
                  </a:lnTo>
                  <a:lnTo>
                    <a:pt x="814" y="512"/>
                  </a:lnTo>
                  <a:lnTo>
                    <a:pt x="822" y="514"/>
                  </a:lnTo>
                  <a:lnTo>
                    <a:pt x="830" y="512"/>
                  </a:lnTo>
                  <a:lnTo>
                    <a:pt x="838" y="510"/>
                  </a:lnTo>
                  <a:lnTo>
                    <a:pt x="846" y="506"/>
                  </a:lnTo>
                  <a:lnTo>
                    <a:pt x="878" y="498"/>
                  </a:lnTo>
                  <a:lnTo>
                    <a:pt x="912" y="486"/>
                  </a:lnTo>
                  <a:lnTo>
                    <a:pt x="928" y="476"/>
                  </a:lnTo>
                  <a:lnTo>
                    <a:pt x="942" y="454"/>
                  </a:lnTo>
                  <a:lnTo>
                    <a:pt x="956" y="436"/>
                  </a:lnTo>
                  <a:lnTo>
                    <a:pt x="972" y="420"/>
                  </a:lnTo>
                  <a:lnTo>
                    <a:pt x="990" y="404"/>
                  </a:lnTo>
                  <a:lnTo>
                    <a:pt x="1016" y="376"/>
                  </a:lnTo>
                  <a:lnTo>
                    <a:pt x="1064" y="336"/>
                  </a:lnTo>
                  <a:lnTo>
                    <a:pt x="1078" y="338"/>
                  </a:lnTo>
                  <a:lnTo>
                    <a:pt x="1084" y="340"/>
                  </a:lnTo>
                  <a:lnTo>
                    <a:pt x="1086" y="342"/>
                  </a:lnTo>
                  <a:lnTo>
                    <a:pt x="1088" y="346"/>
                  </a:lnTo>
                  <a:lnTo>
                    <a:pt x="1086" y="350"/>
                  </a:lnTo>
                  <a:lnTo>
                    <a:pt x="1084" y="370"/>
                  </a:lnTo>
                  <a:lnTo>
                    <a:pt x="1084" y="412"/>
                  </a:lnTo>
                  <a:lnTo>
                    <a:pt x="1100" y="428"/>
                  </a:lnTo>
                  <a:lnTo>
                    <a:pt x="1108" y="442"/>
                  </a:lnTo>
                  <a:lnTo>
                    <a:pt x="1112" y="448"/>
                  </a:lnTo>
                  <a:lnTo>
                    <a:pt x="1114" y="456"/>
                  </a:lnTo>
                  <a:lnTo>
                    <a:pt x="1112" y="498"/>
                  </a:lnTo>
                  <a:lnTo>
                    <a:pt x="1102" y="524"/>
                  </a:lnTo>
                  <a:lnTo>
                    <a:pt x="1098" y="530"/>
                  </a:lnTo>
                  <a:lnTo>
                    <a:pt x="1094" y="536"/>
                  </a:lnTo>
                  <a:lnTo>
                    <a:pt x="1092" y="550"/>
                  </a:lnTo>
                  <a:lnTo>
                    <a:pt x="1094" y="566"/>
                  </a:lnTo>
                  <a:lnTo>
                    <a:pt x="1096" y="584"/>
                  </a:lnTo>
                  <a:lnTo>
                    <a:pt x="1096" y="650"/>
                  </a:lnTo>
                  <a:lnTo>
                    <a:pt x="1086" y="690"/>
                  </a:lnTo>
                  <a:lnTo>
                    <a:pt x="1088" y="732"/>
                  </a:lnTo>
                  <a:lnTo>
                    <a:pt x="1080" y="742"/>
                  </a:lnTo>
                  <a:lnTo>
                    <a:pt x="1074" y="746"/>
                  </a:lnTo>
                  <a:lnTo>
                    <a:pt x="1068" y="750"/>
                  </a:lnTo>
                  <a:lnTo>
                    <a:pt x="1046" y="752"/>
                  </a:lnTo>
                  <a:lnTo>
                    <a:pt x="1028" y="748"/>
                  </a:lnTo>
                  <a:lnTo>
                    <a:pt x="1014" y="746"/>
                  </a:lnTo>
                  <a:lnTo>
                    <a:pt x="990" y="744"/>
                  </a:lnTo>
                  <a:lnTo>
                    <a:pt x="986" y="752"/>
                  </a:lnTo>
                  <a:lnTo>
                    <a:pt x="982" y="758"/>
                  </a:lnTo>
                  <a:lnTo>
                    <a:pt x="978" y="764"/>
                  </a:lnTo>
                  <a:lnTo>
                    <a:pt x="974" y="772"/>
                  </a:lnTo>
                  <a:lnTo>
                    <a:pt x="964" y="774"/>
                  </a:lnTo>
                  <a:lnTo>
                    <a:pt x="956" y="778"/>
                  </a:lnTo>
                  <a:lnTo>
                    <a:pt x="950" y="782"/>
                  </a:lnTo>
                  <a:lnTo>
                    <a:pt x="946" y="788"/>
                  </a:lnTo>
                  <a:lnTo>
                    <a:pt x="944" y="794"/>
                  </a:lnTo>
                  <a:lnTo>
                    <a:pt x="942" y="800"/>
                  </a:lnTo>
                  <a:lnTo>
                    <a:pt x="944" y="820"/>
                  </a:lnTo>
                  <a:lnTo>
                    <a:pt x="960" y="846"/>
                  </a:lnTo>
                  <a:lnTo>
                    <a:pt x="964" y="866"/>
                  </a:lnTo>
                  <a:lnTo>
                    <a:pt x="972" y="888"/>
                  </a:lnTo>
                  <a:lnTo>
                    <a:pt x="984" y="910"/>
                  </a:lnTo>
                  <a:lnTo>
                    <a:pt x="996" y="936"/>
                  </a:lnTo>
                  <a:lnTo>
                    <a:pt x="1006" y="976"/>
                  </a:lnTo>
                  <a:lnTo>
                    <a:pt x="992" y="976"/>
                  </a:lnTo>
                  <a:lnTo>
                    <a:pt x="982" y="972"/>
                  </a:lnTo>
                  <a:lnTo>
                    <a:pt x="972" y="968"/>
                  </a:lnTo>
                  <a:lnTo>
                    <a:pt x="962" y="962"/>
                  </a:lnTo>
                  <a:lnTo>
                    <a:pt x="948" y="950"/>
                  </a:lnTo>
                  <a:lnTo>
                    <a:pt x="936" y="942"/>
                  </a:lnTo>
                  <a:lnTo>
                    <a:pt x="934" y="934"/>
                  </a:lnTo>
                  <a:lnTo>
                    <a:pt x="932" y="928"/>
                  </a:lnTo>
                  <a:lnTo>
                    <a:pt x="928" y="924"/>
                  </a:lnTo>
                  <a:lnTo>
                    <a:pt x="924" y="920"/>
                  </a:lnTo>
                  <a:lnTo>
                    <a:pt x="918" y="920"/>
                  </a:lnTo>
                  <a:lnTo>
                    <a:pt x="914" y="918"/>
                  </a:lnTo>
                  <a:lnTo>
                    <a:pt x="910" y="920"/>
                  </a:lnTo>
                  <a:lnTo>
                    <a:pt x="906" y="922"/>
                  </a:lnTo>
                  <a:lnTo>
                    <a:pt x="904" y="930"/>
                  </a:lnTo>
                  <a:lnTo>
                    <a:pt x="888" y="934"/>
                  </a:lnTo>
                  <a:lnTo>
                    <a:pt x="874" y="940"/>
                  </a:lnTo>
                  <a:lnTo>
                    <a:pt x="848" y="954"/>
                  </a:lnTo>
                  <a:lnTo>
                    <a:pt x="848" y="972"/>
                  </a:lnTo>
                  <a:lnTo>
                    <a:pt x="852" y="976"/>
                  </a:lnTo>
                  <a:lnTo>
                    <a:pt x="840" y="982"/>
                  </a:lnTo>
                  <a:lnTo>
                    <a:pt x="832" y="992"/>
                  </a:lnTo>
                  <a:lnTo>
                    <a:pt x="812" y="996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  <p:sp>
          <p:nvSpPr>
            <p:cNvPr id="80" name="Freeform 39"/>
            <p:cNvSpPr/>
            <p:nvPr/>
          </p:nvSpPr>
          <p:spPr bwMode="auto">
            <a:xfrm>
              <a:off x="3182067" y="2302509"/>
              <a:ext cx="2237638" cy="1903413"/>
            </a:xfrm>
            <a:custGeom>
              <a:avLst/>
              <a:gdLst>
                <a:gd name="T0" fmla="*/ 1230 w 1410"/>
                <a:gd name="T1" fmla="*/ 918 h 1200"/>
                <a:gd name="T2" fmla="*/ 1196 w 1410"/>
                <a:gd name="T3" fmla="*/ 976 h 1200"/>
                <a:gd name="T4" fmla="*/ 1214 w 1410"/>
                <a:gd name="T5" fmla="*/ 1092 h 1200"/>
                <a:gd name="T6" fmla="*/ 1172 w 1410"/>
                <a:gd name="T7" fmla="*/ 1136 h 1200"/>
                <a:gd name="T8" fmla="*/ 1124 w 1410"/>
                <a:gd name="T9" fmla="*/ 1194 h 1200"/>
                <a:gd name="T10" fmla="*/ 1036 w 1410"/>
                <a:gd name="T11" fmla="*/ 1182 h 1200"/>
                <a:gd name="T12" fmla="*/ 972 w 1410"/>
                <a:gd name="T13" fmla="*/ 1096 h 1200"/>
                <a:gd name="T14" fmla="*/ 908 w 1410"/>
                <a:gd name="T15" fmla="*/ 1054 h 1200"/>
                <a:gd name="T16" fmla="*/ 834 w 1410"/>
                <a:gd name="T17" fmla="*/ 1030 h 1200"/>
                <a:gd name="T18" fmla="*/ 826 w 1410"/>
                <a:gd name="T19" fmla="*/ 1080 h 1200"/>
                <a:gd name="T20" fmla="*/ 788 w 1410"/>
                <a:gd name="T21" fmla="*/ 1120 h 1200"/>
                <a:gd name="T22" fmla="*/ 696 w 1410"/>
                <a:gd name="T23" fmla="*/ 1046 h 1200"/>
                <a:gd name="T24" fmla="*/ 764 w 1410"/>
                <a:gd name="T25" fmla="*/ 1022 h 1200"/>
                <a:gd name="T26" fmla="*/ 812 w 1410"/>
                <a:gd name="T27" fmla="*/ 1010 h 1200"/>
                <a:gd name="T28" fmla="*/ 818 w 1410"/>
                <a:gd name="T29" fmla="*/ 922 h 1200"/>
                <a:gd name="T30" fmla="*/ 878 w 1410"/>
                <a:gd name="T31" fmla="*/ 860 h 1200"/>
                <a:gd name="T32" fmla="*/ 876 w 1410"/>
                <a:gd name="T33" fmla="*/ 776 h 1200"/>
                <a:gd name="T34" fmla="*/ 846 w 1410"/>
                <a:gd name="T35" fmla="*/ 662 h 1200"/>
                <a:gd name="T36" fmla="*/ 760 w 1410"/>
                <a:gd name="T37" fmla="*/ 608 h 1200"/>
                <a:gd name="T38" fmla="*/ 638 w 1410"/>
                <a:gd name="T39" fmla="*/ 510 h 1200"/>
                <a:gd name="T40" fmla="*/ 506 w 1410"/>
                <a:gd name="T41" fmla="*/ 456 h 1200"/>
                <a:gd name="T42" fmla="*/ 412 w 1410"/>
                <a:gd name="T43" fmla="*/ 428 h 1200"/>
                <a:gd name="T44" fmla="*/ 356 w 1410"/>
                <a:gd name="T45" fmla="*/ 460 h 1200"/>
                <a:gd name="T46" fmla="*/ 318 w 1410"/>
                <a:gd name="T47" fmla="*/ 494 h 1200"/>
                <a:gd name="T48" fmla="*/ 182 w 1410"/>
                <a:gd name="T49" fmla="*/ 398 h 1200"/>
                <a:gd name="T50" fmla="*/ 42 w 1410"/>
                <a:gd name="T51" fmla="*/ 378 h 1200"/>
                <a:gd name="T52" fmla="*/ 8 w 1410"/>
                <a:gd name="T53" fmla="*/ 326 h 1200"/>
                <a:gd name="T54" fmla="*/ 12 w 1410"/>
                <a:gd name="T55" fmla="*/ 278 h 1200"/>
                <a:gd name="T56" fmla="*/ 100 w 1410"/>
                <a:gd name="T57" fmla="*/ 232 h 1200"/>
                <a:gd name="T58" fmla="*/ 156 w 1410"/>
                <a:gd name="T59" fmla="*/ 146 h 1200"/>
                <a:gd name="T60" fmla="*/ 274 w 1410"/>
                <a:gd name="T61" fmla="*/ 120 h 1200"/>
                <a:gd name="T62" fmla="*/ 308 w 1410"/>
                <a:gd name="T63" fmla="*/ 38 h 1200"/>
                <a:gd name="T64" fmla="*/ 346 w 1410"/>
                <a:gd name="T65" fmla="*/ 4 h 1200"/>
                <a:gd name="T66" fmla="*/ 450 w 1410"/>
                <a:gd name="T67" fmla="*/ 90 h 1200"/>
                <a:gd name="T68" fmla="*/ 446 w 1410"/>
                <a:gd name="T69" fmla="*/ 180 h 1200"/>
                <a:gd name="T70" fmla="*/ 506 w 1410"/>
                <a:gd name="T71" fmla="*/ 280 h 1200"/>
                <a:gd name="T72" fmla="*/ 652 w 1410"/>
                <a:gd name="T73" fmla="*/ 252 h 1200"/>
                <a:gd name="T74" fmla="*/ 626 w 1410"/>
                <a:gd name="T75" fmla="*/ 314 h 1200"/>
                <a:gd name="T76" fmla="*/ 632 w 1410"/>
                <a:gd name="T77" fmla="*/ 372 h 1200"/>
                <a:gd name="T78" fmla="*/ 702 w 1410"/>
                <a:gd name="T79" fmla="*/ 456 h 1200"/>
                <a:gd name="T80" fmla="*/ 780 w 1410"/>
                <a:gd name="T81" fmla="*/ 514 h 1200"/>
                <a:gd name="T82" fmla="*/ 808 w 1410"/>
                <a:gd name="T83" fmla="*/ 456 h 1200"/>
                <a:gd name="T84" fmla="*/ 868 w 1410"/>
                <a:gd name="T85" fmla="*/ 450 h 1200"/>
                <a:gd name="T86" fmla="*/ 938 w 1410"/>
                <a:gd name="T87" fmla="*/ 438 h 1200"/>
                <a:gd name="T88" fmla="*/ 1002 w 1410"/>
                <a:gd name="T89" fmla="*/ 440 h 1200"/>
                <a:gd name="T90" fmla="*/ 940 w 1410"/>
                <a:gd name="T91" fmla="*/ 512 h 1200"/>
                <a:gd name="T92" fmla="*/ 974 w 1410"/>
                <a:gd name="T93" fmla="*/ 642 h 1200"/>
                <a:gd name="T94" fmla="*/ 1024 w 1410"/>
                <a:gd name="T95" fmla="*/ 652 h 1200"/>
                <a:gd name="T96" fmla="*/ 1106 w 1410"/>
                <a:gd name="T97" fmla="*/ 762 h 1200"/>
                <a:gd name="T98" fmla="*/ 1152 w 1410"/>
                <a:gd name="T99" fmla="*/ 868 h 1200"/>
                <a:gd name="T100" fmla="*/ 1230 w 1410"/>
                <a:gd name="T101" fmla="*/ 850 h 1200"/>
                <a:gd name="T102" fmla="*/ 1250 w 1410"/>
                <a:gd name="T103" fmla="*/ 792 h 1200"/>
                <a:gd name="T104" fmla="*/ 1214 w 1410"/>
                <a:gd name="T105" fmla="*/ 742 h 1200"/>
                <a:gd name="T106" fmla="*/ 1258 w 1410"/>
                <a:gd name="T107" fmla="*/ 678 h 1200"/>
                <a:gd name="T108" fmla="*/ 1278 w 1410"/>
                <a:gd name="T109" fmla="*/ 688 h 1200"/>
                <a:gd name="T110" fmla="*/ 1344 w 1410"/>
                <a:gd name="T111" fmla="*/ 736 h 1200"/>
                <a:gd name="T112" fmla="*/ 1404 w 1410"/>
                <a:gd name="T113" fmla="*/ 860 h 1200"/>
                <a:gd name="T114" fmla="*/ 1360 w 1410"/>
                <a:gd name="T115" fmla="*/ 880 h 1200"/>
                <a:gd name="T116" fmla="*/ 1324 w 1410"/>
                <a:gd name="T117" fmla="*/ 938 h 12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410" h="1200">
                  <a:moveTo>
                    <a:pt x="1314" y="940"/>
                  </a:moveTo>
                  <a:lnTo>
                    <a:pt x="1314" y="940"/>
                  </a:lnTo>
                  <a:lnTo>
                    <a:pt x="1302" y="932"/>
                  </a:lnTo>
                  <a:lnTo>
                    <a:pt x="1290" y="926"/>
                  </a:lnTo>
                  <a:lnTo>
                    <a:pt x="1280" y="922"/>
                  </a:lnTo>
                  <a:lnTo>
                    <a:pt x="1270" y="918"/>
                  </a:lnTo>
                  <a:lnTo>
                    <a:pt x="1250" y="916"/>
                  </a:lnTo>
                  <a:lnTo>
                    <a:pt x="1230" y="918"/>
                  </a:lnTo>
                  <a:lnTo>
                    <a:pt x="1220" y="920"/>
                  </a:lnTo>
                  <a:lnTo>
                    <a:pt x="1208" y="924"/>
                  </a:lnTo>
                  <a:lnTo>
                    <a:pt x="1202" y="936"/>
                  </a:lnTo>
                  <a:lnTo>
                    <a:pt x="1198" y="950"/>
                  </a:lnTo>
                  <a:lnTo>
                    <a:pt x="1196" y="962"/>
                  </a:lnTo>
                  <a:lnTo>
                    <a:pt x="1196" y="976"/>
                  </a:lnTo>
                  <a:lnTo>
                    <a:pt x="1200" y="990"/>
                  </a:lnTo>
                  <a:lnTo>
                    <a:pt x="1204" y="1006"/>
                  </a:lnTo>
                  <a:lnTo>
                    <a:pt x="1216" y="1036"/>
                  </a:lnTo>
                  <a:lnTo>
                    <a:pt x="1218" y="1062"/>
                  </a:lnTo>
                  <a:lnTo>
                    <a:pt x="1218" y="1076"/>
                  </a:lnTo>
                  <a:lnTo>
                    <a:pt x="1214" y="1092"/>
                  </a:lnTo>
                  <a:lnTo>
                    <a:pt x="1164" y="1092"/>
                  </a:lnTo>
                  <a:lnTo>
                    <a:pt x="1154" y="1098"/>
                  </a:lnTo>
                  <a:lnTo>
                    <a:pt x="1152" y="1102"/>
                  </a:lnTo>
                  <a:lnTo>
                    <a:pt x="1150" y="1120"/>
                  </a:lnTo>
                  <a:lnTo>
                    <a:pt x="1172" y="1136"/>
                  </a:lnTo>
                  <a:lnTo>
                    <a:pt x="1172" y="1150"/>
                  </a:lnTo>
                  <a:lnTo>
                    <a:pt x="1166" y="1166"/>
                  </a:lnTo>
                  <a:lnTo>
                    <a:pt x="1160" y="1182"/>
                  </a:lnTo>
                  <a:lnTo>
                    <a:pt x="1144" y="1184"/>
                  </a:lnTo>
                  <a:lnTo>
                    <a:pt x="1134" y="1188"/>
                  </a:lnTo>
                  <a:lnTo>
                    <a:pt x="1124" y="1194"/>
                  </a:lnTo>
                  <a:lnTo>
                    <a:pt x="1112" y="1198"/>
                  </a:lnTo>
                  <a:lnTo>
                    <a:pt x="1056" y="1200"/>
                  </a:lnTo>
                  <a:lnTo>
                    <a:pt x="1050" y="1198"/>
                  </a:lnTo>
                  <a:lnTo>
                    <a:pt x="1044" y="1188"/>
                  </a:lnTo>
                  <a:lnTo>
                    <a:pt x="1036" y="1182"/>
                  </a:lnTo>
                  <a:lnTo>
                    <a:pt x="1030" y="1178"/>
                  </a:lnTo>
                  <a:lnTo>
                    <a:pt x="1024" y="1176"/>
                  </a:lnTo>
                  <a:lnTo>
                    <a:pt x="1018" y="1160"/>
                  </a:lnTo>
                  <a:lnTo>
                    <a:pt x="996" y="1116"/>
                  </a:lnTo>
                  <a:lnTo>
                    <a:pt x="972" y="1096"/>
                  </a:lnTo>
                  <a:lnTo>
                    <a:pt x="968" y="1090"/>
                  </a:lnTo>
                  <a:lnTo>
                    <a:pt x="962" y="1084"/>
                  </a:lnTo>
                  <a:lnTo>
                    <a:pt x="950" y="1074"/>
                  </a:lnTo>
                  <a:lnTo>
                    <a:pt x="938" y="1070"/>
                  </a:lnTo>
                  <a:lnTo>
                    <a:pt x="928" y="1066"/>
                  </a:lnTo>
                  <a:lnTo>
                    <a:pt x="908" y="1054"/>
                  </a:lnTo>
                  <a:lnTo>
                    <a:pt x="900" y="1036"/>
                  </a:lnTo>
                  <a:lnTo>
                    <a:pt x="892" y="1024"/>
                  </a:lnTo>
                  <a:lnTo>
                    <a:pt x="884" y="1016"/>
                  </a:lnTo>
                  <a:lnTo>
                    <a:pt x="876" y="1014"/>
                  </a:lnTo>
                  <a:lnTo>
                    <a:pt x="868" y="1014"/>
                  </a:lnTo>
                  <a:lnTo>
                    <a:pt x="858" y="1016"/>
                  </a:lnTo>
                  <a:lnTo>
                    <a:pt x="834" y="1030"/>
                  </a:lnTo>
                  <a:lnTo>
                    <a:pt x="826" y="1038"/>
                  </a:lnTo>
                  <a:lnTo>
                    <a:pt x="820" y="1044"/>
                  </a:lnTo>
                  <a:lnTo>
                    <a:pt x="818" y="1052"/>
                  </a:lnTo>
                  <a:lnTo>
                    <a:pt x="818" y="1066"/>
                  </a:lnTo>
                  <a:lnTo>
                    <a:pt x="822" y="1074"/>
                  </a:lnTo>
                  <a:lnTo>
                    <a:pt x="826" y="1080"/>
                  </a:lnTo>
                  <a:lnTo>
                    <a:pt x="828" y="1090"/>
                  </a:lnTo>
                  <a:lnTo>
                    <a:pt x="830" y="1104"/>
                  </a:lnTo>
                  <a:lnTo>
                    <a:pt x="818" y="1112"/>
                  </a:lnTo>
                  <a:lnTo>
                    <a:pt x="812" y="1116"/>
                  </a:lnTo>
                  <a:lnTo>
                    <a:pt x="804" y="1118"/>
                  </a:lnTo>
                  <a:lnTo>
                    <a:pt x="788" y="1120"/>
                  </a:lnTo>
                  <a:lnTo>
                    <a:pt x="764" y="1104"/>
                  </a:lnTo>
                  <a:lnTo>
                    <a:pt x="742" y="1090"/>
                  </a:lnTo>
                  <a:lnTo>
                    <a:pt x="724" y="1074"/>
                  </a:lnTo>
                  <a:lnTo>
                    <a:pt x="708" y="1058"/>
                  </a:lnTo>
                  <a:lnTo>
                    <a:pt x="702" y="1052"/>
                  </a:lnTo>
                  <a:lnTo>
                    <a:pt x="696" y="1046"/>
                  </a:lnTo>
                  <a:lnTo>
                    <a:pt x="692" y="1036"/>
                  </a:lnTo>
                  <a:lnTo>
                    <a:pt x="690" y="1028"/>
                  </a:lnTo>
                  <a:lnTo>
                    <a:pt x="688" y="1010"/>
                  </a:lnTo>
                  <a:lnTo>
                    <a:pt x="688" y="998"/>
                  </a:lnTo>
                  <a:lnTo>
                    <a:pt x="730" y="1000"/>
                  </a:lnTo>
                  <a:lnTo>
                    <a:pt x="764" y="1022"/>
                  </a:lnTo>
                  <a:lnTo>
                    <a:pt x="776" y="1022"/>
                  </a:lnTo>
                  <a:lnTo>
                    <a:pt x="788" y="1022"/>
                  </a:lnTo>
                  <a:lnTo>
                    <a:pt x="794" y="1022"/>
                  </a:lnTo>
                  <a:lnTo>
                    <a:pt x="800" y="1020"/>
                  </a:lnTo>
                  <a:lnTo>
                    <a:pt x="806" y="1016"/>
                  </a:lnTo>
                  <a:lnTo>
                    <a:pt x="812" y="1010"/>
                  </a:lnTo>
                  <a:lnTo>
                    <a:pt x="812" y="994"/>
                  </a:lnTo>
                  <a:lnTo>
                    <a:pt x="790" y="974"/>
                  </a:lnTo>
                  <a:lnTo>
                    <a:pt x="782" y="966"/>
                  </a:lnTo>
                  <a:lnTo>
                    <a:pt x="778" y="958"/>
                  </a:lnTo>
                  <a:lnTo>
                    <a:pt x="798" y="944"/>
                  </a:lnTo>
                  <a:lnTo>
                    <a:pt x="818" y="922"/>
                  </a:lnTo>
                  <a:lnTo>
                    <a:pt x="836" y="900"/>
                  </a:lnTo>
                  <a:lnTo>
                    <a:pt x="842" y="888"/>
                  </a:lnTo>
                  <a:lnTo>
                    <a:pt x="846" y="878"/>
                  </a:lnTo>
                  <a:lnTo>
                    <a:pt x="862" y="870"/>
                  </a:lnTo>
                  <a:lnTo>
                    <a:pt x="874" y="862"/>
                  </a:lnTo>
                  <a:lnTo>
                    <a:pt x="878" y="860"/>
                  </a:lnTo>
                  <a:lnTo>
                    <a:pt x="884" y="856"/>
                  </a:lnTo>
                  <a:lnTo>
                    <a:pt x="892" y="846"/>
                  </a:lnTo>
                  <a:lnTo>
                    <a:pt x="890" y="804"/>
                  </a:lnTo>
                  <a:lnTo>
                    <a:pt x="884" y="796"/>
                  </a:lnTo>
                  <a:lnTo>
                    <a:pt x="878" y="786"/>
                  </a:lnTo>
                  <a:lnTo>
                    <a:pt x="876" y="776"/>
                  </a:lnTo>
                  <a:lnTo>
                    <a:pt x="874" y="768"/>
                  </a:lnTo>
                  <a:lnTo>
                    <a:pt x="874" y="754"/>
                  </a:lnTo>
                  <a:lnTo>
                    <a:pt x="874" y="748"/>
                  </a:lnTo>
                  <a:lnTo>
                    <a:pt x="872" y="746"/>
                  </a:lnTo>
                  <a:lnTo>
                    <a:pt x="852" y="696"/>
                  </a:lnTo>
                  <a:lnTo>
                    <a:pt x="846" y="662"/>
                  </a:lnTo>
                  <a:lnTo>
                    <a:pt x="830" y="630"/>
                  </a:lnTo>
                  <a:lnTo>
                    <a:pt x="824" y="618"/>
                  </a:lnTo>
                  <a:lnTo>
                    <a:pt x="818" y="612"/>
                  </a:lnTo>
                  <a:lnTo>
                    <a:pt x="770" y="612"/>
                  </a:lnTo>
                  <a:lnTo>
                    <a:pt x="760" y="608"/>
                  </a:lnTo>
                  <a:lnTo>
                    <a:pt x="748" y="602"/>
                  </a:lnTo>
                  <a:lnTo>
                    <a:pt x="728" y="588"/>
                  </a:lnTo>
                  <a:lnTo>
                    <a:pt x="710" y="576"/>
                  </a:lnTo>
                  <a:lnTo>
                    <a:pt x="696" y="566"/>
                  </a:lnTo>
                  <a:lnTo>
                    <a:pt x="648" y="510"/>
                  </a:lnTo>
                  <a:lnTo>
                    <a:pt x="638" y="510"/>
                  </a:lnTo>
                  <a:lnTo>
                    <a:pt x="630" y="512"/>
                  </a:lnTo>
                  <a:lnTo>
                    <a:pt x="618" y="516"/>
                  </a:lnTo>
                  <a:lnTo>
                    <a:pt x="594" y="514"/>
                  </a:lnTo>
                  <a:lnTo>
                    <a:pt x="548" y="476"/>
                  </a:lnTo>
                  <a:lnTo>
                    <a:pt x="506" y="456"/>
                  </a:lnTo>
                  <a:lnTo>
                    <a:pt x="486" y="454"/>
                  </a:lnTo>
                  <a:lnTo>
                    <a:pt x="470" y="452"/>
                  </a:lnTo>
                  <a:lnTo>
                    <a:pt x="442" y="446"/>
                  </a:lnTo>
                  <a:lnTo>
                    <a:pt x="430" y="436"/>
                  </a:lnTo>
                  <a:lnTo>
                    <a:pt x="422" y="432"/>
                  </a:lnTo>
                  <a:lnTo>
                    <a:pt x="412" y="428"/>
                  </a:lnTo>
                  <a:lnTo>
                    <a:pt x="406" y="426"/>
                  </a:lnTo>
                  <a:lnTo>
                    <a:pt x="390" y="426"/>
                  </a:lnTo>
                  <a:lnTo>
                    <a:pt x="370" y="426"/>
                  </a:lnTo>
                  <a:lnTo>
                    <a:pt x="352" y="436"/>
                  </a:lnTo>
                  <a:lnTo>
                    <a:pt x="354" y="448"/>
                  </a:lnTo>
                  <a:lnTo>
                    <a:pt x="356" y="460"/>
                  </a:lnTo>
                  <a:lnTo>
                    <a:pt x="358" y="472"/>
                  </a:lnTo>
                  <a:lnTo>
                    <a:pt x="356" y="490"/>
                  </a:lnTo>
                  <a:lnTo>
                    <a:pt x="352" y="494"/>
                  </a:lnTo>
                  <a:lnTo>
                    <a:pt x="346" y="496"/>
                  </a:lnTo>
                  <a:lnTo>
                    <a:pt x="338" y="498"/>
                  </a:lnTo>
                  <a:lnTo>
                    <a:pt x="332" y="498"/>
                  </a:lnTo>
                  <a:lnTo>
                    <a:pt x="318" y="494"/>
                  </a:lnTo>
                  <a:lnTo>
                    <a:pt x="304" y="486"/>
                  </a:lnTo>
                  <a:lnTo>
                    <a:pt x="290" y="478"/>
                  </a:lnTo>
                  <a:lnTo>
                    <a:pt x="278" y="468"/>
                  </a:lnTo>
                  <a:lnTo>
                    <a:pt x="262" y="452"/>
                  </a:lnTo>
                  <a:lnTo>
                    <a:pt x="222" y="420"/>
                  </a:lnTo>
                  <a:lnTo>
                    <a:pt x="182" y="398"/>
                  </a:lnTo>
                  <a:lnTo>
                    <a:pt x="164" y="390"/>
                  </a:lnTo>
                  <a:lnTo>
                    <a:pt x="148" y="384"/>
                  </a:lnTo>
                  <a:lnTo>
                    <a:pt x="116" y="384"/>
                  </a:lnTo>
                  <a:lnTo>
                    <a:pt x="86" y="384"/>
                  </a:lnTo>
                  <a:lnTo>
                    <a:pt x="70" y="384"/>
                  </a:lnTo>
                  <a:lnTo>
                    <a:pt x="56" y="382"/>
                  </a:lnTo>
                  <a:lnTo>
                    <a:pt x="42" y="378"/>
                  </a:lnTo>
                  <a:lnTo>
                    <a:pt x="30" y="374"/>
                  </a:lnTo>
                  <a:lnTo>
                    <a:pt x="20" y="372"/>
                  </a:lnTo>
                  <a:lnTo>
                    <a:pt x="18" y="358"/>
                  </a:lnTo>
                  <a:lnTo>
                    <a:pt x="14" y="344"/>
                  </a:lnTo>
                  <a:lnTo>
                    <a:pt x="12" y="332"/>
                  </a:lnTo>
                  <a:lnTo>
                    <a:pt x="8" y="326"/>
                  </a:lnTo>
                  <a:lnTo>
                    <a:pt x="4" y="310"/>
                  </a:lnTo>
                  <a:lnTo>
                    <a:pt x="0" y="296"/>
                  </a:lnTo>
                  <a:lnTo>
                    <a:pt x="0" y="290"/>
                  </a:lnTo>
                  <a:lnTo>
                    <a:pt x="2" y="284"/>
                  </a:lnTo>
                  <a:lnTo>
                    <a:pt x="4" y="280"/>
                  </a:lnTo>
                  <a:lnTo>
                    <a:pt x="12" y="278"/>
                  </a:lnTo>
                  <a:lnTo>
                    <a:pt x="20" y="262"/>
                  </a:lnTo>
                  <a:lnTo>
                    <a:pt x="28" y="246"/>
                  </a:lnTo>
                  <a:lnTo>
                    <a:pt x="46" y="246"/>
                  </a:lnTo>
                  <a:lnTo>
                    <a:pt x="68" y="244"/>
                  </a:lnTo>
                  <a:lnTo>
                    <a:pt x="80" y="242"/>
                  </a:lnTo>
                  <a:lnTo>
                    <a:pt x="90" y="238"/>
                  </a:lnTo>
                  <a:lnTo>
                    <a:pt x="100" y="232"/>
                  </a:lnTo>
                  <a:lnTo>
                    <a:pt x="108" y="226"/>
                  </a:lnTo>
                  <a:lnTo>
                    <a:pt x="120" y="200"/>
                  </a:lnTo>
                  <a:lnTo>
                    <a:pt x="142" y="176"/>
                  </a:lnTo>
                  <a:lnTo>
                    <a:pt x="150" y="158"/>
                  </a:lnTo>
                  <a:lnTo>
                    <a:pt x="156" y="146"/>
                  </a:lnTo>
                  <a:lnTo>
                    <a:pt x="166" y="136"/>
                  </a:lnTo>
                  <a:lnTo>
                    <a:pt x="176" y="130"/>
                  </a:lnTo>
                  <a:lnTo>
                    <a:pt x="188" y="126"/>
                  </a:lnTo>
                  <a:lnTo>
                    <a:pt x="202" y="124"/>
                  </a:lnTo>
                  <a:lnTo>
                    <a:pt x="238" y="120"/>
                  </a:lnTo>
                  <a:lnTo>
                    <a:pt x="252" y="120"/>
                  </a:lnTo>
                  <a:lnTo>
                    <a:pt x="274" y="120"/>
                  </a:lnTo>
                  <a:lnTo>
                    <a:pt x="286" y="120"/>
                  </a:lnTo>
                  <a:lnTo>
                    <a:pt x="298" y="118"/>
                  </a:lnTo>
                  <a:lnTo>
                    <a:pt x="308" y="114"/>
                  </a:lnTo>
                  <a:lnTo>
                    <a:pt x="316" y="108"/>
                  </a:lnTo>
                  <a:lnTo>
                    <a:pt x="308" y="62"/>
                  </a:lnTo>
                  <a:lnTo>
                    <a:pt x="308" y="38"/>
                  </a:lnTo>
                  <a:lnTo>
                    <a:pt x="310" y="26"/>
                  </a:lnTo>
                  <a:lnTo>
                    <a:pt x="312" y="16"/>
                  </a:lnTo>
                  <a:lnTo>
                    <a:pt x="318" y="8"/>
                  </a:lnTo>
                  <a:lnTo>
                    <a:pt x="324" y="2"/>
                  </a:lnTo>
                  <a:lnTo>
                    <a:pt x="328" y="0"/>
                  </a:lnTo>
                  <a:lnTo>
                    <a:pt x="334" y="0"/>
                  </a:lnTo>
                  <a:lnTo>
                    <a:pt x="346" y="4"/>
                  </a:lnTo>
                  <a:lnTo>
                    <a:pt x="434" y="16"/>
                  </a:lnTo>
                  <a:lnTo>
                    <a:pt x="432" y="24"/>
                  </a:lnTo>
                  <a:lnTo>
                    <a:pt x="430" y="36"/>
                  </a:lnTo>
                  <a:lnTo>
                    <a:pt x="432" y="60"/>
                  </a:lnTo>
                  <a:lnTo>
                    <a:pt x="444" y="80"/>
                  </a:lnTo>
                  <a:lnTo>
                    <a:pt x="450" y="90"/>
                  </a:lnTo>
                  <a:lnTo>
                    <a:pt x="456" y="106"/>
                  </a:lnTo>
                  <a:lnTo>
                    <a:pt x="456" y="130"/>
                  </a:lnTo>
                  <a:lnTo>
                    <a:pt x="448" y="152"/>
                  </a:lnTo>
                  <a:lnTo>
                    <a:pt x="444" y="166"/>
                  </a:lnTo>
                  <a:lnTo>
                    <a:pt x="446" y="180"/>
                  </a:lnTo>
                  <a:lnTo>
                    <a:pt x="490" y="222"/>
                  </a:lnTo>
                  <a:lnTo>
                    <a:pt x="496" y="234"/>
                  </a:lnTo>
                  <a:lnTo>
                    <a:pt x="496" y="276"/>
                  </a:lnTo>
                  <a:lnTo>
                    <a:pt x="500" y="278"/>
                  </a:lnTo>
                  <a:lnTo>
                    <a:pt x="506" y="280"/>
                  </a:lnTo>
                  <a:lnTo>
                    <a:pt x="526" y="282"/>
                  </a:lnTo>
                  <a:lnTo>
                    <a:pt x="538" y="274"/>
                  </a:lnTo>
                  <a:lnTo>
                    <a:pt x="552" y="266"/>
                  </a:lnTo>
                  <a:lnTo>
                    <a:pt x="566" y="262"/>
                  </a:lnTo>
                  <a:lnTo>
                    <a:pt x="582" y="258"/>
                  </a:lnTo>
                  <a:lnTo>
                    <a:pt x="618" y="254"/>
                  </a:lnTo>
                  <a:lnTo>
                    <a:pt x="652" y="252"/>
                  </a:lnTo>
                  <a:lnTo>
                    <a:pt x="658" y="268"/>
                  </a:lnTo>
                  <a:lnTo>
                    <a:pt x="650" y="284"/>
                  </a:lnTo>
                  <a:lnTo>
                    <a:pt x="644" y="298"/>
                  </a:lnTo>
                  <a:lnTo>
                    <a:pt x="636" y="308"/>
                  </a:lnTo>
                  <a:lnTo>
                    <a:pt x="626" y="314"/>
                  </a:lnTo>
                  <a:lnTo>
                    <a:pt x="612" y="324"/>
                  </a:lnTo>
                  <a:lnTo>
                    <a:pt x="606" y="330"/>
                  </a:lnTo>
                  <a:lnTo>
                    <a:pt x="602" y="338"/>
                  </a:lnTo>
                  <a:lnTo>
                    <a:pt x="600" y="348"/>
                  </a:lnTo>
                  <a:lnTo>
                    <a:pt x="600" y="360"/>
                  </a:lnTo>
                  <a:lnTo>
                    <a:pt x="632" y="372"/>
                  </a:lnTo>
                  <a:lnTo>
                    <a:pt x="640" y="384"/>
                  </a:lnTo>
                  <a:lnTo>
                    <a:pt x="652" y="396"/>
                  </a:lnTo>
                  <a:lnTo>
                    <a:pt x="664" y="406"/>
                  </a:lnTo>
                  <a:lnTo>
                    <a:pt x="680" y="416"/>
                  </a:lnTo>
                  <a:lnTo>
                    <a:pt x="686" y="428"/>
                  </a:lnTo>
                  <a:lnTo>
                    <a:pt x="692" y="442"/>
                  </a:lnTo>
                  <a:lnTo>
                    <a:pt x="702" y="456"/>
                  </a:lnTo>
                  <a:lnTo>
                    <a:pt x="706" y="460"/>
                  </a:lnTo>
                  <a:lnTo>
                    <a:pt x="714" y="464"/>
                  </a:lnTo>
                  <a:lnTo>
                    <a:pt x="744" y="504"/>
                  </a:lnTo>
                  <a:lnTo>
                    <a:pt x="754" y="508"/>
                  </a:lnTo>
                  <a:lnTo>
                    <a:pt x="772" y="514"/>
                  </a:lnTo>
                  <a:lnTo>
                    <a:pt x="780" y="514"/>
                  </a:lnTo>
                  <a:lnTo>
                    <a:pt x="788" y="514"/>
                  </a:lnTo>
                  <a:lnTo>
                    <a:pt x="796" y="510"/>
                  </a:lnTo>
                  <a:lnTo>
                    <a:pt x="802" y="504"/>
                  </a:lnTo>
                  <a:lnTo>
                    <a:pt x="802" y="476"/>
                  </a:lnTo>
                  <a:lnTo>
                    <a:pt x="802" y="468"/>
                  </a:lnTo>
                  <a:lnTo>
                    <a:pt x="804" y="460"/>
                  </a:lnTo>
                  <a:lnTo>
                    <a:pt x="808" y="456"/>
                  </a:lnTo>
                  <a:lnTo>
                    <a:pt x="812" y="452"/>
                  </a:lnTo>
                  <a:lnTo>
                    <a:pt x="822" y="448"/>
                  </a:lnTo>
                  <a:lnTo>
                    <a:pt x="834" y="446"/>
                  </a:lnTo>
                  <a:lnTo>
                    <a:pt x="846" y="446"/>
                  </a:lnTo>
                  <a:lnTo>
                    <a:pt x="856" y="446"/>
                  </a:lnTo>
                  <a:lnTo>
                    <a:pt x="862" y="448"/>
                  </a:lnTo>
                  <a:lnTo>
                    <a:pt x="868" y="450"/>
                  </a:lnTo>
                  <a:lnTo>
                    <a:pt x="876" y="454"/>
                  </a:lnTo>
                  <a:lnTo>
                    <a:pt x="882" y="460"/>
                  </a:lnTo>
                  <a:lnTo>
                    <a:pt x="898" y="462"/>
                  </a:lnTo>
                  <a:lnTo>
                    <a:pt x="912" y="454"/>
                  </a:lnTo>
                  <a:lnTo>
                    <a:pt x="926" y="446"/>
                  </a:lnTo>
                  <a:lnTo>
                    <a:pt x="938" y="438"/>
                  </a:lnTo>
                  <a:lnTo>
                    <a:pt x="950" y="430"/>
                  </a:lnTo>
                  <a:lnTo>
                    <a:pt x="956" y="424"/>
                  </a:lnTo>
                  <a:lnTo>
                    <a:pt x="964" y="422"/>
                  </a:lnTo>
                  <a:lnTo>
                    <a:pt x="988" y="420"/>
                  </a:lnTo>
                  <a:lnTo>
                    <a:pt x="1002" y="440"/>
                  </a:lnTo>
                  <a:lnTo>
                    <a:pt x="1000" y="448"/>
                  </a:lnTo>
                  <a:lnTo>
                    <a:pt x="996" y="456"/>
                  </a:lnTo>
                  <a:lnTo>
                    <a:pt x="990" y="464"/>
                  </a:lnTo>
                  <a:lnTo>
                    <a:pt x="984" y="472"/>
                  </a:lnTo>
                  <a:lnTo>
                    <a:pt x="968" y="484"/>
                  </a:lnTo>
                  <a:lnTo>
                    <a:pt x="952" y="496"/>
                  </a:lnTo>
                  <a:lnTo>
                    <a:pt x="940" y="512"/>
                  </a:lnTo>
                  <a:lnTo>
                    <a:pt x="934" y="530"/>
                  </a:lnTo>
                  <a:lnTo>
                    <a:pt x="932" y="550"/>
                  </a:lnTo>
                  <a:lnTo>
                    <a:pt x="930" y="574"/>
                  </a:lnTo>
                  <a:lnTo>
                    <a:pt x="954" y="618"/>
                  </a:lnTo>
                  <a:lnTo>
                    <a:pt x="962" y="630"/>
                  </a:lnTo>
                  <a:lnTo>
                    <a:pt x="974" y="642"/>
                  </a:lnTo>
                  <a:lnTo>
                    <a:pt x="982" y="648"/>
                  </a:lnTo>
                  <a:lnTo>
                    <a:pt x="990" y="652"/>
                  </a:lnTo>
                  <a:lnTo>
                    <a:pt x="1000" y="656"/>
                  </a:lnTo>
                  <a:lnTo>
                    <a:pt x="1010" y="656"/>
                  </a:lnTo>
                  <a:lnTo>
                    <a:pt x="1012" y="652"/>
                  </a:lnTo>
                  <a:lnTo>
                    <a:pt x="1024" y="652"/>
                  </a:lnTo>
                  <a:lnTo>
                    <a:pt x="1032" y="656"/>
                  </a:lnTo>
                  <a:lnTo>
                    <a:pt x="1040" y="662"/>
                  </a:lnTo>
                  <a:lnTo>
                    <a:pt x="1060" y="680"/>
                  </a:lnTo>
                  <a:lnTo>
                    <a:pt x="1082" y="704"/>
                  </a:lnTo>
                  <a:lnTo>
                    <a:pt x="1098" y="726"/>
                  </a:lnTo>
                  <a:lnTo>
                    <a:pt x="1106" y="762"/>
                  </a:lnTo>
                  <a:lnTo>
                    <a:pt x="1108" y="784"/>
                  </a:lnTo>
                  <a:lnTo>
                    <a:pt x="1112" y="810"/>
                  </a:lnTo>
                  <a:lnTo>
                    <a:pt x="1118" y="840"/>
                  </a:lnTo>
                  <a:lnTo>
                    <a:pt x="1130" y="852"/>
                  </a:lnTo>
                  <a:lnTo>
                    <a:pt x="1140" y="860"/>
                  </a:lnTo>
                  <a:lnTo>
                    <a:pt x="1152" y="868"/>
                  </a:lnTo>
                  <a:lnTo>
                    <a:pt x="1172" y="882"/>
                  </a:lnTo>
                  <a:lnTo>
                    <a:pt x="1188" y="876"/>
                  </a:lnTo>
                  <a:lnTo>
                    <a:pt x="1214" y="866"/>
                  </a:lnTo>
                  <a:lnTo>
                    <a:pt x="1216" y="858"/>
                  </a:lnTo>
                  <a:lnTo>
                    <a:pt x="1220" y="854"/>
                  </a:lnTo>
                  <a:lnTo>
                    <a:pt x="1230" y="850"/>
                  </a:lnTo>
                  <a:lnTo>
                    <a:pt x="1246" y="846"/>
                  </a:lnTo>
                  <a:lnTo>
                    <a:pt x="1252" y="836"/>
                  </a:lnTo>
                  <a:lnTo>
                    <a:pt x="1258" y="826"/>
                  </a:lnTo>
                  <a:lnTo>
                    <a:pt x="1258" y="818"/>
                  </a:lnTo>
                  <a:lnTo>
                    <a:pt x="1258" y="808"/>
                  </a:lnTo>
                  <a:lnTo>
                    <a:pt x="1254" y="800"/>
                  </a:lnTo>
                  <a:lnTo>
                    <a:pt x="1250" y="792"/>
                  </a:lnTo>
                  <a:lnTo>
                    <a:pt x="1240" y="780"/>
                  </a:lnTo>
                  <a:lnTo>
                    <a:pt x="1222" y="774"/>
                  </a:lnTo>
                  <a:lnTo>
                    <a:pt x="1216" y="770"/>
                  </a:lnTo>
                  <a:lnTo>
                    <a:pt x="1214" y="766"/>
                  </a:lnTo>
                  <a:lnTo>
                    <a:pt x="1212" y="762"/>
                  </a:lnTo>
                  <a:lnTo>
                    <a:pt x="1212" y="756"/>
                  </a:lnTo>
                  <a:lnTo>
                    <a:pt x="1214" y="742"/>
                  </a:lnTo>
                  <a:lnTo>
                    <a:pt x="1234" y="712"/>
                  </a:lnTo>
                  <a:lnTo>
                    <a:pt x="1234" y="682"/>
                  </a:lnTo>
                  <a:lnTo>
                    <a:pt x="1240" y="678"/>
                  </a:lnTo>
                  <a:lnTo>
                    <a:pt x="1244" y="678"/>
                  </a:lnTo>
                  <a:lnTo>
                    <a:pt x="1258" y="678"/>
                  </a:lnTo>
                  <a:lnTo>
                    <a:pt x="1270" y="664"/>
                  </a:lnTo>
                  <a:lnTo>
                    <a:pt x="1284" y="656"/>
                  </a:lnTo>
                  <a:lnTo>
                    <a:pt x="1286" y="670"/>
                  </a:lnTo>
                  <a:lnTo>
                    <a:pt x="1284" y="678"/>
                  </a:lnTo>
                  <a:lnTo>
                    <a:pt x="1280" y="684"/>
                  </a:lnTo>
                  <a:lnTo>
                    <a:pt x="1278" y="688"/>
                  </a:lnTo>
                  <a:lnTo>
                    <a:pt x="1276" y="708"/>
                  </a:lnTo>
                  <a:lnTo>
                    <a:pt x="1280" y="714"/>
                  </a:lnTo>
                  <a:lnTo>
                    <a:pt x="1288" y="718"/>
                  </a:lnTo>
                  <a:lnTo>
                    <a:pt x="1304" y="726"/>
                  </a:lnTo>
                  <a:lnTo>
                    <a:pt x="1344" y="736"/>
                  </a:lnTo>
                  <a:lnTo>
                    <a:pt x="1394" y="770"/>
                  </a:lnTo>
                  <a:lnTo>
                    <a:pt x="1410" y="770"/>
                  </a:lnTo>
                  <a:lnTo>
                    <a:pt x="1404" y="784"/>
                  </a:lnTo>
                  <a:lnTo>
                    <a:pt x="1396" y="800"/>
                  </a:lnTo>
                  <a:lnTo>
                    <a:pt x="1404" y="860"/>
                  </a:lnTo>
                  <a:lnTo>
                    <a:pt x="1394" y="888"/>
                  </a:lnTo>
                  <a:lnTo>
                    <a:pt x="1386" y="888"/>
                  </a:lnTo>
                  <a:lnTo>
                    <a:pt x="1382" y="886"/>
                  </a:lnTo>
                  <a:lnTo>
                    <a:pt x="1376" y="884"/>
                  </a:lnTo>
                  <a:lnTo>
                    <a:pt x="1360" y="880"/>
                  </a:lnTo>
                  <a:lnTo>
                    <a:pt x="1346" y="882"/>
                  </a:lnTo>
                  <a:lnTo>
                    <a:pt x="1340" y="884"/>
                  </a:lnTo>
                  <a:lnTo>
                    <a:pt x="1334" y="886"/>
                  </a:lnTo>
                  <a:lnTo>
                    <a:pt x="1328" y="892"/>
                  </a:lnTo>
                  <a:lnTo>
                    <a:pt x="1324" y="898"/>
                  </a:lnTo>
                  <a:lnTo>
                    <a:pt x="1324" y="938"/>
                  </a:lnTo>
                  <a:lnTo>
                    <a:pt x="1314" y="940"/>
                  </a:lnTo>
                  <a:close/>
                </a:path>
              </a:pathLst>
            </a:custGeom>
            <a:pattFill prst="wdDnDiag">
              <a:fgClr>
                <a:srgbClr val="F2F2F2"/>
              </a:fgClr>
              <a:bgClr>
                <a:schemeClr val="bg1"/>
              </a:bgClr>
            </a:pattFill>
            <a:ln w="9525">
              <a:solidFill>
                <a:schemeClr val="bg1">
                  <a:lumMod val="75000"/>
                </a:schemeClr>
              </a:solidFill>
              <a:rou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latin typeface="+mn-lt"/>
                <a:ea typeface="+mn-ea"/>
              </a:endParaRPr>
            </a:p>
          </p:txBody>
        </p:sp>
      </p:grpSp>
      <p:sp>
        <p:nvSpPr>
          <p:cNvPr id="81" name="http://chn.docer.com/works?userid=25553551                    _5"/>
          <p:cNvSpPr/>
          <p:nvPr/>
        </p:nvSpPr>
        <p:spPr bwMode="auto">
          <a:xfrm>
            <a:off x="6491201" y="4789171"/>
            <a:ext cx="726170" cy="714187"/>
          </a:xfrm>
          <a:custGeom>
            <a:avLst/>
            <a:gdLst>
              <a:gd name="T0" fmla="*/ 392 w 972"/>
              <a:gd name="T1" fmla="*/ 934 h 956"/>
              <a:gd name="T2" fmla="*/ 354 w 972"/>
              <a:gd name="T3" fmla="*/ 888 h 956"/>
              <a:gd name="T4" fmla="*/ 366 w 972"/>
              <a:gd name="T5" fmla="*/ 840 h 956"/>
              <a:gd name="T6" fmla="*/ 324 w 972"/>
              <a:gd name="T7" fmla="*/ 780 h 956"/>
              <a:gd name="T8" fmla="*/ 290 w 972"/>
              <a:gd name="T9" fmla="*/ 722 h 956"/>
              <a:gd name="T10" fmla="*/ 248 w 972"/>
              <a:gd name="T11" fmla="*/ 712 h 956"/>
              <a:gd name="T12" fmla="*/ 192 w 972"/>
              <a:gd name="T13" fmla="*/ 608 h 956"/>
              <a:gd name="T14" fmla="*/ 160 w 972"/>
              <a:gd name="T15" fmla="*/ 662 h 956"/>
              <a:gd name="T16" fmla="*/ 140 w 972"/>
              <a:gd name="T17" fmla="*/ 634 h 956"/>
              <a:gd name="T18" fmla="*/ 138 w 972"/>
              <a:gd name="T19" fmla="*/ 590 h 956"/>
              <a:gd name="T20" fmla="*/ 130 w 972"/>
              <a:gd name="T21" fmla="*/ 500 h 956"/>
              <a:gd name="T22" fmla="*/ 150 w 972"/>
              <a:gd name="T23" fmla="*/ 442 h 956"/>
              <a:gd name="T24" fmla="*/ 110 w 972"/>
              <a:gd name="T25" fmla="*/ 312 h 956"/>
              <a:gd name="T26" fmla="*/ 50 w 972"/>
              <a:gd name="T27" fmla="*/ 222 h 956"/>
              <a:gd name="T28" fmla="*/ 6 w 972"/>
              <a:gd name="T29" fmla="*/ 178 h 956"/>
              <a:gd name="T30" fmla="*/ 2 w 972"/>
              <a:gd name="T31" fmla="*/ 134 h 956"/>
              <a:gd name="T32" fmla="*/ 26 w 972"/>
              <a:gd name="T33" fmla="*/ 80 h 956"/>
              <a:gd name="T34" fmla="*/ 74 w 972"/>
              <a:gd name="T35" fmla="*/ 24 h 956"/>
              <a:gd name="T36" fmla="*/ 112 w 972"/>
              <a:gd name="T37" fmla="*/ 64 h 956"/>
              <a:gd name="T38" fmla="*/ 166 w 972"/>
              <a:gd name="T39" fmla="*/ 152 h 956"/>
              <a:gd name="T40" fmla="*/ 200 w 972"/>
              <a:gd name="T41" fmla="*/ 172 h 956"/>
              <a:gd name="T42" fmla="*/ 236 w 972"/>
              <a:gd name="T43" fmla="*/ 158 h 956"/>
              <a:gd name="T44" fmla="*/ 250 w 972"/>
              <a:gd name="T45" fmla="*/ 170 h 956"/>
              <a:gd name="T46" fmla="*/ 290 w 972"/>
              <a:gd name="T47" fmla="*/ 188 h 956"/>
              <a:gd name="T48" fmla="*/ 374 w 972"/>
              <a:gd name="T49" fmla="*/ 166 h 956"/>
              <a:gd name="T50" fmla="*/ 378 w 972"/>
              <a:gd name="T51" fmla="*/ 128 h 956"/>
              <a:gd name="T52" fmla="*/ 370 w 972"/>
              <a:gd name="T53" fmla="*/ 66 h 956"/>
              <a:gd name="T54" fmla="*/ 412 w 972"/>
              <a:gd name="T55" fmla="*/ 100 h 956"/>
              <a:gd name="T56" fmla="*/ 468 w 972"/>
              <a:gd name="T57" fmla="*/ 100 h 956"/>
              <a:gd name="T58" fmla="*/ 472 w 972"/>
              <a:gd name="T59" fmla="*/ 30 h 956"/>
              <a:gd name="T60" fmla="*/ 516 w 972"/>
              <a:gd name="T61" fmla="*/ 0 h 956"/>
              <a:gd name="T62" fmla="*/ 562 w 972"/>
              <a:gd name="T63" fmla="*/ 50 h 956"/>
              <a:gd name="T64" fmla="*/ 628 w 972"/>
              <a:gd name="T65" fmla="*/ 98 h 956"/>
              <a:gd name="T66" fmla="*/ 656 w 972"/>
              <a:gd name="T67" fmla="*/ 150 h 956"/>
              <a:gd name="T68" fmla="*/ 764 w 972"/>
              <a:gd name="T69" fmla="*/ 184 h 956"/>
              <a:gd name="T70" fmla="*/ 812 w 972"/>
              <a:gd name="T71" fmla="*/ 168 h 956"/>
              <a:gd name="T72" fmla="*/ 932 w 972"/>
              <a:gd name="T73" fmla="*/ 208 h 956"/>
              <a:gd name="T74" fmla="*/ 972 w 972"/>
              <a:gd name="T75" fmla="*/ 278 h 956"/>
              <a:gd name="T76" fmla="*/ 908 w 972"/>
              <a:gd name="T77" fmla="*/ 388 h 956"/>
              <a:gd name="T78" fmla="*/ 840 w 972"/>
              <a:gd name="T79" fmla="*/ 418 h 956"/>
              <a:gd name="T80" fmla="*/ 788 w 972"/>
              <a:gd name="T81" fmla="*/ 376 h 956"/>
              <a:gd name="T82" fmla="*/ 764 w 972"/>
              <a:gd name="T83" fmla="*/ 422 h 956"/>
              <a:gd name="T84" fmla="*/ 772 w 972"/>
              <a:gd name="T85" fmla="*/ 478 h 956"/>
              <a:gd name="T86" fmla="*/ 784 w 972"/>
              <a:gd name="T87" fmla="*/ 564 h 956"/>
              <a:gd name="T88" fmla="*/ 810 w 972"/>
              <a:gd name="T89" fmla="*/ 602 h 956"/>
              <a:gd name="T90" fmla="*/ 780 w 972"/>
              <a:gd name="T91" fmla="*/ 646 h 956"/>
              <a:gd name="T92" fmla="*/ 788 w 972"/>
              <a:gd name="T93" fmla="*/ 686 h 956"/>
              <a:gd name="T94" fmla="*/ 848 w 972"/>
              <a:gd name="T95" fmla="*/ 740 h 956"/>
              <a:gd name="T96" fmla="*/ 796 w 972"/>
              <a:gd name="T97" fmla="*/ 758 h 956"/>
              <a:gd name="T98" fmla="*/ 756 w 972"/>
              <a:gd name="T99" fmla="*/ 712 h 956"/>
              <a:gd name="T100" fmla="*/ 716 w 972"/>
              <a:gd name="T101" fmla="*/ 718 h 956"/>
              <a:gd name="T102" fmla="*/ 662 w 972"/>
              <a:gd name="T103" fmla="*/ 706 h 956"/>
              <a:gd name="T104" fmla="*/ 630 w 972"/>
              <a:gd name="T105" fmla="*/ 636 h 956"/>
              <a:gd name="T106" fmla="*/ 578 w 972"/>
              <a:gd name="T107" fmla="*/ 648 h 956"/>
              <a:gd name="T108" fmla="*/ 550 w 972"/>
              <a:gd name="T109" fmla="*/ 682 h 956"/>
              <a:gd name="T110" fmla="*/ 558 w 972"/>
              <a:gd name="T111" fmla="*/ 726 h 956"/>
              <a:gd name="T112" fmla="*/ 558 w 972"/>
              <a:gd name="T113" fmla="*/ 766 h 956"/>
              <a:gd name="T114" fmla="*/ 500 w 972"/>
              <a:gd name="T115" fmla="*/ 810 h 956"/>
              <a:gd name="T116" fmla="*/ 522 w 972"/>
              <a:gd name="T117" fmla="*/ 870 h 956"/>
              <a:gd name="T118" fmla="*/ 522 w 972"/>
              <a:gd name="T119" fmla="*/ 918 h 95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972" h="956">
                <a:moveTo>
                  <a:pt x="432" y="956"/>
                </a:moveTo>
                <a:lnTo>
                  <a:pt x="432" y="956"/>
                </a:lnTo>
                <a:lnTo>
                  <a:pt x="422" y="952"/>
                </a:lnTo>
                <a:lnTo>
                  <a:pt x="406" y="942"/>
                </a:lnTo>
                <a:lnTo>
                  <a:pt x="392" y="934"/>
                </a:lnTo>
                <a:lnTo>
                  <a:pt x="380" y="928"/>
                </a:lnTo>
                <a:lnTo>
                  <a:pt x="368" y="920"/>
                </a:lnTo>
                <a:lnTo>
                  <a:pt x="354" y="904"/>
                </a:lnTo>
                <a:lnTo>
                  <a:pt x="354" y="888"/>
                </a:lnTo>
                <a:lnTo>
                  <a:pt x="362" y="878"/>
                </a:lnTo>
                <a:lnTo>
                  <a:pt x="368" y="866"/>
                </a:lnTo>
                <a:lnTo>
                  <a:pt x="370" y="858"/>
                </a:lnTo>
                <a:lnTo>
                  <a:pt x="368" y="848"/>
                </a:lnTo>
                <a:lnTo>
                  <a:pt x="366" y="840"/>
                </a:lnTo>
                <a:lnTo>
                  <a:pt x="362" y="832"/>
                </a:lnTo>
                <a:lnTo>
                  <a:pt x="350" y="816"/>
                </a:lnTo>
                <a:lnTo>
                  <a:pt x="342" y="808"/>
                </a:lnTo>
                <a:lnTo>
                  <a:pt x="336" y="798"/>
                </a:lnTo>
                <a:lnTo>
                  <a:pt x="324" y="780"/>
                </a:lnTo>
                <a:lnTo>
                  <a:pt x="316" y="764"/>
                </a:lnTo>
                <a:lnTo>
                  <a:pt x="306" y="750"/>
                </a:lnTo>
                <a:lnTo>
                  <a:pt x="298" y="730"/>
                </a:lnTo>
                <a:lnTo>
                  <a:pt x="294" y="726"/>
                </a:lnTo>
                <a:lnTo>
                  <a:pt x="290" y="722"/>
                </a:lnTo>
                <a:lnTo>
                  <a:pt x="286" y="720"/>
                </a:lnTo>
                <a:lnTo>
                  <a:pt x="282" y="720"/>
                </a:lnTo>
                <a:lnTo>
                  <a:pt x="266" y="720"/>
                </a:lnTo>
                <a:lnTo>
                  <a:pt x="248" y="712"/>
                </a:lnTo>
                <a:lnTo>
                  <a:pt x="224" y="678"/>
                </a:lnTo>
                <a:lnTo>
                  <a:pt x="206" y="626"/>
                </a:lnTo>
                <a:lnTo>
                  <a:pt x="192" y="608"/>
                </a:lnTo>
                <a:lnTo>
                  <a:pt x="178" y="608"/>
                </a:lnTo>
                <a:lnTo>
                  <a:pt x="170" y="614"/>
                </a:lnTo>
                <a:lnTo>
                  <a:pt x="164" y="620"/>
                </a:lnTo>
                <a:lnTo>
                  <a:pt x="162" y="630"/>
                </a:lnTo>
                <a:lnTo>
                  <a:pt x="162" y="652"/>
                </a:lnTo>
                <a:lnTo>
                  <a:pt x="160" y="662"/>
                </a:lnTo>
                <a:lnTo>
                  <a:pt x="156" y="674"/>
                </a:lnTo>
                <a:lnTo>
                  <a:pt x="148" y="670"/>
                </a:lnTo>
                <a:lnTo>
                  <a:pt x="146" y="652"/>
                </a:lnTo>
                <a:lnTo>
                  <a:pt x="140" y="634"/>
                </a:lnTo>
                <a:lnTo>
                  <a:pt x="134" y="620"/>
                </a:lnTo>
                <a:lnTo>
                  <a:pt x="130" y="606"/>
                </a:lnTo>
                <a:lnTo>
                  <a:pt x="134" y="602"/>
                </a:lnTo>
                <a:lnTo>
                  <a:pt x="136" y="598"/>
                </a:lnTo>
                <a:lnTo>
                  <a:pt x="138" y="590"/>
                </a:lnTo>
                <a:lnTo>
                  <a:pt x="138" y="576"/>
                </a:lnTo>
                <a:lnTo>
                  <a:pt x="142" y="538"/>
                </a:lnTo>
                <a:lnTo>
                  <a:pt x="134" y="518"/>
                </a:lnTo>
                <a:lnTo>
                  <a:pt x="130" y="500"/>
                </a:lnTo>
                <a:lnTo>
                  <a:pt x="128" y="482"/>
                </a:lnTo>
                <a:lnTo>
                  <a:pt x="130" y="466"/>
                </a:lnTo>
                <a:lnTo>
                  <a:pt x="140" y="454"/>
                </a:lnTo>
                <a:lnTo>
                  <a:pt x="150" y="442"/>
                </a:lnTo>
                <a:lnTo>
                  <a:pt x="146" y="396"/>
                </a:lnTo>
                <a:lnTo>
                  <a:pt x="124" y="364"/>
                </a:lnTo>
                <a:lnTo>
                  <a:pt x="114" y="326"/>
                </a:lnTo>
                <a:lnTo>
                  <a:pt x="110" y="312"/>
                </a:lnTo>
                <a:lnTo>
                  <a:pt x="104" y="300"/>
                </a:lnTo>
                <a:lnTo>
                  <a:pt x="84" y="276"/>
                </a:lnTo>
                <a:lnTo>
                  <a:pt x="68" y="254"/>
                </a:lnTo>
                <a:lnTo>
                  <a:pt x="54" y="232"/>
                </a:lnTo>
                <a:lnTo>
                  <a:pt x="50" y="222"/>
                </a:lnTo>
                <a:lnTo>
                  <a:pt x="48" y="212"/>
                </a:lnTo>
                <a:lnTo>
                  <a:pt x="12" y="188"/>
                </a:lnTo>
                <a:lnTo>
                  <a:pt x="6" y="178"/>
                </a:lnTo>
                <a:lnTo>
                  <a:pt x="0" y="178"/>
                </a:lnTo>
                <a:lnTo>
                  <a:pt x="0" y="154"/>
                </a:lnTo>
                <a:lnTo>
                  <a:pt x="0" y="142"/>
                </a:lnTo>
                <a:lnTo>
                  <a:pt x="2" y="134"/>
                </a:lnTo>
                <a:lnTo>
                  <a:pt x="10" y="130"/>
                </a:lnTo>
                <a:lnTo>
                  <a:pt x="16" y="124"/>
                </a:lnTo>
                <a:lnTo>
                  <a:pt x="20" y="118"/>
                </a:lnTo>
                <a:lnTo>
                  <a:pt x="22" y="110"/>
                </a:lnTo>
                <a:lnTo>
                  <a:pt x="24" y="96"/>
                </a:lnTo>
                <a:lnTo>
                  <a:pt x="26" y="80"/>
                </a:lnTo>
                <a:lnTo>
                  <a:pt x="0" y="50"/>
                </a:lnTo>
                <a:lnTo>
                  <a:pt x="0" y="28"/>
                </a:lnTo>
                <a:lnTo>
                  <a:pt x="74" y="24"/>
                </a:lnTo>
                <a:lnTo>
                  <a:pt x="82" y="28"/>
                </a:lnTo>
                <a:lnTo>
                  <a:pt x="92" y="38"/>
                </a:lnTo>
                <a:lnTo>
                  <a:pt x="102" y="50"/>
                </a:lnTo>
                <a:lnTo>
                  <a:pt x="112" y="64"/>
                </a:lnTo>
                <a:lnTo>
                  <a:pt x="112" y="76"/>
                </a:lnTo>
                <a:lnTo>
                  <a:pt x="116" y="88"/>
                </a:lnTo>
                <a:lnTo>
                  <a:pt x="122" y="98"/>
                </a:lnTo>
                <a:lnTo>
                  <a:pt x="128" y="110"/>
                </a:lnTo>
                <a:lnTo>
                  <a:pt x="146" y="132"/>
                </a:lnTo>
                <a:lnTo>
                  <a:pt x="166" y="152"/>
                </a:lnTo>
                <a:lnTo>
                  <a:pt x="174" y="152"/>
                </a:lnTo>
                <a:lnTo>
                  <a:pt x="182" y="154"/>
                </a:lnTo>
                <a:lnTo>
                  <a:pt x="186" y="156"/>
                </a:lnTo>
                <a:lnTo>
                  <a:pt x="190" y="158"/>
                </a:lnTo>
                <a:lnTo>
                  <a:pt x="200" y="172"/>
                </a:lnTo>
                <a:lnTo>
                  <a:pt x="208" y="170"/>
                </a:lnTo>
                <a:lnTo>
                  <a:pt x="216" y="170"/>
                </a:lnTo>
                <a:lnTo>
                  <a:pt x="224" y="166"/>
                </a:lnTo>
                <a:lnTo>
                  <a:pt x="236" y="158"/>
                </a:lnTo>
                <a:lnTo>
                  <a:pt x="242" y="158"/>
                </a:lnTo>
                <a:lnTo>
                  <a:pt x="248" y="162"/>
                </a:lnTo>
                <a:lnTo>
                  <a:pt x="248" y="166"/>
                </a:lnTo>
                <a:lnTo>
                  <a:pt x="250" y="170"/>
                </a:lnTo>
                <a:lnTo>
                  <a:pt x="254" y="172"/>
                </a:lnTo>
                <a:lnTo>
                  <a:pt x="258" y="174"/>
                </a:lnTo>
                <a:lnTo>
                  <a:pt x="270" y="176"/>
                </a:lnTo>
                <a:lnTo>
                  <a:pt x="282" y="178"/>
                </a:lnTo>
                <a:lnTo>
                  <a:pt x="290" y="188"/>
                </a:lnTo>
                <a:lnTo>
                  <a:pt x="310" y="188"/>
                </a:lnTo>
                <a:lnTo>
                  <a:pt x="328" y="174"/>
                </a:lnTo>
                <a:lnTo>
                  <a:pt x="374" y="166"/>
                </a:lnTo>
                <a:lnTo>
                  <a:pt x="378" y="160"/>
                </a:lnTo>
                <a:lnTo>
                  <a:pt x="382" y="154"/>
                </a:lnTo>
                <a:lnTo>
                  <a:pt x="382" y="142"/>
                </a:lnTo>
                <a:lnTo>
                  <a:pt x="378" y="128"/>
                </a:lnTo>
                <a:lnTo>
                  <a:pt x="372" y="104"/>
                </a:lnTo>
                <a:lnTo>
                  <a:pt x="368" y="92"/>
                </a:lnTo>
                <a:lnTo>
                  <a:pt x="366" y="80"/>
                </a:lnTo>
                <a:lnTo>
                  <a:pt x="368" y="72"/>
                </a:lnTo>
                <a:lnTo>
                  <a:pt x="370" y="66"/>
                </a:lnTo>
                <a:lnTo>
                  <a:pt x="376" y="70"/>
                </a:lnTo>
                <a:lnTo>
                  <a:pt x="384" y="78"/>
                </a:lnTo>
                <a:lnTo>
                  <a:pt x="392" y="84"/>
                </a:lnTo>
                <a:lnTo>
                  <a:pt x="406" y="92"/>
                </a:lnTo>
                <a:lnTo>
                  <a:pt x="412" y="100"/>
                </a:lnTo>
                <a:lnTo>
                  <a:pt x="424" y="104"/>
                </a:lnTo>
                <a:lnTo>
                  <a:pt x="438" y="104"/>
                </a:lnTo>
                <a:lnTo>
                  <a:pt x="452" y="104"/>
                </a:lnTo>
                <a:lnTo>
                  <a:pt x="468" y="100"/>
                </a:lnTo>
                <a:lnTo>
                  <a:pt x="484" y="84"/>
                </a:lnTo>
                <a:lnTo>
                  <a:pt x="482" y="64"/>
                </a:lnTo>
                <a:lnTo>
                  <a:pt x="478" y="50"/>
                </a:lnTo>
                <a:lnTo>
                  <a:pt x="474" y="40"/>
                </a:lnTo>
                <a:lnTo>
                  <a:pt x="472" y="30"/>
                </a:lnTo>
                <a:lnTo>
                  <a:pt x="482" y="18"/>
                </a:lnTo>
                <a:lnTo>
                  <a:pt x="494" y="8"/>
                </a:lnTo>
                <a:lnTo>
                  <a:pt x="502" y="2"/>
                </a:lnTo>
                <a:lnTo>
                  <a:pt x="508" y="0"/>
                </a:lnTo>
                <a:lnTo>
                  <a:pt x="516" y="0"/>
                </a:lnTo>
                <a:lnTo>
                  <a:pt x="526" y="4"/>
                </a:lnTo>
                <a:lnTo>
                  <a:pt x="530" y="16"/>
                </a:lnTo>
                <a:lnTo>
                  <a:pt x="536" y="26"/>
                </a:lnTo>
                <a:lnTo>
                  <a:pt x="546" y="36"/>
                </a:lnTo>
                <a:lnTo>
                  <a:pt x="562" y="50"/>
                </a:lnTo>
                <a:lnTo>
                  <a:pt x="588" y="60"/>
                </a:lnTo>
                <a:lnTo>
                  <a:pt x="598" y="72"/>
                </a:lnTo>
                <a:lnTo>
                  <a:pt x="612" y="84"/>
                </a:lnTo>
                <a:lnTo>
                  <a:pt x="628" y="98"/>
                </a:lnTo>
                <a:lnTo>
                  <a:pt x="636" y="106"/>
                </a:lnTo>
                <a:lnTo>
                  <a:pt x="642" y="118"/>
                </a:lnTo>
                <a:lnTo>
                  <a:pt x="650" y="138"/>
                </a:lnTo>
                <a:lnTo>
                  <a:pt x="656" y="150"/>
                </a:lnTo>
                <a:lnTo>
                  <a:pt x="666" y="164"/>
                </a:lnTo>
                <a:lnTo>
                  <a:pt x="678" y="176"/>
                </a:lnTo>
                <a:lnTo>
                  <a:pt x="686" y="182"/>
                </a:lnTo>
                <a:lnTo>
                  <a:pt x="694" y="184"/>
                </a:lnTo>
                <a:lnTo>
                  <a:pt x="764" y="184"/>
                </a:lnTo>
                <a:lnTo>
                  <a:pt x="774" y="178"/>
                </a:lnTo>
                <a:lnTo>
                  <a:pt x="786" y="172"/>
                </a:lnTo>
                <a:lnTo>
                  <a:pt x="798" y="168"/>
                </a:lnTo>
                <a:lnTo>
                  <a:pt x="812" y="168"/>
                </a:lnTo>
                <a:lnTo>
                  <a:pt x="858" y="184"/>
                </a:lnTo>
                <a:lnTo>
                  <a:pt x="900" y="184"/>
                </a:lnTo>
                <a:lnTo>
                  <a:pt x="920" y="202"/>
                </a:lnTo>
                <a:lnTo>
                  <a:pt x="932" y="208"/>
                </a:lnTo>
                <a:lnTo>
                  <a:pt x="952" y="210"/>
                </a:lnTo>
                <a:lnTo>
                  <a:pt x="972" y="228"/>
                </a:lnTo>
                <a:lnTo>
                  <a:pt x="972" y="278"/>
                </a:lnTo>
                <a:lnTo>
                  <a:pt x="958" y="296"/>
                </a:lnTo>
                <a:lnTo>
                  <a:pt x="946" y="316"/>
                </a:lnTo>
                <a:lnTo>
                  <a:pt x="938" y="336"/>
                </a:lnTo>
                <a:lnTo>
                  <a:pt x="930" y="358"/>
                </a:lnTo>
                <a:lnTo>
                  <a:pt x="908" y="388"/>
                </a:lnTo>
                <a:lnTo>
                  <a:pt x="880" y="418"/>
                </a:lnTo>
                <a:lnTo>
                  <a:pt x="866" y="422"/>
                </a:lnTo>
                <a:lnTo>
                  <a:pt x="856" y="422"/>
                </a:lnTo>
                <a:lnTo>
                  <a:pt x="846" y="420"/>
                </a:lnTo>
                <a:lnTo>
                  <a:pt x="840" y="418"/>
                </a:lnTo>
                <a:lnTo>
                  <a:pt x="828" y="406"/>
                </a:lnTo>
                <a:lnTo>
                  <a:pt x="812" y="394"/>
                </a:lnTo>
                <a:lnTo>
                  <a:pt x="806" y="388"/>
                </a:lnTo>
                <a:lnTo>
                  <a:pt x="800" y="382"/>
                </a:lnTo>
                <a:lnTo>
                  <a:pt x="788" y="376"/>
                </a:lnTo>
                <a:lnTo>
                  <a:pt x="778" y="374"/>
                </a:lnTo>
                <a:lnTo>
                  <a:pt x="768" y="374"/>
                </a:lnTo>
                <a:lnTo>
                  <a:pt x="764" y="382"/>
                </a:lnTo>
                <a:lnTo>
                  <a:pt x="764" y="422"/>
                </a:lnTo>
                <a:lnTo>
                  <a:pt x="768" y="434"/>
                </a:lnTo>
                <a:lnTo>
                  <a:pt x="772" y="446"/>
                </a:lnTo>
                <a:lnTo>
                  <a:pt x="772" y="460"/>
                </a:lnTo>
                <a:lnTo>
                  <a:pt x="772" y="478"/>
                </a:lnTo>
                <a:lnTo>
                  <a:pt x="770" y="492"/>
                </a:lnTo>
                <a:lnTo>
                  <a:pt x="766" y="510"/>
                </a:lnTo>
                <a:lnTo>
                  <a:pt x="766" y="528"/>
                </a:lnTo>
                <a:lnTo>
                  <a:pt x="768" y="548"/>
                </a:lnTo>
                <a:lnTo>
                  <a:pt x="784" y="564"/>
                </a:lnTo>
                <a:lnTo>
                  <a:pt x="790" y="568"/>
                </a:lnTo>
                <a:lnTo>
                  <a:pt x="796" y="574"/>
                </a:lnTo>
                <a:lnTo>
                  <a:pt x="802" y="582"/>
                </a:lnTo>
                <a:lnTo>
                  <a:pt x="808" y="592"/>
                </a:lnTo>
                <a:lnTo>
                  <a:pt x="810" y="602"/>
                </a:lnTo>
                <a:lnTo>
                  <a:pt x="810" y="612"/>
                </a:lnTo>
                <a:lnTo>
                  <a:pt x="808" y="622"/>
                </a:lnTo>
                <a:lnTo>
                  <a:pt x="800" y="632"/>
                </a:lnTo>
                <a:lnTo>
                  <a:pt x="786" y="640"/>
                </a:lnTo>
                <a:lnTo>
                  <a:pt x="780" y="646"/>
                </a:lnTo>
                <a:lnTo>
                  <a:pt x="778" y="650"/>
                </a:lnTo>
                <a:lnTo>
                  <a:pt x="776" y="656"/>
                </a:lnTo>
                <a:lnTo>
                  <a:pt x="776" y="674"/>
                </a:lnTo>
                <a:lnTo>
                  <a:pt x="782" y="680"/>
                </a:lnTo>
                <a:lnTo>
                  <a:pt x="788" y="686"/>
                </a:lnTo>
                <a:lnTo>
                  <a:pt x="806" y="694"/>
                </a:lnTo>
                <a:lnTo>
                  <a:pt x="828" y="702"/>
                </a:lnTo>
                <a:lnTo>
                  <a:pt x="840" y="710"/>
                </a:lnTo>
                <a:lnTo>
                  <a:pt x="850" y="718"/>
                </a:lnTo>
                <a:lnTo>
                  <a:pt x="848" y="740"/>
                </a:lnTo>
                <a:lnTo>
                  <a:pt x="846" y="752"/>
                </a:lnTo>
                <a:lnTo>
                  <a:pt x="842" y="756"/>
                </a:lnTo>
                <a:lnTo>
                  <a:pt x="840" y="762"/>
                </a:lnTo>
                <a:lnTo>
                  <a:pt x="818" y="760"/>
                </a:lnTo>
                <a:lnTo>
                  <a:pt x="796" y="758"/>
                </a:lnTo>
                <a:lnTo>
                  <a:pt x="778" y="754"/>
                </a:lnTo>
                <a:lnTo>
                  <a:pt x="764" y="748"/>
                </a:lnTo>
                <a:lnTo>
                  <a:pt x="762" y="734"/>
                </a:lnTo>
                <a:lnTo>
                  <a:pt x="760" y="722"/>
                </a:lnTo>
                <a:lnTo>
                  <a:pt x="756" y="712"/>
                </a:lnTo>
                <a:lnTo>
                  <a:pt x="752" y="702"/>
                </a:lnTo>
                <a:lnTo>
                  <a:pt x="744" y="704"/>
                </a:lnTo>
                <a:lnTo>
                  <a:pt x="736" y="704"/>
                </a:lnTo>
                <a:lnTo>
                  <a:pt x="726" y="710"/>
                </a:lnTo>
                <a:lnTo>
                  <a:pt x="716" y="718"/>
                </a:lnTo>
                <a:lnTo>
                  <a:pt x="706" y="724"/>
                </a:lnTo>
                <a:lnTo>
                  <a:pt x="680" y="724"/>
                </a:lnTo>
                <a:lnTo>
                  <a:pt x="670" y="716"/>
                </a:lnTo>
                <a:lnTo>
                  <a:pt x="662" y="706"/>
                </a:lnTo>
                <a:lnTo>
                  <a:pt x="656" y="698"/>
                </a:lnTo>
                <a:lnTo>
                  <a:pt x="652" y="688"/>
                </a:lnTo>
                <a:lnTo>
                  <a:pt x="646" y="668"/>
                </a:lnTo>
                <a:lnTo>
                  <a:pt x="642" y="652"/>
                </a:lnTo>
                <a:lnTo>
                  <a:pt x="630" y="636"/>
                </a:lnTo>
                <a:lnTo>
                  <a:pt x="604" y="636"/>
                </a:lnTo>
                <a:lnTo>
                  <a:pt x="594" y="636"/>
                </a:lnTo>
                <a:lnTo>
                  <a:pt x="588" y="638"/>
                </a:lnTo>
                <a:lnTo>
                  <a:pt x="582" y="642"/>
                </a:lnTo>
                <a:lnTo>
                  <a:pt x="578" y="648"/>
                </a:lnTo>
                <a:lnTo>
                  <a:pt x="574" y="658"/>
                </a:lnTo>
                <a:lnTo>
                  <a:pt x="572" y="670"/>
                </a:lnTo>
                <a:lnTo>
                  <a:pt x="564" y="676"/>
                </a:lnTo>
                <a:lnTo>
                  <a:pt x="556" y="680"/>
                </a:lnTo>
                <a:lnTo>
                  <a:pt x="550" y="682"/>
                </a:lnTo>
                <a:lnTo>
                  <a:pt x="542" y="686"/>
                </a:lnTo>
                <a:lnTo>
                  <a:pt x="542" y="704"/>
                </a:lnTo>
                <a:lnTo>
                  <a:pt x="550" y="712"/>
                </a:lnTo>
                <a:lnTo>
                  <a:pt x="558" y="726"/>
                </a:lnTo>
                <a:lnTo>
                  <a:pt x="562" y="732"/>
                </a:lnTo>
                <a:lnTo>
                  <a:pt x="564" y="740"/>
                </a:lnTo>
                <a:lnTo>
                  <a:pt x="564" y="748"/>
                </a:lnTo>
                <a:lnTo>
                  <a:pt x="562" y="758"/>
                </a:lnTo>
                <a:lnTo>
                  <a:pt x="558" y="766"/>
                </a:lnTo>
                <a:lnTo>
                  <a:pt x="552" y="772"/>
                </a:lnTo>
                <a:lnTo>
                  <a:pt x="536" y="782"/>
                </a:lnTo>
                <a:lnTo>
                  <a:pt x="508" y="800"/>
                </a:lnTo>
                <a:lnTo>
                  <a:pt x="500" y="810"/>
                </a:lnTo>
                <a:lnTo>
                  <a:pt x="500" y="850"/>
                </a:lnTo>
                <a:lnTo>
                  <a:pt x="504" y="856"/>
                </a:lnTo>
                <a:lnTo>
                  <a:pt x="508" y="860"/>
                </a:lnTo>
                <a:lnTo>
                  <a:pt x="518" y="866"/>
                </a:lnTo>
                <a:lnTo>
                  <a:pt x="522" y="870"/>
                </a:lnTo>
                <a:lnTo>
                  <a:pt x="526" y="878"/>
                </a:lnTo>
                <a:lnTo>
                  <a:pt x="528" y="888"/>
                </a:lnTo>
                <a:lnTo>
                  <a:pt x="530" y="902"/>
                </a:lnTo>
                <a:lnTo>
                  <a:pt x="522" y="918"/>
                </a:lnTo>
                <a:lnTo>
                  <a:pt x="510" y="924"/>
                </a:lnTo>
                <a:lnTo>
                  <a:pt x="498" y="930"/>
                </a:lnTo>
                <a:lnTo>
                  <a:pt x="432" y="95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latin typeface="+mn-lt"/>
              <a:ea typeface="+mn-ea"/>
            </a:endParaRPr>
          </a:p>
        </p:txBody>
      </p:sp>
      <p:sp>
        <p:nvSpPr>
          <p:cNvPr id="82" name="http://chn.docer.com/works?userid=25553551                    _6"/>
          <p:cNvSpPr/>
          <p:nvPr/>
        </p:nvSpPr>
        <p:spPr bwMode="auto">
          <a:xfrm>
            <a:off x="6410915" y="3739731"/>
            <a:ext cx="735756" cy="565598"/>
          </a:xfrm>
          <a:custGeom>
            <a:avLst/>
            <a:gdLst>
              <a:gd name="T0" fmla="*/ 40 w 784"/>
              <a:gd name="T1" fmla="*/ 590 h 602"/>
              <a:gd name="T2" fmla="*/ 0 w 784"/>
              <a:gd name="T3" fmla="*/ 520 h 602"/>
              <a:gd name="T4" fmla="*/ 8 w 784"/>
              <a:gd name="T5" fmla="*/ 486 h 602"/>
              <a:gd name="T6" fmla="*/ 26 w 784"/>
              <a:gd name="T7" fmla="*/ 440 h 602"/>
              <a:gd name="T8" fmla="*/ 66 w 784"/>
              <a:gd name="T9" fmla="*/ 396 h 602"/>
              <a:gd name="T10" fmla="*/ 124 w 784"/>
              <a:gd name="T11" fmla="*/ 342 h 602"/>
              <a:gd name="T12" fmla="*/ 184 w 784"/>
              <a:gd name="T13" fmla="*/ 276 h 602"/>
              <a:gd name="T14" fmla="*/ 214 w 784"/>
              <a:gd name="T15" fmla="*/ 230 h 602"/>
              <a:gd name="T16" fmla="*/ 218 w 784"/>
              <a:gd name="T17" fmla="*/ 196 h 602"/>
              <a:gd name="T18" fmla="*/ 248 w 784"/>
              <a:gd name="T19" fmla="*/ 164 h 602"/>
              <a:gd name="T20" fmla="*/ 254 w 784"/>
              <a:gd name="T21" fmla="*/ 96 h 602"/>
              <a:gd name="T22" fmla="*/ 264 w 784"/>
              <a:gd name="T23" fmla="*/ 60 h 602"/>
              <a:gd name="T24" fmla="*/ 298 w 784"/>
              <a:gd name="T25" fmla="*/ 36 h 602"/>
              <a:gd name="T26" fmla="*/ 352 w 784"/>
              <a:gd name="T27" fmla="*/ 68 h 602"/>
              <a:gd name="T28" fmla="*/ 360 w 784"/>
              <a:gd name="T29" fmla="*/ 32 h 602"/>
              <a:gd name="T30" fmla="*/ 346 w 784"/>
              <a:gd name="T31" fmla="*/ 8 h 602"/>
              <a:gd name="T32" fmla="*/ 454 w 784"/>
              <a:gd name="T33" fmla="*/ 10 h 602"/>
              <a:gd name="T34" fmla="*/ 506 w 784"/>
              <a:gd name="T35" fmla="*/ 0 h 602"/>
              <a:gd name="T36" fmla="*/ 518 w 784"/>
              <a:gd name="T37" fmla="*/ 20 h 602"/>
              <a:gd name="T38" fmla="*/ 478 w 784"/>
              <a:gd name="T39" fmla="*/ 82 h 602"/>
              <a:gd name="T40" fmla="*/ 500 w 784"/>
              <a:gd name="T41" fmla="*/ 96 h 602"/>
              <a:gd name="T42" fmla="*/ 580 w 784"/>
              <a:gd name="T43" fmla="*/ 72 h 602"/>
              <a:gd name="T44" fmla="*/ 612 w 784"/>
              <a:gd name="T45" fmla="*/ 84 h 602"/>
              <a:gd name="T46" fmla="*/ 668 w 784"/>
              <a:gd name="T47" fmla="*/ 58 h 602"/>
              <a:gd name="T48" fmla="*/ 710 w 784"/>
              <a:gd name="T49" fmla="*/ 56 h 602"/>
              <a:gd name="T50" fmla="*/ 784 w 784"/>
              <a:gd name="T51" fmla="*/ 152 h 602"/>
              <a:gd name="T52" fmla="*/ 752 w 784"/>
              <a:gd name="T53" fmla="*/ 174 h 602"/>
              <a:gd name="T54" fmla="*/ 728 w 784"/>
              <a:gd name="T55" fmla="*/ 196 h 602"/>
              <a:gd name="T56" fmla="*/ 728 w 784"/>
              <a:gd name="T57" fmla="*/ 224 h 602"/>
              <a:gd name="T58" fmla="*/ 704 w 784"/>
              <a:gd name="T59" fmla="*/ 242 h 602"/>
              <a:gd name="T60" fmla="*/ 634 w 784"/>
              <a:gd name="T61" fmla="*/ 282 h 602"/>
              <a:gd name="T62" fmla="*/ 606 w 784"/>
              <a:gd name="T63" fmla="*/ 296 h 602"/>
              <a:gd name="T64" fmla="*/ 582 w 784"/>
              <a:gd name="T65" fmla="*/ 288 h 602"/>
              <a:gd name="T66" fmla="*/ 556 w 784"/>
              <a:gd name="T67" fmla="*/ 304 h 602"/>
              <a:gd name="T68" fmla="*/ 544 w 784"/>
              <a:gd name="T69" fmla="*/ 292 h 602"/>
              <a:gd name="T70" fmla="*/ 526 w 784"/>
              <a:gd name="T71" fmla="*/ 294 h 602"/>
              <a:gd name="T72" fmla="*/ 516 w 784"/>
              <a:gd name="T73" fmla="*/ 326 h 602"/>
              <a:gd name="T74" fmla="*/ 498 w 784"/>
              <a:gd name="T75" fmla="*/ 338 h 602"/>
              <a:gd name="T76" fmla="*/ 478 w 784"/>
              <a:gd name="T77" fmla="*/ 342 h 602"/>
              <a:gd name="T78" fmla="*/ 468 w 784"/>
              <a:gd name="T79" fmla="*/ 326 h 602"/>
              <a:gd name="T80" fmla="*/ 436 w 784"/>
              <a:gd name="T81" fmla="*/ 302 h 602"/>
              <a:gd name="T82" fmla="*/ 408 w 784"/>
              <a:gd name="T83" fmla="*/ 330 h 602"/>
              <a:gd name="T84" fmla="*/ 374 w 784"/>
              <a:gd name="T85" fmla="*/ 368 h 602"/>
              <a:gd name="T86" fmla="*/ 350 w 784"/>
              <a:gd name="T87" fmla="*/ 394 h 602"/>
              <a:gd name="T88" fmla="*/ 306 w 784"/>
              <a:gd name="T89" fmla="*/ 418 h 602"/>
              <a:gd name="T90" fmla="*/ 270 w 784"/>
              <a:gd name="T91" fmla="*/ 422 h 602"/>
              <a:gd name="T92" fmla="*/ 256 w 784"/>
              <a:gd name="T93" fmla="*/ 438 h 602"/>
              <a:gd name="T94" fmla="*/ 218 w 784"/>
              <a:gd name="T95" fmla="*/ 432 h 602"/>
              <a:gd name="T96" fmla="*/ 140 w 784"/>
              <a:gd name="T97" fmla="*/ 462 h 602"/>
              <a:gd name="T98" fmla="*/ 92 w 784"/>
              <a:gd name="T99" fmla="*/ 474 h 602"/>
              <a:gd name="T100" fmla="*/ 76 w 784"/>
              <a:gd name="T101" fmla="*/ 510 h 602"/>
              <a:gd name="T102" fmla="*/ 52 w 784"/>
              <a:gd name="T103" fmla="*/ 542 h 602"/>
              <a:gd name="T104" fmla="*/ 78 w 784"/>
              <a:gd name="T105" fmla="*/ 566 h 602"/>
              <a:gd name="T106" fmla="*/ 86 w 784"/>
              <a:gd name="T107" fmla="*/ 590 h 602"/>
              <a:gd name="T108" fmla="*/ 54 w 784"/>
              <a:gd name="T109" fmla="*/ 602 h 60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784" h="602">
                <a:moveTo>
                  <a:pt x="54" y="602"/>
                </a:moveTo>
                <a:lnTo>
                  <a:pt x="54" y="602"/>
                </a:lnTo>
                <a:lnTo>
                  <a:pt x="46" y="596"/>
                </a:lnTo>
                <a:lnTo>
                  <a:pt x="40" y="590"/>
                </a:lnTo>
                <a:lnTo>
                  <a:pt x="34" y="580"/>
                </a:lnTo>
                <a:lnTo>
                  <a:pt x="28" y="558"/>
                </a:lnTo>
                <a:lnTo>
                  <a:pt x="0" y="520"/>
                </a:lnTo>
                <a:lnTo>
                  <a:pt x="0" y="502"/>
                </a:lnTo>
                <a:lnTo>
                  <a:pt x="2" y="492"/>
                </a:lnTo>
                <a:lnTo>
                  <a:pt x="8" y="486"/>
                </a:lnTo>
                <a:lnTo>
                  <a:pt x="18" y="478"/>
                </a:lnTo>
                <a:lnTo>
                  <a:pt x="22" y="450"/>
                </a:lnTo>
                <a:lnTo>
                  <a:pt x="26" y="440"/>
                </a:lnTo>
                <a:lnTo>
                  <a:pt x="30" y="430"/>
                </a:lnTo>
                <a:lnTo>
                  <a:pt x="36" y="422"/>
                </a:lnTo>
                <a:lnTo>
                  <a:pt x="44" y="414"/>
                </a:lnTo>
                <a:lnTo>
                  <a:pt x="66" y="396"/>
                </a:lnTo>
                <a:lnTo>
                  <a:pt x="94" y="366"/>
                </a:lnTo>
                <a:lnTo>
                  <a:pt x="108" y="354"/>
                </a:lnTo>
                <a:lnTo>
                  <a:pt x="124" y="342"/>
                </a:lnTo>
                <a:lnTo>
                  <a:pt x="154" y="306"/>
                </a:lnTo>
                <a:lnTo>
                  <a:pt x="184" y="276"/>
                </a:lnTo>
                <a:lnTo>
                  <a:pt x="196" y="266"/>
                </a:lnTo>
                <a:lnTo>
                  <a:pt x="204" y="256"/>
                </a:lnTo>
                <a:lnTo>
                  <a:pt x="210" y="244"/>
                </a:lnTo>
                <a:lnTo>
                  <a:pt x="214" y="230"/>
                </a:lnTo>
                <a:lnTo>
                  <a:pt x="214" y="214"/>
                </a:lnTo>
                <a:lnTo>
                  <a:pt x="216" y="204"/>
                </a:lnTo>
                <a:lnTo>
                  <a:pt x="218" y="196"/>
                </a:lnTo>
                <a:lnTo>
                  <a:pt x="222" y="190"/>
                </a:lnTo>
                <a:lnTo>
                  <a:pt x="232" y="180"/>
                </a:lnTo>
                <a:lnTo>
                  <a:pt x="240" y="174"/>
                </a:lnTo>
                <a:lnTo>
                  <a:pt x="248" y="164"/>
                </a:lnTo>
                <a:lnTo>
                  <a:pt x="244" y="106"/>
                </a:lnTo>
                <a:lnTo>
                  <a:pt x="254" y="96"/>
                </a:lnTo>
                <a:lnTo>
                  <a:pt x="260" y="84"/>
                </a:lnTo>
                <a:lnTo>
                  <a:pt x="262" y="72"/>
                </a:lnTo>
                <a:lnTo>
                  <a:pt x="264" y="60"/>
                </a:lnTo>
                <a:lnTo>
                  <a:pt x="278" y="36"/>
                </a:lnTo>
                <a:lnTo>
                  <a:pt x="298" y="36"/>
                </a:lnTo>
                <a:lnTo>
                  <a:pt x="332" y="68"/>
                </a:lnTo>
                <a:lnTo>
                  <a:pt x="352" y="68"/>
                </a:lnTo>
                <a:lnTo>
                  <a:pt x="354" y="64"/>
                </a:lnTo>
                <a:lnTo>
                  <a:pt x="356" y="60"/>
                </a:lnTo>
                <a:lnTo>
                  <a:pt x="358" y="48"/>
                </a:lnTo>
                <a:lnTo>
                  <a:pt x="360" y="32"/>
                </a:lnTo>
                <a:lnTo>
                  <a:pt x="340" y="10"/>
                </a:lnTo>
                <a:lnTo>
                  <a:pt x="346" y="8"/>
                </a:lnTo>
                <a:lnTo>
                  <a:pt x="442" y="8"/>
                </a:lnTo>
                <a:lnTo>
                  <a:pt x="454" y="10"/>
                </a:lnTo>
                <a:lnTo>
                  <a:pt x="472" y="10"/>
                </a:lnTo>
                <a:lnTo>
                  <a:pt x="490" y="8"/>
                </a:lnTo>
                <a:lnTo>
                  <a:pt x="500" y="4"/>
                </a:lnTo>
                <a:lnTo>
                  <a:pt x="506" y="0"/>
                </a:lnTo>
                <a:lnTo>
                  <a:pt x="518" y="0"/>
                </a:lnTo>
                <a:lnTo>
                  <a:pt x="518" y="20"/>
                </a:lnTo>
                <a:lnTo>
                  <a:pt x="476" y="68"/>
                </a:lnTo>
                <a:lnTo>
                  <a:pt x="478" y="82"/>
                </a:lnTo>
                <a:lnTo>
                  <a:pt x="482" y="88"/>
                </a:lnTo>
                <a:lnTo>
                  <a:pt x="486" y="92"/>
                </a:lnTo>
                <a:lnTo>
                  <a:pt x="492" y="94"/>
                </a:lnTo>
                <a:lnTo>
                  <a:pt x="500" y="96"/>
                </a:lnTo>
                <a:lnTo>
                  <a:pt x="524" y="98"/>
                </a:lnTo>
                <a:lnTo>
                  <a:pt x="580" y="72"/>
                </a:lnTo>
                <a:lnTo>
                  <a:pt x="600" y="72"/>
                </a:lnTo>
                <a:lnTo>
                  <a:pt x="612" y="84"/>
                </a:lnTo>
                <a:lnTo>
                  <a:pt x="624" y="82"/>
                </a:lnTo>
                <a:lnTo>
                  <a:pt x="634" y="78"/>
                </a:lnTo>
                <a:lnTo>
                  <a:pt x="656" y="64"/>
                </a:lnTo>
                <a:lnTo>
                  <a:pt x="668" y="58"/>
                </a:lnTo>
                <a:lnTo>
                  <a:pt x="680" y="54"/>
                </a:lnTo>
                <a:lnTo>
                  <a:pt x="694" y="52"/>
                </a:lnTo>
                <a:lnTo>
                  <a:pt x="710" y="56"/>
                </a:lnTo>
                <a:lnTo>
                  <a:pt x="740" y="92"/>
                </a:lnTo>
                <a:lnTo>
                  <a:pt x="784" y="152"/>
                </a:lnTo>
                <a:lnTo>
                  <a:pt x="784" y="168"/>
                </a:lnTo>
                <a:lnTo>
                  <a:pt x="764" y="170"/>
                </a:lnTo>
                <a:lnTo>
                  <a:pt x="752" y="174"/>
                </a:lnTo>
                <a:lnTo>
                  <a:pt x="746" y="180"/>
                </a:lnTo>
                <a:lnTo>
                  <a:pt x="740" y="186"/>
                </a:lnTo>
                <a:lnTo>
                  <a:pt x="728" y="196"/>
                </a:lnTo>
                <a:lnTo>
                  <a:pt x="724" y="200"/>
                </a:lnTo>
                <a:lnTo>
                  <a:pt x="722" y="208"/>
                </a:lnTo>
                <a:lnTo>
                  <a:pt x="722" y="214"/>
                </a:lnTo>
                <a:lnTo>
                  <a:pt x="728" y="224"/>
                </a:lnTo>
                <a:lnTo>
                  <a:pt x="728" y="230"/>
                </a:lnTo>
                <a:lnTo>
                  <a:pt x="704" y="242"/>
                </a:lnTo>
                <a:lnTo>
                  <a:pt x="680" y="256"/>
                </a:lnTo>
                <a:lnTo>
                  <a:pt x="656" y="270"/>
                </a:lnTo>
                <a:lnTo>
                  <a:pt x="634" y="282"/>
                </a:lnTo>
                <a:lnTo>
                  <a:pt x="618" y="298"/>
                </a:lnTo>
                <a:lnTo>
                  <a:pt x="612" y="298"/>
                </a:lnTo>
                <a:lnTo>
                  <a:pt x="606" y="296"/>
                </a:lnTo>
                <a:lnTo>
                  <a:pt x="602" y="292"/>
                </a:lnTo>
                <a:lnTo>
                  <a:pt x="600" y="288"/>
                </a:lnTo>
                <a:lnTo>
                  <a:pt x="582" y="288"/>
                </a:lnTo>
                <a:lnTo>
                  <a:pt x="570" y="304"/>
                </a:lnTo>
                <a:lnTo>
                  <a:pt x="556" y="304"/>
                </a:lnTo>
                <a:lnTo>
                  <a:pt x="552" y="298"/>
                </a:lnTo>
                <a:lnTo>
                  <a:pt x="548" y="294"/>
                </a:lnTo>
                <a:lnTo>
                  <a:pt x="544" y="292"/>
                </a:lnTo>
                <a:lnTo>
                  <a:pt x="540" y="292"/>
                </a:lnTo>
                <a:lnTo>
                  <a:pt x="534" y="292"/>
                </a:lnTo>
                <a:lnTo>
                  <a:pt x="526" y="294"/>
                </a:lnTo>
                <a:lnTo>
                  <a:pt x="526" y="318"/>
                </a:lnTo>
                <a:lnTo>
                  <a:pt x="520" y="322"/>
                </a:lnTo>
                <a:lnTo>
                  <a:pt x="516" y="326"/>
                </a:lnTo>
                <a:lnTo>
                  <a:pt x="508" y="328"/>
                </a:lnTo>
                <a:lnTo>
                  <a:pt x="504" y="328"/>
                </a:lnTo>
                <a:lnTo>
                  <a:pt x="500" y="332"/>
                </a:lnTo>
                <a:lnTo>
                  <a:pt x="498" y="338"/>
                </a:lnTo>
                <a:lnTo>
                  <a:pt x="494" y="346"/>
                </a:lnTo>
                <a:lnTo>
                  <a:pt x="482" y="344"/>
                </a:lnTo>
                <a:lnTo>
                  <a:pt x="478" y="342"/>
                </a:lnTo>
                <a:lnTo>
                  <a:pt x="476" y="340"/>
                </a:lnTo>
                <a:lnTo>
                  <a:pt x="472" y="334"/>
                </a:lnTo>
                <a:lnTo>
                  <a:pt x="468" y="326"/>
                </a:lnTo>
                <a:lnTo>
                  <a:pt x="462" y="326"/>
                </a:lnTo>
                <a:lnTo>
                  <a:pt x="436" y="302"/>
                </a:lnTo>
                <a:lnTo>
                  <a:pt x="420" y="302"/>
                </a:lnTo>
                <a:lnTo>
                  <a:pt x="414" y="314"/>
                </a:lnTo>
                <a:lnTo>
                  <a:pt x="408" y="330"/>
                </a:lnTo>
                <a:lnTo>
                  <a:pt x="388" y="362"/>
                </a:lnTo>
                <a:lnTo>
                  <a:pt x="374" y="368"/>
                </a:lnTo>
                <a:lnTo>
                  <a:pt x="366" y="374"/>
                </a:lnTo>
                <a:lnTo>
                  <a:pt x="358" y="382"/>
                </a:lnTo>
                <a:lnTo>
                  <a:pt x="350" y="394"/>
                </a:lnTo>
                <a:lnTo>
                  <a:pt x="338" y="396"/>
                </a:lnTo>
                <a:lnTo>
                  <a:pt x="328" y="398"/>
                </a:lnTo>
                <a:lnTo>
                  <a:pt x="306" y="418"/>
                </a:lnTo>
                <a:lnTo>
                  <a:pt x="290" y="418"/>
                </a:lnTo>
                <a:lnTo>
                  <a:pt x="278" y="420"/>
                </a:lnTo>
                <a:lnTo>
                  <a:pt x="270" y="422"/>
                </a:lnTo>
                <a:lnTo>
                  <a:pt x="262" y="426"/>
                </a:lnTo>
                <a:lnTo>
                  <a:pt x="256" y="438"/>
                </a:lnTo>
                <a:lnTo>
                  <a:pt x="244" y="438"/>
                </a:lnTo>
                <a:lnTo>
                  <a:pt x="228" y="432"/>
                </a:lnTo>
                <a:lnTo>
                  <a:pt x="218" y="432"/>
                </a:lnTo>
                <a:lnTo>
                  <a:pt x="210" y="436"/>
                </a:lnTo>
                <a:lnTo>
                  <a:pt x="198" y="440"/>
                </a:lnTo>
                <a:lnTo>
                  <a:pt x="140" y="462"/>
                </a:lnTo>
                <a:lnTo>
                  <a:pt x="120" y="464"/>
                </a:lnTo>
                <a:lnTo>
                  <a:pt x="104" y="466"/>
                </a:lnTo>
                <a:lnTo>
                  <a:pt x="92" y="474"/>
                </a:lnTo>
                <a:lnTo>
                  <a:pt x="78" y="486"/>
                </a:lnTo>
                <a:lnTo>
                  <a:pt x="76" y="510"/>
                </a:lnTo>
                <a:lnTo>
                  <a:pt x="64" y="514"/>
                </a:lnTo>
                <a:lnTo>
                  <a:pt x="56" y="520"/>
                </a:lnTo>
                <a:lnTo>
                  <a:pt x="52" y="528"/>
                </a:lnTo>
                <a:lnTo>
                  <a:pt x="52" y="542"/>
                </a:lnTo>
                <a:lnTo>
                  <a:pt x="60" y="548"/>
                </a:lnTo>
                <a:lnTo>
                  <a:pt x="72" y="558"/>
                </a:lnTo>
                <a:lnTo>
                  <a:pt x="78" y="566"/>
                </a:lnTo>
                <a:lnTo>
                  <a:pt x="82" y="572"/>
                </a:lnTo>
                <a:lnTo>
                  <a:pt x="86" y="580"/>
                </a:lnTo>
                <a:lnTo>
                  <a:pt x="86" y="590"/>
                </a:lnTo>
                <a:lnTo>
                  <a:pt x="78" y="594"/>
                </a:lnTo>
                <a:lnTo>
                  <a:pt x="68" y="598"/>
                </a:lnTo>
                <a:lnTo>
                  <a:pt x="54" y="602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latin typeface="+mn-lt"/>
              <a:ea typeface="+mn-ea"/>
            </a:endParaRPr>
          </a:p>
        </p:txBody>
      </p:sp>
      <p:sp>
        <p:nvSpPr>
          <p:cNvPr id="88" name="http://chn.docer.com/works?userid=25553551                    _7"/>
          <p:cNvSpPr txBox="1">
            <a:spLocks noChangeArrowheads="1"/>
          </p:cNvSpPr>
          <p:nvPr/>
        </p:nvSpPr>
        <p:spPr bwMode="auto">
          <a:xfrm>
            <a:off x="6382969" y="1782037"/>
            <a:ext cx="1723549" cy="49962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defRPr sz="1400"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l"/>
            <a:r>
              <a:rPr lang="zh-CN" altLang="en-US" sz="2000" dirty="0"/>
              <a:t>添加产品名称</a:t>
            </a:r>
          </a:p>
        </p:txBody>
      </p:sp>
      <p:sp>
        <p:nvSpPr>
          <p:cNvPr id="89" name="http://chn.docer.com/works?userid=25553551                    _8"/>
          <p:cNvSpPr/>
          <p:nvPr/>
        </p:nvSpPr>
        <p:spPr>
          <a:xfrm>
            <a:off x="6410914" y="2302293"/>
            <a:ext cx="4834259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Donec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luctus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nibh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sem</a:t>
            </a:r>
            <a:r>
              <a: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，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Donec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luctus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nibh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sit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sem</a:t>
            </a:r>
            <a:endParaRPr lang="zh-CN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90" name="http://chn.docer.com/works?userid=25553551                    _9"/>
          <p:cNvSpPr txBox="1">
            <a:spLocks noChangeArrowheads="1"/>
          </p:cNvSpPr>
          <p:nvPr/>
        </p:nvSpPr>
        <p:spPr bwMode="auto">
          <a:xfrm>
            <a:off x="7404307" y="3416459"/>
            <a:ext cx="1415772" cy="41819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defRPr sz="2000"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r>
              <a:rPr lang="zh-CN" altLang="en-US" sz="1600" dirty="0"/>
              <a:t>添加产品名称</a:t>
            </a:r>
          </a:p>
        </p:txBody>
      </p:sp>
      <p:sp>
        <p:nvSpPr>
          <p:cNvPr id="91" name="http://chn.docer.com/works?userid=25553551                    _10"/>
          <p:cNvSpPr/>
          <p:nvPr/>
        </p:nvSpPr>
        <p:spPr>
          <a:xfrm>
            <a:off x="7404306" y="3822218"/>
            <a:ext cx="3490381" cy="525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Donec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luctus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nibh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sem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93" name="http://chn.docer.com/works?userid=25553551                    _11"/>
          <p:cNvSpPr txBox="1">
            <a:spLocks noChangeArrowheads="1"/>
          </p:cNvSpPr>
          <p:nvPr/>
        </p:nvSpPr>
        <p:spPr bwMode="auto">
          <a:xfrm>
            <a:off x="7404307" y="4655231"/>
            <a:ext cx="1415772" cy="41819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  <a:defRPr sz="2000" b="1" i="1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r>
              <a:rPr lang="zh-CN" altLang="en-US" sz="1600" dirty="0"/>
              <a:t>添加产品名称</a:t>
            </a:r>
          </a:p>
        </p:txBody>
      </p:sp>
      <p:sp>
        <p:nvSpPr>
          <p:cNvPr id="94" name="http://chn.docer.com/works?userid=25553551                    _12"/>
          <p:cNvSpPr/>
          <p:nvPr/>
        </p:nvSpPr>
        <p:spPr>
          <a:xfrm>
            <a:off x="7404306" y="5060990"/>
            <a:ext cx="3490381" cy="525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Donec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luctus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nibh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sem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ttp://chn.docer.com/works?userid=25553551                    _1"/>
          <p:cNvSpPr/>
          <p:nvPr/>
        </p:nvSpPr>
        <p:spPr>
          <a:xfrm>
            <a:off x="668247" y="307167"/>
            <a:ext cx="328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图片与数据分析</a:t>
            </a:r>
          </a:p>
        </p:txBody>
      </p:sp>
      <p:sp>
        <p:nvSpPr>
          <p:cNvPr id="8" name="http://chn.docer.com/works?userid=25553551                    _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8247" y="797850"/>
            <a:ext cx="57887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Clear And Concise Business Plan Clear And Concise Business Plan</a:t>
            </a:r>
          </a:p>
        </p:txBody>
      </p:sp>
      <p:cxnSp>
        <p:nvCxnSpPr>
          <p:cNvPr id="9" name="http://chn.docer.com/works?userid=25553551                    _3"/>
          <p:cNvCxnSpPr/>
          <p:nvPr/>
        </p:nvCxnSpPr>
        <p:spPr>
          <a:xfrm>
            <a:off x="790643" y="1206500"/>
            <a:ext cx="563563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" name="http://chn.docer.com/works?userid=25553551                    _4"/>
          <p:cNvSpPr/>
          <p:nvPr/>
        </p:nvSpPr>
        <p:spPr>
          <a:xfrm>
            <a:off x="6068427" y="4020696"/>
            <a:ext cx="253445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zh-CN" altLang="en-US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回报社会</a:t>
            </a:r>
            <a:endParaRPr lang="en-US" altLang="zh-CN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我们坚持以客户为中心，快速响应客户需求，持续为客户创造长期价值进而成就客户。为客户提供有效服务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http://chn.docer.com/works?userid=25553551                    _5"/>
          <p:cNvSpPr/>
          <p:nvPr/>
        </p:nvSpPr>
        <p:spPr>
          <a:xfrm>
            <a:off x="6484042" y="2169815"/>
            <a:ext cx="1703222" cy="1703222"/>
          </a:xfrm>
          <a:custGeom>
            <a:avLst/>
            <a:gdLst>
              <a:gd name="connsiteX0" fmla="*/ 885717 w 2333806"/>
              <a:gd name="connsiteY0" fmla="*/ 470942 h 2333807"/>
              <a:gd name="connsiteX1" fmla="*/ 470942 w 2333806"/>
              <a:gd name="connsiteY1" fmla="*/ 1448090 h 2333807"/>
              <a:gd name="connsiteX2" fmla="*/ 1448090 w 2333806"/>
              <a:gd name="connsiteY2" fmla="*/ 1862864 h 2333807"/>
              <a:gd name="connsiteX3" fmla="*/ 1862864 w 2333806"/>
              <a:gd name="connsiteY3" fmla="*/ 885717 h 2333807"/>
              <a:gd name="connsiteX4" fmla="*/ 885717 w 2333806"/>
              <a:gd name="connsiteY4" fmla="*/ 470942 h 2333807"/>
              <a:gd name="connsiteX5" fmla="*/ 729773 w 2333806"/>
              <a:gd name="connsiteY5" fmla="*/ 84969 h 2333807"/>
              <a:gd name="connsiteX6" fmla="*/ 850669 w 2333806"/>
              <a:gd name="connsiteY6" fmla="*/ 136286 h 2333807"/>
              <a:gd name="connsiteX7" fmla="*/ 892245 w 2333806"/>
              <a:gd name="connsiteY7" fmla="*/ 239189 h 2333807"/>
              <a:gd name="connsiteX8" fmla="*/ 897994 w 2333806"/>
              <a:gd name="connsiteY8" fmla="*/ 237197 h 2333807"/>
              <a:gd name="connsiteX9" fmla="*/ 992578 w 2333806"/>
              <a:gd name="connsiteY9" fmla="*/ 214799 h 2333807"/>
              <a:gd name="connsiteX10" fmla="*/ 1074034 w 2333806"/>
              <a:gd name="connsiteY10" fmla="*/ 203959 h 2333807"/>
              <a:gd name="connsiteX11" fmla="*/ 1074034 w 2333806"/>
              <a:gd name="connsiteY11" fmla="*/ 92869 h 2333807"/>
              <a:gd name="connsiteX12" fmla="*/ 1130754 w 2333806"/>
              <a:gd name="connsiteY12" fmla="*/ 7298 h 2333807"/>
              <a:gd name="connsiteX13" fmla="*/ 1166903 w 2333806"/>
              <a:gd name="connsiteY13" fmla="*/ 0 h 2333807"/>
              <a:gd name="connsiteX14" fmla="*/ 1259772 w 2333806"/>
              <a:gd name="connsiteY14" fmla="*/ 92869 h 2333807"/>
              <a:gd name="connsiteX15" fmla="*/ 1259772 w 2333806"/>
              <a:gd name="connsiteY15" fmla="*/ 204083 h 2333807"/>
              <a:gd name="connsiteX16" fmla="*/ 1275829 w 2333806"/>
              <a:gd name="connsiteY16" fmla="*/ 205127 h 2333807"/>
              <a:gd name="connsiteX17" fmla="*/ 1367969 w 2333806"/>
              <a:gd name="connsiteY17" fmla="*/ 220181 h 2333807"/>
              <a:gd name="connsiteX18" fmla="*/ 1456065 w 2333806"/>
              <a:gd name="connsiteY18" fmla="*/ 248001 h 2333807"/>
              <a:gd name="connsiteX19" fmla="*/ 1501076 w 2333806"/>
              <a:gd name="connsiteY19" fmla="*/ 141963 h 2333807"/>
              <a:gd name="connsiteX20" fmla="*/ 1551773 w 2333806"/>
              <a:gd name="connsiteY20" fmla="*/ 92143 h 2333807"/>
              <a:gd name="connsiteX21" fmla="*/ 1622849 w 2333806"/>
              <a:gd name="connsiteY21" fmla="*/ 92763 h 2333807"/>
              <a:gd name="connsiteX22" fmla="*/ 1672048 w 2333806"/>
              <a:gd name="connsiteY22" fmla="*/ 214537 h 2333807"/>
              <a:gd name="connsiteX23" fmla="*/ 1627038 w 2333806"/>
              <a:gd name="connsiteY23" fmla="*/ 320574 h 2333807"/>
              <a:gd name="connsiteX24" fmla="*/ 1708247 w 2333806"/>
              <a:gd name="connsiteY24" fmla="*/ 364621 h 2333807"/>
              <a:gd name="connsiteX25" fmla="*/ 1782477 w 2333806"/>
              <a:gd name="connsiteY25" fmla="*/ 419993 h 2333807"/>
              <a:gd name="connsiteX26" fmla="*/ 1860692 w 2333806"/>
              <a:gd name="connsiteY26" fmla="*/ 341778 h 2333807"/>
              <a:gd name="connsiteX27" fmla="*/ 1891414 w 2333806"/>
              <a:gd name="connsiteY27" fmla="*/ 321378 h 2333807"/>
              <a:gd name="connsiteX28" fmla="*/ 1992029 w 2333806"/>
              <a:gd name="connsiteY28" fmla="*/ 341778 h 2333807"/>
              <a:gd name="connsiteX29" fmla="*/ 1992029 w 2333806"/>
              <a:gd name="connsiteY29" fmla="*/ 473115 h 2333807"/>
              <a:gd name="connsiteX30" fmla="*/ 1913780 w 2333806"/>
              <a:gd name="connsiteY30" fmla="*/ 551364 h 2333807"/>
              <a:gd name="connsiteX31" fmla="*/ 1916033 w 2333806"/>
              <a:gd name="connsiteY31" fmla="*/ 553858 h 2333807"/>
              <a:gd name="connsiteX32" fmla="*/ 2022478 w 2333806"/>
              <a:gd name="connsiteY32" fmla="*/ 714512 h 2333807"/>
              <a:gd name="connsiteX33" fmla="*/ 2025039 w 2333806"/>
              <a:gd name="connsiteY33" fmla="*/ 720032 h 2333807"/>
              <a:gd name="connsiteX34" fmla="*/ 2127941 w 2333806"/>
              <a:gd name="connsiteY34" fmla="*/ 678457 h 2333807"/>
              <a:gd name="connsiteX35" fmla="*/ 2248838 w 2333806"/>
              <a:gd name="connsiteY35" fmla="*/ 729774 h 2333807"/>
              <a:gd name="connsiteX36" fmla="*/ 2197520 w 2333806"/>
              <a:gd name="connsiteY36" fmla="*/ 850670 h 2333807"/>
              <a:gd name="connsiteX37" fmla="*/ 2094618 w 2333806"/>
              <a:gd name="connsiteY37" fmla="*/ 892245 h 2333807"/>
              <a:gd name="connsiteX38" fmla="*/ 2096610 w 2333806"/>
              <a:gd name="connsiteY38" fmla="*/ 897994 h 2333807"/>
              <a:gd name="connsiteX39" fmla="*/ 2119008 w 2333806"/>
              <a:gd name="connsiteY39" fmla="*/ 992578 h 2333807"/>
              <a:gd name="connsiteX40" fmla="*/ 2129847 w 2333806"/>
              <a:gd name="connsiteY40" fmla="*/ 1074035 h 2333807"/>
              <a:gd name="connsiteX41" fmla="*/ 2240937 w 2333806"/>
              <a:gd name="connsiteY41" fmla="*/ 1074035 h 2333807"/>
              <a:gd name="connsiteX42" fmla="*/ 2333806 w 2333806"/>
              <a:gd name="connsiteY42" fmla="*/ 1166904 h 2333807"/>
              <a:gd name="connsiteX43" fmla="*/ 2240937 w 2333806"/>
              <a:gd name="connsiteY43" fmla="*/ 1259773 h 2333807"/>
              <a:gd name="connsiteX44" fmla="*/ 2129724 w 2333806"/>
              <a:gd name="connsiteY44" fmla="*/ 1259773 h 2333807"/>
              <a:gd name="connsiteX45" fmla="*/ 2128680 w 2333806"/>
              <a:gd name="connsiteY45" fmla="*/ 1275829 h 2333807"/>
              <a:gd name="connsiteX46" fmla="*/ 2113625 w 2333806"/>
              <a:gd name="connsiteY46" fmla="*/ 1367968 h 2333807"/>
              <a:gd name="connsiteX47" fmla="*/ 2085805 w 2333806"/>
              <a:gd name="connsiteY47" fmla="*/ 1456066 h 2333807"/>
              <a:gd name="connsiteX48" fmla="*/ 2191844 w 2333806"/>
              <a:gd name="connsiteY48" fmla="*/ 1501076 h 2333807"/>
              <a:gd name="connsiteX49" fmla="*/ 2241043 w 2333806"/>
              <a:gd name="connsiteY49" fmla="*/ 1622849 h 2333807"/>
              <a:gd name="connsiteX50" fmla="*/ 2119270 w 2333806"/>
              <a:gd name="connsiteY50" fmla="*/ 1672049 h 2333807"/>
              <a:gd name="connsiteX51" fmla="*/ 2013232 w 2333806"/>
              <a:gd name="connsiteY51" fmla="*/ 1627038 h 2333807"/>
              <a:gd name="connsiteX52" fmla="*/ 1969186 w 2333806"/>
              <a:gd name="connsiteY52" fmla="*/ 1708247 h 2333807"/>
              <a:gd name="connsiteX53" fmla="*/ 1913814 w 2333806"/>
              <a:gd name="connsiteY53" fmla="*/ 1782478 h 2333807"/>
              <a:gd name="connsiteX54" fmla="*/ 1992028 w 2333806"/>
              <a:gd name="connsiteY54" fmla="*/ 1860693 h 2333807"/>
              <a:gd name="connsiteX55" fmla="*/ 1992028 w 2333806"/>
              <a:gd name="connsiteY55" fmla="*/ 1992030 h 2333807"/>
              <a:gd name="connsiteX56" fmla="*/ 1860691 w 2333806"/>
              <a:gd name="connsiteY56" fmla="*/ 1992030 h 2333807"/>
              <a:gd name="connsiteX57" fmla="*/ 1782442 w 2333806"/>
              <a:gd name="connsiteY57" fmla="*/ 1913780 h 2333807"/>
              <a:gd name="connsiteX58" fmla="*/ 1779948 w 2333806"/>
              <a:gd name="connsiteY58" fmla="*/ 1916034 h 2333807"/>
              <a:gd name="connsiteX59" fmla="*/ 1619295 w 2333806"/>
              <a:gd name="connsiteY59" fmla="*/ 2022478 h 2333807"/>
              <a:gd name="connsiteX60" fmla="*/ 1613774 w 2333806"/>
              <a:gd name="connsiteY60" fmla="*/ 2025039 h 2333807"/>
              <a:gd name="connsiteX61" fmla="*/ 1655350 w 2333806"/>
              <a:gd name="connsiteY61" fmla="*/ 2127942 h 2333807"/>
              <a:gd name="connsiteX62" fmla="*/ 1604032 w 2333806"/>
              <a:gd name="connsiteY62" fmla="*/ 2248838 h 2333807"/>
              <a:gd name="connsiteX63" fmla="*/ 1483136 w 2333806"/>
              <a:gd name="connsiteY63" fmla="*/ 2197521 h 2333807"/>
              <a:gd name="connsiteX64" fmla="*/ 1441561 w 2333806"/>
              <a:gd name="connsiteY64" fmla="*/ 2094618 h 2333807"/>
              <a:gd name="connsiteX65" fmla="*/ 1435812 w 2333806"/>
              <a:gd name="connsiteY65" fmla="*/ 2096610 h 2333807"/>
              <a:gd name="connsiteX66" fmla="*/ 1341228 w 2333806"/>
              <a:gd name="connsiteY66" fmla="*/ 2119008 h 2333807"/>
              <a:gd name="connsiteX67" fmla="*/ 1259772 w 2333806"/>
              <a:gd name="connsiteY67" fmla="*/ 2129848 h 2333807"/>
              <a:gd name="connsiteX68" fmla="*/ 1259772 w 2333806"/>
              <a:gd name="connsiteY68" fmla="*/ 2240938 h 2333807"/>
              <a:gd name="connsiteX69" fmla="*/ 1166903 w 2333806"/>
              <a:gd name="connsiteY69" fmla="*/ 2333807 h 2333807"/>
              <a:gd name="connsiteX70" fmla="*/ 1074033 w 2333806"/>
              <a:gd name="connsiteY70" fmla="*/ 2240938 h 2333807"/>
              <a:gd name="connsiteX71" fmla="*/ 1074034 w 2333806"/>
              <a:gd name="connsiteY71" fmla="*/ 2129724 h 2333807"/>
              <a:gd name="connsiteX72" fmla="*/ 1057977 w 2333806"/>
              <a:gd name="connsiteY72" fmla="*/ 2128680 h 2333807"/>
              <a:gd name="connsiteX73" fmla="*/ 965838 w 2333806"/>
              <a:gd name="connsiteY73" fmla="*/ 2113626 h 2333807"/>
              <a:gd name="connsiteX74" fmla="*/ 877740 w 2333806"/>
              <a:gd name="connsiteY74" fmla="*/ 2085806 h 2333807"/>
              <a:gd name="connsiteX75" fmla="*/ 832730 w 2333806"/>
              <a:gd name="connsiteY75" fmla="*/ 2191844 h 2333807"/>
              <a:gd name="connsiteX76" fmla="*/ 710957 w 2333806"/>
              <a:gd name="connsiteY76" fmla="*/ 2241044 h 2333807"/>
              <a:gd name="connsiteX77" fmla="*/ 661757 w 2333806"/>
              <a:gd name="connsiteY77" fmla="*/ 2119271 h 2333807"/>
              <a:gd name="connsiteX78" fmla="*/ 706768 w 2333806"/>
              <a:gd name="connsiteY78" fmla="*/ 2013232 h 2333807"/>
              <a:gd name="connsiteX79" fmla="*/ 625560 w 2333806"/>
              <a:gd name="connsiteY79" fmla="*/ 1969186 h 2333807"/>
              <a:gd name="connsiteX80" fmla="*/ 551328 w 2333806"/>
              <a:gd name="connsiteY80" fmla="*/ 1913814 h 2333807"/>
              <a:gd name="connsiteX81" fmla="*/ 473114 w 2333806"/>
              <a:gd name="connsiteY81" fmla="*/ 1992029 h 2333807"/>
              <a:gd name="connsiteX82" fmla="*/ 341776 w 2333806"/>
              <a:gd name="connsiteY82" fmla="*/ 1992029 h 2333807"/>
              <a:gd name="connsiteX83" fmla="*/ 341777 w 2333806"/>
              <a:gd name="connsiteY83" fmla="*/ 1860692 h 2333807"/>
              <a:gd name="connsiteX84" fmla="*/ 420027 w 2333806"/>
              <a:gd name="connsiteY84" fmla="*/ 1782443 h 2333807"/>
              <a:gd name="connsiteX85" fmla="*/ 417773 w 2333806"/>
              <a:gd name="connsiteY85" fmla="*/ 1779948 h 2333807"/>
              <a:gd name="connsiteX86" fmla="*/ 311328 w 2333806"/>
              <a:gd name="connsiteY86" fmla="*/ 1619294 h 2333807"/>
              <a:gd name="connsiteX87" fmla="*/ 308767 w 2333806"/>
              <a:gd name="connsiteY87" fmla="*/ 1613775 h 2333807"/>
              <a:gd name="connsiteX88" fmla="*/ 205864 w 2333806"/>
              <a:gd name="connsiteY88" fmla="*/ 1655350 h 2333807"/>
              <a:gd name="connsiteX89" fmla="*/ 84968 w 2333806"/>
              <a:gd name="connsiteY89" fmla="*/ 1604033 h 2333807"/>
              <a:gd name="connsiteX90" fmla="*/ 136285 w 2333806"/>
              <a:gd name="connsiteY90" fmla="*/ 1483137 h 2333807"/>
              <a:gd name="connsiteX91" fmla="*/ 239189 w 2333806"/>
              <a:gd name="connsiteY91" fmla="*/ 1441562 h 2333807"/>
              <a:gd name="connsiteX92" fmla="*/ 237197 w 2333806"/>
              <a:gd name="connsiteY92" fmla="*/ 1435813 h 2333807"/>
              <a:gd name="connsiteX93" fmla="*/ 214799 w 2333806"/>
              <a:gd name="connsiteY93" fmla="*/ 1341228 h 2333807"/>
              <a:gd name="connsiteX94" fmla="*/ 203960 w 2333806"/>
              <a:gd name="connsiteY94" fmla="*/ 1259772 h 2333807"/>
              <a:gd name="connsiteX95" fmla="*/ 92868 w 2333806"/>
              <a:gd name="connsiteY95" fmla="*/ 1259772 h 2333807"/>
              <a:gd name="connsiteX96" fmla="*/ 0 w 2333806"/>
              <a:gd name="connsiteY96" fmla="*/ 1166903 h 2333807"/>
              <a:gd name="connsiteX97" fmla="*/ 56720 w 2333806"/>
              <a:gd name="connsiteY97" fmla="*/ 1081333 h 2333807"/>
              <a:gd name="connsiteX98" fmla="*/ 92869 w 2333806"/>
              <a:gd name="connsiteY98" fmla="*/ 1074034 h 2333807"/>
              <a:gd name="connsiteX99" fmla="*/ 204083 w 2333806"/>
              <a:gd name="connsiteY99" fmla="*/ 1074034 h 2333807"/>
              <a:gd name="connsiteX100" fmla="*/ 205127 w 2333806"/>
              <a:gd name="connsiteY100" fmla="*/ 1057977 h 2333807"/>
              <a:gd name="connsiteX101" fmla="*/ 220181 w 2333806"/>
              <a:gd name="connsiteY101" fmla="*/ 965838 h 2333807"/>
              <a:gd name="connsiteX102" fmla="*/ 248000 w 2333806"/>
              <a:gd name="connsiteY102" fmla="*/ 877741 h 2333807"/>
              <a:gd name="connsiteX103" fmla="*/ 141962 w 2333806"/>
              <a:gd name="connsiteY103" fmla="*/ 832731 h 2333807"/>
              <a:gd name="connsiteX104" fmla="*/ 92762 w 2333806"/>
              <a:gd name="connsiteY104" fmla="*/ 710958 h 2333807"/>
              <a:gd name="connsiteX105" fmla="*/ 143460 w 2333806"/>
              <a:gd name="connsiteY105" fmla="*/ 661138 h 2333807"/>
              <a:gd name="connsiteX106" fmla="*/ 214536 w 2333806"/>
              <a:gd name="connsiteY106" fmla="*/ 661758 h 2333807"/>
              <a:gd name="connsiteX107" fmla="*/ 320574 w 2333806"/>
              <a:gd name="connsiteY107" fmla="*/ 706769 h 2333807"/>
              <a:gd name="connsiteX108" fmla="*/ 364620 w 2333806"/>
              <a:gd name="connsiteY108" fmla="*/ 625560 h 2333807"/>
              <a:gd name="connsiteX109" fmla="*/ 419993 w 2333806"/>
              <a:gd name="connsiteY109" fmla="*/ 551329 h 2333807"/>
              <a:gd name="connsiteX110" fmla="*/ 341778 w 2333806"/>
              <a:gd name="connsiteY110" fmla="*/ 473114 h 2333807"/>
              <a:gd name="connsiteX111" fmla="*/ 341777 w 2333806"/>
              <a:gd name="connsiteY111" fmla="*/ 341777 h 2333807"/>
              <a:gd name="connsiteX112" fmla="*/ 372499 w 2333806"/>
              <a:gd name="connsiteY112" fmla="*/ 321377 h 2333807"/>
              <a:gd name="connsiteX113" fmla="*/ 473114 w 2333806"/>
              <a:gd name="connsiteY113" fmla="*/ 341777 h 2333807"/>
              <a:gd name="connsiteX114" fmla="*/ 551363 w 2333806"/>
              <a:gd name="connsiteY114" fmla="*/ 420027 h 2333807"/>
              <a:gd name="connsiteX115" fmla="*/ 553858 w 2333806"/>
              <a:gd name="connsiteY115" fmla="*/ 417773 h 2333807"/>
              <a:gd name="connsiteX116" fmla="*/ 714512 w 2333806"/>
              <a:gd name="connsiteY116" fmla="*/ 311329 h 2333807"/>
              <a:gd name="connsiteX117" fmla="*/ 720031 w 2333806"/>
              <a:gd name="connsiteY117" fmla="*/ 308768 h 2333807"/>
              <a:gd name="connsiteX118" fmla="*/ 678456 w 2333806"/>
              <a:gd name="connsiteY118" fmla="*/ 205865 h 2333807"/>
              <a:gd name="connsiteX119" fmla="*/ 729773 w 2333806"/>
              <a:gd name="connsiteY119" fmla="*/ 84969 h 233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2333806" h="2333807">
                <a:moveTo>
                  <a:pt x="885717" y="470942"/>
                </a:moveTo>
                <a:cubicBezTo>
                  <a:pt x="501348" y="626237"/>
                  <a:pt x="315647" y="1063721"/>
                  <a:pt x="470942" y="1448090"/>
                </a:cubicBezTo>
                <a:cubicBezTo>
                  <a:pt x="626237" y="1832458"/>
                  <a:pt x="1063721" y="2018159"/>
                  <a:pt x="1448090" y="1862864"/>
                </a:cubicBezTo>
                <a:cubicBezTo>
                  <a:pt x="1832458" y="1707569"/>
                  <a:pt x="2018159" y="1270086"/>
                  <a:pt x="1862864" y="885717"/>
                </a:cubicBezTo>
                <a:cubicBezTo>
                  <a:pt x="1707569" y="501348"/>
                  <a:pt x="1270085" y="315647"/>
                  <a:pt x="885717" y="470942"/>
                </a:cubicBezTo>
                <a:close/>
                <a:moveTo>
                  <a:pt x="729773" y="84969"/>
                </a:moveTo>
                <a:cubicBezTo>
                  <a:pt x="777329" y="65755"/>
                  <a:pt x="831456" y="88731"/>
                  <a:pt x="850669" y="136286"/>
                </a:cubicBezTo>
                <a:lnTo>
                  <a:pt x="892245" y="239189"/>
                </a:lnTo>
                <a:lnTo>
                  <a:pt x="897994" y="237197"/>
                </a:lnTo>
                <a:cubicBezTo>
                  <a:pt x="929395" y="228074"/>
                  <a:pt x="960959" y="220622"/>
                  <a:pt x="992578" y="214799"/>
                </a:cubicBezTo>
                <a:lnTo>
                  <a:pt x="1074034" y="203959"/>
                </a:lnTo>
                <a:lnTo>
                  <a:pt x="1074034" y="92869"/>
                </a:lnTo>
                <a:cubicBezTo>
                  <a:pt x="1074034" y="54401"/>
                  <a:pt x="1097422" y="21396"/>
                  <a:pt x="1130754" y="7298"/>
                </a:cubicBezTo>
                <a:cubicBezTo>
                  <a:pt x="1141865" y="2599"/>
                  <a:pt x="1154080" y="0"/>
                  <a:pt x="1166903" y="0"/>
                </a:cubicBezTo>
                <a:cubicBezTo>
                  <a:pt x="1218193" y="0"/>
                  <a:pt x="1259772" y="41579"/>
                  <a:pt x="1259772" y="92869"/>
                </a:cubicBezTo>
                <a:lnTo>
                  <a:pt x="1259772" y="204083"/>
                </a:lnTo>
                <a:lnTo>
                  <a:pt x="1275829" y="205127"/>
                </a:lnTo>
                <a:cubicBezTo>
                  <a:pt x="1306838" y="208667"/>
                  <a:pt x="1337586" y="213699"/>
                  <a:pt x="1367969" y="220181"/>
                </a:cubicBezTo>
                <a:lnTo>
                  <a:pt x="1456065" y="248001"/>
                </a:lnTo>
                <a:lnTo>
                  <a:pt x="1501076" y="141963"/>
                </a:lnTo>
                <a:cubicBezTo>
                  <a:pt x="1511096" y="118356"/>
                  <a:pt x="1529736" y="101047"/>
                  <a:pt x="1551773" y="92143"/>
                </a:cubicBezTo>
                <a:cubicBezTo>
                  <a:pt x="1573809" y="83240"/>
                  <a:pt x="1599243" y="82743"/>
                  <a:pt x="1622849" y="92763"/>
                </a:cubicBezTo>
                <a:cubicBezTo>
                  <a:pt x="1670062" y="112804"/>
                  <a:pt x="1692089" y="167324"/>
                  <a:pt x="1672048" y="214537"/>
                </a:cubicBezTo>
                <a:lnTo>
                  <a:pt x="1627038" y="320574"/>
                </a:lnTo>
                <a:lnTo>
                  <a:pt x="1708247" y="364621"/>
                </a:lnTo>
                <a:lnTo>
                  <a:pt x="1782477" y="419993"/>
                </a:lnTo>
                <a:lnTo>
                  <a:pt x="1860692" y="341778"/>
                </a:lnTo>
                <a:cubicBezTo>
                  <a:pt x="1869759" y="332712"/>
                  <a:pt x="1880234" y="325911"/>
                  <a:pt x="1891414" y="321378"/>
                </a:cubicBezTo>
                <a:cubicBezTo>
                  <a:pt x="1924952" y="307777"/>
                  <a:pt x="1964828" y="314578"/>
                  <a:pt x="1992029" y="341778"/>
                </a:cubicBezTo>
                <a:cubicBezTo>
                  <a:pt x="2028296" y="378046"/>
                  <a:pt x="2028297" y="436847"/>
                  <a:pt x="1992029" y="473115"/>
                </a:cubicBezTo>
                <a:lnTo>
                  <a:pt x="1913780" y="551364"/>
                </a:lnTo>
                <a:lnTo>
                  <a:pt x="1916033" y="553858"/>
                </a:lnTo>
                <a:cubicBezTo>
                  <a:pt x="1956215" y="602989"/>
                  <a:pt x="1991978" y="656660"/>
                  <a:pt x="2022478" y="714512"/>
                </a:cubicBezTo>
                <a:lnTo>
                  <a:pt x="2025039" y="720032"/>
                </a:lnTo>
                <a:lnTo>
                  <a:pt x="2127941" y="678457"/>
                </a:lnTo>
                <a:cubicBezTo>
                  <a:pt x="2175496" y="659243"/>
                  <a:pt x="2229624" y="682219"/>
                  <a:pt x="2248838" y="729774"/>
                </a:cubicBezTo>
                <a:cubicBezTo>
                  <a:pt x="2268052" y="777329"/>
                  <a:pt x="2245075" y="831457"/>
                  <a:pt x="2197520" y="850670"/>
                </a:cubicBezTo>
                <a:lnTo>
                  <a:pt x="2094618" y="892245"/>
                </a:lnTo>
                <a:lnTo>
                  <a:pt x="2096610" y="897994"/>
                </a:lnTo>
                <a:cubicBezTo>
                  <a:pt x="2105733" y="929395"/>
                  <a:pt x="2113185" y="960958"/>
                  <a:pt x="2119008" y="992578"/>
                </a:cubicBezTo>
                <a:lnTo>
                  <a:pt x="2129847" y="1074035"/>
                </a:lnTo>
                <a:lnTo>
                  <a:pt x="2240937" y="1074035"/>
                </a:lnTo>
                <a:cubicBezTo>
                  <a:pt x="2292227" y="1074035"/>
                  <a:pt x="2333806" y="1115614"/>
                  <a:pt x="2333806" y="1166904"/>
                </a:cubicBezTo>
                <a:cubicBezTo>
                  <a:pt x="2333806" y="1218194"/>
                  <a:pt x="2292227" y="1259773"/>
                  <a:pt x="2240937" y="1259773"/>
                </a:cubicBezTo>
                <a:lnTo>
                  <a:pt x="2129724" y="1259773"/>
                </a:lnTo>
                <a:lnTo>
                  <a:pt x="2128680" y="1275829"/>
                </a:lnTo>
                <a:cubicBezTo>
                  <a:pt x="2125140" y="1306838"/>
                  <a:pt x="2120107" y="1337586"/>
                  <a:pt x="2113625" y="1367968"/>
                </a:cubicBezTo>
                <a:lnTo>
                  <a:pt x="2085805" y="1456066"/>
                </a:lnTo>
                <a:lnTo>
                  <a:pt x="2191844" y="1501076"/>
                </a:lnTo>
                <a:cubicBezTo>
                  <a:pt x="2239056" y="1521117"/>
                  <a:pt x="2261084" y="1575637"/>
                  <a:pt x="2241043" y="1622849"/>
                </a:cubicBezTo>
                <a:cubicBezTo>
                  <a:pt x="2221002" y="1670062"/>
                  <a:pt x="2166483" y="1692089"/>
                  <a:pt x="2119270" y="1672049"/>
                </a:cubicBezTo>
                <a:lnTo>
                  <a:pt x="2013232" y="1627038"/>
                </a:lnTo>
                <a:lnTo>
                  <a:pt x="1969186" y="1708247"/>
                </a:lnTo>
                <a:lnTo>
                  <a:pt x="1913814" y="1782478"/>
                </a:lnTo>
                <a:lnTo>
                  <a:pt x="1992028" y="1860693"/>
                </a:lnTo>
                <a:cubicBezTo>
                  <a:pt x="2028296" y="1896960"/>
                  <a:pt x="2028295" y="1955762"/>
                  <a:pt x="1992028" y="1992030"/>
                </a:cubicBezTo>
                <a:cubicBezTo>
                  <a:pt x="1955761" y="2028297"/>
                  <a:pt x="1896959" y="2028297"/>
                  <a:pt x="1860691" y="1992030"/>
                </a:cubicBezTo>
                <a:lnTo>
                  <a:pt x="1782442" y="1913780"/>
                </a:lnTo>
                <a:lnTo>
                  <a:pt x="1779948" y="1916034"/>
                </a:lnTo>
                <a:cubicBezTo>
                  <a:pt x="1730818" y="1956215"/>
                  <a:pt x="1677146" y="1991978"/>
                  <a:pt x="1619295" y="2022478"/>
                </a:cubicBezTo>
                <a:lnTo>
                  <a:pt x="1613774" y="2025039"/>
                </a:lnTo>
                <a:lnTo>
                  <a:pt x="1655350" y="2127942"/>
                </a:lnTo>
                <a:cubicBezTo>
                  <a:pt x="1674563" y="2175498"/>
                  <a:pt x="1651588" y="2229625"/>
                  <a:pt x="1604032" y="2248838"/>
                </a:cubicBezTo>
                <a:cubicBezTo>
                  <a:pt x="1556477" y="2268052"/>
                  <a:pt x="1502350" y="2245076"/>
                  <a:pt x="1483136" y="2197521"/>
                </a:cubicBezTo>
                <a:lnTo>
                  <a:pt x="1441561" y="2094618"/>
                </a:lnTo>
                <a:lnTo>
                  <a:pt x="1435812" y="2096610"/>
                </a:lnTo>
                <a:cubicBezTo>
                  <a:pt x="1404411" y="2105733"/>
                  <a:pt x="1372847" y="2113184"/>
                  <a:pt x="1341228" y="2119008"/>
                </a:cubicBezTo>
                <a:lnTo>
                  <a:pt x="1259772" y="2129848"/>
                </a:lnTo>
                <a:lnTo>
                  <a:pt x="1259772" y="2240938"/>
                </a:lnTo>
                <a:cubicBezTo>
                  <a:pt x="1259772" y="2292228"/>
                  <a:pt x="1218193" y="2333807"/>
                  <a:pt x="1166903" y="2333807"/>
                </a:cubicBezTo>
                <a:cubicBezTo>
                  <a:pt x="1115612" y="2333807"/>
                  <a:pt x="1074034" y="2292228"/>
                  <a:pt x="1074033" y="2240938"/>
                </a:cubicBezTo>
                <a:lnTo>
                  <a:pt x="1074034" y="2129724"/>
                </a:lnTo>
                <a:lnTo>
                  <a:pt x="1057977" y="2128680"/>
                </a:lnTo>
                <a:cubicBezTo>
                  <a:pt x="1026969" y="2125140"/>
                  <a:pt x="996220" y="2120107"/>
                  <a:pt x="965838" y="2113626"/>
                </a:cubicBezTo>
                <a:lnTo>
                  <a:pt x="877740" y="2085806"/>
                </a:lnTo>
                <a:lnTo>
                  <a:pt x="832730" y="2191844"/>
                </a:lnTo>
                <a:cubicBezTo>
                  <a:pt x="812689" y="2239057"/>
                  <a:pt x="758169" y="2261084"/>
                  <a:pt x="710957" y="2241044"/>
                </a:cubicBezTo>
                <a:cubicBezTo>
                  <a:pt x="663744" y="2221003"/>
                  <a:pt x="641716" y="2166483"/>
                  <a:pt x="661757" y="2119271"/>
                </a:cubicBezTo>
                <a:lnTo>
                  <a:pt x="706768" y="2013232"/>
                </a:lnTo>
                <a:lnTo>
                  <a:pt x="625560" y="1969186"/>
                </a:lnTo>
                <a:lnTo>
                  <a:pt x="551328" y="1913814"/>
                </a:lnTo>
                <a:lnTo>
                  <a:pt x="473114" y="1992029"/>
                </a:lnTo>
                <a:cubicBezTo>
                  <a:pt x="436846" y="2028296"/>
                  <a:pt x="378044" y="2028296"/>
                  <a:pt x="341776" y="1992029"/>
                </a:cubicBezTo>
                <a:cubicBezTo>
                  <a:pt x="305509" y="1955761"/>
                  <a:pt x="305509" y="1896960"/>
                  <a:pt x="341777" y="1860692"/>
                </a:cubicBezTo>
                <a:lnTo>
                  <a:pt x="420027" y="1782443"/>
                </a:lnTo>
                <a:lnTo>
                  <a:pt x="417773" y="1779948"/>
                </a:lnTo>
                <a:cubicBezTo>
                  <a:pt x="377592" y="1730818"/>
                  <a:pt x="341829" y="1677147"/>
                  <a:pt x="311328" y="1619294"/>
                </a:cubicBezTo>
                <a:lnTo>
                  <a:pt x="308767" y="1613775"/>
                </a:lnTo>
                <a:lnTo>
                  <a:pt x="205864" y="1655350"/>
                </a:lnTo>
                <a:cubicBezTo>
                  <a:pt x="158308" y="1674564"/>
                  <a:pt x="104182" y="1651588"/>
                  <a:pt x="84968" y="1604033"/>
                </a:cubicBezTo>
                <a:cubicBezTo>
                  <a:pt x="65755" y="1556478"/>
                  <a:pt x="88730" y="1502351"/>
                  <a:pt x="136285" y="1483137"/>
                </a:cubicBezTo>
                <a:lnTo>
                  <a:pt x="239189" y="1441562"/>
                </a:lnTo>
                <a:lnTo>
                  <a:pt x="237197" y="1435813"/>
                </a:lnTo>
                <a:cubicBezTo>
                  <a:pt x="228073" y="1404411"/>
                  <a:pt x="220622" y="1372848"/>
                  <a:pt x="214799" y="1341228"/>
                </a:cubicBezTo>
                <a:lnTo>
                  <a:pt x="203960" y="1259772"/>
                </a:lnTo>
                <a:lnTo>
                  <a:pt x="92868" y="1259772"/>
                </a:lnTo>
                <a:cubicBezTo>
                  <a:pt x="41579" y="1259772"/>
                  <a:pt x="-1" y="1218193"/>
                  <a:pt x="0" y="1166903"/>
                </a:cubicBezTo>
                <a:cubicBezTo>
                  <a:pt x="-1" y="1128436"/>
                  <a:pt x="23388" y="1095431"/>
                  <a:pt x="56720" y="1081333"/>
                </a:cubicBezTo>
                <a:cubicBezTo>
                  <a:pt x="67830" y="1076633"/>
                  <a:pt x="80046" y="1074034"/>
                  <a:pt x="92869" y="1074034"/>
                </a:cubicBezTo>
                <a:lnTo>
                  <a:pt x="204083" y="1074034"/>
                </a:lnTo>
                <a:lnTo>
                  <a:pt x="205127" y="1057977"/>
                </a:lnTo>
                <a:cubicBezTo>
                  <a:pt x="208667" y="1026969"/>
                  <a:pt x="213700" y="996221"/>
                  <a:pt x="220181" y="965838"/>
                </a:cubicBezTo>
                <a:lnTo>
                  <a:pt x="248000" y="877741"/>
                </a:lnTo>
                <a:lnTo>
                  <a:pt x="141962" y="832731"/>
                </a:lnTo>
                <a:cubicBezTo>
                  <a:pt x="94749" y="812690"/>
                  <a:pt x="72722" y="758170"/>
                  <a:pt x="92762" y="710958"/>
                </a:cubicBezTo>
                <a:cubicBezTo>
                  <a:pt x="102783" y="687351"/>
                  <a:pt x="121423" y="670041"/>
                  <a:pt x="143460" y="661138"/>
                </a:cubicBezTo>
                <a:cubicBezTo>
                  <a:pt x="165496" y="652234"/>
                  <a:pt x="190929" y="651738"/>
                  <a:pt x="214536" y="661758"/>
                </a:cubicBezTo>
                <a:lnTo>
                  <a:pt x="320574" y="706769"/>
                </a:lnTo>
                <a:lnTo>
                  <a:pt x="364620" y="625560"/>
                </a:lnTo>
                <a:lnTo>
                  <a:pt x="419993" y="551329"/>
                </a:lnTo>
                <a:lnTo>
                  <a:pt x="341778" y="473114"/>
                </a:lnTo>
                <a:cubicBezTo>
                  <a:pt x="305510" y="436847"/>
                  <a:pt x="305510" y="378045"/>
                  <a:pt x="341777" y="341777"/>
                </a:cubicBezTo>
                <a:cubicBezTo>
                  <a:pt x="350844" y="332711"/>
                  <a:pt x="361319" y="325910"/>
                  <a:pt x="372499" y="321377"/>
                </a:cubicBezTo>
                <a:cubicBezTo>
                  <a:pt x="406037" y="307776"/>
                  <a:pt x="445913" y="314577"/>
                  <a:pt x="473114" y="341777"/>
                </a:cubicBezTo>
                <a:lnTo>
                  <a:pt x="551363" y="420027"/>
                </a:lnTo>
                <a:lnTo>
                  <a:pt x="553858" y="417773"/>
                </a:lnTo>
                <a:cubicBezTo>
                  <a:pt x="602989" y="377592"/>
                  <a:pt x="656660" y="341829"/>
                  <a:pt x="714512" y="311329"/>
                </a:cubicBezTo>
                <a:lnTo>
                  <a:pt x="720031" y="308768"/>
                </a:lnTo>
                <a:lnTo>
                  <a:pt x="678456" y="205865"/>
                </a:lnTo>
                <a:cubicBezTo>
                  <a:pt x="659242" y="158309"/>
                  <a:pt x="682218" y="104182"/>
                  <a:pt x="729773" y="84969"/>
                </a:cubicBez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sz="6000" kern="0">
              <a:solidFill>
                <a:schemeClr val="accent1"/>
              </a:solidFill>
              <a:latin typeface="Agency FB" panose="020B0503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10" name="http://chn.docer.com/works?userid=25553551                    _6"/>
          <p:cNvSpPr>
            <a:spLocks noEditPoints="1"/>
          </p:cNvSpPr>
          <p:nvPr/>
        </p:nvSpPr>
        <p:spPr bwMode="auto">
          <a:xfrm>
            <a:off x="7136610" y="2821403"/>
            <a:ext cx="398086" cy="400044"/>
          </a:xfrm>
          <a:custGeom>
            <a:avLst/>
            <a:gdLst>
              <a:gd name="T0" fmla="*/ 992 w 1018"/>
              <a:gd name="T1" fmla="*/ 413 h 1018"/>
              <a:gd name="T2" fmla="*/ 904 w 1018"/>
              <a:gd name="T3" fmla="*/ 252 h 1018"/>
              <a:gd name="T4" fmla="*/ 764 w 1018"/>
              <a:gd name="T5" fmla="*/ 133 h 1018"/>
              <a:gd name="T6" fmla="*/ 589 w 1018"/>
              <a:gd name="T7" fmla="*/ 71 h 1018"/>
              <a:gd name="T8" fmla="*/ 532 w 1018"/>
              <a:gd name="T9" fmla="*/ 10 h 1018"/>
              <a:gd name="T10" fmla="*/ 492 w 1018"/>
              <a:gd name="T11" fmla="*/ 6 h 1018"/>
              <a:gd name="T12" fmla="*/ 453 w 1018"/>
              <a:gd name="T13" fmla="*/ 68 h 1018"/>
              <a:gd name="T14" fmla="*/ 275 w 1018"/>
              <a:gd name="T15" fmla="*/ 123 h 1018"/>
              <a:gd name="T16" fmla="*/ 130 w 1018"/>
              <a:gd name="T17" fmla="*/ 235 h 1018"/>
              <a:gd name="T18" fmla="*/ 35 w 1018"/>
              <a:gd name="T19" fmla="*/ 391 h 1018"/>
              <a:gd name="T20" fmla="*/ 1 w 1018"/>
              <a:gd name="T21" fmla="*/ 554 h 1018"/>
              <a:gd name="T22" fmla="*/ 20 w 1018"/>
              <a:gd name="T23" fmla="*/ 602 h 1018"/>
              <a:gd name="T24" fmla="*/ 59 w 1018"/>
              <a:gd name="T25" fmla="*/ 591 h 1018"/>
              <a:gd name="T26" fmla="*/ 74 w 1018"/>
              <a:gd name="T27" fmla="*/ 524 h 1018"/>
              <a:gd name="T28" fmla="*/ 142 w 1018"/>
              <a:gd name="T29" fmla="*/ 456 h 1018"/>
              <a:gd name="T30" fmla="*/ 229 w 1018"/>
              <a:gd name="T31" fmla="*/ 452 h 1018"/>
              <a:gd name="T32" fmla="*/ 303 w 1018"/>
              <a:gd name="T33" fmla="*/ 513 h 1018"/>
              <a:gd name="T34" fmla="*/ 321 w 1018"/>
              <a:gd name="T35" fmla="*/ 586 h 1018"/>
              <a:gd name="T36" fmla="*/ 356 w 1018"/>
              <a:gd name="T37" fmla="*/ 604 h 1018"/>
              <a:gd name="T38" fmla="*/ 382 w 1018"/>
              <a:gd name="T39" fmla="*/ 573 h 1018"/>
              <a:gd name="T40" fmla="*/ 409 w 1018"/>
              <a:gd name="T41" fmla="*/ 495 h 1018"/>
              <a:gd name="T42" fmla="*/ 478 w 1018"/>
              <a:gd name="T43" fmla="*/ 451 h 1018"/>
              <a:gd name="T44" fmla="*/ 462 w 1018"/>
              <a:gd name="T45" fmla="*/ 912 h 1018"/>
              <a:gd name="T46" fmla="*/ 402 w 1018"/>
              <a:gd name="T47" fmla="*/ 953 h 1018"/>
              <a:gd name="T48" fmla="*/ 337 w 1018"/>
              <a:gd name="T49" fmla="*/ 943 h 1018"/>
              <a:gd name="T50" fmla="*/ 291 w 1018"/>
              <a:gd name="T51" fmla="*/ 888 h 1018"/>
              <a:gd name="T52" fmla="*/ 277 w 1018"/>
              <a:gd name="T53" fmla="*/ 837 h 1018"/>
              <a:gd name="T54" fmla="*/ 237 w 1018"/>
              <a:gd name="T55" fmla="*/ 833 h 1018"/>
              <a:gd name="T56" fmla="*/ 227 w 1018"/>
              <a:gd name="T57" fmla="*/ 892 h 1018"/>
              <a:gd name="T58" fmla="*/ 293 w 1018"/>
              <a:gd name="T59" fmla="*/ 992 h 1018"/>
              <a:gd name="T60" fmla="*/ 398 w 1018"/>
              <a:gd name="T61" fmla="*/ 1017 h 1018"/>
              <a:gd name="T62" fmla="*/ 505 w 1018"/>
              <a:gd name="T63" fmla="*/ 960 h 1018"/>
              <a:gd name="T64" fmla="*/ 541 w 1018"/>
              <a:gd name="T65" fmla="*/ 451 h 1018"/>
              <a:gd name="T66" fmla="*/ 603 w 1018"/>
              <a:gd name="T67" fmla="*/ 487 h 1018"/>
              <a:gd name="T68" fmla="*/ 636 w 1018"/>
              <a:gd name="T69" fmla="*/ 562 h 1018"/>
              <a:gd name="T70" fmla="*/ 656 w 1018"/>
              <a:gd name="T71" fmla="*/ 602 h 1018"/>
              <a:gd name="T72" fmla="*/ 694 w 1018"/>
              <a:gd name="T73" fmla="*/ 591 h 1018"/>
              <a:gd name="T74" fmla="*/ 711 w 1018"/>
              <a:gd name="T75" fmla="*/ 524 h 1018"/>
              <a:gd name="T76" fmla="*/ 778 w 1018"/>
              <a:gd name="T77" fmla="*/ 456 h 1018"/>
              <a:gd name="T78" fmla="*/ 865 w 1018"/>
              <a:gd name="T79" fmla="*/ 452 h 1018"/>
              <a:gd name="T80" fmla="*/ 939 w 1018"/>
              <a:gd name="T81" fmla="*/ 513 h 1018"/>
              <a:gd name="T82" fmla="*/ 957 w 1018"/>
              <a:gd name="T83" fmla="*/ 586 h 1018"/>
              <a:gd name="T84" fmla="*/ 993 w 1018"/>
              <a:gd name="T85" fmla="*/ 604 h 1018"/>
              <a:gd name="T86" fmla="*/ 1018 w 1018"/>
              <a:gd name="T87" fmla="*/ 573 h 1018"/>
              <a:gd name="T88" fmla="*/ 779 w 1018"/>
              <a:gd name="T89" fmla="*/ 389 h 1018"/>
              <a:gd name="T90" fmla="*/ 699 w 1018"/>
              <a:gd name="T91" fmla="*/ 433 h 1018"/>
              <a:gd name="T92" fmla="*/ 647 w 1018"/>
              <a:gd name="T93" fmla="*/ 441 h 1018"/>
              <a:gd name="T94" fmla="*/ 569 w 1018"/>
              <a:gd name="T95" fmla="*/ 392 h 1018"/>
              <a:gd name="T96" fmla="*/ 485 w 1018"/>
              <a:gd name="T97" fmla="*/ 384 h 1018"/>
              <a:gd name="T98" fmla="*/ 398 w 1018"/>
              <a:gd name="T99" fmla="*/ 419 h 1018"/>
              <a:gd name="T100" fmla="*/ 344 w 1018"/>
              <a:gd name="T101" fmla="*/ 458 h 1018"/>
              <a:gd name="T102" fmla="*/ 273 w 1018"/>
              <a:gd name="T103" fmla="*/ 400 h 1018"/>
              <a:gd name="T104" fmla="*/ 191 w 1018"/>
              <a:gd name="T105" fmla="*/ 382 h 1018"/>
              <a:gd name="T106" fmla="*/ 97 w 1018"/>
              <a:gd name="T107" fmla="*/ 408 h 1018"/>
              <a:gd name="T108" fmla="*/ 231 w 1018"/>
              <a:gd name="T109" fmla="*/ 226 h 1018"/>
              <a:gd name="T110" fmla="*/ 441 w 1018"/>
              <a:gd name="T111" fmla="*/ 133 h 1018"/>
              <a:gd name="T112" fmla="*/ 561 w 1018"/>
              <a:gd name="T113" fmla="*/ 131 h 1018"/>
              <a:gd name="T114" fmla="*/ 762 w 1018"/>
              <a:gd name="T115" fmla="*/ 206 h 1018"/>
              <a:gd name="T116" fmla="*/ 923 w 1018"/>
              <a:gd name="T117" fmla="*/ 408 h 1018"/>
              <a:gd name="T118" fmla="*/ 840 w 1018"/>
              <a:gd name="T119" fmla="*/ 383 h 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018" h="1018">
                <a:moveTo>
                  <a:pt x="1017" y="554"/>
                </a:moveTo>
                <a:lnTo>
                  <a:pt x="1017" y="554"/>
                </a:lnTo>
                <a:lnTo>
                  <a:pt x="1016" y="529"/>
                </a:lnTo>
                <a:lnTo>
                  <a:pt x="1013" y="506"/>
                </a:lnTo>
                <a:lnTo>
                  <a:pt x="1010" y="482"/>
                </a:lnTo>
                <a:lnTo>
                  <a:pt x="1005" y="458"/>
                </a:lnTo>
                <a:lnTo>
                  <a:pt x="999" y="436"/>
                </a:lnTo>
                <a:lnTo>
                  <a:pt x="992" y="413"/>
                </a:lnTo>
                <a:lnTo>
                  <a:pt x="984" y="391"/>
                </a:lnTo>
                <a:lnTo>
                  <a:pt x="976" y="369"/>
                </a:lnTo>
                <a:lnTo>
                  <a:pt x="966" y="349"/>
                </a:lnTo>
                <a:lnTo>
                  <a:pt x="955" y="329"/>
                </a:lnTo>
                <a:lnTo>
                  <a:pt x="943" y="308"/>
                </a:lnTo>
                <a:lnTo>
                  <a:pt x="930" y="289"/>
                </a:lnTo>
                <a:lnTo>
                  <a:pt x="918" y="271"/>
                </a:lnTo>
                <a:lnTo>
                  <a:pt x="904" y="252"/>
                </a:lnTo>
                <a:lnTo>
                  <a:pt x="889" y="235"/>
                </a:lnTo>
                <a:lnTo>
                  <a:pt x="873" y="218"/>
                </a:lnTo>
                <a:lnTo>
                  <a:pt x="856" y="202"/>
                </a:lnTo>
                <a:lnTo>
                  <a:pt x="839" y="187"/>
                </a:lnTo>
                <a:lnTo>
                  <a:pt x="822" y="172"/>
                </a:lnTo>
                <a:lnTo>
                  <a:pt x="803" y="159"/>
                </a:lnTo>
                <a:lnTo>
                  <a:pt x="785" y="146"/>
                </a:lnTo>
                <a:lnTo>
                  <a:pt x="764" y="133"/>
                </a:lnTo>
                <a:lnTo>
                  <a:pt x="745" y="123"/>
                </a:lnTo>
                <a:lnTo>
                  <a:pt x="723" y="112"/>
                </a:lnTo>
                <a:lnTo>
                  <a:pt x="702" y="103"/>
                </a:lnTo>
                <a:lnTo>
                  <a:pt x="680" y="95"/>
                </a:lnTo>
                <a:lnTo>
                  <a:pt x="658" y="87"/>
                </a:lnTo>
                <a:lnTo>
                  <a:pt x="635" y="81"/>
                </a:lnTo>
                <a:lnTo>
                  <a:pt x="613" y="75"/>
                </a:lnTo>
                <a:lnTo>
                  <a:pt x="589" y="71"/>
                </a:lnTo>
                <a:lnTo>
                  <a:pt x="566" y="68"/>
                </a:lnTo>
                <a:lnTo>
                  <a:pt x="541" y="66"/>
                </a:lnTo>
                <a:lnTo>
                  <a:pt x="541" y="32"/>
                </a:lnTo>
                <a:lnTo>
                  <a:pt x="541" y="32"/>
                </a:lnTo>
                <a:lnTo>
                  <a:pt x="541" y="26"/>
                </a:lnTo>
                <a:lnTo>
                  <a:pt x="539" y="21"/>
                </a:lnTo>
                <a:lnTo>
                  <a:pt x="536" y="14"/>
                </a:lnTo>
                <a:lnTo>
                  <a:pt x="532" y="10"/>
                </a:lnTo>
                <a:lnTo>
                  <a:pt x="527" y="6"/>
                </a:lnTo>
                <a:lnTo>
                  <a:pt x="522" y="3"/>
                </a:lnTo>
                <a:lnTo>
                  <a:pt x="516" y="1"/>
                </a:lnTo>
                <a:lnTo>
                  <a:pt x="510" y="0"/>
                </a:lnTo>
                <a:lnTo>
                  <a:pt x="510" y="0"/>
                </a:lnTo>
                <a:lnTo>
                  <a:pt x="503" y="1"/>
                </a:lnTo>
                <a:lnTo>
                  <a:pt x="497" y="3"/>
                </a:lnTo>
                <a:lnTo>
                  <a:pt x="492" y="6"/>
                </a:lnTo>
                <a:lnTo>
                  <a:pt x="487" y="10"/>
                </a:lnTo>
                <a:lnTo>
                  <a:pt x="483" y="14"/>
                </a:lnTo>
                <a:lnTo>
                  <a:pt x="480" y="21"/>
                </a:lnTo>
                <a:lnTo>
                  <a:pt x="479" y="26"/>
                </a:lnTo>
                <a:lnTo>
                  <a:pt x="478" y="32"/>
                </a:lnTo>
                <a:lnTo>
                  <a:pt x="478" y="66"/>
                </a:lnTo>
                <a:lnTo>
                  <a:pt x="478" y="66"/>
                </a:lnTo>
                <a:lnTo>
                  <a:pt x="453" y="68"/>
                </a:lnTo>
                <a:lnTo>
                  <a:pt x="429" y="71"/>
                </a:lnTo>
                <a:lnTo>
                  <a:pt x="406" y="75"/>
                </a:lnTo>
                <a:lnTo>
                  <a:pt x="383" y="81"/>
                </a:lnTo>
                <a:lnTo>
                  <a:pt x="361" y="87"/>
                </a:lnTo>
                <a:lnTo>
                  <a:pt x="338" y="95"/>
                </a:lnTo>
                <a:lnTo>
                  <a:pt x="317" y="103"/>
                </a:lnTo>
                <a:lnTo>
                  <a:pt x="295" y="112"/>
                </a:lnTo>
                <a:lnTo>
                  <a:pt x="275" y="123"/>
                </a:lnTo>
                <a:lnTo>
                  <a:pt x="255" y="133"/>
                </a:lnTo>
                <a:lnTo>
                  <a:pt x="235" y="146"/>
                </a:lnTo>
                <a:lnTo>
                  <a:pt x="216" y="159"/>
                </a:lnTo>
                <a:lnTo>
                  <a:pt x="198" y="172"/>
                </a:lnTo>
                <a:lnTo>
                  <a:pt x="179" y="187"/>
                </a:lnTo>
                <a:lnTo>
                  <a:pt x="162" y="202"/>
                </a:lnTo>
                <a:lnTo>
                  <a:pt x="146" y="218"/>
                </a:lnTo>
                <a:lnTo>
                  <a:pt x="130" y="235"/>
                </a:lnTo>
                <a:lnTo>
                  <a:pt x="116" y="252"/>
                </a:lnTo>
                <a:lnTo>
                  <a:pt x="101" y="271"/>
                </a:lnTo>
                <a:lnTo>
                  <a:pt x="88" y="289"/>
                </a:lnTo>
                <a:lnTo>
                  <a:pt x="75" y="308"/>
                </a:lnTo>
                <a:lnTo>
                  <a:pt x="65" y="329"/>
                </a:lnTo>
                <a:lnTo>
                  <a:pt x="54" y="349"/>
                </a:lnTo>
                <a:lnTo>
                  <a:pt x="44" y="369"/>
                </a:lnTo>
                <a:lnTo>
                  <a:pt x="35" y="391"/>
                </a:lnTo>
                <a:lnTo>
                  <a:pt x="27" y="413"/>
                </a:lnTo>
                <a:lnTo>
                  <a:pt x="21" y="436"/>
                </a:lnTo>
                <a:lnTo>
                  <a:pt x="14" y="458"/>
                </a:lnTo>
                <a:lnTo>
                  <a:pt x="10" y="482"/>
                </a:lnTo>
                <a:lnTo>
                  <a:pt x="6" y="506"/>
                </a:lnTo>
                <a:lnTo>
                  <a:pt x="3" y="529"/>
                </a:lnTo>
                <a:lnTo>
                  <a:pt x="1" y="554"/>
                </a:lnTo>
                <a:lnTo>
                  <a:pt x="1" y="554"/>
                </a:lnTo>
                <a:lnTo>
                  <a:pt x="0" y="573"/>
                </a:lnTo>
                <a:lnTo>
                  <a:pt x="0" y="573"/>
                </a:lnTo>
                <a:lnTo>
                  <a:pt x="1" y="580"/>
                </a:lnTo>
                <a:lnTo>
                  <a:pt x="3" y="586"/>
                </a:lnTo>
                <a:lnTo>
                  <a:pt x="6" y="591"/>
                </a:lnTo>
                <a:lnTo>
                  <a:pt x="10" y="596"/>
                </a:lnTo>
                <a:lnTo>
                  <a:pt x="14" y="600"/>
                </a:lnTo>
                <a:lnTo>
                  <a:pt x="20" y="602"/>
                </a:lnTo>
                <a:lnTo>
                  <a:pt x="26" y="604"/>
                </a:lnTo>
                <a:lnTo>
                  <a:pt x="32" y="605"/>
                </a:lnTo>
                <a:lnTo>
                  <a:pt x="32" y="605"/>
                </a:lnTo>
                <a:lnTo>
                  <a:pt x="39" y="604"/>
                </a:lnTo>
                <a:lnTo>
                  <a:pt x="45" y="602"/>
                </a:lnTo>
                <a:lnTo>
                  <a:pt x="51" y="600"/>
                </a:lnTo>
                <a:lnTo>
                  <a:pt x="55" y="596"/>
                </a:lnTo>
                <a:lnTo>
                  <a:pt x="59" y="591"/>
                </a:lnTo>
                <a:lnTo>
                  <a:pt x="61" y="586"/>
                </a:lnTo>
                <a:lnTo>
                  <a:pt x="64" y="580"/>
                </a:lnTo>
                <a:lnTo>
                  <a:pt x="65" y="573"/>
                </a:lnTo>
                <a:lnTo>
                  <a:pt x="65" y="573"/>
                </a:lnTo>
                <a:lnTo>
                  <a:pt x="65" y="560"/>
                </a:lnTo>
                <a:lnTo>
                  <a:pt x="67" y="547"/>
                </a:lnTo>
                <a:lnTo>
                  <a:pt x="70" y="536"/>
                </a:lnTo>
                <a:lnTo>
                  <a:pt x="74" y="524"/>
                </a:lnTo>
                <a:lnTo>
                  <a:pt x="80" y="513"/>
                </a:lnTo>
                <a:lnTo>
                  <a:pt x="86" y="502"/>
                </a:lnTo>
                <a:lnTo>
                  <a:pt x="94" y="493"/>
                </a:lnTo>
                <a:lnTo>
                  <a:pt x="101" y="483"/>
                </a:lnTo>
                <a:lnTo>
                  <a:pt x="111" y="476"/>
                </a:lnTo>
                <a:lnTo>
                  <a:pt x="120" y="468"/>
                </a:lnTo>
                <a:lnTo>
                  <a:pt x="131" y="462"/>
                </a:lnTo>
                <a:lnTo>
                  <a:pt x="142" y="456"/>
                </a:lnTo>
                <a:lnTo>
                  <a:pt x="154" y="452"/>
                </a:lnTo>
                <a:lnTo>
                  <a:pt x="165" y="449"/>
                </a:lnTo>
                <a:lnTo>
                  <a:pt x="178" y="447"/>
                </a:lnTo>
                <a:lnTo>
                  <a:pt x="191" y="445"/>
                </a:lnTo>
                <a:lnTo>
                  <a:pt x="191" y="445"/>
                </a:lnTo>
                <a:lnTo>
                  <a:pt x="204" y="447"/>
                </a:lnTo>
                <a:lnTo>
                  <a:pt x="217" y="449"/>
                </a:lnTo>
                <a:lnTo>
                  <a:pt x="229" y="452"/>
                </a:lnTo>
                <a:lnTo>
                  <a:pt x="241" y="456"/>
                </a:lnTo>
                <a:lnTo>
                  <a:pt x="252" y="462"/>
                </a:lnTo>
                <a:lnTo>
                  <a:pt x="262" y="468"/>
                </a:lnTo>
                <a:lnTo>
                  <a:pt x="273" y="476"/>
                </a:lnTo>
                <a:lnTo>
                  <a:pt x="281" y="483"/>
                </a:lnTo>
                <a:lnTo>
                  <a:pt x="290" y="493"/>
                </a:lnTo>
                <a:lnTo>
                  <a:pt x="296" y="502"/>
                </a:lnTo>
                <a:lnTo>
                  <a:pt x="303" y="513"/>
                </a:lnTo>
                <a:lnTo>
                  <a:pt x="308" y="524"/>
                </a:lnTo>
                <a:lnTo>
                  <a:pt x="312" y="536"/>
                </a:lnTo>
                <a:lnTo>
                  <a:pt x="316" y="547"/>
                </a:lnTo>
                <a:lnTo>
                  <a:pt x="318" y="560"/>
                </a:lnTo>
                <a:lnTo>
                  <a:pt x="319" y="573"/>
                </a:lnTo>
                <a:lnTo>
                  <a:pt x="319" y="573"/>
                </a:lnTo>
                <a:lnTo>
                  <a:pt x="319" y="580"/>
                </a:lnTo>
                <a:lnTo>
                  <a:pt x="321" y="586"/>
                </a:lnTo>
                <a:lnTo>
                  <a:pt x="324" y="591"/>
                </a:lnTo>
                <a:lnTo>
                  <a:pt x="327" y="596"/>
                </a:lnTo>
                <a:lnTo>
                  <a:pt x="333" y="600"/>
                </a:lnTo>
                <a:lnTo>
                  <a:pt x="338" y="602"/>
                </a:lnTo>
                <a:lnTo>
                  <a:pt x="344" y="604"/>
                </a:lnTo>
                <a:lnTo>
                  <a:pt x="350" y="605"/>
                </a:lnTo>
                <a:lnTo>
                  <a:pt x="350" y="605"/>
                </a:lnTo>
                <a:lnTo>
                  <a:pt x="356" y="604"/>
                </a:lnTo>
                <a:lnTo>
                  <a:pt x="363" y="602"/>
                </a:lnTo>
                <a:lnTo>
                  <a:pt x="368" y="600"/>
                </a:lnTo>
                <a:lnTo>
                  <a:pt x="373" y="596"/>
                </a:lnTo>
                <a:lnTo>
                  <a:pt x="377" y="591"/>
                </a:lnTo>
                <a:lnTo>
                  <a:pt x="380" y="586"/>
                </a:lnTo>
                <a:lnTo>
                  <a:pt x="381" y="580"/>
                </a:lnTo>
                <a:lnTo>
                  <a:pt x="382" y="573"/>
                </a:lnTo>
                <a:lnTo>
                  <a:pt x="382" y="573"/>
                </a:lnTo>
                <a:lnTo>
                  <a:pt x="382" y="562"/>
                </a:lnTo>
                <a:lnTo>
                  <a:pt x="384" y="552"/>
                </a:lnTo>
                <a:lnTo>
                  <a:pt x="386" y="541"/>
                </a:lnTo>
                <a:lnTo>
                  <a:pt x="390" y="531"/>
                </a:lnTo>
                <a:lnTo>
                  <a:pt x="393" y="522"/>
                </a:lnTo>
                <a:lnTo>
                  <a:pt x="398" y="512"/>
                </a:lnTo>
                <a:lnTo>
                  <a:pt x="404" y="503"/>
                </a:lnTo>
                <a:lnTo>
                  <a:pt x="409" y="495"/>
                </a:lnTo>
                <a:lnTo>
                  <a:pt x="417" y="487"/>
                </a:lnTo>
                <a:lnTo>
                  <a:pt x="423" y="480"/>
                </a:lnTo>
                <a:lnTo>
                  <a:pt x="432" y="473"/>
                </a:lnTo>
                <a:lnTo>
                  <a:pt x="440" y="467"/>
                </a:lnTo>
                <a:lnTo>
                  <a:pt x="449" y="462"/>
                </a:lnTo>
                <a:lnTo>
                  <a:pt x="458" y="457"/>
                </a:lnTo>
                <a:lnTo>
                  <a:pt x="468" y="453"/>
                </a:lnTo>
                <a:lnTo>
                  <a:pt x="478" y="451"/>
                </a:lnTo>
                <a:lnTo>
                  <a:pt x="478" y="860"/>
                </a:lnTo>
                <a:lnTo>
                  <a:pt x="478" y="860"/>
                </a:lnTo>
                <a:lnTo>
                  <a:pt x="478" y="869"/>
                </a:lnTo>
                <a:lnTo>
                  <a:pt x="476" y="879"/>
                </a:lnTo>
                <a:lnTo>
                  <a:pt x="473" y="888"/>
                </a:lnTo>
                <a:lnTo>
                  <a:pt x="470" y="896"/>
                </a:lnTo>
                <a:lnTo>
                  <a:pt x="466" y="905"/>
                </a:lnTo>
                <a:lnTo>
                  <a:pt x="462" y="912"/>
                </a:lnTo>
                <a:lnTo>
                  <a:pt x="456" y="920"/>
                </a:lnTo>
                <a:lnTo>
                  <a:pt x="450" y="927"/>
                </a:lnTo>
                <a:lnTo>
                  <a:pt x="443" y="933"/>
                </a:lnTo>
                <a:lnTo>
                  <a:pt x="436" y="938"/>
                </a:lnTo>
                <a:lnTo>
                  <a:pt x="427" y="943"/>
                </a:lnTo>
                <a:lnTo>
                  <a:pt x="420" y="948"/>
                </a:lnTo>
                <a:lnTo>
                  <a:pt x="410" y="951"/>
                </a:lnTo>
                <a:lnTo>
                  <a:pt x="402" y="953"/>
                </a:lnTo>
                <a:lnTo>
                  <a:pt x="392" y="954"/>
                </a:lnTo>
                <a:lnTo>
                  <a:pt x="382" y="955"/>
                </a:lnTo>
                <a:lnTo>
                  <a:pt x="382" y="955"/>
                </a:lnTo>
                <a:lnTo>
                  <a:pt x="373" y="954"/>
                </a:lnTo>
                <a:lnTo>
                  <a:pt x="363" y="953"/>
                </a:lnTo>
                <a:lnTo>
                  <a:pt x="354" y="951"/>
                </a:lnTo>
                <a:lnTo>
                  <a:pt x="345" y="948"/>
                </a:lnTo>
                <a:lnTo>
                  <a:pt x="337" y="943"/>
                </a:lnTo>
                <a:lnTo>
                  <a:pt x="329" y="938"/>
                </a:lnTo>
                <a:lnTo>
                  <a:pt x="322" y="933"/>
                </a:lnTo>
                <a:lnTo>
                  <a:pt x="315" y="927"/>
                </a:lnTo>
                <a:lnTo>
                  <a:pt x="308" y="920"/>
                </a:lnTo>
                <a:lnTo>
                  <a:pt x="303" y="912"/>
                </a:lnTo>
                <a:lnTo>
                  <a:pt x="299" y="905"/>
                </a:lnTo>
                <a:lnTo>
                  <a:pt x="294" y="896"/>
                </a:lnTo>
                <a:lnTo>
                  <a:pt x="291" y="888"/>
                </a:lnTo>
                <a:lnTo>
                  <a:pt x="289" y="879"/>
                </a:lnTo>
                <a:lnTo>
                  <a:pt x="288" y="869"/>
                </a:lnTo>
                <a:lnTo>
                  <a:pt x="287" y="860"/>
                </a:lnTo>
                <a:lnTo>
                  <a:pt x="287" y="860"/>
                </a:lnTo>
                <a:lnTo>
                  <a:pt x="287" y="853"/>
                </a:lnTo>
                <a:lnTo>
                  <a:pt x="285" y="847"/>
                </a:lnTo>
                <a:lnTo>
                  <a:pt x="281" y="841"/>
                </a:lnTo>
                <a:lnTo>
                  <a:pt x="277" y="837"/>
                </a:lnTo>
                <a:lnTo>
                  <a:pt x="273" y="833"/>
                </a:lnTo>
                <a:lnTo>
                  <a:pt x="267" y="830"/>
                </a:lnTo>
                <a:lnTo>
                  <a:pt x="261" y="828"/>
                </a:lnTo>
                <a:lnTo>
                  <a:pt x="255" y="827"/>
                </a:lnTo>
                <a:lnTo>
                  <a:pt x="255" y="827"/>
                </a:lnTo>
                <a:lnTo>
                  <a:pt x="249" y="828"/>
                </a:lnTo>
                <a:lnTo>
                  <a:pt x="243" y="830"/>
                </a:lnTo>
                <a:lnTo>
                  <a:pt x="237" y="833"/>
                </a:lnTo>
                <a:lnTo>
                  <a:pt x="233" y="837"/>
                </a:lnTo>
                <a:lnTo>
                  <a:pt x="229" y="841"/>
                </a:lnTo>
                <a:lnTo>
                  <a:pt x="226" y="847"/>
                </a:lnTo>
                <a:lnTo>
                  <a:pt x="223" y="853"/>
                </a:lnTo>
                <a:lnTo>
                  <a:pt x="223" y="860"/>
                </a:lnTo>
                <a:lnTo>
                  <a:pt x="223" y="860"/>
                </a:lnTo>
                <a:lnTo>
                  <a:pt x="224" y="876"/>
                </a:lnTo>
                <a:lnTo>
                  <a:pt x="227" y="892"/>
                </a:lnTo>
                <a:lnTo>
                  <a:pt x="231" y="907"/>
                </a:lnTo>
                <a:lnTo>
                  <a:pt x="236" y="921"/>
                </a:lnTo>
                <a:lnTo>
                  <a:pt x="243" y="935"/>
                </a:lnTo>
                <a:lnTo>
                  <a:pt x="250" y="949"/>
                </a:lnTo>
                <a:lnTo>
                  <a:pt x="260" y="960"/>
                </a:lnTo>
                <a:lnTo>
                  <a:pt x="270" y="972"/>
                </a:lnTo>
                <a:lnTo>
                  <a:pt x="281" y="982"/>
                </a:lnTo>
                <a:lnTo>
                  <a:pt x="293" y="992"/>
                </a:lnTo>
                <a:lnTo>
                  <a:pt x="306" y="999"/>
                </a:lnTo>
                <a:lnTo>
                  <a:pt x="320" y="1006"/>
                </a:lnTo>
                <a:lnTo>
                  <a:pt x="335" y="1011"/>
                </a:lnTo>
                <a:lnTo>
                  <a:pt x="350" y="1015"/>
                </a:lnTo>
                <a:lnTo>
                  <a:pt x="366" y="1017"/>
                </a:lnTo>
                <a:lnTo>
                  <a:pt x="382" y="1018"/>
                </a:lnTo>
                <a:lnTo>
                  <a:pt x="382" y="1018"/>
                </a:lnTo>
                <a:lnTo>
                  <a:pt x="398" y="1017"/>
                </a:lnTo>
                <a:lnTo>
                  <a:pt x="414" y="1015"/>
                </a:lnTo>
                <a:lnTo>
                  <a:pt x="429" y="1011"/>
                </a:lnTo>
                <a:lnTo>
                  <a:pt x="444" y="1006"/>
                </a:lnTo>
                <a:lnTo>
                  <a:pt x="458" y="999"/>
                </a:lnTo>
                <a:lnTo>
                  <a:pt x="471" y="992"/>
                </a:lnTo>
                <a:lnTo>
                  <a:pt x="483" y="982"/>
                </a:lnTo>
                <a:lnTo>
                  <a:pt x="495" y="972"/>
                </a:lnTo>
                <a:lnTo>
                  <a:pt x="505" y="960"/>
                </a:lnTo>
                <a:lnTo>
                  <a:pt x="514" y="949"/>
                </a:lnTo>
                <a:lnTo>
                  <a:pt x="522" y="935"/>
                </a:lnTo>
                <a:lnTo>
                  <a:pt x="529" y="921"/>
                </a:lnTo>
                <a:lnTo>
                  <a:pt x="535" y="907"/>
                </a:lnTo>
                <a:lnTo>
                  <a:pt x="538" y="892"/>
                </a:lnTo>
                <a:lnTo>
                  <a:pt x="540" y="876"/>
                </a:lnTo>
                <a:lnTo>
                  <a:pt x="541" y="860"/>
                </a:lnTo>
                <a:lnTo>
                  <a:pt x="541" y="451"/>
                </a:lnTo>
                <a:lnTo>
                  <a:pt x="541" y="451"/>
                </a:lnTo>
                <a:lnTo>
                  <a:pt x="552" y="453"/>
                </a:lnTo>
                <a:lnTo>
                  <a:pt x="561" y="457"/>
                </a:lnTo>
                <a:lnTo>
                  <a:pt x="570" y="462"/>
                </a:lnTo>
                <a:lnTo>
                  <a:pt x="580" y="467"/>
                </a:lnTo>
                <a:lnTo>
                  <a:pt x="587" y="473"/>
                </a:lnTo>
                <a:lnTo>
                  <a:pt x="596" y="480"/>
                </a:lnTo>
                <a:lnTo>
                  <a:pt x="603" y="487"/>
                </a:lnTo>
                <a:lnTo>
                  <a:pt x="610" y="495"/>
                </a:lnTo>
                <a:lnTo>
                  <a:pt x="615" y="503"/>
                </a:lnTo>
                <a:lnTo>
                  <a:pt x="621" y="512"/>
                </a:lnTo>
                <a:lnTo>
                  <a:pt x="626" y="522"/>
                </a:lnTo>
                <a:lnTo>
                  <a:pt x="629" y="531"/>
                </a:lnTo>
                <a:lnTo>
                  <a:pt x="632" y="541"/>
                </a:lnTo>
                <a:lnTo>
                  <a:pt x="634" y="552"/>
                </a:lnTo>
                <a:lnTo>
                  <a:pt x="636" y="562"/>
                </a:lnTo>
                <a:lnTo>
                  <a:pt x="636" y="573"/>
                </a:lnTo>
                <a:lnTo>
                  <a:pt x="636" y="573"/>
                </a:lnTo>
                <a:lnTo>
                  <a:pt x="638" y="580"/>
                </a:lnTo>
                <a:lnTo>
                  <a:pt x="640" y="586"/>
                </a:lnTo>
                <a:lnTo>
                  <a:pt x="642" y="591"/>
                </a:lnTo>
                <a:lnTo>
                  <a:pt x="646" y="596"/>
                </a:lnTo>
                <a:lnTo>
                  <a:pt x="650" y="600"/>
                </a:lnTo>
                <a:lnTo>
                  <a:pt x="656" y="602"/>
                </a:lnTo>
                <a:lnTo>
                  <a:pt x="662" y="604"/>
                </a:lnTo>
                <a:lnTo>
                  <a:pt x="669" y="605"/>
                </a:lnTo>
                <a:lnTo>
                  <a:pt x="669" y="605"/>
                </a:lnTo>
                <a:lnTo>
                  <a:pt x="675" y="604"/>
                </a:lnTo>
                <a:lnTo>
                  <a:pt x="680" y="602"/>
                </a:lnTo>
                <a:lnTo>
                  <a:pt x="686" y="600"/>
                </a:lnTo>
                <a:lnTo>
                  <a:pt x="691" y="596"/>
                </a:lnTo>
                <a:lnTo>
                  <a:pt x="694" y="591"/>
                </a:lnTo>
                <a:lnTo>
                  <a:pt x="698" y="586"/>
                </a:lnTo>
                <a:lnTo>
                  <a:pt x="700" y="580"/>
                </a:lnTo>
                <a:lnTo>
                  <a:pt x="700" y="573"/>
                </a:lnTo>
                <a:lnTo>
                  <a:pt x="700" y="573"/>
                </a:lnTo>
                <a:lnTo>
                  <a:pt x="701" y="560"/>
                </a:lnTo>
                <a:lnTo>
                  <a:pt x="703" y="547"/>
                </a:lnTo>
                <a:lnTo>
                  <a:pt x="706" y="536"/>
                </a:lnTo>
                <a:lnTo>
                  <a:pt x="711" y="524"/>
                </a:lnTo>
                <a:lnTo>
                  <a:pt x="716" y="513"/>
                </a:lnTo>
                <a:lnTo>
                  <a:pt x="722" y="502"/>
                </a:lnTo>
                <a:lnTo>
                  <a:pt x="730" y="493"/>
                </a:lnTo>
                <a:lnTo>
                  <a:pt x="737" y="483"/>
                </a:lnTo>
                <a:lnTo>
                  <a:pt x="747" y="476"/>
                </a:lnTo>
                <a:lnTo>
                  <a:pt x="757" y="468"/>
                </a:lnTo>
                <a:lnTo>
                  <a:pt x="767" y="462"/>
                </a:lnTo>
                <a:lnTo>
                  <a:pt x="778" y="456"/>
                </a:lnTo>
                <a:lnTo>
                  <a:pt x="790" y="452"/>
                </a:lnTo>
                <a:lnTo>
                  <a:pt x="802" y="449"/>
                </a:lnTo>
                <a:lnTo>
                  <a:pt x="815" y="447"/>
                </a:lnTo>
                <a:lnTo>
                  <a:pt x="827" y="445"/>
                </a:lnTo>
                <a:lnTo>
                  <a:pt x="827" y="445"/>
                </a:lnTo>
                <a:lnTo>
                  <a:pt x="840" y="447"/>
                </a:lnTo>
                <a:lnTo>
                  <a:pt x="853" y="449"/>
                </a:lnTo>
                <a:lnTo>
                  <a:pt x="865" y="452"/>
                </a:lnTo>
                <a:lnTo>
                  <a:pt x="877" y="456"/>
                </a:lnTo>
                <a:lnTo>
                  <a:pt x="889" y="462"/>
                </a:lnTo>
                <a:lnTo>
                  <a:pt x="898" y="468"/>
                </a:lnTo>
                <a:lnTo>
                  <a:pt x="908" y="476"/>
                </a:lnTo>
                <a:lnTo>
                  <a:pt x="918" y="483"/>
                </a:lnTo>
                <a:lnTo>
                  <a:pt x="926" y="493"/>
                </a:lnTo>
                <a:lnTo>
                  <a:pt x="933" y="502"/>
                </a:lnTo>
                <a:lnTo>
                  <a:pt x="939" y="513"/>
                </a:lnTo>
                <a:lnTo>
                  <a:pt x="944" y="524"/>
                </a:lnTo>
                <a:lnTo>
                  <a:pt x="949" y="536"/>
                </a:lnTo>
                <a:lnTo>
                  <a:pt x="952" y="547"/>
                </a:lnTo>
                <a:lnTo>
                  <a:pt x="954" y="560"/>
                </a:lnTo>
                <a:lnTo>
                  <a:pt x="955" y="573"/>
                </a:lnTo>
                <a:lnTo>
                  <a:pt x="955" y="573"/>
                </a:lnTo>
                <a:lnTo>
                  <a:pt x="955" y="580"/>
                </a:lnTo>
                <a:lnTo>
                  <a:pt x="957" y="586"/>
                </a:lnTo>
                <a:lnTo>
                  <a:pt x="961" y="591"/>
                </a:lnTo>
                <a:lnTo>
                  <a:pt x="964" y="596"/>
                </a:lnTo>
                <a:lnTo>
                  <a:pt x="969" y="600"/>
                </a:lnTo>
                <a:lnTo>
                  <a:pt x="974" y="602"/>
                </a:lnTo>
                <a:lnTo>
                  <a:pt x="980" y="604"/>
                </a:lnTo>
                <a:lnTo>
                  <a:pt x="986" y="605"/>
                </a:lnTo>
                <a:lnTo>
                  <a:pt x="986" y="605"/>
                </a:lnTo>
                <a:lnTo>
                  <a:pt x="993" y="604"/>
                </a:lnTo>
                <a:lnTo>
                  <a:pt x="999" y="602"/>
                </a:lnTo>
                <a:lnTo>
                  <a:pt x="1005" y="600"/>
                </a:lnTo>
                <a:lnTo>
                  <a:pt x="1009" y="596"/>
                </a:lnTo>
                <a:lnTo>
                  <a:pt x="1013" y="591"/>
                </a:lnTo>
                <a:lnTo>
                  <a:pt x="1016" y="586"/>
                </a:lnTo>
                <a:lnTo>
                  <a:pt x="1017" y="580"/>
                </a:lnTo>
                <a:lnTo>
                  <a:pt x="1018" y="573"/>
                </a:lnTo>
                <a:lnTo>
                  <a:pt x="1018" y="573"/>
                </a:lnTo>
                <a:lnTo>
                  <a:pt x="1017" y="554"/>
                </a:lnTo>
                <a:lnTo>
                  <a:pt x="1017" y="554"/>
                </a:lnTo>
                <a:close/>
                <a:moveTo>
                  <a:pt x="827" y="382"/>
                </a:moveTo>
                <a:lnTo>
                  <a:pt x="827" y="382"/>
                </a:lnTo>
                <a:lnTo>
                  <a:pt x="816" y="383"/>
                </a:lnTo>
                <a:lnTo>
                  <a:pt x="803" y="384"/>
                </a:lnTo>
                <a:lnTo>
                  <a:pt x="791" y="385"/>
                </a:lnTo>
                <a:lnTo>
                  <a:pt x="779" y="389"/>
                </a:lnTo>
                <a:lnTo>
                  <a:pt x="768" y="392"/>
                </a:lnTo>
                <a:lnTo>
                  <a:pt x="757" y="396"/>
                </a:lnTo>
                <a:lnTo>
                  <a:pt x="746" y="400"/>
                </a:lnTo>
                <a:lnTo>
                  <a:pt x="736" y="406"/>
                </a:lnTo>
                <a:lnTo>
                  <a:pt x="726" y="412"/>
                </a:lnTo>
                <a:lnTo>
                  <a:pt x="716" y="419"/>
                </a:lnTo>
                <a:lnTo>
                  <a:pt x="707" y="425"/>
                </a:lnTo>
                <a:lnTo>
                  <a:pt x="699" y="433"/>
                </a:lnTo>
                <a:lnTo>
                  <a:pt x="690" y="441"/>
                </a:lnTo>
                <a:lnTo>
                  <a:pt x="683" y="450"/>
                </a:lnTo>
                <a:lnTo>
                  <a:pt x="675" y="458"/>
                </a:lnTo>
                <a:lnTo>
                  <a:pt x="669" y="468"/>
                </a:lnTo>
                <a:lnTo>
                  <a:pt x="669" y="468"/>
                </a:lnTo>
                <a:lnTo>
                  <a:pt x="662" y="458"/>
                </a:lnTo>
                <a:lnTo>
                  <a:pt x="655" y="450"/>
                </a:lnTo>
                <a:lnTo>
                  <a:pt x="647" y="441"/>
                </a:lnTo>
                <a:lnTo>
                  <a:pt x="639" y="433"/>
                </a:lnTo>
                <a:lnTo>
                  <a:pt x="630" y="425"/>
                </a:lnTo>
                <a:lnTo>
                  <a:pt x="620" y="419"/>
                </a:lnTo>
                <a:lnTo>
                  <a:pt x="611" y="412"/>
                </a:lnTo>
                <a:lnTo>
                  <a:pt x="601" y="406"/>
                </a:lnTo>
                <a:lnTo>
                  <a:pt x="590" y="400"/>
                </a:lnTo>
                <a:lnTo>
                  <a:pt x="580" y="396"/>
                </a:lnTo>
                <a:lnTo>
                  <a:pt x="569" y="392"/>
                </a:lnTo>
                <a:lnTo>
                  <a:pt x="557" y="389"/>
                </a:lnTo>
                <a:lnTo>
                  <a:pt x="546" y="385"/>
                </a:lnTo>
                <a:lnTo>
                  <a:pt x="533" y="384"/>
                </a:lnTo>
                <a:lnTo>
                  <a:pt x="522" y="383"/>
                </a:lnTo>
                <a:lnTo>
                  <a:pt x="510" y="382"/>
                </a:lnTo>
                <a:lnTo>
                  <a:pt x="510" y="382"/>
                </a:lnTo>
                <a:lnTo>
                  <a:pt x="497" y="383"/>
                </a:lnTo>
                <a:lnTo>
                  <a:pt x="485" y="384"/>
                </a:lnTo>
                <a:lnTo>
                  <a:pt x="473" y="385"/>
                </a:lnTo>
                <a:lnTo>
                  <a:pt x="462" y="389"/>
                </a:lnTo>
                <a:lnTo>
                  <a:pt x="450" y="392"/>
                </a:lnTo>
                <a:lnTo>
                  <a:pt x="439" y="396"/>
                </a:lnTo>
                <a:lnTo>
                  <a:pt x="428" y="400"/>
                </a:lnTo>
                <a:lnTo>
                  <a:pt x="418" y="406"/>
                </a:lnTo>
                <a:lnTo>
                  <a:pt x="408" y="412"/>
                </a:lnTo>
                <a:lnTo>
                  <a:pt x="398" y="419"/>
                </a:lnTo>
                <a:lnTo>
                  <a:pt x="389" y="425"/>
                </a:lnTo>
                <a:lnTo>
                  <a:pt x="380" y="433"/>
                </a:lnTo>
                <a:lnTo>
                  <a:pt x="373" y="441"/>
                </a:lnTo>
                <a:lnTo>
                  <a:pt x="364" y="450"/>
                </a:lnTo>
                <a:lnTo>
                  <a:pt x="358" y="458"/>
                </a:lnTo>
                <a:lnTo>
                  <a:pt x="350" y="468"/>
                </a:lnTo>
                <a:lnTo>
                  <a:pt x="350" y="468"/>
                </a:lnTo>
                <a:lnTo>
                  <a:pt x="344" y="458"/>
                </a:lnTo>
                <a:lnTo>
                  <a:pt x="336" y="450"/>
                </a:lnTo>
                <a:lnTo>
                  <a:pt x="329" y="441"/>
                </a:lnTo>
                <a:lnTo>
                  <a:pt x="320" y="433"/>
                </a:lnTo>
                <a:lnTo>
                  <a:pt x="311" y="425"/>
                </a:lnTo>
                <a:lnTo>
                  <a:pt x="303" y="419"/>
                </a:lnTo>
                <a:lnTo>
                  <a:pt x="293" y="412"/>
                </a:lnTo>
                <a:lnTo>
                  <a:pt x="283" y="406"/>
                </a:lnTo>
                <a:lnTo>
                  <a:pt x="273" y="400"/>
                </a:lnTo>
                <a:lnTo>
                  <a:pt x="262" y="396"/>
                </a:lnTo>
                <a:lnTo>
                  <a:pt x="251" y="392"/>
                </a:lnTo>
                <a:lnTo>
                  <a:pt x="239" y="389"/>
                </a:lnTo>
                <a:lnTo>
                  <a:pt x="228" y="385"/>
                </a:lnTo>
                <a:lnTo>
                  <a:pt x="216" y="384"/>
                </a:lnTo>
                <a:lnTo>
                  <a:pt x="204" y="383"/>
                </a:lnTo>
                <a:lnTo>
                  <a:pt x="191" y="382"/>
                </a:lnTo>
                <a:lnTo>
                  <a:pt x="191" y="382"/>
                </a:lnTo>
                <a:lnTo>
                  <a:pt x="178" y="383"/>
                </a:lnTo>
                <a:lnTo>
                  <a:pt x="165" y="384"/>
                </a:lnTo>
                <a:lnTo>
                  <a:pt x="154" y="386"/>
                </a:lnTo>
                <a:lnTo>
                  <a:pt x="142" y="389"/>
                </a:lnTo>
                <a:lnTo>
                  <a:pt x="130" y="393"/>
                </a:lnTo>
                <a:lnTo>
                  <a:pt x="118" y="397"/>
                </a:lnTo>
                <a:lnTo>
                  <a:pt x="108" y="403"/>
                </a:lnTo>
                <a:lnTo>
                  <a:pt x="97" y="408"/>
                </a:lnTo>
                <a:lnTo>
                  <a:pt x="97" y="408"/>
                </a:lnTo>
                <a:lnTo>
                  <a:pt x="110" y="378"/>
                </a:lnTo>
                <a:lnTo>
                  <a:pt x="126" y="349"/>
                </a:lnTo>
                <a:lnTo>
                  <a:pt x="143" y="321"/>
                </a:lnTo>
                <a:lnTo>
                  <a:pt x="162" y="295"/>
                </a:lnTo>
                <a:lnTo>
                  <a:pt x="184" y="271"/>
                </a:lnTo>
                <a:lnTo>
                  <a:pt x="206" y="247"/>
                </a:lnTo>
                <a:lnTo>
                  <a:pt x="231" y="226"/>
                </a:lnTo>
                <a:lnTo>
                  <a:pt x="258" y="206"/>
                </a:lnTo>
                <a:lnTo>
                  <a:pt x="285" y="189"/>
                </a:lnTo>
                <a:lnTo>
                  <a:pt x="314" y="173"/>
                </a:lnTo>
                <a:lnTo>
                  <a:pt x="344" y="160"/>
                </a:lnTo>
                <a:lnTo>
                  <a:pt x="375" y="148"/>
                </a:lnTo>
                <a:lnTo>
                  <a:pt x="408" y="140"/>
                </a:lnTo>
                <a:lnTo>
                  <a:pt x="424" y="136"/>
                </a:lnTo>
                <a:lnTo>
                  <a:pt x="441" y="133"/>
                </a:lnTo>
                <a:lnTo>
                  <a:pt x="457" y="131"/>
                </a:lnTo>
                <a:lnTo>
                  <a:pt x="474" y="129"/>
                </a:lnTo>
                <a:lnTo>
                  <a:pt x="492" y="128"/>
                </a:lnTo>
                <a:lnTo>
                  <a:pt x="510" y="128"/>
                </a:lnTo>
                <a:lnTo>
                  <a:pt x="510" y="128"/>
                </a:lnTo>
                <a:lnTo>
                  <a:pt x="527" y="128"/>
                </a:lnTo>
                <a:lnTo>
                  <a:pt x="544" y="129"/>
                </a:lnTo>
                <a:lnTo>
                  <a:pt x="561" y="131"/>
                </a:lnTo>
                <a:lnTo>
                  <a:pt x="579" y="133"/>
                </a:lnTo>
                <a:lnTo>
                  <a:pt x="595" y="136"/>
                </a:lnTo>
                <a:lnTo>
                  <a:pt x="612" y="140"/>
                </a:lnTo>
                <a:lnTo>
                  <a:pt x="644" y="148"/>
                </a:lnTo>
                <a:lnTo>
                  <a:pt x="675" y="160"/>
                </a:lnTo>
                <a:lnTo>
                  <a:pt x="705" y="173"/>
                </a:lnTo>
                <a:lnTo>
                  <a:pt x="734" y="189"/>
                </a:lnTo>
                <a:lnTo>
                  <a:pt x="762" y="206"/>
                </a:lnTo>
                <a:lnTo>
                  <a:pt x="788" y="226"/>
                </a:lnTo>
                <a:lnTo>
                  <a:pt x="812" y="247"/>
                </a:lnTo>
                <a:lnTo>
                  <a:pt x="835" y="271"/>
                </a:lnTo>
                <a:lnTo>
                  <a:pt x="856" y="295"/>
                </a:lnTo>
                <a:lnTo>
                  <a:pt x="876" y="321"/>
                </a:lnTo>
                <a:lnTo>
                  <a:pt x="894" y="349"/>
                </a:lnTo>
                <a:lnTo>
                  <a:pt x="909" y="378"/>
                </a:lnTo>
                <a:lnTo>
                  <a:pt x="923" y="408"/>
                </a:lnTo>
                <a:lnTo>
                  <a:pt x="923" y="408"/>
                </a:lnTo>
                <a:lnTo>
                  <a:pt x="912" y="403"/>
                </a:lnTo>
                <a:lnTo>
                  <a:pt x="900" y="397"/>
                </a:lnTo>
                <a:lnTo>
                  <a:pt x="890" y="393"/>
                </a:lnTo>
                <a:lnTo>
                  <a:pt x="878" y="389"/>
                </a:lnTo>
                <a:lnTo>
                  <a:pt x="865" y="386"/>
                </a:lnTo>
                <a:lnTo>
                  <a:pt x="853" y="384"/>
                </a:lnTo>
                <a:lnTo>
                  <a:pt x="840" y="383"/>
                </a:lnTo>
                <a:lnTo>
                  <a:pt x="827" y="382"/>
                </a:lnTo>
                <a:lnTo>
                  <a:pt x="827" y="38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http://chn.docer.com/works?userid=25553551                    _7"/>
          <p:cNvSpPr/>
          <p:nvPr/>
        </p:nvSpPr>
        <p:spPr>
          <a:xfrm>
            <a:off x="8729422" y="4020696"/>
            <a:ext cx="253445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zh-CN" altLang="en-US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美化环境</a:t>
            </a:r>
            <a:endParaRPr lang="en-US" altLang="zh-CN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我们坚持以客户为中心，快速响应客户需求，持续为客户创造长期价值进而成就客户。为客户提供有效服务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http://chn.docer.com/works?userid=25553551                    _8"/>
          <p:cNvSpPr/>
          <p:nvPr/>
        </p:nvSpPr>
        <p:spPr>
          <a:xfrm>
            <a:off x="9145037" y="2169815"/>
            <a:ext cx="1703222" cy="1703222"/>
          </a:xfrm>
          <a:custGeom>
            <a:avLst/>
            <a:gdLst>
              <a:gd name="connsiteX0" fmla="*/ 885717 w 2333806"/>
              <a:gd name="connsiteY0" fmla="*/ 470942 h 2333807"/>
              <a:gd name="connsiteX1" fmla="*/ 470942 w 2333806"/>
              <a:gd name="connsiteY1" fmla="*/ 1448090 h 2333807"/>
              <a:gd name="connsiteX2" fmla="*/ 1448090 w 2333806"/>
              <a:gd name="connsiteY2" fmla="*/ 1862864 h 2333807"/>
              <a:gd name="connsiteX3" fmla="*/ 1862864 w 2333806"/>
              <a:gd name="connsiteY3" fmla="*/ 885717 h 2333807"/>
              <a:gd name="connsiteX4" fmla="*/ 885717 w 2333806"/>
              <a:gd name="connsiteY4" fmla="*/ 470942 h 2333807"/>
              <a:gd name="connsiteX5" fmla="*/ 729773 w 2333806"/>
              <a:gd name="connsiteY5" fmla="*/ 84969 h 2333807"/>
              <a:gd name="connsiteX6" fmla="*/ 850669 w 2333806"/>
              <a:gd name="connsiteY6" fmla="*/ 136286 h 2333807"/>
              <a:gd name="connsiteX7" fmla="*/ 892245 w 2333806"/>
              <a:gd name="connsiteY7" fmla="*/ 239189 h 2333807"/>
              <a:gd name="connsiteX8" fmla="*/ 897994 w 2333806"/>
              <a:gd name="connsiteY8" fmla="*/ 237197 h 2333807"/>
              <a:gd name="connsiteX9" fmla="*/ 992578 w 2333806"/>
              <a:gd name="connsiteY9" fmla="*/ 214799 h 2333807"/>
              <a:gd name="connsiteX10" fmla="*/ 1074034 w 2333806"/>
              <a:gd name="connsiteY10" fmla="*/ 203959 h 2333807"/>
              <a:gd name="connsiteX11" fmla="*/ 1074034 w 2333806"/>
              <a:gd name="connsiteY11" fmla="*/ 92869 h 2333807"/>
              <a:gd name="connsiteX12" fmla="*/ 1130754 w 2333806"/>
              <a:gd name="connsiteY12" fmla="*/ 7298 h 2333807"/>
              <a:gd name="connsiteX13" fmla="*/ 1166903 w 2333806"/>
              <a:gd name="connsiteY13" fmla="*/ 0 h 2333807"/>
              <a:gd name="connsiteX14" fmla="*/ 1259772 w 2333806"/>
              <a:gd name="connsiteY14" fmla="*/ 92869 h 2333807"/>
              <a:gd name="connsiteX15" fmla="*/ 1259772 w 2333806"/>
              <a:gd name="connsiteY15" fmla="*/ 204083 h 2333807"/>
              <a:gd name="connsiteX16" fmla="*/ 1275829 w 2333806"/>
              <a:gd name="connsiteY16" fmla="*/ 205127 h 2333807"/>
              <a:gd name="connsiteX17" fmla="*/ 1367969 w 2333806"/>
              <a:gd name="connsiteY17" fmla="*/ 220181 h 2333807"/>
              <a:gd name="connsiteX18" fmla="*/ 1456065 w 2333806"/>
              <a:gd name="connsiteY18" fmla="*/ 248001 h 2333807"/>
              <a:gd name="connsiteX19" fmla="*/ 1501076 w 2333806"/>
              <a:gd name="connsiteY19" fmla="*/ 141963 h 2333807"/>
              <a:gd name="connsiteX20" fmla="*/ 1551773 w 2333806"/>
              <a:gd name="connsiteY20" fmla="*/ 92143 h 2333807"/>
              <a:gd name="connsiteX21" fmla="*/ 1622849 w 2333806"/>
              <a:gd name="connsiteY21" fmla="*/ 92763 h 2333807"/>
              <a:gd name="connsiteX22" fmla="*/ 1672048 w 2333806"/>
              <a:gd name="connsiteY22" fmla="*/ 214537 h 2333807"/>
              <a:gd name="connsiteX23" fmla="*/ 1627038 w 2333806"/>
              <a:gd name="connsiteY23" fmla="*/ 320574 h 2333807"/>
              <a:gd name="connsiteX24" fmla="*/ 1708247 w 2333806"/>
              <a:gd name="connsiteY24" fmla="*/ 364621 h 2333807"/>
              <a:gd name="connsiteX25" fmla="*/ 1782477 w 2333806"/>
              <a:gd name="connsiteY25" fmla="*/ 419993 h 2333807"/>
              <a:gd name="connsiteX26" fmla="*/ 1860692 w 2333806"/>
              <a:gd name="connsiteY26" fmla="*/ 341778 h 2333807"/>
              <a:gd name="connsiteX27" fmla="*/ 1891414 w 2333806"/>
              <a:gd name="connsiteY27" fmla="*/ 321378 h 2333807"/>
              <a:gd name="connsiteX28" fmla="*/ 1992029 w 2333806"/>
              <a:gd name="connsiteY28" fmla="*/ 341778 h 2333807"/>
              <a:gd name="connsiteX29" fmla="*/ 1992029 w 2333806"/>
              <a:gd name="connsiteY29" fmla="*/ 473115 h 2333807"/>
              <a:gd name="connsiteX30" fmla="*/ 1913780 w 2333806"/>
              <a:gd name="connsiteY30" fmla="*/ 551364 h 2333807"/>
              <a:gd name="connsiteX31" fmla="*/ 1916033 w 2333806"/>
              <a:gd name="connsiteY31" fmla="*/ 553858 h 2333807"/>
              <a:gd name="connsiteX32" fmla="*/ 2022478 w 2333806"/>
              <a:gd name="connsiteY32" fmla="*/ 714512 h 2333807"/>
              <a:gd name="connsiteX33" fmla="*/ 2025039 w 2333806"/>
              <a:gd name="connsiteY33" fmla="*/ 720032 h 2333807"/>
              <a:gd name="connsiteX34" fmla="*/ 2127941 w 2333806"/>
              <a:gd name="connsiteY34" fmla="*/ 678457 h 2333807"/>
              <a:gd name="connsiteX35" fmla="*/ 2248838 w 2333806"/>
              <a:gd name="connsiteY35" fmla="*/ 729774 h 2333807"/>
              <a:gd name="connsiteX36" fmla="*/ 2197520 w 2333806"/>
              <a:gd name="connsiteY36" fmla="*/ 850670 h 2333807"/>
              <a:gd name="connsiteX37" fmla="*/ 2094618 w 2333806"/>
              <a:gd name="connsiteY37" fmla="*/ 892245 h 2333807"/>
              <a:gd name="connsiteX38" fmla="*/ 2096610 w 2333806"/>
              <a:gd name="connsiteY38" fmla="*/ 897994 h 2333807"/>
              <a:gd name="connsiteX39" fmla="*/ 2119008 w 2333806"/>
              <a:gd name="connsiteY39" fmla="*/ 992578 h 2333807"/>
              <a:gd name="connsiteX40" fmla="*/ 2129847 w 2333806"/>
              <a:gd name="connsiteY40" fmla="*/ 1074035 h 2333807"/>
              <a:gd name="connsiteX41" fmla="*/ 2240937 w 2333806"/>
              <a:gd name="connsiteY41" fmla="*/ 1074035 h 2333807"/>
              <a:gd name="connsiteX42" fmla="*/ 2333806 w 2333806"/>
              <a:gd name="connsiteY42" fmla="*/ 1166904 h 2333807"/>
              <a:gd name="connsiteX43" fmla="*/ 2240937 w 2333806"/>
              <a:gd name="connsiteY43" fmla="*/ 1259773 h 2333807"/>
              <a:gd name="connsiteX44" fmla="*/ 2129724 w 2333806"/>
              <a:gd name="connsiteY44" fmla="*/ 1259773 h 2333807"/>
              <a:gd name="connsiteX45" fmla="*/ 2128680 w 2333806"/>
              <a:gd name="connsiteY45" fmla="*/ 1275829 h 2333807"/>
              <a:gd name="connsiteX46" fmla="*/ 2113625 w 2333806"/>
              <a:gd name="connsiteY46" fmla="*/ 1367968 h 2333807"/>
              <a:gd name="connsiteX47" fmla="*/ 2085805 w 2333806"/>
              <a:gd name="connsiteY47" fmla="*/ 1456066 h 2333807"/>
              <a:gd name="connsiteX48" fmla="*/ 2191844 w 2333806"/>
              <a:gd name="connsiteY48" fmla="*/ 1501076 h 2333807"/>
              <a:gd name="connsiteX49" fmla="*/ 2241043 w 2333806"/>
              <a:gd name="connsiteY49" fmla="*/ 1622849 h 2333807"/>
              <a:gd name="connsiteX50" fmla="*/ 2119270 w 2333806"/>
              <a:gd name="connsiteY50" fmla="*/ 1672049 h 2333807"/>
              <a:gd name="connsiteX51" fmla="*/ 2013232 w 2333806"/>
              <a:gd name="connsiteY51" fmla="*/ 1627038 h 2333807"/>
              <a:gd name="connsiteX52" fmla="*/ 1969186 w 2333806"/>
              <a:gd name="connsiteY52" fmla="*/ 1708247 h 2333807"/>
              <a:gd name="connsiteX53" fmla="*/ 1913814 w 2333806"/>
              <a:gd name="connsiteY53" fmla="*/ 1782478 h 2333807"/>
              <a:gd name="connsiteX54" fmla="*/ 1992028 w 2333806"/>
              <a:gd name="connsiteY54" fmla="*/ 1860693 h 2333807"/>
              <a:gd name="connsiteX55" fmla="*/ 1992028 w 2333806"/>
              <a:gd name="connsiteY55" fmla="*/ 1992030 h 2333807"/>
              <a:gd name="connsiteX56" fmla="*/ 1860691 w 2333806"/>
              <a:gd name="connsiteY56" fmla="*/ 1992030 h 2333807"/>
              <a:gd name="connsiteX57" fmla="*/ 1782442 w 2333806"/>
              <a:gd name="connsiteY57" fmla="*/ 1913780 h 2333807"/>
              <a:gd name="connsiteX58" fmla="*/ 1779948 w 2333806"/>
              <a:gd name="connsiteY58" fmla="*/ 1916034 h 2333807"/>
              <a:gd name="connsiteX59" fmla="*/ 1619295 w 2333806"/>
              <a:gd name="connsiteY59" fmla="*/ 2022478 h 2333807"/>
              <a:gd name="connsiteX60" fmla="*/ 1613774 w 2333806"/>
              <a:gd name="connsiteY60" fmla="*/ 2025039 h 2333807"/>
              <a:gd name="connsiteX61" fmla="*/ 1655350 w 2333806"/>
              <a:gd name="connsiteY61" fmla="*/ 2127942 h 2333807"/>
              <a:gd name="connsiteX62" fmla="*/ 1604032 w 2333806"/>
              <a:gd name="connsiteY62" fmla="*/ 2248838 h 2333807"/>
              <a:gd name="connsiteX63" fmla="*/ 1483136 w 2333806"/>
              <a:gd name="connsiteY63" fmla="*/ 2197521 h 2333807"/>
              <a:gd name="connsiteX64" fmla="*/ 1441561 w 2333806"/>
              <a:gd name="connsiteY64" fmla="*/ 2094618 h 2333807"/>
              <a:gd name="connsiteX65" fmla="*/ 1435812 w 2333806"/>
              <a:gd name="connsiteY65" fmla="*/ 2096610 h 2333807"/>
              <a:gd name="connsiteX66" fmla="*/ 1341228 w 2333806"/>
              <a:gd name="connsiteY66" fmla="*/ 2119008 h 2333807"/>
              <a:gd name="connsiteX67" fmla="*/ 1259772 w 2333806"/>
              <a:gd name="connsiteY67" fmla="*/ 2129848 h 2333807"/>
              <a:gd name="connsiteX68" fmla="*/ 1259772 w 2333806"/>
              <a:gd name="connsiteY68" fmla="*/ 2240938 h 2333807"/>
              <a:gd name="connsiteX69" fmla="*/ 1166903 w 2333806"/>
              <a:gd name="connsiteY69" fmla="*/ 2333807 h 2333807"/>
              <a:gd name="connsiteX70" fmla="*/ 1074033 w 2333806"/>
              <a:gd name="connsiteY70" fmla="*/ 2240938 h 2333807"/>
              <a:gd name="connsiteX71" fmla="*/ 1074034 w 2333806"/>
              <a:gd name="connsiteY71" fmla="*/ 2129724 h 2333807"/>
              <a:gd name="connsiteX72" fmla="*/ 1057977 w 2333806"/>
              <a:gd name="connsiteY72" fmla="*/ 2128680 h 2333807"/>
              <a:gd name="connsiteX73" fmla="*/ 965838 w 2333806"/>
              <a:gd name="connsiteY73" fmla="*/ 2113626 h 2333807"/>
              <a:gd name="connsiteX74" fmla="*/ 877740 w 2333806"/>
              <a:gd name="connsiteY74" fmla="*/ 2085806 h 2333807"/>
              <a:gd name="connsiteX75" fmla="*/ 832730 w 2333806"/>
              <a:gd name="connsiteY75" fmla="*/ 2191844 h 2333807"/>
              <a:gd name="connsiteX76" fmla="*/ 710957 w 2333806"/>
              <a:gd name="connsiteY76" fmla="*/ 2241044 h 2333807"/>
              <a:gd name="connsiteX77" fmla="*/ 661757 w 2333806"/>
              <a:gd name="connsiteY77" fmla="*/ 2119271 h 2333807"/>
              <a:gd name="connsiteX78" fmla="*/ 706768 w 2333806"/>
              <a:gd name="connsiteY78" fmla="*/ 2013232 h 2333807"/>
              <a:gd name="connsiteX79" fmla="*/ 625560 w 2333806"/>
              <a:gd name="connsiteY79" fmla="*/ 1969186 h 2333807"/>
              <a:gd name="connsiteX80" fmla="*/ 551328 w 2333806"/>
              <a:gd name="connsiteY80" fmla="*/ 1913814 h 2333807"/>
              <a:gd name="connsiteX81" fmla="*/ 473114 w 2333806"/>
              <a:gd name="connsiteY81" fmla="*/ 1992029 h 2333807"/>
              <a:gd name="connsiteX82" fmla="*/ 341776 w 2333806"/>
              <a:gd name="connsiteY82" fmla="*/ 1992029 h 2333807"/>
              <a:gd name="connsiteX83" fmla="*/ 341777 w 2333806"/>
              <a:gd name="connsiteY83" fmla="*/ 1860692 h 2333807"/>
              <a:gd name="connsiteX84" fmla="*/ 420027 w 2333806"/>
              <a:gd name="connsiteY84" fmla="*/ 1782443 h 2333807"/>
              <a:gd name="connsiteX85" fmla="*/ 417773 w 2333806"/>
              <a:gd name="connsiteY85" fmla="*/ 1779948 h 2333807"/>
              <a:gd name="connsiteX86" fmla="*/ 311328 w 2333806"/>
              <a:gd name="connsiteY86" fmla="*/ 1619294 h 2333807"/>
              <a:gd name="connsiteX87" fmla="*/ 308767 w 2333806"/>
              <a:gd name="connsiteY87" fmla="*/ 1613775 h 2333807"/>
              <a:gd name="connsiteX88" fmla="*/ 205864 w 2333806"/>
              <a:gd name="connsiteY88" fmla="*/ 1655350 h 2333807"/>
              <a:gd name="connsiteX89" fmla="*/ 84968 w 2333806"/>
              <a:gd name="connsiteY89" fmla="*/ 1604033 h 2333807"/>
              <a:gd name="connsiteX90" fmla="*/ 136285 w 2333806"/>
              <a:gd name="connsiteY90" fmla="*/ 1483137 h 2333807"/>
              <a:gd name="connsiteX91" fmla="*/ 239189 w 2333806"/>
              <a:gd name="connsiteY91" fmla="*/ 1441562 h 2333807"/>
              <a:gd name="connsiteX92" fmla="*/ 237197 w 2333806"/>
              <a:gd name="connsiteY92" fmla="*/ 1435813 h 2333807"/>
              <a:gd name="connsiteX93" fmla="*/ 214799 w 2333806"/>
              <a:gd name="connsiteY93" fmla="*/ 1341228 h 2333807"/>
              <a:gd name="connsiteX94" fmla="*/ 203960 w 2333806"/>
              <a:gd name="connsiteY94" fmla="*/ 1259772 h 2333807"/>
              <a:gd name="connsiteX95" fmla="*/ 92868 w 2333806"/>
              <a:gd name="connsiteY95" fmla="*/ 1259772 h 2333807"/>
              <a:gd name="connsiteX96" fmla="*/ 0 w 2333806"/>
              <a:gd name="connsiteY96" fmla="*/ 1166903 h 2333807"/>
              <a:gd name="connsiteX97" fmla="*/ 56720 w 2333806"/>
              <a:gd name="connsiteY97" fmla="*/ 1081333 h 2333807"/>
              <a:gd name="connsiteX98" fmla="*/ 92869 w 2333806"/>
              <a:gd name="connsiteY98" fmla="*/ 1074034 h 2333807"/>
              <a:gd name="connsiteX99" fmla="*/ 204083 w 2333806"/>
              <a:gd name="connsiteY99" fmla="*/ 1074034 h 2333807"/>
              <a:gd name="connsiteX100" fmla="*/ 205127 w 2333806"/>
              <a:gd name="connsiteY100" fmla="*/ 1057977 h 2333807"/>
              <a:gd name="connsiteX101" fmla="*/ 220181 w 2333806"/>
              <a:gd name="connsiteY101" fmla="*/ 965838 h 2333807"/>
              <a:gd name="connsiteX102" fmla="*/ 248000 w 2333806"/>
              <a:gd name="connsiteY102" fmla="*/ 877741 h 2333807"/>
              <a:gd name="connsiteX103" fmla="*/ 141962 w 2333806"/>
              <a:gd name="connsiteY103" fmla="*/ 832731 h 2333807"/>
              <a:gd name="connsiteX104" fmla="*/ 92762 w 2333806"/>
              <a:gd name="connsiteY104" fmla="*/ 710958 h 2333807"/>
              <a:gd name="connsiteX105" fmla="*/ 143460 w 2333806"/>
              <a:gd name="connsiteY105" fmla="*/ 661138 h 2333807"/>
              <a:gd name="connsiteX106" fmla="*/ 214536 w 2333806"/>
              <a:gd name="connsiteY106" fmla="*/ 661758 h 2333807"/>
              <a:gd name="connsiteX107" fmla="*/ 320574 w 2333806"/>
              <a:gd name="connsiteY107" fmla="*/ 706769 h 2333807"/>
              <a:gd name="connsiteX108" fmla="*/ 364620 w 2333806"/>
              <a:gd name="connsiteY108" fmla="*/ 625560 h 2333807"/>
              <a:gd name="connsiteX109" fmla="*/ 419993 w 2333806"/>
              <a:gd name="connsiteY109" fmla="*/ 551329 h 2333807"/>
              <a:gd name="connsiteX110" fmla="*/ 341778 w 2333806"/>
              <a:gd name="connsiteY110" fmla="*/ 473114 h 2333807"/>
              <a:gd name="connsiteX111" fmla="*/ 341777 w 2333806"/>
              <a:gd name="connsiteY111" fmla="*/ 341777 h 2333807"/>
              <a:gd name="connsiteX112" fmla="*/ 372499 w 2333806"/>
              <a:gd name="connsiteY112" fmla="*/ 321377 h 2333807"/>
              <a:gd name="connsiteX113" fmla="*/ 473114 w 2333806"/>
              <a:gd name="connsiteY113" fmla="*/ 341777 h 2333807"/>
              <a:gd name="connsiteX114" fmla="*/ 551363 w 2333806"/>
              <a:gd name="connsiteY114" fmla="*/ 420027 h 2333807"/>
              <a:gd name="connsiteX115" fmla="*/ 553858 w 2333806"/>
              <a:gd name="connsiteY115" fmla="*/ 417773 h 2333807"/>
              <a:gd name="connsiteX116" fmla="*/ 714512 w 2333806"/>
              <a:gd name="connsiteY116" fmla="*/ 311329 h 2333807"/>
              <a:gd name="connsiteX117" fmla="*/ 720031 w 2333806"/>
              <a:gd name="connsiteY117" fmla="*/ 308768 h 2333807"/>
              <a:gd name="connsiteX118" fmla="*/ 678456 w 2333806"/>
              <a:gd name="connsiteY118" fmla="*/ 205865 h 2333807"/>
              <a:gd name="connsiteX119" fmla="*/ 729773 w 2333806"/>
              <a:gd name="connsiteY119" fmla="*/ 84969 h 233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2333806" h="2333807">
                <a:moveTo>
                  <a:pt x="885717" y="470942"/>
                </a:moveTo>
                <a:cubicBezTo>
                  <a:pt x="501348" y="626237"/>
                  <a:pt x="315647" y="1063721"/>
                  <a:pt x="470942" y="1448090"/>
                </a:cubicBezTo>
                <a:cubicBezTo>
                  <a:pt x="626237" y="1832458"/>
                  <a:pt x="1063721" y="2018159"/>
                  <a:pt x="1448090" y="1862864"/>
                </a:cubicBezTo>
                <a:cubicBezTo>
                  <a:pt x="1832458" y="1707569"/>
                  <a:pt x="2018159" y="1270086"/>
                  <a:pt x="1862864" y="885717"/>
                </a:cubicBezTo>
                <a:cubicBezTo>
                  <a:pt x="1707569" y="501348"/>
                  <a:pt x="1270085" y="315647"/>
                  <a:pt x="885717" y="470942"/>
                </a:cubicBezTo>
                <a:close/>
                <a:moveTo>
                  <a:pt x="729773" y="84969"/>
                </a:moveTo>
                <a:cubicBezTo>
                  <a:pt x="777329" y="65755"/>
                  <a:pt x="831456" y="88731"/>
                  <a:pt x="850669" y="136286"/>
                </a:cubicBezTo>
                <a:lnTo>
                  <a:pt x="892245" y="239189"/>
                </a:lnTo>
                <a:lnTo>
                  <a:pt x="897994" y="237197"/>
                </a:lnTo>
                <a:cubicBezTo>
                  <a:pt x="929395" y="228074"/>
                  <a:pt x="960959" y="220622"/>
                  <a:pt x="992578" y="214799"/>
                </a:cubicBezTo>
                <a:lnTo>
                  <a:pt x="1074034" y="203959"/>
                </a:lnTo>
                <a:lnTo>
                  <a:pt x="1074034" y="92869"/>
                </a:lnTo>
                <a:cubicBezTo>
                  <a:pt x="1074034" y="54401"/>
                  <a:pt x="1097422" y="21396"/>
                  <a:pt x="1130754" y="7298"/>
                </a:cubicBezTo>
                <a:cubicBezTo>
                  <a:pt x="1141865" y="2599"/>
                  <a:pt x="1154080" y="0"/>
                  <a:pt x="1166903" y="0"/>
                </a:cubicBezTo>
                <a:cubicBezTo>
                  <a:pt x="1218193" y="0"/>
                  <a:pt x="1259772" y="41579"/>
                  <a:pt x="1259772" y="92869"/>
                </a:cubicBezTo>
                <a:lnTo>
                  <a:pt x="1259772" y="204083"/>
                </a:lnTo>
                <a:lnTo>
                  <a:pt x="1275829" y="205127"/>
                </a:lnTo>
                <a:cubicBezTo>
                  <a:pt x="1306838" y="208667"/>
                  <a:pt x="1337586" y="213699"/>
                  <a:pt x="1367969" y="220181"/>
                </a:cubicBezTo>
                <a:lnTo>
                  <a:pt x="1456065" y="248001"/>
                </a:lnTo>
                <a:lnTo>
                  <a:pt x="1501076" y="141963"/>
                </a:lnTo>
                <a:cubicBezTo>
                  <a:pt x="1511096" y="118356"/>
                  <a:pt x="1529736" y="101047"/>
                  <a:pt x="1551773" y="92143"/>
                </a:cubicBezTo>
                <a:cubicBezTo>
                  <a:pt x="1573809" y="83240"/>
                  <a:pt x="1599243" y="82743"/>
                  <a:pt x="1622849" y="92763"/>
                </a:cubicBezTo>
                <a:cubicBezTo>
                  <a:pt x="1670062" y="112804"/>
                  <a:pt x="1692089" y="167324"/>
                  <a:pt x="1672048" y="214537"/>
                </a:cubicBezTo>
                <a:lnTo>
                  <a:pt x="1627038" y="320574"/>
                </a:lnTo>
                <a:lnTo>
                  <a:pt x="1708247" y="364621"/>
                </a:lnTo>
                <a:lnTo>
                  <a:pt x="1782477" y="419993"/>
                </a:lnTo>
                <a:lnTo>
                  <a:pt x="1860692" y="341778"/>
                </a:lnTo>
                <a:cubicBezTo>
                  <a:pt x="1869759" y="332712"/>
                  <a:pt x="1880234" y="325911"/>
                  <a:pt x="1891414" y="321378"/>
                </a:cubicBezTo>
                <a:cubicBezTo>
                  <a:pt x="1924952" y="307777"/>
                  <a:pt x="1964828" y="314578"/>
                  <a:pt x="1992029" y="341778"/>
                </a:cubicBezTo>
                <a:cubicBezTo>
                  <a:pt x="2028296" y="378046"/>
                  <a:pt x="2028297" y="436847"/>
                  <a:pt x="1992029" y="473115"/>
                </a:cubicBezTo>
                <a:lnTo>
                  <a:pt x="1913780" y="551364"/>
                </a:lnTo>
                <a:lnTo>
                  <a:pt x="1916033" y="553858"/>
                </a:lnTo>
                <a:cubicBezTo>
                  <a:pt x="1956215" y="602989"/>
                  <a:pt x="1991978" y="656660"/>
                  <a:pt x="2022478" y="714512"/>
                </a:cubicBezTo>
                <a:lnTo>
                  <a:pt x="2025039" y="720032"/>
                </a:lnTo>
                <a:lnTo>
                  <a:pt x="2127941" y="678457"/>
                </a:lnTo>
                <a:cubicBezTo>
                  <a:pt x="2175496" y="659243"/>
                  <a:pt x="2229624" y="682219"/>
                  <a:pt x="2248838" y="729774"/>
                </a:cubicBezTo>
                <a:cubicBezTo>
                  <a:pt x="2268052" y="777329"/>
                  <a:pt x="2245075" y="831457"/>
                  <a:pt x="2197520" y="850670"/>
                </a:cubicBezTo>
                <a:lnTo>
                  <a:pt x="2094618" y="892245"/>
                </a:lnTo>
                <a:lnTo>
                  <a:pt x="2096610" y="897994"/>
                </a:lnTo>
                <a:cubicBezTo>
                  <a:pt x="2105733" y="929395"/>
                  <a:pt x="2113185" y="960958"/>
                  <a:pt x="2119008" y="992578"/>
                </a:cubicBezTo>
                <a:lnTo>
                  <a:pt x="2129847" y="1074035"/>
                </a:lnTo>
                <a:lnTo>
                  <a:pt x="2240937" y="1074035"/>
                </a:lnTo>
                <a:cubicBezTo>
                  <a:pt x="2292227" y="1074035"/>
                  <a:pt x="2333806" y="1115614"/>
                  <a:pt x="2333806" y="1166904"/>
                </a:cubicBezTo>
                <a:cubicBezTo>
                  <a:pt x="2333806" y="1218194"/>
                  <a:pt x="2292227" y="1259773"/>
                  <a:pt x="2240937" y="1259773"/>
                </a:cubicBezTo>
                <a:lnTo>
                  <a:pt x="2129724" y="1259773"/>
                </a:lnTo>
                <a:lnTo>
                  <a:pt x="2128680" y="1275829"/>
                </a:lnTo>
                <a:cubicBezTo>
                  <a:pt x="2125140" y="1306838"/>
                  <a:pt x="2120107" y="1337586"/>
                  <a:pt x="2113625" y="1367968"/>
                </a:cubicBezTo>
                <a:lnTo>
                  <a:pt x="2085805" y="1456066"/>
                </a:lnTo>
                <a:lnTo>
                  <a:pt x="2191844" y="1501076"/>
                </a:lnTo>
                <a:cubicBezTo>
                  <a:pt x="2239056" y="1521117"/>
                  <a:pt x="2261084" y="1575637"/>
                  <a:pt x="2241043" y="1622849"/>
                </a:cubicBezTo>
                <a:cubicBezTo>
                  <a:pt x="2221002" y="1670062"/>
                  <a:pt x="2166483" y="1692089"/>
                  <a:pt x="2119270" y="1672049"/>
                </a:cubicBezTo>
                <a:lnTo>
                  <a:pt x="2013232" y="1627038"/>
                </a:lnTo>
                <a:lnTo>
                  <a:pt x="1969186" y="1708247"/>
                </a:lnTo>
                <a:lnTo>
                  <a:pt x="1913814" y="1782478"/>
                </a:lnTo>
                <a:lnTo>
                  <a:pt x="1992028" y="1860693"/>
                </a:lnTo>
                <a:cubicBezTo>
                  <a:pt x="2028296" y="1896960"/>
                  <a:pt x="2028295" y="1955762"/>
                  <a:pt x="1992028" y="1992030"/>
                </a:cubicBezTo>
                <a:cubicBezTo>
                  <a:pt x="1955761" y="2028297"/>
                  <a:pt x="1896959" y="2028297"/>
                  <a:pt x="1860691" y="1992030"/>
                </a:cubicBezTo>
                <a:lnTo>
                  <a:pt x="1782442" y="1913780"/>
                </a:lnTo>
                <a:lnTo>
                  <a:pt x="1779948" y="1916034"/>
                </a:lnTo>
                <a:cubicBezTo>
                  <a:pt x="1730818" y="1956215"/>
                  <a:pt x="1677146" y="1991978"/>
                  <a:pt x="1619295" y="2022478"/>
                </a:cubicBezTo>
                <a:lnTo>
                  <a:pt x="1613774" y="2025039"/>
                </a:lnTo>
                <a:lnTo>
                  <a:pt x="1655350" y="2127942"/>
                </a:lnTo>
                <a:cubicBezTo>
                  <a:pt x="1674563" y="2175498"/>
                  <a:pt x="1651588" y="2229625"/>
                  <a:pt x="1604032" y="2248838"/>
                </a:cubicBezTo>
                <a:cubicBezTo>
                  <a:pt x="1556477" y="2268052"/>
                  <a:pt x="1502350" y="2245076"/>
                  <a:pt x="1483136" y="2197521"/>
                </a:cubicBezTo>
                <a:lnTo>
                  <a:pt x="1441561" y="2094618"/>
                </a:lnTo>
                <a:lnTo>
                  <a:pt x="1435812" y="2096610"/>
                </a:lnTo>
                <a:cubicBezTo>
                  <a:pt x="1404411" y="2105733"/>
                  <a:pt x="1372847" y="2113184"/>
                  <a:pt x="1341228" y="2119008"/>
                </a:cubicBezTo>
                <a:lnTo>
                  <a:pt x="1259772" y="2129848"/>
                </a:lnTo>
                <a:lnTo>
                  <a:pt x="1259772" y="2240938"/>
                </a:lnTo>
                <a:cubicBezTo>
                  <a:pt x="1259772" y="2292228"/>
                  <a:pt x="1218193" y="2333807"/>
                  <a:pt x="1166903" y="2333807"/>
                </a:cubicBezTo>
                <a:cubicBezTo>
                  <a:pt x="1115612" y="2333807"/>
                  <a:pt x="1074034" y="2292228"/>
                  <a:pt x="1074033" y="2240938"/>
                </a:cubicBezTo>
                <a:lnTo>
                  <a:pt x="1074034" y="2129724"/>
                </a:lnTo>
                <a:lnTo>
                  <a:pt x="1057977" y="2128680"/>
                </a:lnTo>
                <a:cubicBezTo>
                  <a:pt x="1026969" y="2125140"/>
                  <a:pt x="996220" y="2120107"/>
                  <a:pt x="965838" y="2113626"/>
                </a:cubicBezTo>
                <a:lnTo>
                  <a:pt x="877740" y="2085806"/>
                </a:lnTo>
                <a:lnTo>
                  <a:pt x="832730" y="2191844"/>
                </a:lnTo>
                <a:cubicBezTo>
                  <a:pt x="812689" y="2239057"/>
                  <a:pt x="758169" y="2261084"/>
                  <a:pt x="710957" y="2241044"/>
                </a:cubicBezTo>
                <a:cubicBezTo>
                  <a:pt x="663744" y="2221003"/>
                  <a:pt x="641716" y="2166483"/>
                  <a:pt x="661757" y="2119271"/>
                </a:cubicBezTo>
                <a:lnTo>
                  <a:pt x="706768" y="2013232"/>
                </a:lnTo>
                <a:lnTo>
                  <a:pt x="625560" y="1969186"/>
                </a:lnTo>
                <a:lnTo>
                  <a:pt x="551328" y="1913814"/>
                </a:lnTo>
                <a:lnTo>
                  <a:pt x="473114" y="1992029"/>
                </a:lnTo>
                <a:cubicBezTo>
                  <a:pt x="436846" y="2028296"/>
                  <a:pt x="378044" y="2028296"/>
                  <a:pt x="341776" y="1992029"/>
                </a:cubicBezTo>
                <a:cubicBezTo>
                  <a:pt x="305509" y="1955761"/>
                  <a:pt x="305509" y="1896960"/>
                  <a:pt x="341777" y="1860692"/>
                </a:cubicBezTo>
                <a:lnTo>
                  <a:pt x="420027" y="1782443"/>
                </a:lnTo>
                <a:lnTo>
                  <a:pt x="417773" y="1779948"/>
                </a:lnTo>
                <a:cubicBezTo>
                  <a:pt x="377592" y="1730818"/>
                  <a:pt x="341829" y="1677147"/>
                  <a:pt x="311328" y="1619294"/>
                </a:cubicBezTo>
                <a:lnTo>
                  <a:pt x="308767" y="1613775"/>
                </a:lnTo>
                <a:lnTo>
                  <a:pt x="205864" y="1655350"/>
                </a:lnTo>
                <a:cubicBezTo>
                  <a:pt x="158308" y="1674564"/>
                  <a:pt x="104182" y="1651588"/>
                  <a:pt x="84968" y="1604033"/>
                </a:cubicBezTo>
                <a:cubicBezTo>
                  <a:pt x="65755" y="1556478"/>
                  <a:pt x="88730" y="1502351"/>
                  <a:pt x="136285" y="1483137"/>
                </a:cubicBezTo>
                <a:lnTo>
                  <a:pt x="239189" y="1441562"/>
                </a:lnTo>
                <a:lnTo>
                  <a:pt x="237197" y="1435813"/>
                </a:lnTo>
                <a:cubicBezTo>
                  <a:pt x="228073" y="1404411"/>
                  <a:pt x="220622" y="1372848"/>
                  <a:pt x="214799" y="1341228"/>
                </a:cubicBezTo>
                <a:lnTo>
                  <a:pt x="203960" y="1259772"/>
                </a:lnTo>
                <a:lnTo>
                  <a:pt x="92868" y="1259772"/>
                </a:lnTo>
                <a:cubicBezTo>
                  <a:pt x="41579" y="1259772"/>
                  <a:pt x="-1" y="1218193"/>
                  <a:pt x="0" y="1166903"/>
                </a:cubicBezTo>
                <a:cubicBezTo>
                  <a:pt x="-1" y="1128436"/>
                  <a:pt x="23388" y="1095431"/>
                  <a:pt x="56720" y="1081333"/>
                </a:cubicBezTo>
                <a:cubicBezTo>
                  <a:pt x="67830" y="1076633"/>
                  <a:pt x="80046" y="1074034"/>
                  <a:pt x="92869" y="1074034"/>
                </a:cubicBezTo>
                <a:lnTo>
                  <a:pt x="204083" y="1074034"/>
                </a:lnTo>
                <a:lnTo>
                  <a:pt x="205127" y="1057977"/>
                </a:lnTo>
                <a:cubicBezTo>
                  <a:pt x="208667" y="1026969"/>
                  <a:pt x="213700" y="996221"/>
                  <a:pt x="220181" y="965838"/>
                </a:cubicBezTo>
                <a:lnTo>
                  <a:pt x="248000" y="877741"/>
                </a:lnTo>
                <a:lnTo>
                  <a:pt x="141962" y="832731"/>
                </a:lnTo>
                <a:cubicBezTo>
                  <a:pt x="94749" y="812690"/>
                  <a:pt x="72722" y="758170"/>
                  <a:pt x="92762" y="710958"/>
                </a:cubicBezTo>
                <a:cubicBezTo>
                  <a:pt x="102783" y="687351"/>
                  <a:pt x="121423" y="670041"/>
                  <a:pt x="143460" y="661138"/>
                </a:cubicBezTo>
                <a:cubicBezTo>
                  <a:pt x="165496" y="652234"/>
                  <a:pt x="190929" y="651738"/>
                  <a:pt x="214536" y="661758"/>
                </a:cubicBezTo>
                <a:lnTo>
                  <a:pt x="320574" y="706769"/>
                </a:lnTo>
                <a:lnTo>
                  <a:pt x="364620" y="625560"/>
                </a:lnTo>
                <a:lnTo>
                  <a:pt x="419993" y="551329"/>
                </a:lnTo>
                <a:lnTo>
                  <a:pt x="341778" y="473114"/>
                </a:lnTo>
                <a:cubicBezTo>
                  <a:pt x="305510" y="436847"/>
                  <a:pt x="305510" y="378045"/>
                  <a:pt x="341777" y="341777"/>
                </a:cubicBezTo>
                <a:cubicBezTo>
                  <a:pt x="350844" y="332711"/>
                  <a:pt x="361319" y="325910"/>
                  <a:pt x="372499" y="321377"/>
                </a:cubicBezTo>
                <a:cubicBezTo>
                  <a:pt x="406037" y="307776"/>
                  <a:pt x="445913" y="314577"/>
                  <a:pt x="473114" y="341777"/>
                </a:cubicBezTo>
                <a:lnTo>
                  <a:pt x="551363" y="420027"/>
                </a:lnTo>
                <a:lnTo>
                  <a:pt x="553858" y="417773"/>
                </a:lnTo>
                <a:cubicBezTo>
                  <a:pt x="602989" y="377592"/>
                  <a:pt x="656660" y="341829"/>
                  <a:pt x="714512" y="311329"/>
                </a:cubicBezTo>
                <a:lnTo>
                  <a:pt x="720031" y="308768"/>
                </a:lnTo>
                <a:lnTo>
                  <a:pt x="678456" y="205865"/>
                </a:lnTo>
                <a:cubicBezTo>
                  <a:pt x="659242" y="158309"/>
                  <a:pt x="682218" y="104182"/>
                  <a:pt x="729773" y="84969"/>
                </a:cubicBez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sz="6000" kern="0">
              <a:solidFill>
                <a:schemeClr val="accent1"/>
              </a:solidFill>
              <a:latin typeface="Agency FB" panose="020B0503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13" name="http://chn.docer.com/works?userid=25553551                    _9"/>
          <p:cNvSpPr>
            <a:spLocks noEditPoints="1"/>
          </p:cNvSpPr>
          <p:nvPr/>
        </p:nvSpPr>
        <p:spPr bwMode="auto">
          <a:xfrm>
            <a:off x="9797605" y="2821403"/>
            <a:ext cx="398086" cy="400044"/>
          </a:xfrm>
          <a:custGeom>
            <a:avLst/>
            <a:gdLst>
              <a:gd name="T0" fmla="*/ 786 w 1019"/>
              <a:gd name="T1" fmla="*/ 437 h 1018"/>
              <a:gd name="T2" fmla="*/ 745 w 1019"/>
              <a:gd name="T3" fmla="*/ 347 h 1018"/>
              <a:gd name="T4" fmla="*/ 826 w 1019"/>
              <a:gd name="T5" fmla="*/ 235 h 1018"/>
              <a:gd name="T6" fmla="*/ 822 w 1019"/>
              <a:gd name="T7" fmla="*/ 206 h 1018"/>
              <a:gd name="T8" fmla="*/ 802 w 1019"/>
              <a:gd name="T9" fmla="*/ 192 h 1018"/>
              <a:gd name="T10" fmla="*/ 773 w 1019"/>
              <a:gd name="T11" fmla="*/ 201 h 1018"/>
              <a:gd name="T12" fmla="*/ 638 w 1019"/>
              <a:gd name="T13" fmla="*/ 254 h 1018"/>
              <a:gd name="T14" fmla="*/ 541 w 1019"/>
              <a:gd name="T15" fmla="*/ 226 h 1018"/>
              <a:gd name="T16" fmla="*/ 536 w 1019"/>
              <a:gd name="T17" fmla="*/ 14 h 1018"/>
              <a:gd name="T18" fmla="*/ 509 w 1019"/>
              <a:gd name="T19" fmla="*/ 0 h 1018"/>
              <a:gd name="T20" fmla="*/ 486 w 1019"/>
              <a:gd name="T21" fmla="*/ 10 h 1018"/>
              <a:gd name="T22" fmla="*/ 478 w 1019"/>
              <a:gd name="T23" fmla="*/ 226 h 1018"/>
              <a:gd name="T24" fmla="*/ 400 w 1019"/>
              <a:gd name="T25" fmla="*/ 246 h 1018"/>
              <a:gd name="T26" fmla="*/ 246 w 1019"/>
              <a:gd name="T27" fmla="*/ 201 h 1018"/>
              <a:gd name="T28" fmla="*/ 224 w 1019"/>
              <a:gd name="T29" fmla="*/ 191 h 1018"/>
              <a:gd name="T30" fmla="*/ 201 w 1019"/>
              <a:gd name="T31" fmla="*/ 201 h 1018"/>
              <a:gd name="T32" fmla="*/ 193 w 1019"/>
              <a:gd name="T33" fmla="*/ 230 h 1018"/>
              <a:gd name="T34" fmla="*/ 286 w 1019"/>
              <a:gd name="T35" fmla="*/ 331 h 1018"/>
              <a:gd name="T36" fmla="*/ 239 w 1019"/>
              <a:gd name="T37" fmla="*/ 418 h 1018"/>
              <a:gd name="T38" fmla="*/ 33 w 1019"/>
              <a:gd name="T39" fmla="*/ 478 h 1018"/>
              <a:gd name="T40" fmla="*/ 6 w 1019"/>
              <a:gd name="T41" fmla="*/ 492 h 1018"/>
              <a:gd name="T42" fmla="*/ 2 w 1019"/>
              <a:gd name="T43" fmla="*/ 516 h 1018"/>
              <a:gd name="T44" fmla="*/ 20 w 1019"/>
              <a:gd name="T45" fmla="*/ 539 h 1018"/>
              <a:gd name="T46" fmla="*/ 228 w 1019"/>
              <a:gd name="T47" fmla="*/ 561 h 1018"/>
              <a:gd name="T48" fmla="*/ 263 w 1019"/>
              <a:gd name="T49" fmla="*/ 656 h 1018"/>
              <a:gd name="T50" fmla="*/ 197 w 1019"/>
              <a:gd name="T51" fmla="*/ 778 h 1018"/>
              <a:gd name="T52" fmla="*/ 194 w 1019"/>
              <a:gd name="T53" fmla="*/ 808 h 1018"/>
              <a:gd name="T54" fmla="*/ 211 w 1019"/>
              <a:gd name="T55" fmla="*/ 825 h 1018"/>
              <a:gd name="T56" fmla="*/ 235 w 1019"/>
              <a:gd name="T57" fmla="*/ 825 h 1018"/>
              <a:gd name="T58" fmla="*/ 347 w 1019"/>
              <a:gd name="T59" fmla="*/ 745 h 1018"/>
              <a:gd name="T60" fmla="*/ 437 w 1019"/>
              <a:gd name="T61" fmla="*/ 787 h 1018"/>
              <a:gd name="T62" fmla="*/ 478 w 1019"/>
              <a:gd name="T63" fmla="*/ 993 h 1018"/>
              <a:gd name="T64" fmla="*/ 497 w 1019"/>
              <a:gd name="T65" fmla="*/ 1016 h 1018"/>
              <a:gd name="T66" fmla="*/ 522 w 1019"/>
              <a:gd name="T67" fmla="*/ 1016 h 1018"/>
              <a:gd name="T68" fmla="*/ 540 w 1019"/>
              <a:gd name="T69" fmla="*/ 993 h 1018"/>
              <a:gd name="T70" fmla="*/ 582 w 1019"/>
              <a:gd name="T71" fmla="*/ 787 h 1018"/>
              <a:gd name="T72" fmla="*/ 672 w 1019"/>
              <a:gd name="T73" fmla="*/ 745 h 1018"/>
              <a:gd name="T74" fmla="*/ 784 w 1019"/>
              <a:gd name="T75" fmla="*/ 825 h 1018"/>
              <a:gd name="T76" fmla="*/ 807 w 1019"/>
              <a:gd name="T77" fmla="*/ 825 h 1018"/>
              <a:gd name="T78" fmla="*/ 826 w 1019"/>
              <a:gd name="T79" fmla="*/ 808 h 1018"/>
              <a:gd name="T80" fmla="*/ 822 w 1019"/>
              <a:gd name="T81" fmla="*/ 778 h 1018"/>
              <a:gd name="T82" fmla="*/ 756 w 1019"/>
              <a:gd name="T83" fmla="*/ 656 h 1018"/>
              <a:gd name="T84" fmla="*/ 791 w 1019"/>
              <a:gd name="T85" fmla="*/ 561 h 1018"/>
              <a:gd name="T86" fmla="*/ 999 w 1019"/>
              <a:gd name="T87" fmla="*/ 539 h 1018"/>
              <a:gd name="T88" fmla="*/ 1018 w 1019"/>
              <a:gd name="T89" fmla="*/ 516 h 1018"/>
              <a:gd name="T90" fmla="*/ 1013 w 1019"/>
              <a:gd name="T91" fmla="*/ 492 h 1018"/>
              <a:gd name="T92" fmla="*/ 986 w 1019"/>
              <a:gd name="T93" fmla="*/ 478 h 1018"/>
              <a:gd name="T94" fmla="*/ 465 w 1019"/>
              <a:gd name="T95" fmla="*/ 728 h 1018"/>
              <a:gd name="T96" fmla="*/ 367 w 1019"/>
              <a:gd name="T97" fmla="*/ 682 h 1018"/>
              <a:gd name="T98" fmla="*/ 304 w 1019"/>
              <a:gd name="T99" fmla="*/ 596 h 1018"/>
              <a:gd name="T100" fmla="*/ 287 w 1019"/>
              <a:gd name="T101" fmla="*/ 510 h 1018"/>
              <a:gd name="T102" fmla="*/ 314 w 1019"/>
              <a:gd name="T103" fmla="*/ 404 h 1018"/>
              <a:gd name="T104" fmla="*/ 385 w 1019"/>
              <a:gd name="T105" fmla="*/ 325 h 1018"/>
              <a:gd name="T106" fmla="*/ 486 w 1019"/>
              <a:gd name="T107" fmla="*/ 288 h 1018"/>
              <a:gd name="T108" fmla="*/ 576 w 1019"/>
              <a:gd name="T109" fmla="*/ 297 h 1018"/>
              <a:gd name="T110" fmla="*/ 667 w 1019"/>
              <a:gd name="T111" fmla="*/ 352 h 1018"/>
              <a:gd name="T112" fmla="*/ 723 w 1019"/>
              <a:gd name="T113" fmla="*/ 443 h 1018"/>
              <a:gd name="T114" fmla="*/ 731 w 1019"/>
              <a:gd name="T115" fmla="*/ 532 h 1018"/>
              <a:gd name="T116" fmla="*/ 694 w 1019"/>
              <a:gd name="T117" fmla="*/ 634 h 1018"/>
              <a:gd name="T118" fmla="*/ 615 w 1019"/>
              <a:gd name="T119" fmla="*/ 705 h 1018"/>
              <a:gd name="T120" fmla="*/ 509 w 1019"/>
              <a:gd name="T121" fmla="*/ 732 h 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19" h="1018">
                <a:moveTo>
                  <a:pt x="986" y="478"/>
                </a:moveTo>
                <a:lnTo>
                  <a:pt x="793" y="478"/>
                </a:lnTo>
                <a:lnTo>
                  <a:pt x="793" y="478"/>
                </a:lnTo>
                <a:lnTo>
                  <a:pt x="791" y="457"/>
                </a:lnTo>
                <a:lnTo>
                  <a:pt x="786" y="437"/>
                </a:lnTo>
                <a:lnTo>
                  <a:pt x="780" y="418"/>
                </a:lnTo>
                <a:lnTo>
                  <a:pt x="773" y="399"/>
                </a:lnTo>
                <a:lnTo>
                  <a:pt x="765" y="381"/>
                </a:lnTo>
                <a:lnTo>
                  <a:pt x="756" y="364"/>
                </a:lnTo>
                <a:lnTo>
                  <a:pt x="745" y="347"/>
                </a:lnTo>
                <a:lnTo>
                  <a:pt x="733" y="331"/>
                </a:lnTo>
                <a:lnTo>
                  <a:pt x="818" y="246"/>
                </a:lnTo>
                <a:lnTo>
                  <a:pt x="818" y="246"/>
                </a:lnTo>
                <a:lnTo>
                  <a:pt x="822" y="241"/>
                </a:lnTo>
                <a:lnTo>
                  <a:pt x="826" y="235"/>
                </a:lnTo>
                <a:lnTo>
                  <a:pt x="827" y="230"/>
                </a:lnTo>
                <a:lnTo>
                  <a:pt x="828" y="223"/>
                </a:lnTo>
                <a:lnTo>
                  <a:pt x="827" y="217"/>
                </a:lnTo>
                <a:lnTo>
                  <a:pt x="826" y="212"/>
                </a:lnTo>
                <a:lnTo>
                  <a:pt x="822" y="206"/>
                </a:lnTo>
                <a:lnTo>
                  <a:pt x="818" y="201"/>
                </a:lnTo>
                <a:lnTo>
                  <a:pt x="818" y="201"/>
                </a:lnTo>
                <a:lnTo>
                  <a:pt x="813" y="197"/>
                </a:lnTo>
                <a:lnTo>
                  <a:pt x="807" y="193"/>
                </a:lnTo>
                <a:lnTo>
                  <a:pt x="802" y="192"/>
                </a:lnTo>
                <a:lnTo>
                  <a:pt x="796" y="191"/>
                </a:lnTo>
                <a:lnTo>
                  <a:pt x="790" y="192"/>
                </a:lnTo>
                <a:lnTo>
                  <a:pt x="784" y="193"/>
                </a:lnTo>
                <a:lnTo>
                  <a:pt x="778" y="197"/>
                </a:lnTo>
                <a:lnTo>
                  <a:pt x="773" y="201"/>
                </a:lnTo>
                <a:lnTo>
                  <a:pt x="688" y="286"/>
                </a:lnTo>
                <a:lnTo>
                  <a:pt x="688" y="286"/>
                </a:lnTo>
                <a:lnTo>
                  <a:pt x="672" y="274"/>
                </a:lnTo>
                <a:lnTo>
                  <a:pt x="655" y="263"/>
                </a:lnTo>
                <a:lnTo>
                  <a:pt x="638" y="254"/>
                </a:lnTo>
                <a:lnTo>
                  <a:pt x="620" y="246"/>
                </a:lnTo>
                <a:lnTo>
                  <a:pt x="601" y="238"/>
                </a:lnTo>
                <a:lnTo>
                  <a:pt x="582" y="233"/>
                </a:lnTo>
                <a:lnTo>
                  <a:pt x="562" y="228"/>
                </a:lnTo>
                <a:lnTo>
                  <a:pt x="541" y="226"/>
                </a:lnTo>
                <a:lnTo>
                  <a:pt x="541" y="32"/>
                </a:lnTo>
                <a:lnTo>
                  <a:pt x="541" y="32"/>
                </a:lnTo>
                <a:lnTo>
                  <a:pt x="540" y="26"/>
                </a:lnTo>
                <a:lnTo>
                  <a:pt x="539" y="21"/>
                </a:lnTo>
                <a:lnTo>
                  <a:pt x="536" y="14"/>
                </a:lnTo>
                <a:lnTo>
                  <a:pt x="532" y="10"/>
                </a:lnTo>
                <a:lnTo>
                  <a:pt x="527" y="6"/>
                </a:lnTo>
                <a:lnTo>
                  <a:pt x="522" y="3"/>
                </a:lnTo>
                <a:lnTo>
                  <a:pt x="515" y="1"/>
                </a:lnTo>
                <a:lnTo>
                  <a:pt x="509" y="0"/>
                </a:lnTo>
                <a:lnTo>
                  <a:pt x="509" y="0"/>
                </a:lnTo>
                <a:lnTo>
                  <a:pt x="503" y="1"/>
                </a:lnTo>
                <a:lnTo>
                  <a:pt x="497" y="3"/>
                </a:lnTo>
                <a:lnTo>
                  <a:pt x="492" y="6"/>
                </a:lnTo>
                <a:lnTo>
                  <a:pt x="486" y="10"/>
                </a:lnTo>
                <a:lnTo>
                  <a:pt x="483" y="14"/>
                </a:lnTo>
                <a:lnTo>
                  <a:pt x="480" y="21"/>
                </a:lnTo>
                <a:lnTo>
                  <a:pt x="478" y="26"/>
                </a:lnTo>
                <a:lnTo>
                  <a:pt x="478" y="32"/>
                </a:lnTo>
                <a:lnTo>
                  <a:pt x="478" y="226"/>
                </a:lnTo>
                <a:lnTo>
                  <a:pt x="478" y="226"/>
                </a:lnTo>
                <a:lnTo>
                  <a:pt x="458" y="228"/>
                </a:lnTo>
                <a:lnTo>
                  <a:pt x="437" y="233"/>
                </a:lnTo>
                <a:lnTo>
                  <a:pt x="418" y="238"/>
                </a:lnTo>
                <a:lnTo>
                  <a:pt x="400" y="246"/>
                </a:lnTo>
                <a:lnTo>
                  <a:pt x="381" y="254"/>
                </a:lnTo>
                <a:lnTo>
                  <a:pt x="363" y="263"/>
                </a:lnTo>
                <a:lnTo>
                  <a:pt x="347" y="274"/>
                </a:lnTo>
                <a:lnTo>
                  <a:pt x="331" y="286"/>
                </a:lnTo>
                <a:lnTo>
                  <a:pt x="246" y="201"/>
                </a:lnTo>
                <a:lnTo>
                  <a:pt x="246" y="201"/>
                </a:lnTo>
                <a:lnTo>
                  <a:pt x="241" y="197"/>
                </a:lnTo>
                <a:lnTo>
                  <a:pt x="235" y="193"/>
                </a:lnTo>
                <a:lnTo>
                  <a:pt x="229" y="192"/>
                </a:lnTo>
                <a:lnTo>
                  <a:pt x="224" y="191"/>
                </a:lnTo>
                <a:lnTo>
                  <a:pt x="217" y="192"/>
                </a:lnTo>
                <a:lnTo>
                  <a:pt x="211" y="193"/>
                </a:lnTo>
                <a:lnTo>
                  <a:pt x="205" y="197"/>
                </a:lnTo>
                <a:lnTo>
                  <a:pt x="201" y="201"/>
                </a:lnTo>
                <a:lnTo>
                  <a:pt x="201" y="201"/>
                </a:lnTo>
                <a:lnTo>
                  <a:pt x="197" y="206"/>
                </a:lnTo>
                <a:lnTo>
                  <a:pt x="194" y="212"/>
                </a:lnTo>
                <a:lnTo>
                  <a:pt x="193" y="217"/>
                </a:lnTo>
                <a:lnTo>
                  <a:pt x="191" y="223"/>
                </a:lnTo>
                <a:lnTo>
                  <a:pt x="193" y="230"/>
                </a:lnTo>
                <a:lnTo>
                  <a:pt x="194" y="235"/>
                </a:lnTo>
                <a:lnTo>
                  <a:pt x="197" y="241"/>
                </a:lnTo>
                <a:lnTo>
                  <a:pt x="201" y="246"/>
                </a:lnTo>
                <a:lnTo>
                  <a:pt x="286" y="331"/>
                </a:lnTo>
                <a:lnTo>
                  <a:pt x="286" y="331"/>
                </a:lnTo>
                <a:lnTo>
                  <a:pt x="274" y="347"/>
                </a:lnTo>
                <a:lnTo>
                  <a:pt x="263" y="364"/>
                </a:lnTo>
                <a:lnTo>
                  <a:pt x="254" y="381"/>
                </a:lnTo>
                <a:lnTo>
                  <a:pt x="245" y="399"/>
                </a:lnTo>
                <a:lnTo>
                  <a:pt x="239" y="418"/>
                </a:lnTo>
                <a:lnTo>
                  <a:pt x="232" y="437"/>
                </a:lnTo>
                <a:lnTo>
                  <a:pt x="228" y="457"/>
                </a:lnTo>
                <a:lnTo>
                  <a:pt x="225" y="478"/>
                </a:lnTo>
                <a:lnTo>
                  <a:pt x="33" y="478"/>
                </a:lnTo>
                <a:lnTo>
                  <a:pt x="33" y="478"/>
                </a:lnTo>
                <a:lnTo>
                  <a:pt x="26" y="479"/>
                </a:lnTo>
                <a:lnTo>
                  <a:pt x="20" y="480"/>
                </a:lnTo>
                <a:lnTo>
                  <a:pt x="14" y="483"/>
                </a:lnTo>
                <a:lnTo>
                  <a:pt x="10" y="487"/>
                </a:lnTo>
                <a:lnTo>
                  <a:pt x="6" y="492"/>
                </a:lnTo>
                <a:lnTo>
                  <a:pt x="3" y="497"/>
                </a:lnTo>
                <a:lnTo>
                  <a:pt x="2" y="503"/>
                </a:lnTo>
                <a:lnTo>
                  <a:pt x="0" y="510"/>
                </a:lnTo>
                <a:lnTo>
                  <a:pt x="0" y="510"/>
                </a:lnTo>
                <a:lnTo>
                  <a:pt x="2" y="516"/>
                </a:lnTo>
                <a:lnTo>
                  <a:pt x="3" y="522"/>
                </a:lnTo>
                <a:lnTo>
                  <a:pt x="6" y="527"/>
                </a:lnTo>
                <a:lnTo>
                  <a:pt x="10" y="532"/>
                </a:lnTo>
                <a:lnTo>
                  <a:pt x="14" y="536"/>
                </a:lnTo>
                <a:lnTo>
                  <a:pt x="20" y="539"/>
                </a:lnTo>
                <a:lnTo>
                  <a:pt x="26" y="541"/>
                </a:lnTo>
                <a:lnTo>
                  <a:pt x="33" y="541"/>
                </a:lnTo>
                <a:lnTo>
                  <a:pt x="225" y="541"/>
                </a:lnTo>
                <a:lnTo>
                  <a:pt x="225" y="541"/>
                </a:lnTo>
                <a:lnTo>
                  <a:pt x="228" y="561"/>
                </a:lnTo>
                <a:lnTo>
                  <a:pt x="232" y="582"/>
                </a:lnTo>
                <a:lnTo>
                  <a:pt x="239" y="601"/>
                </a:lnTo>
                <a:lnTo>
                  <a:pt x="245" y="620"/>
                </a:lnTo>
                <a:lnTo>
                  <a:pt x="254" y="638"/>
                </a:lnTo>
                <a:lnTo>
                  <a:pt x="263" y="656"/>
                </a:lnTo>
                <a:lnTo>
                  <a:pt x="274" y="672"/>
                </a:lnTo>
                <a:lnTo>
                  <a:pt x="286" y="688"/>
                </a:lnTo>
                <a:lnTo>
                  <a:pt x="201" y="774"/>
                </a:lnTo>
                <a:lnTo>
                  <a:pt x="201" y="774"/>
                </a:lnTo>
                <a:lnTo>
                  <a:pt x="197" y="778"/>
                </a:lnTo>
                <a:lnTo>
                  <a:pt x="194" y="783"/>
                </a:lnTo>
                <a:lnTo>
                  <a:pt x="193" y="790"/>
                </a:lnTo>
                <a:lnTo>
                  <a:pt x="191" y="795"/>
                </a:lnTo>
                <a:lnTo>
                  <a:pt x="193" y="802"/>
                </a:lnTo>
                <a:lnTo>
                  <a:pt x="194" y="808"/>
                </a:lnTo>
                <a:lnTo>
                  <a:pt x="197" y="813"/>
                </a:lnTo>
                <a:lnTo>
                  <a:pt x="201" y="818"/>
                </a:lnTo>
                <a:lnTo>
                  <a:pt x="201" y="818"/>
                </a:lnTo>
                <a:lnTo>
                  <a:pt x="205" y="822"/>
                </a:lnTo>
                <a:lnTo>
                  <a:pt x="211" y="825"/>
                </a:lnTo>
                <a:lnTo>
                  <a:pt x="217" y="827"/>
                </a:lnTo>
                <a:lnTo>
                  <a:pt x="224" y="827"/>
                </a:lnTo>
                <a:lnTo>
                  <a:pt x="224" y="827"/>
                </a:lnTo>
                <a:lnTo>
                  <a:pt x="229" y="827"/>
                </a:lnTo>
                <a:lnTo>
                  <a:pt x="235" y="825"/>
                </a:lnTo>
                <a:lnTo>
                  <a:pt x="241" y="822"/>
                </a:lnTo>
                <a:lnTo>
                  <a:pt x="246" y="818"/>
                </a:lnTo>
                <a:lnTo>
                  <a:pt x="331" y="733"/>
                </a:lnTo>
                <a:lnTo>
                  <a:pt x="331" y="733"/>
                </a:lnTo>
                <a:lnTo>
                  <a:pt x="347" y="745"/>
                </a:lnTo>
                <a:lnTo>
                  <a:pt x="363" y="756"/>
                </a:lnTo>
                <a:lnTo>
                  <a:pt x="381" y="765"/>
                </a:lnTo>
                <a:lnTo>
                  <a:pt x="400" y="774"/>
                </a:lnTo>
                <a:lnTo>
                  <a:pt x="418" y="780"/>
                </a:lnTo>
                <a:lnTo>
                  <a:pt x="437" y="787"/>
                </a:lnTo>
                <a:lnTo>
                  <a:pt x="458" y="791"/>
                </a:lnTo>
                <a:lnTo>
                  <a:pt x="478" y="794"/>
                </a:lnTo>
                <a:lnTo>
                  <a:pt x="478" y="986"/>
                </a:lnTo>
                <a:lnTo>
                  <a:pt x="478" y="986"/>
                </a:lnTo>
                <a:lnTo>
                  <a:pt x="478" y="993"/>
                </a:lnTo>
                <a:lnTo>
                  <a:pt x="480" y="999"/>
                </a:lnTo>
                <a:lnTo>
                  <a:pt x="483" y="1004"/>
                </a:lnTo>
                <a:lnTo>
                  <a:pt x="486" y="1009"/>
                </a:lnTo>
                <a:lnTo>
                  <a:pt x="492" y="1013"/>
                </a:lnTo>
                <a:lnTo>
                  <a:pt x="497" y="1016"/>
                </a:lnTo>
                <a:lnTo>
                  <a:pt x="503" y="1017"/>
                </a:lnTo>
                <a:lnTo>
                  <a:pt x="509" y="1018"/>
                </a:lnTo>
                <a:lnTo>
                  <a:pt x="509" y="1018"/>
                </a:lnTo>
                <a:lnTo>
                  <a:pt x="515" y="1017"/>
                </a:lnTo>
                <a:lnTo>
                  <a:pt x="522" y="1016"/>
                </a:lnTo>
                <a:lnTo>
                  <a:pt x="527" y="1013"/>
                </a:lnTo>
                <a:lnTo>
                  <a:pt x="532" y="1009"/>
                </a:lnTo>
                <a:lnTo>
                  <a:pt x="536" y="1004"/>
                </a:lnTo>
                <a:lnTo>
                  <a:pt x="539" y="999"/>
                </a:lnTo>
                <a:lnTo>
                  <a:pt x="540" y="993"/>
                </a:lnTo>
                <a:lnTo>
                  <a:pt x="541" y="986"/>
                </a:lnTo>
                <a:lnTo>
                  <a:pt x="541" y="794"/>
                </a:lnTo>
                <a:lnTo>
                  <a:pt x="541" y="794"/>
                </a:lnTo>
                <a:lnTo>
                  <a:pt x="562" y="791"/>
                </a:lnTo>
                <a:lnTo>
                  <a:pt x="582" y="787"/>
                </a:lnTo>
                <a:lnTo>
                  <a:pt x="601" y="780"/>
                </a:lnTo>
                <a:lnTo>
                  <a:pt x="620" y="774"/>
                </a:lnTo>
                <a:lnTo>
                  <a:pt x="638" y="765"/>
                </a:lnTo>
                <a:lnTo>
                  <a:pt x="655" y="756"/>
                </a:lnTo>
                <a:lnTo>
                  <a:pt x="672" y="745"/>
                </a:lnTo>
                <a:lnTo>
                  <a:pt x="688" y="733"/>
                </a:lnTo>
                <a:lnTo>
                  <a:pt x="773" y="818"/>
                </a:lnTo>
                <a:lnTo>
                  <a:pt x="773" y="818"/>
                </a:lnTo>
                <a:lnTo>
                  <a:pt x="778" y="822"/>
                </a:lnTo>
                <a:lnTo>
                  <a:pt x="784" y="825"/>
                </a:lnTo>
                <a:lnTo>
                  <a:pt x="790" y="827"/>
                </a:lnTo>
                <a:lnTo>
                  <a:pt x="796" y="827"/>
                </a:lnTo>
                <a:lnTo>
                  <a:pt x="796" y="827"/>
                </a:lnTo>
                <a:lnTo>
                  <a:pt x="802" y="827"/>
                </a:lnTo>
                <a:lnTo>
                  <a:pt x="807" y="825"/>
                </a:lnTo>
                <a:lnTo>
                  <a:pt x="813" y="822"/>
                </a:lnTo>
                <a:lnTo>
                  <a:pt x="818" y="818"/>
                </a:lnTo>
                <a:lnTo>
                  <a:pt x="818" y="818"/>
                </a:lnTo>
                <a:lnTo>
                  <a:pt x="822" y="813"/>
                </a:lnTo>
                <a:lnTo>
                  <a:pt x="826" y="808"/>
                </a:lnTo>
                <a:lnTo>
                  <a:pt x="827" y="802"/>
                </a:lnTo>
                <a:lnTo>
                  <a:pt x="828" y="795"/>
                </a:lnTo>
                <a:lnTo>
                  <a:pt x="827" y="790"/>
                </a:lnTo>
                <a:lnTo>
                  <a:pt x="826" y="783"/>
                </a:lnTo>
                <a:lnTo>
                  <a:pt x="822" y="778"/>
                </a:lnTo>
                <a:lnTo>
                  <a:pt x="818" y="774"/>
                </a:lnTo>
                <a:lnTo>
                  <a:pt x="733" y="688"/>
                </a:lnTo>
                <a:lnTo>
                  <a:pt x="733" y="688"/>
                </a:lnTo>
                <a:lnTo>
                  <a:pt x="745" y="672"/>
                </a:lnTo>
                <a:lnTo>
                  <a:pt x="756" y="656"/>
                </a:lnTo>
                <a:lnTo>
                  <a:pt x="765" y="638"/>
                </a:lnTo>
                <a:lnTo>
                  <a:pt x="773" y="620"/>
                </a:lnTo>
                <a:lnTo>
                  <a:pt x="780" y="601"/>
                </a:lnTo>
                <a:lnTo>
                  <a:pt x="786" y="582"/>
                </a:lnTo>
                <a:lnTo>
                  <a:pt x="791" y="561"/>
                </a:lnTo>
                <a:lnTo>
                  <a:pt x="793" y="541"/>
                </a:lnTo>
                <a:lnTo>
                  <a:pt x="986" y="541"/>
                </a:lnTo>
                <a:lnTo>
                  <a:pt x="986" y="541"/>
                </a:lnTo>
                <a:lnTo>
                  <a:pt x="993" y="541"/>
                </a:lnTo>
                <a:lnTo>
                  <a:pt x="999" y="539"/>
                </a:lnTo>
                <a:lnTo>
                  <a:pt x="1005" y="536"/>
                </a:lnTo>
                <a:lnTo>
                  <a:pt x="1009" y="532"/>
                </a:lnTo>
                <a:lnTo>
                  <a:pt x="1013" y="527"/>
                </a:lnTo>
                <a:lnTo>
                  <a:pt x="1015" y="522"/>
                </a:lnTo>
                <a:lnTo>
                  <a:pt x="1018" y="516"/>
                </a:lnTo>
                <a:lnTo>
                  <a:pt x="1019" y="510"/>
                </a:lnTo>
                <a:lnTo>
                  <a:pt x="1019" y="510"/>
                </a:lnTo>
                <a:lnTo>
                  <a:pt x="1018" y="503"/>
                </a:lnTo>
                <a:lnTo>
                  <a:pt x="1015" y="497"/>
                </a:lnTo>
                <a:lnTo>
                  <a:pt x="1013" y="492"/>
                </a:lnTo>
                <a:lnTo>
                  <a:pt x="1009" y="487"/>
                </a:lnTo>
                <a:lnTo>
                  <a:pt x="1005" y="483"/>
                </a:lnTo>
                <a:lnTo>
                  <a:pt x="999" y="480"/>
                </a:lnTo>
                <a:lnTo>
                  <a:pt x="993" y="479"/>
                </a:lnTo>
                <a:lnTo>
                  <a:pt x="986" y="478"/>
                </a:lnTo>
                <a:lnTo>
                  <a:pt x="986" y="478"/>
                </a:lnTo>
                <a:close/>
                <a:moveTo>
                  <a:pt x="509" y="732"/>
                </a:moveTo>
                <a:lnTo>
                  <a:pt x="509" y="732"/>
                </a:lnTo>
                <a:lnTo>
                  <a:pt x="486" y="731"/>
                </a:lnTo>
                <a:lnTo>
                  <a:pt x="465" y="728"/>
                </a:lnTo>
                <a:lnTo>
                  <a:pt x="444" y="722"/>
                </a:lnTo>
                <a:lnTo>
                  <a:pt x="423" y="715"/>
                </a:lnTo>
                <a:lnTo>
                  <a:pt x="404" y="705"/>
                </a:lnTo>
                <a:lnTo>
                  <a:pt x="385" y="694"/>
                </a:lnTo>
                <a:lnTo>
                  <a:pt x="367" y="682"/>
                </a:lnTo>
                <a:lnTo>
                  <a:pt x="352" y="666"/>
                </a:lnTo>
                <a:lnTo>
                  <a:pt x="337" y="651"/>
                </a:lnTo>
                <a:lnTo>
                  <a:pt x="324" y="634"/>
                </a:lnTo>
                <a:lnTo>
                  <a:pt x="314" y="616"/>
                </a:lnTo>
                <a:lnTo>
                  <a:pt x="304" y="596"/>
                </a:lnTo>
                <a:lnTo>
                  <a:pt x="297" y="575"/>
                </a:lnTo>
                <a:lnTo>
                  <a:pt x="291" y="554"/>
                </a:lnTo>
                <a:lnTo>
                  <a:pt x="288" y="532"/>
                </a:lnTo>
                <a:lnTo>
                  <a:pt x="287" y="510"/>
                </a:lnTo>
                <a:lnTo>
                  <a:pt x="287" y="510"/>
                </a:lnTo>
                <a:lnTo>
                  <a:pt x="288" y="487"/>
                </a:lnTo>
                <a:lnTo>
                  <a:pt x="291" y="465"/>
                </a:lnTo>
                <a:lnTo>
                  <a:pt x="297" y="443"/>
                </a:lnTo>
                <a:lnTo>
                  <a:pt x="304" y="423"/>
                </a:lnTo>
                <a:lnTo>
                  <a:pt x="314" y="404"/>
                </a:lnTo>
                <a:lnTo>
                  <a:pt x="324" y="385"/>
                </a:lnTo>
                <a:lnTo>
                  <a:pt x="337" y="368"/>
                </a:lnTo>
                <a:lnTo>
                  <a:pt x="352" y="352"/>
                </a:lnTo>
                <a:lnTo>
                  <a:pt x="367" y="338"/>
                </a:lnTo>
                <a:lnTo>
                  <a:pt x="385" y="325"/>
                </a:lnTo>
                <a:lnTo>
                  <a:pt x="404" y="313"/>
                </a:lnTo>
                <a:lnTo>
                  <a:pt x="423" y="305"/>
                </a:lnTo>
                <a:lnTo>
                  <a:pt x="444" y="297"/>
                </a:lnTo>
                <a:lnTo>
                  <a:pt x="465" y="291"/>
                </a:lnTo>
                <a:lnTo>
                  <a:pt x="486" y="288"/>
                </a:lnTo>
                <a:lnTo>
                  <a:pt x="509" y="287"/>
                </a:lnTo>
                <a:lnTo>
                  <a:pt x="509" y="287"/>
                </a:lnTo>
                <a:lnTo>
                  <a:pt x="533" y="288"/>
                </a:lnTo>
                <a:lnTo>
                  <a:pt x="554" y="291"/>
                </a:lnTo>
                <a:lnTo>
                  <a:pt x="576" y="297"/>
                </a:lnTo>
                <a:lnTo>
                  <a:pt x="596" y="305"/>
                </a:lnTo>
                <a:lnTo>
                  <a:pt x="615" y="313"/>
                </a:lnTo>
                <a:lnTo>
                  <a:pt x="633" y="325"/>
                </a:lnTo>
                <a:lnTo>
                  <a:pt x="651" y="338"/>
                </a:lnTo>
                <a:lnTo>
                  <a:pt x="667" y="352"/>
                </a:lnTo>
                <a:lnTo>
                  <a:pt x="681" y="368"/>
                </a:lnTo>
                <a:lnTo>
                  <a:pt x="694" y="385"/>
                </a:lnTo>
                <a:lnTo>
                  <a:pt x="705" y="404"/>
                </a:lnTo>
                <a:lnTo>
                  <a:pt x="715" y="423"/>
                </a:lnTo>
                <a:lnTo>
                  <a:pt x="723" y="443"/>
                </a:lnTo>
                <a:lnTo>
                  <a:pt x="728" y="465"/>
                </a:lnTo>
                <a:lnTo>
                  <a:pt x="731" y="487"/>
                </a:lnTo>
                <a:lnTo>
                  <a:pt x="732" y="510"/>
                </a:lnTo>
                <a:lnTo>
                  <a:pt x="732" y="510"/>
                </a:lnTo>
                <a:lnTo>
                  <a:pt x="731" y="532"/>
                </a:lnTo>
                <a:lnTo>
                  <a:pt x="728" y="554"/>
                </a:lnTo>
                <a:lnTo>
                  <a:pt x="723" y="575"/>
                </a:lnTo>
                <a:lnTo>
                  <a:pt x="715" y="596"/>
                </a:lnTo>
                <a:lnTo>
                  <a:pt x="705" y="616"/>
                </a:lnTo>
                <a:lnTo>
                  <a:pt x="694" y="634"/>
                </a:lnTo>
                <a:lnTo>
                  <a:pt x="681" y="651"/>
                </a:lnTo>
                <a:lnTo>
                  <a:pt x="667" y="666"/>
                </a:lnTo>
                <a:lnTo>
                  <a:pt x="651" y="682"/>
                </a:lnTo>
                <a:lnTo>
                  <a:pt x="633" y="694"/>
                </a:lnTo>
                <a:lnTo>
                  <a:pt x="615" y="705"/>
                </a:lnTo>
                <a:lnTo>
                  <a:pt x="596" y="715"/>
                </a:lnTo>
                <a:lnTo>
                  <a:pt x="576" y="722"/>
                </a:lnTo>
                <a:lnTo>
                  <a:pt x="554" y="728"/>
                </a:lnTo>
                <a:lnTo>
                  <a:pt x="533" y="731"/>
                </a:lnTo>
                <a:lnTo>
                  <a:pt x="509" y="732"/>
                </a:lnTo>
                <a:lnTo>
                  <a:pt x="509" y="73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http://chn.docer.com/works?userid=25553551                    _10"/>
          <p:cNvSpPr/>
          <p:nvPr/>
        </p:nvSpPr>
        <p:spPr>
          <a:xfrm>
            <a:off x="746435" y="4020696"/>
            <a:ext cx="25344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zh-CN" altLang="en-US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股东满意</a:t>
            </a:r>
            <a:endParaRPr lang="en-US" altLang="zh-CN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我们坚持以客户为中心，快速响应客户需求，持续为客户创造长期价值进而成就客户。为客户提供有效服务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http://chn.docer.com/works?userid=25553551                    _11"/>
          <p:cNvSpPr/>
          <p:nvPr/>
        </p:nvSpPr>
        <p:spPr>
          <a:xfrm>
            <a:off x="1162050" y="2169815"/>
            <a:ext cx="1703222" cy="1703222"/>
          </a:xfrm>
          <a:custGeom>
            <a:avLst/>
            <a:gdLst>
              <a:gd name="connsiteX0" fmla="*/ 885717 w 2333806"/>
              <a:gd name="connsiteY0" fmla="*/ 470942 h 2333807"/>
              <a:gd name="connsiteX1" fmla="*/ 470942 w 2333806"/>
              <a:gd name="connsiteY1" fmla="*/ 1448090 h 2333807"/>
              <a:gd name="connsiteX2" fmla="*/ 1448090 w 2333806"/>
              <a:gd name="connsiteY2" fmla="*/ 1862864 h 2333807"/>
              <a:gd name="connsiteX3" fmla="*/ 1862864 w 2333806"/>
              <a:gd name="connsiteY3" fmla="*/ 885717 h 2333807"/>
              <a:gd name="connsiteX4" fmla="*/ 885717 w 2333806"/>
              <a:gd name="connsiteY4" fmla="*/ 470942 h 2333807"/>
              <a:gd name="connsiteX5" fmla="*/ 729773 w 2333806"/>
              <a:gd name="connsiteY5" fmla="*/ 84969 h 2333807"/>
              <a:gd name="connsiteX6" fmla="*/ 850669 w 2333806"/>
              <a:gd name="connsiteY6" fmla="*/ 136286 h 2333807"/>
              <a:gd name="connsiteX7" fmla="*/ 892245 w 2333806"/>
              <a:gd name="connsiteY7" fmla="*/ 239189 h 2333807"/>
              <a:gd name="connsiteX8" fmla="*/ 897994 w 2333806"/>
              <a:gd name="connsiteY8" fmla="*/ 237197 h 2333807"/>
              <a:gd name="connsiteX9" fmla="*/ 992578 w 2333806"/>
              <a:gd name="connsiteY9" fmla="*/ 214799 h 2333807"/>
              <a:gd name="connsiteX10" fmla="*/ 1074034 w 2333806"/>
              <a:gd name="connsiteY10" fmla="*/ 203959 h 2333807"/>
              <a:gd name="connsiteX11" fmla="*/ 1074034 w 2333806"/>
              <a:gd name="connsiteY11" fmla="*/ 92869 h 2333807"/>
              <a:gd name="connsiteX12" fmla="*/ 1130754 w 2333806"/>
              <a:gd name="connsiteY12" fmla="*/ 7298 h 2333807"/>
              <a:gd name="connsiteX13" fmla="*/ 1166903 w 2333806"/>
              <a:gd name="connsiteY13" fmla="*/ 0 h 2333807"/>
              <a:gd name="connsiteX14" fmla="*/ 1259772 w 2333806"/>
              <a:gd name="connsiteY14" fmla="*/ 92869 h 2333807"/>
              <a:gd name="connsiteX15" fmla="*/ 1259772 w 2333806"/>
              <a:gd name="connsiteY15" fmla="*/ 204083 h 2333807"/>
              <a:gd name="connsiteX16" fmla="*/ 1275829 w 2333806"/>
              <a:gd name="connsiteY16" fmla="*/ 205127 h 2333807"/>
              <a:gd name="connsiteX17" fmla="*/ 1367969 w 2333806"/>
              <a:gd name="connsiteY17" fmla="*/ 220181 h 2333807"/>
              <a:gd name="connsiteX18" fmla="*/ 1456065 w 2333806"/>
              <a:gd name="connsiteY18" fmla="*/ 248001 h 2333807"/>
              <a:gd name="connsiteX19" fmla="*/ 1501076 w 2333806"/>
              <a:gd name="connsiteY19" fmla="*/ 141963 h 2333807"/>
              <a:gd name="connsiteX20" fmla="*/ 1551773 w 2333806"/>
              <a:gd name="connsiteY20" fmla="*/ 92143 h 2333807"/>
              <a:gd name="connsiteX21" fmla="*/ 1622849 w 2333806"/>
              <a:gd name="connsiteY21" fmla="*/ 92763 h 2333807"/>
              <a:gd name="connsiteX22" fmla="*/ 1672048 w 2333806"/>
              <a:gd name="connsiteY22" fmla="*/ 214537 h 2333807"/>
              <a:gd name="connsiteX23" fmla="*/ 1627038 w 2333806"/>
              <a:gd name="connsiteY23" fmla="*/ 320574 h 2333807"/>
              <a:gd name="connsiteX24" fmla="*/ 1708247 w 2333806"/>
              <a:gd name="connsiteY24" fmla="*/ 364621 h 2333807"/>
              <a:gd name="connsiteX25" fmla="*/ 1782477 w 2333806"/>
              <a:gd name="connsiteY25" fmla="*/ 419993 h 2333807"/>
              <a:gd name="connsiteX26" fmla="*/ 1860692 w 2333806"/>
              <a:gd name="connsiteY26" fmla="*/ 341778 h 2333807"/>
              <a:gd name="connsiteX27" fmla="*/ 1891414 w 2333806"/>
              <a:gd name="connsiteY27" fmla="*/ 321378 h 2333807"/>
              <a:gd name="connsiteX28" fmla="*/ 1992029 w 2333806"/>
              <a:gd name="connsiteY28" fmla="*/ 341778 h 2333807"/>
              <a:gd name="connsiteX29" fmla="*/ 1992029 w 2333806"/>
              <a:gd name="connsiteY29" fmla="*/ 473115 h 2333807"/>
              <a:gd name="connsiteX30" fmla="*/ 1913780 w 2333806"/>
              <a:gd name="connsiteY30" fmla="*/ 551364 h 2333807"/>
              <a:gd name="connsiteX31" fmla="*/ 1916033 w 2333806"/>
              <a:gd name="connsiteY31" fmla="*/ 553858 h 2333807"/>
              <a:gd name="connsiteX32" fmla="*/ 2022478 w 2333806"/>
              <a:gd name="connsiteY32" fmla="*/ 714512 h 2333807"/>
              <a:gd name="connsiteX33" fmla="*/ 2025039 w 2333806"/>
              <a:gd name="connsiteY33" fmla="*/ 720032 h 2333807"/>
              <a:gd name="connsiteX34" fmla="*/ 2127941 w 2333806"/>
              <a:gd name="connsiteY34" fmla="*/ 678457 h 2333807"/>
              <a:gd name="connsiteX35" fmla="*/ 2248838 w 2333806"/>
              <a:gd name="connsiteY35" fmla="*/ 729774 h 2333807"/>
              <a:gd name="connsiteX36" fmla="*/ 2197520 w 2333806"/>
              <a:gd name="connsiteY36" fmla="*/ 850670 h 2333807"/>
              <a:gd name="connsiteX37" fmla="*/ 2094618 w 2333806"/>
              <a:gd name="connsiteY37" fmla="*/ 892245 h 2333807"/>
              <a:gd name="connsiteX38" fmla="*/ 2096610 w 2333806"/>
              <a:gd name="connsiteY38" fmla="*/ 897994 h 2333807"/>
              <a:gd name="connsiteX39" fmla="*/ 2119008 w 2333806"/>
              <a:gd name="connsiteY39" fmla="*/ 992578 h 2333807"/>
              <a:gd name="connsiteX40" fmla="*/ 2129847 w 2333806"/>
              <a:gd name="connsiteY40" fmla="*/ 1074035 h 2333807"/>
              <a:gd name="connsiteX41" fmla="*/ 2240937 w 2333806"/>
              <a:gd name="connsiteY41" fmla="*/ 1074035 h 2333807"/>
              <a:gd name="connsiteX42" fmla="*/ 2333806 w 2333806"/>
              <a:gd name="connsiteY42" fmla="*/ 1166904 h 2333807"/>
              <a:gd name="connsiteX43" fmla="*/ 2240937 w 2333806"/>
              <a:gd name="connsiteY43" fmla="*/ 1259773 h 2333807"/>
              <a:gd name="connsiteX44" fmla="*/ 2129724 w 2333806"/>
              <a:gd name="connsiteY44" fmla="*/ 1259773 h 2333807"/>
              <a:gd name="connsiteX45" fmla="*/ 2128680 w 2333806"/>
              <a:gd name="connsiteY45" fmla="*/ 1275829 h 2333807"/>
              <a:gd name="connsiteX46" fmla="*/ 2113625 w 2333806"/>
              <a:gd name="connsiteY46" fmla="*/ 1367968 h 2333807"/>
              <a:gd name="connsiteX47" fmla="*/ 2085805 w 2333806"/>
              <a:gd name="connsiteY47" fmla="*/ 1456066 h 2333807"/>
              <a:gd name="connsiteX48" fmla="*/ 2191844 w 2333806"/>
              <a:gd name="connsiteY48" fmla="*/ 1501076 h 2333807"/>
              <a:gd name="connsiteX49" fmla="*/ 2241043 w 2333806"/>
              <a:gd name="connsiteY49" fmla="*/ 1622849 h 2333807"/>
              <a:gd name="connsiteX50" fmla="*/ 2119270 w 2333806"/>
              <a:gd name="connsiteY50" fmla="*/ 1672049 h 2333807"/>
              <a:gd name="connsiteX51" fmla="*/ 2013232 w 2333806"/>
              <a:gd name="connsiteY51" fmla="*/ 1627038 h 2333807"/>
              <a:gd name="connsiteX52" fmla="*/ 1969186 w 2333806"/>
              <a:gd name="connsiteY52" fmla="*/ 1708247 h 2333807"/>
              <a:gd name="connsiteX53" fmla="*/ 1913814 w 2333806"/>
              <a:gd name="connsiteY53" fmla="*/ 1782478 h 2333807"/>
              <a:gd name="connsiteX54" fmla="*/ 1992028 w 2333806"/>
              <a:gd name="connsiteY54" fmla="*/ 1860693 h 2333807"/>
              <a:gd name="connsiteX55" fmla="*/ 1992028 w 2333806"/>
              <a:gd name="connsiteY55" fmla="*/ 1992030 h 2333807"/>
              <a:gd name="connsiteX56" fmla="*/ 1860691 w 2333806"/>
              <a:gd name="connsiteY56" fmla="*/ 1992030 h 2333807"/>
              <a:gd name="connsiteX57" fmla="*/ 1782442 w 2333806"/>
              <a:gd name="connsiteY57" fmla="*/ 1913780 h 2333807"/>
              <a:gd name="connsiteX58" fmla="*/ 1779948 w 2333806"/>
              <a:gd name="connsiteY58" fmla="*/ 1916034 h 2333807"/>
              <a:gd name="connsiteX59" fmla="*/ 1619295 w 2333806"/>
              <a:gd name="connsiteY59" fmla="*/ 2022478 h 2333807"/>
              <a:gd name="connsiteX60" fmla="*/ 1613774 w 2333806"/>
              <a:gd name="connsiteY60" fmla="*/ 2025039 h 2333807"/>
              <a:gd name="connsiteX61" fmla="*/ 1655350 w 2333806"/>
              <a:gd name="connsiteY61" fmla="*/ 2127942 h 2333807"/>
              <a:gd name="connsiteX62" fmla="*/ 1604032 w 2333806"/>
              <a:gd name="connsiteY62" fmla="*/ 2248838 h 2333807"/>
              <a:gd name="connsiteX63" fmla="*/ 1483136 w 2333806"/>
              <a:gd name="connsiteY63" fmla="*/ 2197521 h 2333807"/>
              <a:gd name="connsiteX64" fmla="*/ 1441561 w 2333806"/>
              <a:gd name="connsiteY64" fmla="*/ 2094618 h 2333807"/>
              <a:gd name="connsiteX65" fmla="*/ 1435812 w 2333806"/>
              <a:gd name="connsiteY65" fmla="*/ 2096610 h 2333807"/>
              <a:gd name="connsiteX66" fmla="*/ 1341228 w 2333806"/>
              <a:gd name="connsiteY66" fmla="*/ 2119008 h 2333807"/>
              <a:gd name="connsiteX67" fmla="*/ 1259772 w 2333806"/>
              <a:gd name="connsiteY67" fmla="*/ 2129848 h 2333807"/>
              <a:gd name="connsiteX68" fmla="*/ 1259772 w 2333806"/>
              <a:gd name="connsiteY68" fmla="*/ 2240938 h 2333807"/>
              <a:gd name="connsiteX69" fmla="*/ 1166903 w 2333806"/>
              <a:gd name="connsiteY69" fmla="*/ 2333807 h 2333807"/>
              <a:gd name="connsiteX70" fmla="*/ 1074033 w 2333806"/>
              <a:gd name="connsiteY70" fmla="*/ 2240938 h 2333807"/>
              <a:gd name="connsiteX71" fmla="*/ 1074034 w 2333806"/>
              <a:gd name="connsiteY71" fmla="*/ 2129724 h 2333807"/>
              <a:gd name="connsiteX72" fmla="*/ 1057977 w 2333806"/>
              <a:gd name="connsiteY72" fmla="*/ 2128680 h 2333807"/>
              <a:gd name="connsiteX73" fmla="*/ 965838 w 2333806"/>
              <a:gd name="connsiteY73" fmla="*/ 2113626 h 2333807"/>
              <a:gd name="connsiteX74" fmla="*/ 877740 w 2333806"/>
              <a:gd name="connsiteY74" fmla="*/ 2085806 h 2333807"/>
              <a:gd name="connsiteX75" fmla="*/ 832730 w 2333806"/>
              <a:gd name="connsiteY75" fmla="*/ 2191844 h 2333807"/>
              <a:gd name="connsiteX76" fmla="*/ 710957 w 2333806"/>
              <a:gd name="connsiteY76" fmla="*/ 2241044 h 2333807"/>
              <a:gd name="connsiteX77" fmla="*/ 661757 w 2333806"/>
              <a:gd name="connsiteY77" fmla="*/ 2119271 h 2333807"/>
              <a:gd name="connsiteX78" fmla="*/ 706768 w 2333806"/>
              <a:gd name="connsiteY78" fmla="*/ 2013232 h 2333807"/>
              <a:gd name="connsiteX79" fmla="*/ 625560 w 2333806"/>
              <a:gd name="connsiteY79" fmla="*/ 1969186 h 2333807"/>
              <a:gd name="connsiteX80" fmla="*/ 551328 w 2333806"/>
              <a:gd name="connsiteY80" fmla="*/ 1913814 h 2333807"/>
              <a:gd name="connsiteX81" fmla="*/ 473114 w 2333806"/>
              <a:gd name="connsiteY81" fmla="*/ 1992029 h 2333807"/>
              <a:gd name="connsiteX82" fmla="*/ 341776 w 2333806"/>
              <a:gd name="connsiteY82" fmla="*/ 1992029 h 2333807"/>
              <a:gd name="connsiteX83" fmla="*/ 341777 w 2333806"/>
              <a:gd name="connsiteY83" fmla="*/ 1860692 h 2333807"/>
              <a:gd name="connsiteX84" fmla="*/ 420027 w 2333806"/>
              <a:gd name="connsiteY84" fmla="*/ 1782443 h 2333807"/>
              <a:gd name="connsiteX85" fmla="*/ 417773 w 2333806"/>
              <a:gd name="connsiteY85" fmla="*/ 1779948 h 2333807"/>
              <a:gd name="connsiteX86" fmla="*/ 311328 w 2333806"/>
              <a:gd name="connsiteY86" fmla="*/ 1619294 h 2333807"/>
              <a:gd name="connsiteX87" fmla="*/ 308767 w 2333806"/>
              <a:gd name="connsiteY87" fmla="*/ 1613775 h 2333807"/>
              <a:gd name="connsiteX88" fmla="*/ 205864 w 2333806"/>
              <a:gd name="connsiteY88" fmla="*/ 1655350 h 2333807"/>
              <a:gd name="connsiteX89" fmla="*/ 84968 w 2333806"/>
              <a:gd name="connsiteY89" fmla="*/ 1604033 h 2333807"/>
              <a:gd name="connsiteX90" fmla="*/ 136285 w 2333806"/>
              <a:gd name="connsiteY90" fmla="*/ 1483137 h 2333807"/>
              <a:gd name="connsiteX91" fmla="*/ 239189 w 2333806"/>
              <a:gd name="connsiteY91" fmla="*/ 1441562 h 2333807"/>
              <a:gd name="connsiteX92" fmla="*/ 237197 w 2333806"/>
              <a:gd name="connsiteY92" fmla="*/ 1435813 h 2333807"/>
              <a:gd name="connsiteX93" fmla="*/ 214799 w 2333806"/>
              <a:gd name="connsiteY93" fmla="*/ 1341228 h 2333807"/>
              <a:gd name="connsiteX94" fmla="*/ 203960 w 2333806"/>
              <a:gd name="connsiteY94" fmla="*/ 1259772 h 2333807"/>
              <a:gd name="connsiteX95" fmla="*/ 92868 w 2333806"/>
              <a:gd name="connsiteY95" fmla="*/ 1259772 h 2333807"/>
              <a:gd name="connsiteX96" fmla="*/ 0 w 2333806"/>
              <a:gd name="connsiteY96" fmla="*/ 1166903 h 2333807"/>
              <a:gd name="connsiteX97" fmla="*/ 56720 w 2333806"/>
              <a:gd name="connsiteY97" fmla="*/ 1081333 h 2333807"/>
              <a:gd name="connsiteX98" fmla="*/ 92869 w 2333806"/>
              <a:gd name="connsiteY98" fmla="*/ 1074034 h 2333807"/>
              <a:gd name="connsiteX99" fmla="*/ 204083 w 2333806"/>
              <a:gd name="connsiteY99" fmla="*/ 1074034 h 2333807"/>
              <a:gd name="connsiteX100" fmla="*/ 205127 w 2333806"/>
              <a:gd name="connsiteY100" fmla="*/ 1057977 h 2333807"/>
              <a:gd name="connsiteX101" fmla="*/ 220181 w 2333806"/>
              <a:gd name="connsiteY101" fmla="*/ 965838 h 2333807"/>
              <a:gd name="connsiteX102" fmla="*/ 248000 w 2333806"/>
              <a:gd name="connsiteY102" fmla="*/ 877741 h 2333807"/>
              <a:gd name="connsiteX103" fmla="*/ 141962 w 2333806"/>
              <a:gd name="connsiteY103" fmla="*/ 832731 h 2333807"/>
              <a:gd name="connsiteX104" fmla="*/ 92762 w 2333806"/>
              <a:gd name="connsiteY104" fmla="*/ 710958 h 2333807"/>
              <a:gd name="connsiteX105" fmla="*/ 143460 w 2333806"/>
              <a:gd name="connsiteY105" fmla="*/ 661138 h 2333807"/>
              <a:gd name="connsiteX106" fmla="*/ 214536 w 2333806"/>
              <a:gd name="connsiteY106" fmla="*/ 661758 h 2333807"/>
              <a:gd name="connsiteX107" fmla="*/ 320574 w 2333806"/>
              <a:gd name="connsiteY107" fmla="*/ 706769 h 2333807"/>
              <a:gd name="connsiteX108" fmla="*/ 364620 w 2333806"/>
              <a:gd name="connsiteY108" fmla="*/ 625560 h 2333807"/>
              <a:gd name="connsiteX109" fmla="*/ 419993 w 2333806"/>
              <a:gd name="connsiteY109" fmla="*/ 551329 h 2333807"/>
              <a:gd name="connsiteX110" fmla="*/ 341778 w 2333806"/>
              <a:gd name="connsiteY110" fmla="*/ 473114 h 2333807"/>
              <a:gd name="connsiteX111" fmla="*/ 341777 w 2333806"/>
              <a:gd name="connsiteY111" fmla="*/ 341777 h 2333807"/>
              <a:gd name="connsiteX112" fmla="*/ 372499 w 2333806"/>
              <a:gd name="connsiteY112" fmla="*/ 321377 h 2333807"/>
              <a:gd name="connsiteX113" fmla="*/ 473114 w 2333806"/>
              <a:gd name="connsiteY113" fmla="*/ 341777 h 2333807"/>
              <a:gd name="connsiteX114" fmla="*/ 551363 w 2333806"/>
              <a:gd name="connsiteY114" fmla="*/ 420027 h 2333807"/>
              <a:gd name="connsiteX115" fmla="*/ 553858 w 2333806"/>
              <a:gd name="connsiteY115" fmla="*/ 417773 h 2333807"/>
              <a:gd name="connsiteX116" fmla="*/ 714512 w 2333806"/>
              <a:gd name="connsiteY116" fmla="*/ 311329 h 2333807"/>
              <a:gd name="connsiteX117" fmla="*/ 720031 w 2333806"/>
              <a:gd name="connsiteY117" fmla="*/ 308768 h 2333807"/>
              <a:gd name="connsiteX118" fmla="*/ 678456 w 2333806"/>
              <a:gd name="connsiteY118" fmla="*/ 205865 h 2333807"/>
              <a:gd name="connsiteX119" fmla="*/ 729773 w 2333806"/>
              <a:gd name="connsiteY119" fmla="*/ 84969 h 233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2333806" h="2333807">
                <a:moveTo>
                  <a:pt x="885717" y="470942"/>
                </a:moveTo>
                <a:cubicBezTo>
                  <a:pt x="501348" y="626237"/>
                  <a:pt x="315647" y="1063721"/>
                  <a:pt x="470942" y="1448090"/>
                </a:cubicBezTo>
                <a:cubicBezTo>
                  <a:pt x="626237" y="1832458"/>
                  <a:pt x="1063721" y="2018159"/>
                  <a:pt x="1448090" y="1862864"/>
                </a:cubicBezTo>
                <a:cubicBezTo>
                  <a:pt x="1832458" y="1707569"/>
                  <a:pt x="2018159" y="1270086"/>
                  <a:pt x="1862864" y="885717"/>
                </a:cubicBezTo>
                <a:cubicBezTo>
                  <a:pt x="1707569" y="501348"/>
                  <a:pt x="1270085" y="315647"/>
                  <a:pt x="885717" y="470942"/>
                </a:cubicBezTo>
                <a:close/>
                <a:moveTo>
                  <a:pt x="729773" y="84969"/>
                </a:moveTo>
                <a:cubicBezTo>
                  <a:pt x="777329" y="65755"/>
                  <a:pt x="831456" y="88731"/>
                  <a:pt x="850669" y="136286"/>
                </a:cubicBezTo>
                <a:lnTo>
                  <a:pt x="892245" y="239189"/>
                </a:lnTo>
                <a:lnTo>
                  <a:pt x="897994" y="237197"/>
                </a:lnTo>
                <a:cubicBezTo>
                  <a:pt x="929395" y="228074"/>
                  <a:pt x="960959" y="220622"/>
                  <a:pt x="992578" y="214799"/>
                </a:cubicBezTo>
                <a:lnTo>
                  <a:pt x="1074034" y="203959"/>
                </a:lnTo>
                <a:lnTo>
                  <a:pt x="1074034" y="92869"/>
                </a:lnTo>
                <a:cubicBezTo>
                  <a:pt x="1074034" y="54401"/>
                  <a:pt x="1097422" y="21396"/>
                  <a:pt x="1130754" y="7298"/>
                </a:cubicBezTo>
                <a:cubicBezTo>
                  <a:pt x="1141865" y="2599"/>
                  <a:pt x="1154080" y="0"/>
                  <a:pt x="1166903" y="0"/>
                </a:cubicBezTo>
                <a:cubicBezTo>
                  <a:pt x="1218193" y="0"/>
                  <a:pt x="1259772" y="41579"/>
                  <a:pt x="1259772" y="92869"/>
                </a:cubicBezTo>
                <a:lnTo>
                  <a:pt x="1259772" y="204083"/>
                </a:lnTo>
                <a:lnTo>
                  <a:pt x="1275829" y="205127"/>
                </a:lnTo>
                <a:cubicBezTo>
                  <a:pt x="1306838" y="208667"/>
                  <a:pt x="1337586" y="213699"/>
                  <a:pt x="1367969" y="220181"/>
                </a:cubicBezTo>
                <a:lnTo>
                  <a:pt x="1456065" y="248001"/>
                </a:lnTo>
                <a:lnTo>
                  <a:pt x="1501076" y="141963"/>
                </a:lnTo>
                <a:cubicBezTo>
                  <a:pt x="1511096" y="118356"/>
                  <a:pt x="1529736" y="101047"/>
                  <a:pt x="1551773" y="92143"/>
                </a:cubicBezTo>
                <a:cubicBezTo>
                  <a:pt x="1573809" y="83240"/>
                  <a:pt x="1599243" y="82743"/>
                  <a:pt x="1622849" y="92763"/>
                </a:cubicBezTo>
                <a:cubicBezTo>
                  <a:pt x="1670062" y="112804"/>
                  <a:pt x="1692089" y="167324"/>
                  <a:pt x="1672048" y="214537"/>
                </a:cubicBezTo>
                <a:lnTo>
                  <a:pt x="1627038" y="320574"/>
                </a:lnTo>
                <a:lnTo>
                  <a:pt x="1708247" y="364621"/>
                </a:lnTo>
                <a:lnTo>
                  <a:pt x="1782477" y="419993"/>
                </a:lnTo>
                <a:lnTo>
                  <a:pt x="1860692" y="341778"/>
                </a:lnTo>
                <a:cubicBezTo>
                  <a:pt x="1869759" y="332712"/>
                  <a:pt x="1880234" y="325911"/>
                  <a:pt x="1891414" y="321378"/>
                </a:cubicBezTo>
                <a:cubicBezTo>
                  <a:pt x="1924952" y="307777"/>
                  <a:pt x="1964828" y="314578"/>
                  <a:pt x="1992029" y="341778"/>
                </a:cubicBezTo>
                <a:cubicBezTo>
                  <a:pt x="2028296" y="378046"/>
                  <a:pt x="2028297" y="436847"/>
                  <a:pt x="1992029" y="473115"/>
                </a:cubicBezTo>
                <a:lnTo>
                  <a:pt x="1913780" y="551364"/>
                </a:lnTo>
                <a:lnTo>
                  <a:pt x="1916033" y="553858"/>
                </a:lnTo>
                <a:cubicBezTo>
                  <a:pt x="1956215" y="602989"/>
                  <a:pt x="1991978" y="656660"/>
                  <a:pt x="2022478" y="714512"/>
                </a:cubicBezTo>
                <a:lnTo>
                  <a:pt x="2025039" y="720032"/>
                </a:lnTo>
                <a:lnTo>
                  <a:pt x="2127941" y="678457"/>
                </a:lnTo>
                <a:cubicBezTo>
                  <a:pt x="2175496" y="659243"/>
                  <a:pt x="2229624" y="682219"/>
                  <a:pt x="2248838" y="729774"/>
                </a:cubicBezTo>
                <a:cubicBezTo>
                  <a:pt x="2268052" y="777329"/>
                  <a:pt x="2245075" y="831457"/>
                  <a:pt x="2197520" y="850670"/>
                </a:cubicBezTo>
                <a:lnTo>
                  <a:pt x="2094618" y="892245"/>
                </a:lnTo>
                <a:lnTo>
                  <a:pt x="2096610" y="897994"/>
                </a:lnTo>
                <a:cubicBezTo>
                  <a:pt x="2105733" y="929395"/>
                  <a:pt x="2113185" y="960958"/>
                  <a:pt x="2119008" y="992578"/>
                </a:cubicBezTo>
                <a:lnTo>
                  <a:pt x="2129847" y="1074035"/>
                </a:lnTo>
                <a:lnTo>
                  <a:pt x="2240937" y="1074035"/>
                </a:lnTo>
                <a:cubicBezTo>
                  <a:pt x="2292227" y="1074035"/>
                  <a:pt x="2333806" y="1115614"/>
                  <a:pt x="2333806" y="1166904"/>
                </a:cubicBezTo>
                <a:cubicBezTo>
                  <a:pt x="2333806" y="1218194"/>
                  <a:pt x="2292227" y="1259773"/>
                  <a:pt x="2240937" y="1259773"/>
                </a:cubicBezTo>
                <a:lnTo>
                  <a:pt x="2129724" y="1259773"/>
                </a:lnTo>
                <a:lnTo>
                  <a:pt x="2128680" y="1275829"/>
                </a:lnTo>
                <a:cubicBezTo>
                  <a:pt x="2125140" y="1306838"/>
                  <a:pt x="2120107" y="1337586"/>
                  <a:pt x="2113625" y="1367968"/>
                </a:cubicBezTo>
                <a:lnTo>
                  <a:pt x="2085805" y="1456066"/>
                </a:lnTo>
                <a:lnTo>
                  <a:pt x="2191844" y="1501076"/>
                </a:lnTo>
                <a:cubicBezTo>
                  <a:pt x="2239056" y="1521117"/>
                  <a:pt x="2261084" y="1575637"/>
                  <a:pt x="2241043" y="1622849"/>
                </a:cubicBezTo>
                <a:cubicBezTo>
                  <a:pt x="2221002" y="1670062"/>
                  <a:pt x="2166483" y="1692089"/>
                  <a:pt x="2119270" y="1672049"/>
                </a:cubicBezTo>
                <a:lnTo>
                  <a:pt x="2013232" y="1627038"/>
                </a:lnTo>
                <a:lnTo>
                  <a:pt x="1969186" y="1708247"/>
                </a:lnTo>
                <a:lnTo>
                  <a:pt x="1913814" y="1782478"/>
                </a:lnTo>
                <a:lnTo>
                  <a:pt x="1992028" y="1860693"/>
                </a:lnTo>
                <a:cubicBezTo>
                  <a:pt x="2028296" y="1896960"/>
                  <a:pt x="2028295" y="1955762"/>
                  <a:pt x="1992028" y="1992030"/>
                </a:cubicBezTo>
                <a:cubicBezTo>
                  <a:pt x="1955761" y="2028297"/>
                  <a:pt x="1896959" y="2028297"/>
                  <a:pt x="1860691" y="1992030"/>
                </a:cubicBezTo>
                <a:lnTo>
                  <a:pt x="1782442" y="1913780"/>
                </a:lnTo>
                <a:lnTo>
                  <a:pt x="1779948" y="1916034"/>
                </a:lnTo>
                <a:cubicBezTo>
                  <a:pt x="1730818" y="1956215"/>
                  <a:pt x="1677146" y="1991978"/>
                  <a:pt x="1619295" y="2022478"/>
                </a:cubicBezTo>
                <a:lnTo>
                  <a:pt x="1613774" y="2025039"/>
                </a:lnTo>
                <a:lnTo>
                  <a:pt x="1655350" y="2127942"/>
                </a:lnTo>
                <a:cubicBezTo>
                  <a:pt x="1674563" y="2175498"/>
                  <a:pt x="1651588" y="2229625"/>
                  <a:pt x="1604032" y="2248838"/>
                </a:cubicBezTo>
                <a:cubicBezTo>
                  <a:pt x="1556477" y="2268052"/>
                  <a:pt x="1502350" y="2245076"/>
                  <a:pt x="1483136" y="2197521"/>
                </a:cubicBezTo>
                <a:lnTo>
                  <a:pt x="1441561" y="2094618"/>
                </a:lnTo>
                <a:lnTo>
                  <a:pt x="1435812" y="2096610"/>
                </a:lnTo>
                <a:cubicBezTo>
                  <a:pt x="1404411" y="2105733"/>
                  <a:pt x="1372847" y="2113184"/>
                  <a:pt x="1341228" y="2119008"/>
                </a:cubicBezTo>
                <a:lnTo>
                  <a:pt x="1259772" y="2129848"/>
                </a:lnTo>
                <a:lnTo>
                  <a:pt x="1259772" y="2240938"/>
                </a:lnTo>
                <a:cubicBezTo>
                  <a:pt x="1259772" y="2292228"/>
                  <a:pt x="1218193" y="2333807"/>
                  <a:pt x="1166903" y="2333807"/>
                </a:cubicBezTo>
                <a:cubicBezTo>
                  <a:pt x="1115612" y="2333807"/>
                  <a:pt x="1074034" y="2292228"/>
                  <a:pt x="1074033" y="2240938"/>
                </a:cubicBezTo>
                <a:lnTo>
                  <a:pt x="1074034" y="2129724"/>
                </a:lnTo>
                <a:lnTo>
                  <a:pt x="1057977" y="2128680"/>
                </a:lnTo>
                <a:cubicBezTo>
                  <a:pt x="1026969" y="2125140"/>
                  <a:pt x="996220" y="2120107"/>
                  <a:pt x="965838" y="2113626"/>
                </a:cubicBezTo>
                <a:lnTo>
                  <a:pt x="877740" y="2085806"/>
                </a:lnTo>
                <a:lnTo>
                  <a:pt x="832730" y="2191844"/>
                </a:lnTo>
                <a:cubicBezTo>
                  <a:pt x="812689" y="2239057"/>
                  <a:pt x="758169" y="2261084"/>
                  <a:pt x="710957" y="2241044"/>
                </a:cubicBezTo>
                <a:cubicBezTo>
                  <a:pt x="663744" y="2221003"/>
                  <a:pt x="641716" y="2166483"/>
                  <a:pt x="661757" y="2119271"/>
                </a:cubicBezTo>
                <a:lnTo>
                  <a:pt x="706768" y="2013232"/>
                </a:lnTo>
                <a:lnTo>
                  <a:pt x="625560" y="1969186"/>
                </a:lnTo>
                <a:lnTo>
                  <a:pt x="551328" y="1913814"/>
                </a:lnTo>
                <a:lnTo>
                  <a:pt x="473114" y="1992029"/>
                </a:lnTo>
                <a:cubicBezTo>
                  <a:pt x="436846" y="2028296"/>
                  <a:pt x="378044" y="2028296"/>
                  <a:pt x="341776" y="1992029"/>
                </a:cubicBezTo>
                <a:cubicBezTo>
                  <a:pt x="305509" y="1955761"/>
                  <a:pt x="305509" y="1896960"/>
                  <a:pt x="341777" y="1860692"/>
                </a:cubicBezTo>
                <a:lnTo>
                  <a:pt x="420027" y="1782443"/>
                </a:lnTo>
                <a:lnTo>
                  <a:pt x="417773" y="1779948"/>
                </a:lnTo>
                <a:cubicBezTo>
                  <a:pt x="377592" y="1730818"/>
                  <a:pt x="341829" y="1677147"/>
                  <a:pt x="311328" y="1619294"/>
                </a:cubicBezTo>
                <a:lnTo>
                  <a:pt x="308767" y="1613775"/>
                </a:lnTo>
                <a:lnTo>
                  <a:pt x="205864" y="1655350"/>
                </a:lnTo>
                <a:cubicBezTo>
                  <a:pt x="158308" y="1674564"/>
                  <a:pt x="104182" y="1651588"/>
                  <a:pt x="84968" y="1604033"/>
                </a:cubicBezTo>
                <a:cubicBezTo>
                  <a:pt x="65755" y="1556478"/>
                  <a:pt x="88730" y="1502351"/>
                  <a:pt x="136285" y="1483137"/>
                </a:cubicBezTo>
                <a:lnTo>
                  <a:pt x="239189" y="1441562"/>
                </a:lnTo>
                <a:lnTo>
                  <a:pt x="237197" y="1435813"/>
                </a:lnTo>
                <a:cubicBezTo>
                  <a:pt x="228073" y="1404411"/>
                  <a:pt x="220622" y="1372848"/>
                  <a:pt x="214799" y="1341228"/>
                </a:cubicBezTo>
                <a:lnTo>
                  <a:pt x="203960" y="1259772"/>
                </a:lnTo>
                <a:lnTo>
                  <a:pt x="92868" y="1259772"/>
                </a:lnTo>
                <a:cubicBezTo>
                  <a:pt x="41579" y="1259772"/>
                  <a:pt x="-1" y="1218193"/>
                  <a:pt x="0" y="1166903"/>
                </a:cubicBezTo>
                <a:cubicBezTo>
                  <a:pt x="-1" y="1128436"/>
                  <a:pt x="23388" y="1095431"/>
                  <a:pt x="56720" y="1081333"/>
                </a:cubicBezTo>
                <a:cubicBezTo>
                  <a:pt x="67830" y="1076633"/>
                  <a:pt x="80046" y="1074034"/>
                  <a:pt x="92869" y="1074034"/>
                </a:cubicBezTo>
                <a:lnTo>
                  <a:pt x="204083" y="1074034"/>
                </a:lnTo>
                <a:lnTo>
                  <a:pt x="205127" y="1057977"/>
                </a:lnTo>
                <a:cubicBezTo>
                  <a:pt x="208667" y="1026969"/>
                  <a:pt x="213700" y="996221"/>
                  <a:pt x="220181" y="965838"/>
                </a:cubicBezTo>
                <a:lnTo>
                  <a:pt x="248000" y="877741"/>
                </a:lnTo>
                <a:lnTo>
                  <a:pt x="141962" y="832731"/>
                </a:lnTo>
                <a:cubicBezTo>
                  <a:pt x="94749" y="812690"/>
                  <a:pt x="72722" y="758170"/>
                  <a:pt x="92762" y="710958"/>
                </a:cubicBezTo>
                <a:cubicBezTo>
                  <a:pt x="102783" y="687351"/>
                  <a:pt x="121423" y="670041"/>
                  <a:pt x="143460" y="661138"/>
                </a:cubicBezTo>
                <a:cubicBezTo>
                  <a:pt x="165496" y="652234"/>
                  <a:pt x="190929" y="651738"/>
                  <a:pt x="214536" y="661758"/>
                </a:cubicBezTo>
                <a:lnTo>
                  <a:pt x="320574" y="706769"/>
                </a:lnTo>
                <a:lnTo>
                  <a:pt x="364620" y="625560"/>
                </a:lnTo>
                <a:lnTo>
                  <a:pt x="419993" y="551329"/>
                </a:lnTo>
                <a:lnTo>
                  <a:pt x="341778" y="473114"/>
                </a:lnTo>
                <a:cubicBezTo>
                  <a:pt x="305510" y="436847"/>
                  <a:pt x="305510" y="378045"/>
                  <a:pt x="341777" y="341777"/>
                </a:cubicBezTo>
                <a:cubicBezTo>
                  <a:pt x="350844" y="332711"/>
                  <a:pt x="361319" y="325910"/>
                  <a:pt x="372499" y="321377"/>
                </a:cubicBezTo>
                <a:cubicBezTo>
                  <a:pt x="406037" y="307776"/>
                  <a:pt x="445913" y="314577"/>
                  <a:pt x="473114" y="341777"/>
                </a:cubicBezTo>
                <a:lnTo>
                  <a:pt x="551363" y="420027"/>
                </a:lnTo>
                <a:lnTo>
                  <a:pt x="553858" y="417773"/>
                </a:lnTo>
                <a:cubicBezTo>
                  <a:pt x="602989" y="377592"/>
                  <a:pt x="656660" y="341829"/>
                  <a:pt x="714512" y="311329"/>
                </a:cubicBezTo>
                <a:lnTo>
                  <a:pt x="720031" y="308768"/>
                </a:lnTo>
                <a:lnTo>
                  <a:pt x="678456" y="205865"/>
                </a:lnTo>
                <a:cubicBezTo>
                  <a:pt x="659242" y="158309"/>
                  <a:pt x="682218" y="104182"/>
                  <a:pt x="729773" y="84969"/>
                </a:cubicBez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sz="6000" kern="0">
              <a:solidFill>
                <a:schemeClr val="accent1"/>
              </a:solidFill>
              <a:latin typeface="Agency FB" panose="020B0503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16" name="http://chn.docer.com/works?userid=25553551                    _12"/>
          <p:cNvSpPr>
            <a:spLocks noEditPoints="1"/>
          </p:cNvSpPr>
          <p:nvPr/>
        </p:nvSpPr>
        <p:spPr bwMode="auto">
          <a:xfrm>
            <a:off x="1814618" y="2821403"/>
            <a:ext cx="398086" cy="400044"/>
          </a:xfrm>
          <a:custGeom>
            <a:avLst/>
            <a:gdLst>
              <a:gd name="T0" fmla="*/ 580 w 1017"/>
              <a:gd name="T1" fmla="*/ 688 h 1018"/>
              <a:gd name="T2" fmla="*/ 668 w 1017"/>
              <a:gd name="T3" fmla="*/ 640 h 1018"/>
              <a:gd name="T4" fmla="*/ 738 w 1017"/>
              <a:gd name="T5" fmla="*/ 559 h 1018"/>
              <a:gd name="T6" fmla="*/ 782 w 1017"/>
              <a:gd name="T7" fmla="*/ 453 h 1018"/>
              <a:gd name="T8" fmla="*/ 795 w 1017"/>
              <a:gd name="T9" fmla="*/ 349 h 1018"/>
              <a:gd name="T10" fmla="*/ 778 w 1017"/>
              <a:gd name="T11" fmla="*/ 229 h 1018"/>
              <a:gd name="T12" fmla="*/ 730 w 1017"/>
              <a:gd name="T13" fmla="*/ 127 h 1018"/>
              <a:gd name="T14" fmla="*/ 657 w 1017"/>
              <a:gd name="T15" fmla="*/ 51 h 1018"/>
              <a:gd name="T16" fmla="*/ 567 w 1017"/>
              <a:gd name="T17" fmla="*/ 7 h 1018"/>
              <a:gd name="T18" fmla="*/ 480 w 1017"/>
              <a:gd name="T19" fmla="*/ 2 h 1018"/>
              <a:gd name="T20" fmla="*/ 384 w 1017"/>
              <a:gd name="T21" fmla="*/ 34 h 1018"/>
              <a:gd name="T22" fmla="*/ 304 w 1017"/>
              <a:gd name="T23" fmla="*/ 105 h 1018"/>
              <a:gd name="T24" fmla="*/ 255 w 1017"/>
              <a:gd name="T25" fmla="*/ 187 h 1018"/>
              <a:gd name="T26" fmla="*/ 225 w 1017"/>
              <a:gd name="T27" fmla="*/ 299 h 1018"/>
              <a:gd name="T28" fmla="*/ 225 w 1017"/>
              <a:gd name="T29" fmla="*/ 403 h 1018"/>
              <a:gd name="T30" fmla="*/ 256 w 1017"/>
              <a:gd name="T31" fmla="*/ 517 h 1018"/>
              <a:gd name="T32" fmla="*/ 317 w 1017"/>
              <a:gd name="T33" fmla="*/ 609 h 1018"/>
              <a:gd name="T34" fmla="*/ 397 w 1017"/>
              <a:gd name="T35" fmla="*/ 672 h 1018"/>
              <a:gd name="T36" fmla="*/ 494 w 1017"/>
              <a:gd name="T37" fmla="*/ 699 h 1018"/>
              <a:gd name="T38" fmla="*/ 543 w 1017"/>
              <a:gd name="T39" fmla="*/ 67 h 1018"/>
              <a:gd name="T40" fmla="*/ 633 w 1017"/>
              <a:gd name="T41" fmla="*/ 112 h 1018"/>
              <a:gd name="T42" fmla="*/ 721 w 1017"/>
              <a:gd name="T43" fmla="*/ 265 h 1018"/>
              <a:gd name="T44" fmla="*/ 721 w 1017"/>
              <a:gd name="T45" fmla="*/ 435 h 1018"/>
              <a:gd name="T46" fmla="*/ 633 w 1017"/>
              <a:gd name="T47" fmla="*/ 588 h 1018"/>
              <a:gd name="T48" fmla="*/ 543 w 1017"/>
              <a:gd name="T49" fmla="*/ 633 h 1018"/>
              <a:gd name="T50" fmla="*/ 474 w 1017"/>
              <a:gd name="T51" fmla="*/ 633 h 1018"/>
              <a:gd name="T52" fmla="*/ 384 w 1017"/>
              <a:gd name="T53" fmla="*/ 588 h 1018"/>
              <a:gd name="T54" fmla="*/ 296 w 1017"/>
              <a:gd name="T55" fmla="*/ 435 h 1018"/>
              <a:gd name="T56" fmla="*/ 296 w 1017"/>
              <a:gd name="T57" fmla="*/ 265 h 1018"/>
              <a:gd name="T58" fmla="*/ 384 w 1017"/>
              <a:gd name="T59" fmla="*/ 112 h 1018"/>
              <a:gd name="T60" fmla="*/ 474 w 1017"/>
              <a:gd name="T61" fmla="*/ 67 h 1018"/>
              <a:gd name="T62" fmla="*/ 725 w 1017"/>
              <a:gd name="T63" fmla="*/ 637 h 1018"/>
              <a:gd name="T64" fmla="*/ 700 w 1017"/>
              <a:gd name="T65" fmla="*/ 668 h 1018"/>
              <a:gd name="T66" fmla="*/ 719 w 1017"/>
              <a:gd name="T67" fmla="*/ 697 h 1018"/>
              <a:gd name="T68" fmla="*/ 818 w 1017"/>
              <a:gd name="T69" fmla="*/ 717 h 1018"/>
              <a:gd name="T70" fmla="*/ 927 w 1017"/>
              <a:gd name="T71" fmla="*/ 816 h 1018"/>
              <a:gd name="T72" fmla="*/ 953 w 1017"/>
              <a:gd name="T73" fmla="*/ 929 h 1018"/>
              <a:gd name="T74" fmla="*/ 922 w 1017"/>
              <a:gd name="T75" fmla="*/ 954 h 1018"/>
              <a:gd name="T76" fmla="*/ 69 w 1017"/>
              <a:gd name="T77" fmla="*/ 941 h 1018"/>
              <a:gd name="T78" fmla="*/ 73 w 1017"/>
              <a:gd name="T79" fmla="*/ 856 h 1018"/>
              <a:gd name="T80" fmla="*/ 162 w 1017"/>
              <a:gd name="T81" fmla="*/ 738 h 1018"/>
              <a:gd name="T82" fmla="*/ 285 w 1017"/>
              <a:gd name="T83" fmla="*/ 700 h 1018"/>
              <a:gd name="T84" fmla="*/ 318 w 1017"/>
              <a:gd name="T85" fmla="*/ 674 h 1018"/>
              <a:gd name="T86" fmla="*/ 304 w 1017"/>
              <a:gd name="T87" fmla="*/ 641 h 1018"/>
              <a:gd name="T88" fmla="*/ 243 w 1017"/>
              <a:gd name="T89" fmla="*/ 639 h 1018"/>
              <a:gd name="T90" fmla="*/ 149 w 1017"/>
              <a:gd name="T91" fmla="*/ 670 h 1018"/>
              <a:gd name="T92" fmla="*/ 74 w 1017"/>
              <a:gd name="T93" fmla="*/ 730 h 1018"/>
              <a:gd name="T94" fmla="*/ 23 w 1017"/>
              <a:gd name="T95" fmla="*/ 811 h 1018"/>
              <a:gd name="T96" fmla="*/ 0 w 1017"/>
              <a:gd name="T97" fmla="*/ 907 h 1018"/>
              <a:gd name="T98" fmla="*/ 11 w 1017"/>
              <a:gd name="T99" fmla="*/ 967 h 1018"/>
              <a:gd name="T100" fmla="*/ 58 w 1017"/>
              <a:gd name="T101" fmla="*/ 1010 h 1018"/>
              <a:gd name="T102" fmla="*/ 931 w 1017"/>
              <a:gd name="T103" fmla="*/ 1017 h 1018"/>
              <a:gd name="T104" fmla="*/ 989 w 1017"/>
              <a:gd name="T105" fmla="*/ 990 h 1018"/>
              <a:gd name="T106" fmla="*/ 1017 w 1017"/>
              <a:gd name="T107" fmla="*/ 932 h 1018"/>
              <a:gd name="T108" fmla="*/ 1009 w 1017"/>
              <a:gd name="T109" fmla="*/ 850 h 1018"/>
              <a:gd name="T110" fmla="*/ 969 w 1017"/>
              <a:gd name="T111" fmla="*/ 762 h 1018"/>
              <a:gd name="T112" fmla="*/ 902 w 1017"/>
              <a:gd name="T113" fmla="*/ 693 h 1018"/>
              <a:gd name="T114" fmla="*/ 817 w 1017"/>
              <a:gd name="T115" fmla="*/ 649 h 1018"/>
              <a:gd name="T116" fmla="*/ 731 w 1017"/>
              <a:gd name="T117" fmla="*/ 636 h 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017" h="1018">
                <a:moveTo>
                  <a:pt x="509" y="700"/>
                </a:moveTo>
                <a:lnTo>
                  <a:pt x="509" y="700"/>
                </a:lnTo>
                <a:lnTo>
                  <a:pt x="524" y="699"/>
                </a:lnTo>
                <a:lnTo>
                  <a:pt x="538" y="698"/>
                </a:lnTo>
                <a:lnTo>
                  <a:pt x="553" y="696"/>
                </a:lnTo>
                <a:lnTo>
                  <a:pt x="567" y="693"/>
                </a:lnTo>
                <a:lnTo>
                  <a:pt x="580" y="688"/>
                </a:lnTo>
                <a:lnTo>
                  <a:pt x="593" y="684"/>
                </a:lnTo>
                <a:lnTo>
                  <a:pt x="607" y="679"/>
                </a:lnTo>
                <a:lnTo>
                  <a:pt x="620" y="672"/>
                </a:lnTo>
                <a:lnTo>
                  <a:pt x="633" y="665"/>
                </a:lnTo>
                <a:lnTo>
                  <a:pt x="645" y="657"/>
                </a:lnTo>
                <a:lnTo>
                  <a:pt x="657" y="649"/>
                </a:lnTo>
                <a:lnTo>
                  <a:pt x="668" y="640"/>
                </a:lnTo>
                <a:lnTo>
                  <a:pt x="680" y="630"/>
                </a:lnTo>
                <a:lnTo>
                  <a:pt x="691" y="620"/>
                </a:lnTo>
                <a:lnTo>
                  <a:pt x="701" y="609"/>
                </a:lnTo>
                <a:lnTo>
                  <a:pt x="711" y="597"/>
                </a:lnTo>
                <a:lnTo>
                  <a:pt x="720" y="585"/>
                </a:lnTo>
                <a:lnTo>
                  <a:pt x="730" y="573"/>
                </a:lnTo>
                <a:lnTo>
                  <a:pt x="738" y="559"/>
                </a:lnTo>
                <a:lnTo>
                  <a:pt x="746" y="546"/>
                </a:lnTo>
                <a:lnTo>
                  <a:pt x="753" y="531"/>
                </a:lnTo>
                <a:lnTo>
                  <a:pt x="761" y="517"/>
                </a:lnTo>
                <a:lnTo>
                  <a:pt x="766" y="502"/>
                </a:lnTo>
                <a:lnTo>
                  <a:pt x="773" y="486"/>
                </a:lnTo>
                <a:lnTo>
                  <a:pt x="778" y="470"/>
                </a:lnTo>
                <a:lnTo>
                  <a:pt x="782" y="453"/>
                </a:lnTo>
                <a:lnTo>
                  <a:pt x="785" y="437"/>
                </a:lnTo>
                <a:lnTo>
                  <a:pt x="789" y="420"/>
                </a:lnTo>
                <a:lnTo>
                  <a:pt x="792" y="403"/>
                </a:lnTo>
                <a:lnTo>
                  <a:pt x="793" y="386"/>
                </a:lnTo>
                <a:lnTo>
                  <a:pt x="794" y="368"/>
                </a:lnTo>
                <a:lnTo>
                  <a:pt x="795" y="349"/>
                </a:lnTo>
                <a:lnTo>
                  <a:pt x="795" y="349"/>
                </a:lnTo>
                <a:lnTo>
                  <a:pt x="794" y="332"/>
                </a:lnTo>
                <a:lnTo>
                  <a:pt x="793" y="314"/>
                </a:lnTo>
                <a:lnTo>
                  <a:pt x="792" y="297"/>
                </a:lnTo>
                <a:lnTo>
                  <a:pt x="789" y="280"/>
                </a:lnTo>
                <a:lnTo>
                  <a:pt x="785" y="262"/>
                </a:lnTo>
                <a:lnTo>
                  <a:pt x="782" y="246"/>
                </a:lnTo>
                <a:lnTo>
                  <a:pt x="778" y="229"/>
                </a:lnTo>
                <a:lnTo>
                  <a:pt x="773" y="214"/>
                </a:lnTo>
                <a:lnTo>
                  <a:pt x="766" y="198"/>
                </a:lnTo>
                <a:lnTo>
                  <a:pt x="761" y="183"/>
                </a:lnTo>
                <a:lnTo>
                  <a:pt x="753" y="168"/>
                </a:lnTo>
                <a:lnTo>
                  <a:pt x="746" y="154"/>
                </a:lnTo>
                <a:lnTo>
                  <a:pt x="738" y="140"/>
                </a:lnTo>
                <a:lnTo>
                  <a:pt x="730" y="127"/>
                </a:lnTo>
                <a:lnTo>
                  <a:pt x="720" y="114"/>
                </a:lnTo>
                <a:lnTo>
                  <a:pt x="711" y="103"/>
                </a:lnTo>
                <a:lnTo>
                  <a:pt x="701" y="91"/>
                </a:lnTo>
                <a:lnTo>
                  <a:pt x="691" y="80"/>
                </a:lnTo>
                <a:lnTo>
                  <a:pt x="679" y="69"/>
                </a:lnTo>
                <a:lnTo>
                  <a:pt x="668" y="60"/>
                </a:lnTo>
                <a:lnTo>
                  <a:pt x="657" y="51"/>
                </a:lnTo>
                <a:lnTo>
                  <a:pt x="645" y="43"/>
                </a:lnTo>
                <a:lnTo>
                  <a:pt x="633" y="35"/>
                </a:lnTo>
                <a:lnTo>
                  <a:pt x="620" y="27"/>
                </a:lnTo>
                <a:lnTo>
                  <a:pt x="607" y="21"/>
                </a:lnTo>
                <a:lnTo>
                  <a:pt x="593" y="16"/>
                </a:lnTo>
                <a:lnTo>
                  <a:pt x="580" y="11"/>
                </a:lnTo>
                <a:lnTo>
                  <a:pt x="567" y="7"/>
                </a:lnTo>
                <a:lnTo>
                  <a:pt x="553" y="4"/>
                </a:lnTo>
                <a:lnTo>
                  <a:pt x="538" y="2"/>
                </a:lnTo>
                <a:lnTo>
                  <a:pt x="524" y="1"/>
                </a:lnTo>
                <a:lnTo>
                  <a:pt x="509" y="0"/>
                </a:lnTo>
                <a:lnTo>
                  <a:pt x="509" y="0"/>
                </a:lnTo>
                <a:lnTo>
                  <a:pt x="494" y="1"/>
                </a:lnTo>
                <a:lnTo>
                  <a:pt x="480" y="2"/>
                </a:lnTo>
                <a:lnTo>
                  <a:pt x="466" y="4"/>
                </a:lnTo>
                <a:lnTo>
                  <a:pt x="452" y="7"/>
                </a:lnTo>
                <a:lnTo>
                  <a:pt x="438" y="10"/>
                </a:lnTo>
                <a:lnTo>
                  <a:pt x="424" y="16"/>
                </a:lnTo>
                <a:lnTo>
                  <a:pt x="411" y="21"/>
                </a:lnTo>
                <a:lnTo>
                  <a:pt x="397" y="27"/>
                </a:lnTo>
                <a:lnTo>
                  <a:pt x="384" y="34"/>
                </a:lnTo>
                <a:lnTo>
                  <a:pt x="372" y="43"/>
                </a:lnTo>
                <a:lnTo>
                  <a:pt x="359" y="51"/>
                </a:lnTo>
                <a:lnTo>
                  <a:pt x="348" y="60"/>
                </a:lnTo>
                <a:lnTo>
                  <a:pt x="336" y="70"/>
                </a:lnTo>
                <a:lnTo>
                  <a:pt x="325" y="81"/>
                </a:lnTo>
                <a:lnTo>
                  <a:pt x="314" y="93"/>
                </a:lnTo>
                <a:lnTo>
                  <a:pt x="304" y="105"/>
                </a:lnTo>
                <a:lnTo>
                  <a:pt x="304" y="105"/>
                </a:lnTo>
                <a:lnTo>
                  <a:pt x="294" y="118"/>
                </a:lnTo>
                <a:lnTo>
                  <a:pt x="285" y="130"/>
                </a:lnTo>
                <a:lnTo>
                  <a:pt x="277" y="144"/>
                </a:lnTo>
                <a:lnTo>
                  <a:pt x="269" y="158"/>
                </a:lnTo>
                <a:lnTo>
                  <a:pt x="262" y="172"/>
                </a:lnTo>
                <a:lnTo>
                  <a:pt x="255" y="187"/>
                </a:lnTo>
                <a:lnTo>
                  <a:pt x="249" y="202"/>
                </a:lnTo>
                <a:lnTo>
                  <a:pt x="244" y="217"/>
                </a:lnTo>
                <a:lnTo>
                  <a:pt x="238" y="233"/>
                </a:lnTo>
                <a:lnTo>
                  <a:pt x="234" y="250"/>
                </a:lnTo>
                <a:lnTo>
                  <a:pt x="231" y="266"/>
                </a:lnTo>
                <a:lnTo>
                  <a:pt x="227" y="282"/>
                </a:lnTo>
                <a:lnTo>
                  <a:pt x="225" y="299"/>
                </a:lnTo>
                <a:lnTo>
                  <a:pt x="223" y="315"/>
                </a:lnTo>
                <a:lnTo>
                  <a:pt x="223" y="332"/>
                </a:lnTo>
                <a:lnTo>
                  <a:pt x="222" y="349"/>
                </a:lnTo>
                <a:lnTo>
                  <a:pt x="222" y="349"/>
                </a:lnTo>
                <a:lnTo>
                  <a:pt x="223" y="368"/>
                </a:lnTo>
                <a:lnTo>
                  <a:pt x="224" y="386"/>
                </a:lnTo>
                <a:lnTo>
                  <a:pt x="225" y="403"/>
                </a:lnTo>
                <a:lnTo>
                  <a:pt x="229" y="420"/>
                </a:lnTo>
                <a:lnTo>
                  <a:pt x="232" y="437"/>
                </a:lnTo>
                <a:lnTo>
                  <a:pt x="235" y="453"/>
                </a:lnTo>
                <a:lnTo>
                  <a:pt x="239" y="470"/>
                </a:lnTo>
                <a:lnTo>
                  <a:pt x="245" y="486"/>
                </a:lnTo>
                <a:lnTo>
                  <a:pt x="251" y="502"/>
                </a:lnTo>
                <a:lnTo>
                  <a:pt x="256" y="517"/>
                </a:lnTo>
                <a:lnTo>
                  <a:pt x="264" y="531"/>
                </a:lnTo>
                <a:lnTo>
                  <a:pt x="271" y="546"/>
                </a:lnTo>
                <a:lnTo>
                  <a:pt x="279" y="559"/>
                </a:lnTo>
                <a:lnTo>
                  <a:pt x="288" y="573"/>
                </a:lnTo>
                <a:lnTo>
                  <a:pt x="297" y="585"/>
                </a:lnTo>
                <a:lnTo>
                  <a:pt x="306" y="597"/>
                </a:lnTo>
                <a:lnTo>
                  <a:pt x="317" y="609"/>
                </a:lnTo>
                <a:lnTo>
                  <a:pt x="326" y="620"/>
                </a:lnTo>
                <a:lnTo>
                  <a:pt x="337" y="630"/>
                </a:lnTo>
                <a:lnTo>
                  <a:pt x="349" y="640"/>
                </a:lnTo>
                <a:lnTo>
                  <a:pt x="361" y="649"/>
                </a:lnTo>
                <a:lnTo>
                  <a:pt x="372" y="657"/>
                </a:lnTo>
                <a:lnTo>
                  <a:pt x="384" y="665"/>
                </a:lnTo>
                <a:lnTo>
                  <a:pt x="397" y="672"/>
                </a:lnTo>
                <a:lnTo>
                  <a:pt x="410" y="679"/>
                </a:lnTo>
                <a:lnTo>
                  <a:pt x="424" y="684"/>
                </a:lnTo>
                <a:lnTo>
                  <a:pt x="437" y="688"/>
                </a:lnTo>
                <a:lnTo>
                  <a:pt x="451" y="693"/>
                </a:lnTo>
                <a:lnTo>
                  <a:pt x="465" y="696"/>
                </a:lnTo>
                <a:lnTo>
                  <a:pt x="480" y="698"/>
                </a:lnTo>
                <a:lnTo>
                  <a:pt x="494" y="699"/>
                </a:lnTo>
                <a:lnTo>
                  <a:pt x="509" y="700"/>
                </a:lnTo>
                <a:lnTo>
                  <a:pt x="509" y="700"/>
                </a:lnTo>
                <a:close/>
                <a:moveTo>
                  <a:pt x="509" y="64"/>
                </a:moveTo>
                <a:lnTo>
                  <a:pt x="509" y="64"/>
                </a:lnTo>
                <a:lnTo>
                  <a:pt x="520" y="64"/>
                </a:lnTo>
                <a:lnTo>
                  <a:pt x="531" y="65"/>
                </a:lnTo>
                <a:lnTo>
                  <a:pt x="543" y="67"/>
                </a:lnTo>
                <a:lnTo>
                  <a:pt x="554" y="69"/>
                </a:lnTo>
                <a:lnTo>
                  <a:pt x="564" y="73"/>
                </a:lnTo>
                <a:lnTo>
                  <a:pt x="575" y="77"/>
                </a:lnTo>
                <a:lnTo>
                  <a:pt x="585" y="81"/>
                </a:lnTo>
                <a:lnTo>
                  <a:pt x="596" y="87"/>
                </a:lnTo>
                <a:lnTo>
                  <a:pt x="615" y="98"/>
                </a:lnTo>
                <a:lnTo>
                  <a:pt x="633" y="112"/>
                </a:lnTo>
                <a:lnTo>
                  <a:pt x="650" y="129"/>
                </a:lnTo>
                <a:lnTo>
                  <a:pt x="666" y="148"/>
                </a:lnTo>
                <a:lnTo>
                  <a:pt x="680" y="168"/>
                </a:lnTo>
                <a:lnTo>
                  <a:pt x="693" y="190"/>
                </a:lnTo>
                <a:lnTo>
                  <a:pt x="704" y="213"/>
                </a:lnTo>
                <a:lnTo>
                  <a:pt x="714" y="239"/>
                </a:lnTo>
                <a:lnTo>
                  <a:pt x="721" y="265"/>
                </a:lnTo>
                <a:lnTo>
                  <a:pt x="726" y="293"/>
                </a:lnTo>
                <a:lnTo>
                  <a:pt x="730" y="320"/>
                </a:lnTo>
                <a:lnTo>
                  <a:pt x="731" y="349"/>
                </a:lnTo>
                <a:lnTo>
                  <a:pt x="731" y="349"/>
                </a:lnTo>
                <a:lnTo>
                  <a:pt x="730" y="379"/>
                </a:lnTo>
                <a:lnTo>
                  <a:pt x="726" y="407"/>
                </a:lnTo>
                <a:lnTo>
                  <a:pt x="721" y="435"/>
                </a:lnTo>
                <a:lnTo>
                  <a:pt x="714" y="461"/>
                </a:lnTo>
                <a:lnTo>
                  <a:pt x="704" y="486"/>
                </a:lnTo>
                <a:lnTo>
                  <a:pt x="693" y="509"/>
                </a:lnTo>
                <a:lnTo>
                  <a:pt x="680" y="532"/>
                </a:lnTo>
                <a:lnTo>
                  <a:pt x="666" y="552"/>
                </a:lnTo>
                <a:lnTo>
                  <a:pt x="650" y="570"/>
                </a:lnTo>
                <a:lnTo>
                  <a:pt x="633" y="588"/>
                </a:lnTo>
                <a:lnTo>
                  <a:pt x="615" y="602"/>
                </a:lnTo>
                <a:lnTo>
                  <a:pt x="596" y="613"/>
                </a:lnTo>
                <a:lnTo>
                  <a:pt x="585" y="619"/>
                </a:lnTo>
                <a:lnTo>
                  <a:pt x="575" y="623"/>
                </a:lnTo>
                <a:lnTo>
                  <a:pt x="564" y="627"/>
                </a:lnTo>
                <a:lnTo>
                  <a:pt x="554" y="630"/>
                </a:lnTo>
                <a:lnTo>
                  <a:pt x="543" y="633"/>
                </a:lnTo>
                <a:lnTo>
                  <a:pt x="531" y="635"/>
                </a:lnTo>
                <a:lnTo>
                  <a:pt x="520" y="636"/>
                </a:lnTo>
                <a:lnTo>
                  <a:pt x="509" y="636"/>
                </a:lnTo>
                <a:lnTo>
                  <a:pt x="509" y="636"/>
                </a:lnTo>
                <a:lnTo>
                  <a:pt x="497" y="636"/>
                </a:lnTo>
                <a:lnTo>
                  <a:pt x="486" y="635"/>
                </a:lnTo>
                <a:lnTo>
                  <a:pt x="474" y="633"/>
                </a:lnTo>
                <a:lnTo>
                  <a:pt x="464" y="630"/>
                </a:lnTo>
                <a:lnTo>
                  <a:pt x="453" y="627"/>
                </a:lnTo>
                <a:lnTo>
                  <a:pt x="442" y="623"/>
                </a:lnTo>
                <a:lnTo>
                  <a:pt x="432" y="619"/>
                </a:lnTo>
                <a:lnTo>
                  <a:pt x="422" y="613"/>
                </a:lnTo>
                <a:lnTo>
                  <a:pt x="402" y="602"/>
                </a:lnTo>
                <a:lnTo>
                  <a:pt x="384" y="588"/>
                </a:lnTo>
                <a:lnTo>
                  <a:pt x="367" y="570"/>
                </a:lnTo>
                <a:lnTo>
                  <a:pt x="351" y="552"/>
                </a:lnTo>
                <a:lnTo>
                  <a:pt x="337" y="532"/>
                </a:lnTo>
                <a:lnTo>
                  <a:pt x="324" y="509"/>
                </a:lnTo>
                <a:lnTo>
                  <a:pt x="313" y="486"/>
                </a:lnTo>
                <a:lnTo>
                  <a:pt x="304" y="461"/>
                </a:lnTo>
                <a:lnTo>
                  <a:pt x="296" y="435"/>
                </a:lnTo>
                <a:lnTo>
                  <a:pt x="291" y="407"/>
                </a:lnTo>
                <a:lnTo>
                  <a:pt x="288" y="379"/>
                </a:lnTo>
                <a:lnTo>
                  <a:pt x="285" y="349"/>
                </a:lnTo>
                <a:lnTo>
                  <a:pt x="285" y="349"/>
                </a:lnTo>
                <a:lnTo>
                  <a:pt x="288" y="320"/>
                </a:lnTo>
                <a:lnTo>
                  <a:pt x="291" y="293"/>
                </a:lnTo>
                <a:lnTo>
                  <a:pt x="296" y="265"/>
                </a:lnTo>
                <a:lnTo>
                  <a:pt x="304" y="239"/>
                </a:lnTo>
                <a:lnTo>
                  <a:pt x="313" y="213"/>
                </a:lnTo>
                <a:lnTo>
                  <a:pt x="324" y="190"/>
                </a:lnTo>
                <a:lnTo>
                  <a:pt x="337" y="168"/>
                </a:lnTo>
                <a:lnTo>
                  <a:pt x="351" y="148"/>
                </a:lnTo>
                <a:lnTo>
                  <a:pt x="367" y="129"/>
                </a:lnTo>
                <a:lnTo>
                  <a:pt x="384" y="112"/>
                </a:lnTo>
                <a:lnTo>
                  <a:pt x="402" y="98"/>
                </a:lnTo>
                <a:lnTo>
                  <a:pt x="422" y="87"/>
                </a:lnTo>
                <a:lnTo>
                  <a:pt x="432" y="81"/>
                </a:lnTo>
                <a:lnTo>
                  <a:pt x="442" y="77"/>
                </a:lnTo>
                <a:lnTo>
                  <a:pt x="453" y="73"/>
                </a:lnTo>
                <a:lnTo>
                  <a:pt x="464" y="69"/>
                </a:lnTo>
                <a:lnTo>
                  <a:pt x="474" y="67"/>
                </a:lnTo>
                <a:lnTo>
                  <a:pt x="486" y="65"/>
                </a:lnTo>
                <a:lnTo>
                  <a:pt x="497" y="64"/>
                </a:lnTo>
                <a:lnTo>
                  <a:pt x="509" y="64"/>
                </a:lnTo>
                <a:lnTo>
                  <a:pt x="509" y="64"/>
                </a:lnTo>
                <a:close/>
                <a:moveTo>
                  <a:pt x="731" y="636"/>
                </a:moveTo>
                <a:lnTo>
                  <a:pt x="731" y="636"/>
                </a:lnTo>
                <a:lnTo>
                  <a:pt x="725" y="637"/>
                </a:lnTo>
                <a:lnTo>
                  <a:pt x="719" y="639"/>
                </a:lnTo>
                <a:lnTo>
                  <a:pt x="714" y="641"/>
                </a:lnTo>
                <a:lnTo>
                  <a:pt x="709" y="645"/>
                </a:lnTo>
                <a:lnTo>
                  <a:pt x="705" y="650"/>
                </a:lnTo>
                <a:lnTo>
                  <a:pt x="702" y="655"/>
                </a:lnTo>
                <a:lnTo>
                  <a:pt x="700" y="662"/>
                </a:lnTo>
                <a:lnTo>
                  <a:pt x="700" y="668"/>
                </a:lnTo>
                <a:lnTo>
                  <a:pt x="700" y="668"/>
                </a:lnTo>
                <a:lnTo>
                  <a:pt x="700" y="674"/>
                </a:lnTo>
                <a:lnTo>
                  <a:pt x="702" y="680"/>
                </a:lnTo>
                <a:lnTo>
                  <a:pt x="705" y="685"/>
                </a:lnTo>
                <a:lnTo>
                  <a:pt x="709" y="691"/>
                </a:lnTo>
                <a:lnTo>
                  <a:pt x="714" y="694"/>
                </a:lnTo>
                <a:lnTo>
                  <a:pt x="719" y="697"/>
                </a:lnTo>
                <a:lnTo>
                  <a:pt x="725" y="699"/>
                </a:lnTo>
                <a:lnTo>
                  <a:pt x="731" y="700"/>
                </a:lnTo>
                <a:lnTo>
                  <a:pt x="731" y="700"/>
                </a:lnTo>
                <a:lnTo>
                  <a:pt x="754" y="701"/>
                </a:lnTo>
                <a:lnTo>
                  <a:pt x="776" y="705"/>
                </a:lnTo>
                <a:lnTo>
                  <a:pt x="797" y="710"/>
                </a:lnTo>
                <a:lnTo>
                  <a:pt x="818" y="717"/>
                </a:lnTo>
                <a:lnTo>
                  <a:pt x="837" y="727"/>
                </a:lnTo>
                <a:lnTo>
                  <a:pt x="855" y="738"/>
                </a:lnTo>
                <a:lnTo>
                  <a:pt x="872" y="751"/>
                </a:lnTo>
                <a:lnTo>
                  <a:pt x="888" y="765"/>
                </a:lnTo>
                <a:lnTo>
                  <a:pt x="903" y="781"/>
                </a:lnTo>
                <a:lnTo>
                  <a:pt x="915" y="798"/>
                </a:lnTo>
                <a:lnTo>
                  <a:pt x="927" y="816"/>
                </a:lnTo>
                <a:lnTo>
                  <a:pt x="937" y="835"/>
                </a:lnTo>
                <a:lnTo>
                  <a:pt x="944" y="856"/>
                </a:lnTo>
                <a:lnTo>
                  <a:pt x="950" y="877"/>
                </a:lnTo>
                <a:lnTo>
                  <a:pt x="953" y="900"/>
                </a:lnTo>
                <a:lnTo>
                  <a:pt x="954" y="922"/>
                </a:lnTo>
                <a:lnTo>
                  <a:pt x="954" y="922"/>
                </a:lnTo>
                <a:lnTo>
                  <a:pt x="953" y="929"/>
                </a:lnTo>
                <a:lnTo>
                  <a:pt x="952" y="935"/>
                </a:lnTo>
                <a:lnTo>
                  <a:pt x="949" y="941"/>
                </a:lnTo>
                <a:lnTo>
                  <a:pt x="944" y="945"/>
                </a:lnTo>
                <a:lnTo>
                  <a:pt x="940" y="949"/>
                </a:lnTo>
                <a:lnTo>
                  <a:pt x="935" y="951"/>
                </a:lnTo>
                <a:lnTo>
                  <a:pt x="928" y="953"/>
                </a:lnTo>
                <a:lnTo>
                  <a:pt x="922" y="954"/>
                </a:lnTo>
                <a:lnTo>
                  <a:pt x="96" y="954"/>
                </a:lnTo>
                <a:lnTo>
                  <a:pt x="96" y="954"/>
                </a:lnTo>
                <a:lnTo>
                  <a:pt x="89" y="953"/>
                </a:lnTo>
                <a:lnTo>
                  <a:pt x="83" y="951"/>
                </a:lnTo>
                <a:lnTo>
                  <a:pt x="77" y="949"/>
                </a:lnTo>
                <a:lnTo>
                  <a:pt x="73" y="945"/>
                </a:lnTo>
                <a:lnTo>
                  <a:pt x="69" y="941"/>
                </a:lnTo>
                <a:lnTo>
                  <a:pt x="65" y="935"/>
                </a:lnTo>
                <a:lnTo>
                  <a:pt x="64" y="929"/>
                </a:lnTo>
                <a:lnTo>
                  <a:pt x="63" y="922"/>
                </a:lnTo>
                <a:lnTo>
                  <a:pt x="63" y="922"/>
                </a:lnTo>
                <a:lnTo>
                  <a:pt x="64" y="900"/>
                </a:lnTo>
                <a:lnTo>
                  <a:pt x="68" y="877"/>
                </a:lnTo>
                <a:lnTo>
                  <a:pt x="73" y="856"/>
                </a:lnTo>
                <a:lnTo>
                  <a:pt x="81" y="835"/>
                </a:lnTo>
                <a:lnTo>
                  <a:pt x="90" y="816"/>
                </a:lnTo>
                <a:lnTo>
                  <a:pt x="101" y="798"/>
                </a:lnTo>
                <a:lnTo>
                  <a:pt x="114" y="781"/>
                </a:lnTo>
                <a:lnTo>
                  <a:pt x="129" y="765"/>
                </a:lnTo>
                <a:lnTo>
                  <a:pt x="145" y="751"/>
                </a:lnTo>
                <a:lnTo>
                  <a:pt x="162" y="738"/>
                </a:lnTo>
                <a:lnTo>
                  <a:pt x="180" y="727"/>
                </a:lnTo>
                <a:lnTo>
                  <a:pt x="200" y="717"/>
                </a:lnTo>
                <a:lnTo>
                  <a:pt x="220" y="710"/>
                </a:lnTo>
                <a:lnTo>
                  <a:pt x="241" y="705"/>
                </a:lnTo>
                <a:lnTo>
                  <a:pt x="263" y="701"/>
                </a:lnTo>
                <a:lnTo>
                  <a:pt x="285" y="700"/>
                </a:lnTo>
                <a:lnTo>
                  <a:pt x="285" y="700"/>
                </a:lnTo>
                <a:lnTo>
                  <a:pt x="292" y="699"/>
                </a:lnTo>
                <a:lnTo>
                  <a:pt x="298" y="697"/>
                </a:lnTo>
                <a:lnTo>
                  <a:pt x="304" y="694"/>
                </a:lnTo>
                <a:lnTo>
                  <a:pt x="308" y="691"/>
                </a:lnTo>
                <a:lnTo>
                  <a:pt x="312" y="685"/>
                </a:lnTo>
                <a:lnTo>
                  <a:pt x="315" y="680"/>
                </a:lnTo>
                <a:lnTo>
                  <a:pt x="318" y="674"/>
                </a:lnTo>
                <a:lnTo>
                  <a:pt x="318" y="668"/>
                </a:lnTo>
                <a:lnTo>
                  <a:pt x="318" y="668"/>
                </a:lnTo>
                <a:lnTo>
                  <a:pt x="318" y="662"/>
                </a:lnTo>
                <a:lnTo>
                  <a:pt x="315" y="655"/>
                </a:lnTo>
                <a:lnTo>
                  <a:pt x="312" y="650"/>
                </a:lnTo>
                <a:lnTo>
                  <a:pt x="308" y="645"/>
                </a:lnTo>
                <a:lnTo>
                  <a:pt x="304" y="641"/>
                </a:lnTo>
                <a:lnTo>
                  <a:pt x="298" y="639"/>
                </a:lnTo>
                <a:lnTo>
                  <a:pt x="292" y="637"/>
                </a:lnTo>
                <a:lnTo>
                  <a:pt x="285" y="636"/>
                </a:lnTo>
                <a:lnTo>
                  <a:pt x="285" y="636"/>
                </a:lnTo>
                <a:lnTo>
                  <a:pt x="271" y="637"/>
                </a:lnTo>
                <a:lnTo>
                  <a:pt x="256" y="638"/>
                </a:lnTo>
                <a:lnTo>
                  <a:pt x="243" y="639"/>
                </a:lnTo>
                <a:lnTo>
                  <a:pt x="229" y="642"/>
                </a:lnTo>
                <a:lnTo>
                  <a:pt x="215" y="645"/>
                </a:lnTo>
                <a:lnTo>
                  <a:pt x="201" y="649"/>
                </a:lnTo>
                <a:lnTo>
                  <a:pt x="188" y="653"/>
                </a:lnTo>
                <a:lnTo>
                  <a:pt x="175" y="658"/>
                </a:lnTo>
                <a:lnTo>
                  <a:pt x="162" y="665"/>
                </a:lnTo>
                <a:lnTo>
                  <a:pt x="149" y="670"/>
                </a:lnTo>
                <a:lnTo>
                  <a:pt x="137" y="678"/>
                </a:lnTo>
                <a:lnTo>
                  <a:pt x="126" y="685"/>
                </a:lnTo>
                <a:lnTo>
                  <a:pt x="115" y="693"/>
                </a:lnTo>
                <a:lnTo>
                  <a:pt x="104" y="701"/>
                </a:lnTo>
                <a:lnTo>
                  <a:pt x="93" y="711"/>
                </a:lnTo>
                <a:lnTo>
                  <a:pt x="84" y="720"/>
                </a:lnTo>
                <a:lnTo>
                  <a:pt x="74" y="730"/>
                </a:lnTo>
                <a:lnTo>
                  <a:pt x="65" y="740"/>
                </a:lnTo>
                <a:lnTo>
                  <a:pt x="57" y="751"/>
                </a:lnTo>
                <a:lnTo>
                  <a:pt x="48" y="762"/>
                </a:lnTo>
                <a:lnTo>
                  <a:pt x="41" y="774"/>
                </a:lnTo>
                <a:lnTo>
                  <a:pt x="34" y="786"/>
                </a:lnTo>
                <a:lnTo>
                  <a:pt x="28" y="798"/>
                </a:lnTo>
                <a:lnTo>
                  <a:pt x="23" y="811"/>
                </a:lnTo>
                <a:lnTo>
                  <a:pt x="17" y="824"/>
                </a:lnTo>
                <a:lnTo>
                  <a:pt x="13" y="838"/>
                </a:lnTo>
                <a:lnTo>
                  <a:pt x="9" y="850"/>
                </a:lnTo>
                <a:lnTo>
                  <a:pt x="5" y="864"/>
                </a:lnTo>
                <a:lnTo>
                  <a:pt x="3" y="878"/>
                </a:lnTo>
                <a:lnTo>
                  <a:pt x="1" y="893"/>
                </a:lnTo>
                <a:lnTo>
                  <a:pt x="0" y="907"/>
                </a:lnTo>
                <a:lnTo>
                  <a:pt x="0" y="922"/>
                </a:lnTo>
                <a:lnTo>
                  <a:pt x="0" y="922"/>
                </a:lnTo>
                <a:lnTo>
                  <a:pt x="0" y="932"/>
                </a:lnTo>
                <a:lnTo>
                  <a:pt x="2" y="942"/>
                </a:lnTo>
                <a:lnTo>
                  <a:pt x="4" y="950"/>
                </a:lnTo>
                <a:lnTo>
                  <a:pt x="8" y="960"/>
                </a:lnTo>
                <a:lnTo>
                  <a:pt x="11" y="967"/>
                </a:lnTo>
                <a:lnTo>
                  <a:pt x="16" y="976"/>
                </a:lnTo>
                <a:lnTo>
                  <a:pt x="21" y="983"/>
                </a:lnTo>
                <a:lnTo>
                  <a:pt x="28" y="990"/>
                </a:lnTo>
                <a:lnTo>
                  <a:pt x="34" y="996"/>
                </a:lnTo>
                <a:lnTo>
                  <a:pt x="42" y="1002"/>
                </a:lnTo>
                <a:lnTo>
                  <a:pt x="49" y="1006"/>
                </a:lnTo>
                <a:lnTo>
                  <a:pt x="58" y="1010"/>
                </a:lnTo>
                <a:lnTo>
                  <a:pt x="67" y="1014"/>
                </a:lnTo>
                <a:lnTo>
                  <a:pt x="76" y="1016"/>
                </a:lnTo>
                <a:lnTo>
                  <a:pt x="86" y="1017"/>
                </a:lnTo>
                <a:lnTo>
                  <a:pt x="96" y="1018"/>
                </a:lnTo>
                <a:lnTo>
                  <a:pt x="922" y="1018"/>
                </a:lnTo>
                <a:lnTo>
                  <a:pt x="922" y="1018"/>
                </a:lnTo>
                <a:lnTo>
                  <a:pt x="931" y="1017"/>
                </a:lnTo>
                <a:lnTo>
                  <a:pt x="941" y="1016"/>
                </a:lnTo>
                <a:lnTo>
                  <a:pt x="951" y="1014"/>
                </a:lnTo>
                <a:lnTo>
                  <a:pt x="959" y="1010"/>
                </a:lnTo>
                <a:lnTo>
                  <a:pt x="968" y="1006"/>
                </a:lnTo>
                <a:lnTo>
                  <a:pt x="975" y="1002"/>
                </a:lnTo>
                <a:lnTo>
                  <a:pt x="983" y="996"/>
                </a:lnTo>
                <a:lnTo>
                  <a:pt x="989" y="990"/>
                </a:lnTo>
                <a:lnTo>
                  <a:pt x="996" y="983"/>
                </a:lnTo>
                <a:lnTo>
                  <a:pt x="1001" y="976"/>
                </a:lnTo>
                <a:lnTo>
                  <a:pt x="1006" y="967"/>
                </a:lnTo>
                <a:lnTo>
                  <a:pt x="1010" y="960"/>
                </a:lnTo>
                <a:lnTo>
                  <a:pt x="1013" y="950"/>
                </a:lnTo>
                <a:lnTo>
                  <a:pt x="1015" y="942"/>
                </a:lnTo>
                <a:lnTo>
                  <a:pt x="1017" y="932"/>
                </a:lnTo>
                <a:lnTo>
                  <a:pt x="1017" y="922"/>
                </a:lnTo>
                <a:lnTo>
                  <a:pt x="1017" y="922"/>
                </a:lnTo>
                <a:lnTo>
                  <a:pt x="1017" y="907"/>
                </a:lnTo>
                <a:lnTo>
                  <a:pt x="1016" y="893"/>
                </a:lnTo>
                <a:lnTo>
                  <a:pt x="1014" y="878"/>
                </a:lnTo>
                <a:lnTo>
                  <a:pt x="1012" y="864"/>
                </a:lnTo>
                <a:lnTo>
                  <a:pt x="1009" y="850"/>
                </a:lnTo>
                <a:lnTo>
                  <a:pt x="1004" y="838"/>
                </a:lnTo>
                <a:lnTo>
                  <a:pt x="1000" y="824"/>
                </a:lnTo>
                <a:lnTo>
                  <a:pt x="995" y="811"/>
                </a:lnTo>
                <a:lnTo>
                  <a:pt x="989" y="798"/>
                </a:lnTo>
                <a:lnTo>
                  <a:pt x="983" y="786"/>
                </a:lnTo>
                <a:lnTo>
                  <a:pt x="976" y="774"/>
                </a:lnTo>
                <a:lnTo>
                  <a:pt x="969" y="762"/>
                </a:lnTo>
                <a:lnTo>
                  <a:pt x="960" y="751"/>
                </a:lnTo>
                <a:lnTo>
                  <a:pt x="952" y="740"/>
                </a:lnTo>
                <a:lnTo>
                  <a:pt x="943" y="730"/>
                </a:lnTo>
                <a:lnTo>
                  <a:pt x="933" y="720"/>
                </a:lnTo>
                <a:lnTo>
                  <a:pt x="924" y="711"/>
                </a:lnTo>
                <a:lnTo>
                  <a:pt x="913" y="701"/>
                </a:lnTo>
                <a:lnTo>
                  <a:pt x="902" y="693"/>
                </a:lnTo>
                <a:lnTo>
                  <a:pt x="892" y="685"/>
                </a:lnTo>
                <a:lnTo>
                  <a:pt x="880" y="678"/>
                </a:lnTo>
                <a:lnTo>
                  <a:pt x="868" y="670"/>
                </a:lnTo>
                <a:lnTo>
                  <a:pt x="855" y="665"/>
                </a:lnTo>
                <a:lnTo>
                  <a:pt x="842" y="658"/>
                </a:lnTo>
                <a:lnTo>
                  <a:pt x="829" y="653"/>
                </a:lnTo>
                <a:lnTo>
                  <a:pt x="817" y="649"/>
                </a:lnTo>
                <a:lnTo>
                  <a:pt x="803" y="645"/>
                </a:lnTo>
                <a:lnTo>
                  <a:pt x="789" y="642"/>
                </a:lnTo>
                <a:lnTo>
                  <a:pt x="775" y="639"/>
                </a:lnTo>
                <a:lnTo>
                  <a:pt x="761" y="638"/>
                </a:lnTo>
                <a:lnTo>
                  <a:pt x="746" y="637"/>
                </a:lnTo>
                <a:lnTo>
                  <a:pt x="731" y="636"/>
                </a:lnTo>
                <a:lnTo>
                  <a:pt x="731" y="6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  <p:sp>
        <p:nvSpPr>
          <p:cNvPr id="17" name="http://chn.docer.com/works?userid=25553551                    _13"/>
          <p:cNvSpPr/>
          <p:nvPr/>
        </p:nvSpPr>
        <p:spPr>
          <a:xfrm>
            <a:off x="3407431" y="4020696"/>
            <a:ext cx="2534452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zh-CN" altLang="en-US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员工满意</a:t>
            </a:r>
            <a:endParaRPr lang="en-US" altLang="zh-CN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我们坚持以客户为中心，快速响应客户需求，持续为客户创造长期价值进而成就客户。为客户提供有效服务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http://chn.docer.com/works?userid=25553551                    _14"/>
          <p:cNvSpPr/>
          <p:nvPr/>
        </p:nvSpPr>
        <p:spPr>
          <a:xfrm>
            <a:off x="3823046" y="2169815"/>
            <a:ext cx="1703222" cy="1703222"/>
          </a:xfrm>
          <a:custGeom>
            <a:avLst/>
            <a:gdLst>
              <a:gd name="connsiteX0" fmla="*/ 885717 w 2333806"/>
              <a:gd name="connsiteY0" fmla="*/ 470942 h 2333807"/>
              <a:gd name="connsiteX1" fmla="*/ 470942 w 2333806"/>
              <a:gd name="connsiteY1" fmla="*/ 1448090 h 2333807"/>
              <a:gd name="connsiteX2" fmla="*/ 1448090 w 2333806"/>
              <a:gd name="connsiteY2" fmla="*/ 1862864 h 2333807"/>
              <a:gd name="connsiteX3" fmla="*/ 1862864 w 2333806"/>
              <a:gd name="connsiteY3" fmla="*/ 885717 h 2333807"/>
              <a:gd name="connsiteX4" fmla="*/ 885717 w 2333806"/>
              <a:gd name="connsiteY4" fmla="*/ 470942 h 2333807"/>
              <a:gd name="connsiteX5" fmla="*/ 729773 w 2333806"/>
              <a:gd name="connsiteY5" fmla="*/ 84969 h 2333807"/>
              <a:gd name="connsiteX6" fmla="*/ 850669 w 2333806"/>
              <a:gd name="connsiteY6" fmla="*/ 136286 h 2333807"/>
              <a:gd name="connsiteX7" fmla="*/ 892245 w 2333806"/>
              <a:gd name="connsiteY7" fmla="*/ 239189 h 2333807"/>
              <a:gd name="connsiteX8" fmla="*/ 897994 w 2333806"/>
              <a:gd name="connsiteY8" fmla="*/ 237197 h 2333807"/>
              <a:gd name="connsiteX9" fmla="*/ 992578 w 2333806"/>
              <a:gd name="connsiteY9" fmla="*/ 214799 h 2333807"/>
              <a:gd name="connsiteX10" fmla="*/ 1074034 w 2333806"/>
              <a:gd name="connsiteY10" fmla="*/ 203959 h 2333807"/>
              <a:gd name="connsiteX11" fmla="*/ 1074034 w 2333806"/>
              <a:gd name="connsiteY11" fmla="*/ 92869 h 2333807"/>
              <a:gd name="connsiteX12" fmla="*/ 1130754 w 2333806"/>
              <a:gd name="connsiteY12" fmla="*/ 7298 h 2333807"/>
              <a:gd name="connsiteX13" fmla="*/ 1166903 w 2333806"/>
              <a:gd name="connsiteY13" fmla="*/ 0 h 2333807"/>
              <a:gd name="connsiteX14" fmla="*/ 1259772 w 2333806"/>
              <a:gd name="connsiteY14" fmla="*/ 92869 h 2333807"/>
              <a:gd name="connsiteX15" fmla="*/ 1259772 w 2333806"/>
              <a:gd name="connsiteY15" fmla="*/ 204083 h 2333807"/>
              <a:gd name="connsiteX16" fmla="*/ 1275829 w 2333806"/>
              <a:gd name="connsiteY16" fmla="*/ 205127 h 2333807"/>
              <a:gd name="connsiteX17" fmla="*/ 1367969 w 2333806"/>
              <a:gd name="connsiteY17" fmla="*/ 220181 h 2333807"/>
              <a:gd name="connsiteX18" fmla="*/ 1456065 w 2333806"/>
              <a:gd name="connsiteY18" fmla="*/ 248001 h 2333807"/>
              <a:gd name="connsiteX19" fmla="*/ 1501076 w 2333806"/>
              <a:gd name="connsiteY19" fmla="*/ 141963 h 2333807"/>
              <a:gd name="connsiteX20" fmla="*/ 1551773 w 2333806"/>
              <a:gd name="connsiteY20" fmla="*/ 92143 h 2333807"/>
              <a:gd name="connsiteX21" fmla="*/ 1622849 w 2333806"/>
              <a:gd name="connsiteY21" fmla="*/ 92763 h 2333807"/>
              <a:gd name="connsiteX22" fmla="*/ 1672048 w 2333806"/>
              <a:gd name="connsiteY22" fmla="*/ 214537 h 2333807"/>
              <a:gd name="connsiteX23" fmla="*/ 1627038 w 2333806"/>
              <a:gd name="connsiteY23" fmla="*/ 320574 h 2333807"/>
              <a:gd name="connsiteX24" fmla="*/ 1708247 w 2333806"/>
              <a:gd name="connsiteY24" fmla="*/ 364621 h 2333807"/>
              <a:gd name="connsiteX25" fmla="*/ 1782477 w 2333806"/>
              <a:gd name="connsiteY25" fmla="*/ 419993 h 2333807"/>
              <a:gd name="connsiteX26" fmla="*/ 1860692 w 2333806"/>
              <a:gd name="connsiteY26" fmla="*/ 341778 h 2333807"/>
              <a:gd name="connsiteX27" fmla="*/ 1891414 w 2333806"/>
              <a:gd name="connsiteY27" fmla="*/ 321378 h 2333807"/>
              <a:gd name="connsiteX28" fmla="*/ 1992029 w 2333806"/>
              <a:gd name="connsiteY28" fmla="*/ 341778 h 2333807"/>
              <a:gd name="connsiteX29" fmla="*/ 1992029 w 2333806"/>
              <a:gd name="connsiteY29" fmla="*/ 473115 h 2333807"/>
              <a:gd name="connsiteX30" fmla="*/ 1913780 w 2333806"/>
              <a:gd name="connsiteY30" fmla="*/ 551364 h 2333807"/>
              <a:gd name="connsiteX31" fmla="*/ 1916033 w 2333806"/>
              <a:gd name="connsiteY31" fmla="*/ 553858 h 2333807"/>
              <a:gd name="connsiteX32" fmla="*/ 2022478 w 2333806"/>
              <a:gd name="connsiteY32" fmla="*/ 714512 h 2333807"/>
              <a:gd name="connsiteX33" fmla="*/ 2025039 w 2333806"/>
              <a:gd name="connsiteY33" fmla="*/ 720032 h 2333807"/>
              <a:gd name="connsiteX34" fmla="*/ 2127941 w 2333806"/>
              <a:gd name="connsiteY34" fmla="*/ 678457 h 2333807"/>
              <a:gd name="connsiteX35" fmla="*/ 2248838 w 2333806"/>
              <a:gd name="connsiteY35" fmla="*/ 729774 h 2333807"/>
              <a:gd name="connsiteX36" fmla="*/ 2197520 w 2333806"/>
              <a:gd name="connsiteY36" fmla="*/ 850670 h 2333807"/>
              <a:gd name="connsiteX37" fmla="*/ 2094618 w 2333806"/>
              <a:gd name="connsiteY37" fmla="*/ 892245 h 2333807"/>
              <a:gd name="connsiteX38" fmla="*/ 2096610 w 2333806"/>
              <a:gd name="connsiteY38" fmla="*/ 897994 h 2333807"/>
              <a:gd name="connsiteX39" fmla="*/ 2119008 w 2333806"/>
              <a:gd name="connsiteY39" fmla="*/ 992578 h 2333807"/>
              <a:gd name="connsiteX40" fmla="*/ 2129847 w 2333806"/>
              <a:gd name="connsiteY40" fmla="*/ 1074035 h 2333807"/>
              <a:gd name="connsiteX41" fmla="*/ 2240937 w 2333806"/>
              <a:gd name="connsiteY41" fmla="*/ 1074035 h 2333807"/>
              <a:gd name="connsiteX42" fmla="*/ 2333806 w 2333806"/>
              <a:gd name="connsiteY42" fmla="*/ 1166904 h 2333807"/>
              <a:gd name="connsiteX43" fmla="*/ 2240937 w 2333806"/>
              <a:gd name="connsiteY43" fmla="*/ 1259773 h 2333807"/>
              <a:gd name="connsiteX44" fmla="*/ 2129724 w 2333806"/>
              <a:gd name="connsiteY44" fmla="*/ 1259773 h 2333807"/>
              <a:gd name="connsiteX45" fmla="*/ 2128680 w 2333806"/>
              <a:gd name="connsiteY45" fmla="*/ 1275829 h 2333807"/>
              <a:gd name="connsiteX46" fmla="*/ 2113625 w 2333806"/>
              <a:gd name="connsiteY46" fmla="*/ 1367968 h 2333807"/>
              <a:gd name="connsiteX47" fmla="*/ 2085805 w 2333806"/>
              <a:gd name="connsiteY47" fmla="*/ 1456066 h 2333807"/>
              <a:gd name="connsiteX48" fmla="*/ 2191844 w 2333806"/>
              <a:gd name="connsiteY48" fmla="*/ 1501076 h 2333807"/>
              <a:gd name="connsiteX49" fmla="*/ 2241043 w 2333806"/>
              <a:gd name="connsiteY49" fmla="*/ 1622849 h 2333807"/>
              <a:gd name="connsiteX50" fmla="*/ 2119270 w 2333806"/>
              <a:gd name="connsiteY50" fmla="*/ 1672049 h 2333807"/>
              <a:gd name="connsiteX51" fmla="*/ 2013232 w 2333806"/>
              <a:gd name="connsiteY51" fmla="*/ 1627038 h 2333807"/>
              <a:gd name="connsiteX52" fmla="*/ 1969186 w 2333806"/>
              <a:gd name="connsiteY52" fmla="*/ 1708247 h 2333807"/>
              <a:gd name="connsiteX53" fmla="*/ 1913814 w 2333806"/>
              <a:gd name="connsiteY53" fmla="*/ 1782478 h 2333807"/>
              <a:gd name="connsiteX54" fmla="*/ 1992028 w 2333806"/>
              <a:gd name="connsiteY54" fmla="*/ 1860693 h 2333807"/>
              <a:gd name="connsiteX55" fmla="*/ 1992028 w 2333806"/>
              <a:gd name="connsiteY55" fmla="*/ 1992030 h 2333807"/>
              <a:gd name="connsiteX56" fmla="*/ 1860691 w 2333806"/>
              <a:gd name="connsiteY56" fmla="*/ 1992030 h 2333807"/>
              <a:gd name="connsiteX57" fmla="*/ 1782442 w 2333806"/>
              <a:gd name="connsiteY57" fmla="*/ 1913780 h 2333807"/>
              <a:gd name="connsiteX58" fmla="*/ 1779948 w 2333806"/>
              <a:gd name="connsiteY58" fmla="*/ 1916034 h 2333807"/>
              <a:gd name="connsiteX59" fmla="*/ 1619295 w 2333806"/>
              <a:gd name="connsiteY59" fmla="*/ 2022478 h 2333807"/>
              <a:gd name="connsiteX60" fmla="*/ 1613774 w 2333806"/>
              <a:gd name="connsiteY60" fmla="*/ 2025039 h 2333807"/>
              <a:gd name="connsiteX61" fmla="*/ 1655350 w 2333806"/>
              <a:gd name="connsiteY61" fmla="*/ 2127942 h 2333807"/>
              <a:gd name="connsiteX62" fmla="*/ 1604032 w 2333806"/>
              <a:gd name="connsiteY62" fmla="*/ 2248838 h 2333807"/>
              <a:gd name="connsiteX63" fmla="*/ 1483136 w 2333806"/>
              <a:gd name="connsiteY63" fmla="*/ 2197521 h 2333807"/>
              <a:gd name="connsiteX64" fmla="*/ 1441561 w 2333806"/>
              <a:gd name="connsiteY64" fmla="*/ 2094618 h 2333807"/>
              <a:gd name="connsiteX65" fmla="*/ 1435812 w 2333806"/>
              <a:gd name="connsiteY65" fmla="*/ 2096610 h 2333807"/>
              <a:gd name="connsiteX66" fmla="*/ 1341228 w 2333806"/>
              <a:gd name="connsiteY66" fmla="*/ 2119008 h 2333807"/>
              <a:gd name="connsiteX67" fmla="*/ 1259772 w 2333806"/>
              <a:gd name="connsiteY67" fmla="*/ 2129848 h 2333807"/>
              <a:gd name="connsiteX68" fmla="*/ 1259772 w 2333806"/>
              <a:gd name="connsiteY68" fmla="*/ 2240938 h 2333807"/>
              <a:gd name="connsiteX69" fmla="*/ 1166903 w 2333806"/>
              <a:gd name="connsiteY69" fmla="*/ 2333807 h 2333807"/>
              <a:gd name="connsiteX70" fmla="*/ 1074033 w 2333806"/>
              <a:gd name="connsiteY70" fmla="*/ 2240938 h 2333807"/>
              <a:gd name="connsiteX71" fmla="*/ 1074034 w 2333806"/>
              <a:gd name="connsiteY71" fmla="*/ 2129724 h 2333807"/>
              <a:gd name="connsiteX72" fmla="*/ 1057977 w 2333806"/>
              <a:gd name="connsiteY72" fmla="*/ 2128680 h 2333807"/>
              <a:gd name="connsiteX73" fmla="*/ 965838 w 2333806"/>
              <a:gd name="connsiteY73" fmla="*/ 2113626 h 2333807"/>
              <a:gd name="connsiteX74" fmla="*/ 877740 w 2333806"/>
              <a:gd name="connsiteY74" fmla="*/ 2085806 h 2333807"/>
              <a:gd name="connsiteX75" fmla="*/ 832730 w 2333806"/>
              <a:gd name="connsiteY75" fmla="*/ 2191844 h 2333807"/>
              <a:gd name="connsiteX76" fmla="*/ 710957 w 2333806"/>
              <a:gd name="connsiteY76" fmla="*/ 2241044 h 2333807"/>
              <a:gd name="connsiteX77" fmla="*/ 661757 w 2333806"/>
              <a:gd name="connsiteY77" fmla="*/ 2119271 h 2333807"/>
              <a:gd name="connsiteX78" fmla="*/ 706768 w 2333806"/>
              <a:gd name="connsiteY78" fmla="*/ 2013232 h 2333807"/>
              <a:gd name="connsiteX79" fmla="*/ 625560 w 2333806"/>
              <a:gd name="connsiteY79" fmla="*/ 1969186 h 2333807"/>
              <a:gd name="connsiteX80" fmla="*/ 551328 w 2333806"/>
              <a:gd name="connsiteY80" fmla="*/ 1913814 h 2333807"/>
              <a:gd name="connsiteX81" fmla="*/ 473114 w 2333806"/>
              <a:gd name="connsiteY81" fmla="*/ 1992029 h 2333807"/>
              <a:gd name="connsiteX82" fmla="*/ 341776 w 2333806"/>
              <a:gd name="connsiteY82" fmla="*/ 1992029 h 2333807"/>
              <a:gd name="connsiteX83" fmla="*/ 341777 w 2333806"/>
              <a:gd name="connsiteY83" fmla="*/ 1860692 h 2333807"/>
              <a:gd name="connsiteX84" fmla="*/ 420027 w 2333806"/>
              <a:gd name="connsiteY84" fmla="*/ 1782443 h 2333807"/>
              <a:gd name="connsiteX85" fmla="*/ 417773 w 2333806"/>
              <a:gd name="connsiteY85" fmla="*/ 1779948 h 2333807"/>
              <a:gd name="connsiteX86" fmla="*/ 311328 w 2333806"/>
              <a:gd name="connsiteY86" fmla="*/ 1619294 h 2333807"/>
              <a:gd name="connsiteX87" fmla="*/ 308767 w 2333806"/>
              <a:gd name="connsiteY87" fmla="*/ 1613775 h 2333807"/>
              <a:gd name="connsiteX88" fmla="*/ 205864 w 2333806"/>
              <a:gd name="connsiteY88" fmla="*/ 1655350 h 2333807"/>
              <a:gd name="connsiteX89" fmla="*/ 84968 w 2333806"/>
              <a:gd name="connsiteY89" fmla="*/ 1604033 h 2333807"/>
              <a:gd name="connsiteX90" fmla="*/ 136285 w 2333806"/>
              <a:gd name="connsiteY90" fmla="*/ 1483137 h 2333807"/>
              <a:gd name="connsiteX91" fmla="*/ 239189 w 2333806"/>
              <a:gd name="connsiteY91" fmla="*/ 1441562 h 2333807"/>
              <a:gd name="connsiteX92" fmla="*/ 237197 w 2333806"/>
              <a:gd name="connsiteY92" fmla="*/ 1435813 h 2333807"/>
              <a:gd name="connsiteX93" fmla="*/ 214799 w 2333806"/>
              <a:gd name="connsiteY93" fmla="*/ 1341228 h 2333807"/>
              <a:gd name="connsiteX94" fmla="*/ 203960 w 2333806"/>
              <a:gd name="connsiteY94" fmla="*/ 1259772 h 2333807"/>
              <a:gd name="connsiteX95" fmla="*/ 92868 w 2333806"/>
              <a:gd name="connsiteY95" fmla="*/ 1259772 h 2333807"/>
              <a:gd name="connsiteX96" fmla="*/ 0 w 2333806"/>
              <a:gd name="connsiteY96" fmla="*/ 1166903 h 2333807"/>
              <a:gd name="connsiteX97" fmla="*/ 56720 w 2333806"/>
              <a:gd name="connsiteY97" fmla="*/ 1081333 h 2333807"/>
              <a:gd name="connsiteX98" fmla="*/ 92869 w 2333806"/>
              <a:gd name="connsiteY98" fmla="*/ 1074034 h 2333807"/>
              <a:gd name="connsiteX99" fmla="*/ 204083 w 2333806"/>
              <a:gd name="connsiteY99" fmla="*/ 1074034 h 2333807"/>
              <a:gd name="connsiteX100" fmla="*/ 205127 w 2333806"/>
              <a:gd name="connsiteY100" fmla="*/ 1057977 h 2333807"/>
              <a:gd name="connsiteX101" fmla="*/ 220181 w 2333806"/>
              <a:gd name="connsiteY101" fmla="*/ 965838 h 2333807"/>
              <a:gd name="connsiteX102" fmla="*/ 248000 w 2333806"/>
              <a:gd name="connsiteY102" fmla="*/ 877741 h 2333807"/>
              <a:gd name="connsiteX103" fmla="*/ 141962 w 2333806"/>
              <a:gd name="connsiteY103" fmla="*/ 832731 h 2333807"/>
              <a:gd name="connsiteX104" fmla="*/ 92762 w 2333806"/>
              <a:gd name="connsiteY104" fmla="*/ 710958 h 2333807"/>
              <a:gd name="connsiteX105" fmla="*/ 143460 w 2333806"/>
              <a:gd name="connsiteY105" fmla="*/ 661138 h 2333807"/>
              <a:gd name="connsiteX106" fmla="*/ 214536 w 2333806"/>
              <a:gd name="connsiteY106" fmla="*/ 661758 h 2333807"/>
              <a:gd name="connsiteX107" fmla="*/ 320574 w 2333806"/>
              <a:gd name="connsiteY107" fmla="*/ 706769 h 2333807"/>
              <a:gd name="connsiteX108" fmla="*/ 364620 w 2333806"/>
              <a:gd name="connsiteY108" fmla="*/ 625560 h 2333807"/>
              <a:gd name="connsiteX109" fmla="*/ 419993 w 2333806"/>
              <a:gd name="connsiteY109" fmla="*/ 551329 h 2333807"/>
              <a:gd name="connsiteX110" fmla="*/ 341778 w 2333806"/>
              <a:gd name="connsiteY110" fmla="*/ 473114 h 2333807"/>
              <a:gd name="connsiteX111" fmla="*/ 341777 w 2333806"/>
              <a:gd name="connsiteY111" fmla="*/ 341777 h 2333807"/>
              <a:gd name="connsiteX112" fmla="*/ 372499 w 2333806"/>
              <a:gd name="connsiteY112" fmla="*/ 321377 h 2333807"/>
              <a:gd name="connsiteX113" fmla="*/ 473114 w 2333806"/>
              <a:gd name="connsiteY113" fmla="*/ 341777 h 2333807"/>
              <a:gd name="connsiteX114" fmla="*/ 551363 w 2333806"/>
              <a:gd name="connsiteY114" fmla="*/ 420027 h 2333807"/>
              <a:gd name="connsiteX115" fmla="*/ 553858 w 2333806"/>
              <a:gd name="connsiteY115" fmla="*/ 417773 h 2333807"/>
              <a:gd name="connsiteX116" fmla="*/ 714512 w 2333806"/>
              <a:gd name="connsiteY116" fmla="*/ 311329 h 2333807"/>
              <a:gd name="connsiteX117" fmla="*/ 720031 w 2333806"/>
              <a:gd name="connsiteY117" fmla="*/ 308768 h 2333807"/>
              <a:gd name="connsiteX118" fmla="*/ 678456 w 2333806"/>
              <a:gd name="connsiteY118" fmla="*/ 205865 h 2333807"/>
              <a:gd name="connsiteX119" fmla="*/ 729773 w 2333806"/>
              <a:gd name="connsiteY119" fmla="*/ 84969 h 233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2333806" h="2333807">
                <a:moveTo>
                  <a:pt x="885717" y="470942"/>
                </a:moveTo>
                <a:cubicBezTo>
                  <a:pt x="501348" y="626237"/>
                  <a:pt x="315647" y="1063721"/>
                  <a:pt x="470942" y="1448090"/>
                </a:cubicBezTo>
                <a:cubicBezTo>
                  <a:pt x="626237" y="1832458"/>
                  <a:pt x="1063721" y="2018159"/>
                  <a:pt x="1448090" y="1862864"/>
                </a:cubicBezTo>
                <a:cubicBezTo>
                  <a:pt x="1832458" y="1707569"/>
                  <a:pt x="2018159" y="1270086"/>
                  <a:pt x="1862864" y="885717"/>
                </a:cubicBezTo>
                <a:cubicBezTo>
                  <a:pt x="1707569" y="501348"/>
                  <a:pt x="1270085" y="315647"/>
                  <a:pt x="885717" y="470942"/>
                </a:cubicBezTo>
                <a:close/>
                <a:moveTo>
                  <a:pt x="729773" y="84969"/>
                </a:moveTo>
                <a:cubicBezTo>
                  <a:pt x="777329" y="65755"/>
                  <a:pt x="831456" y="88731"/>
                  <a:pt x="850669" y="136286"/>
                </a:cubicBezTo>
                <a:lnTo>
                  <a:pt x="892245" y="239189"/>
                </a:lnTo>
                <a:lnTo>
                  <a:pt x="897994" y="237197"/>
                </a:lnTo>
                <a:cubicBezTo>
                  <a:pt x="929395" y="228074"/>
                  <a:pt x="960959" y="220622"/>
                  <a:pt x="992578" y="214799"/>
                </a:cubicBezTo>
                <a:lnTo>
                  <a:pt x="1074034" y="203959"/>
                </a:lnTo>
                <a:lnTo>
                  <a:pt x="1074034" y="92869"/>
                </a:lnTo>
                <a:cubicBezTo>
                  <a:pt x="1074034" y="54401"/>
                  <a:pt x="1097422" y="21396"/>
                  <a:pt x="1130754" y="7298"/>
                </a:cubicBezTo>
                <a:cubicBezTo>
                  <a:pt x="1141865" y="2599"/>
                  <a:pt x="1154080" y="0"/>
                  <a:pt x="1166903" y="0"/>
                </a:cubicBezTo>
                <a:cubicBezTo>
                  <a:pt x="1218193" y="0"/>
                  <a:pt x="1259772" y="41579"/>
                  <a:pt x="1259772" y="92869"/>
                </a:cubicBezTo>
                <a:lnTo>
                  <a:pt x="1259772" y="204083"/>
                </a:lnTo>
                <a:lnTo>
                  <a:pt x="1275829" y="205127"/>
                </a:lnTo>
                <a:cubicBezTo>
                  <a:pt x="1306838" y="208667"/>
                  <a:pt x="1337586" y="213699"/>
                  <a:pt x="1367969" y="220181"/>
                </a:cubicBezTo>
                <a:lnTo>
                  <a:pt x="1456065" y="248001"/>
                </a:lnTo>
                <a:lnTo>
                  <a:pt x="1501076" y="141963"/>
                </a:lnTo>
                <a:cubicBezTo>
                  <a:pt x="1511096" y="118356"/>
                  <a:pt x="1529736" y="101047"/>
                  <a:pt x="1551773" y="92143"/>
                </a:cubicBezTo>
                <a:cubicBezTo>
                  <a:pt x="1573809" y="83240"/>
                  <a:pt x="1599243" y="82743"/>
                  <a:pt x="1622849" y="92763"/>
                </a:cubicBezTo>
                <a:cubicBezTo>
                  <a:pt x="1670062" y="112804"/>
                  <a:pt x="1692089" y="167324"/>
                  <a:pt x="1672048" y="214537"/>
                </a:cubicBezTo>
                <a:lnTo>
                  <a:pt x="1627038" y="320574"/>
                </a:lnTo>
                <a:lnTo>
                  <a:pt x="1708247" y="364621"/>
                </a:lnTo>
                <a:lnTo>
                  <a:pt x="1782477" y="419993"/>
                </a:lnTo>
                <a:lnTo>
                  <a:pt x="1860692" y="341778"/>
                </a:lnTo>
                <a:cubicBezTo>
                  <a:pt x="1869759" y="332712"/>
                  <a:pt x="1880234" y="325911"/>
                  <a:pt x="1891414" y="321378"/>
                </a:cubicBezTo>
                <a:cubicBezTo>
                  <a:pt x="1924952" y="307777"/>
                  <a:pt x="1964828" y="314578"/>
                  <a:pt x="1992029" y="341778"/>
                </a:cubicBezTo>
                <a:cubicBezTo>
                  <a:pt x="2028296" y="378046"/>
                  <a:pt x="2028297" y="436847"/>
                  <a:pt x="1992029" y="473115"/>
                </a:cubicBezTo>
                <a:lnTo>
                  <a:pt x="1913780" y="551364"/>
                </a:lnTo>
                <a:lnTo>
                  <a:pt x="1916033" y="553858"/>
                </a:lnTo>
                <a:cubicBezTo>
                  <a:pt x="1956215" y="602989"/>
                  <a:pt x="1991978" y="656660"/>
                  <a:pt x="2022478" y="714512"/>
                </a:cubicBezTo>
                <a:lnTo>
                  <a:pt x="2025039" y="720032"/>
                </a:lnTo>
                <a:lnTo>
                  <a:pt x="2127941" y="678457"/>
                </a:lnTo>
                <a:cubicBezTo>
                  <a:pt x="2175496" y="659243"/>
                  <a:pt x="2229624" y="682219"/>
                  <a:pt x="2248838" y="729774"/>
                </a:cubicBezTo>
                <a:cubicBezTo>
                  <a:pt x="2268052" y="777329"/>
                  <a:pt x="2245075" y="831457"/>
                  <a:pt x="2197520" y="850670"/>
                </a:cubicBezTo>
                <a:lnTo>
                  <a:pt x="2094618" y="892245"/>
                </a:lnTo>
                <a:lnTo>
                  <a:pt x="2096610" y="897994"/>
                </a:lnTo>
                <a:cubicBezTo>
                  <a:pt x="2105733" y="929395"/>
                  <a:pt x="2113185" y="960958"/>
                  <a:pt x="2119008" y="992578"/>
                </a:cubicBezTo>
                <a:lnTo>
                  <a:pt x="2129847" y="1074035"/>
                </a:lnTo>
                <a:lnTo>
                  <a:pt x="2240937" y="1074035"/>
                </a:lnTo>
                <a:cubicBezTo>
                  <a:pt x="2292227" y="1074035"/>
                  <a:pt x="2333806" y="1115614"/>
                  <a:pt x="2333806" y="1166904"/>
                </a:cubicBezTo>
                <a:cubicBezTo>
                  <a:pt x="2333806" y="1218194"/>
                  <a:pt x="2292227" y="1259773"/>
                  <a:pt x="2240937" y="1259773"/>
                </a:cubicBezTo>
                <a:lnTo>
                  <a:pt x="2129724" y="1259773"/>
                </a:lnTo>
                <a:lnTo>
                  <a:pt x="2128680" y="1275829"/>
                </a:lnTo>
                <a:cubicBezTo>
                  <a:pt x="2125140" y="1306838"/>
                  <a:pt x="2120107" y="1337586"/>
                  <a:pt x="2113625" y="1367968"/>
                </a:cubicBezTo>
                <a:lnTo>
                  <a:pt x="2085805" y="1456066"/>
                </a:lnTo>
                <a:lnTo>
                  <a:pt x="2191844" y="1501076"/>
                </a:lnTo>
                <a:cubicBezTo>
                  <a:pt x="2239056" y="1521117"/>
                  <a:pt x="2261084" y="1575637"/>
                  <a:pt x="2241043" y="1622849"/>
                </a:cubicBezTo>
                <a:cubicBezTo>
                  <a:pt x="2221002" y="1670062"/>
                  <a:pt x="2166483" y="1692089"/>
                  <a:pt x="2119270" y="1672049"/>
                </a:cubicBezTo>
                <a:lnTo>
                  <a:pt x="2013232" y="1627038"/>
                </a:lnTo>
                <a:lnTo>
                  <a:pt x="1969186" y="1708247"/>
                </a:lnTo>
                <a:lnTo>
                  <a:pt x="1913814" y="1782478"/>
                </a:lnTo>
                <a:lnTo>
                  <a:pt x="1992028" y="1860693"/>
                </a:lnTo>
                <a:cubicBezTo>
                  <a:pt x="2028296" y="1896960"/>
                  <a:pt x="2028295" y="1955762"/>
                  <a:pt x="1992028" y="1992030"/>
                </a:cubicBezTo>
                <a:cubicBezTo>
                  <a:pt x="1955761" y="2028297"/>
                  <a:pt x="1896959" y="2028297"/>
                  <a:pt x="1860691" y="1992030"/>
                </a:cubicBezTo>
                <a:lnTo>
                  <a:pt x="1782442" y="1913780"/>
                </a:lnTo>
                <a:lnTo>
                  <a:pt x="1779948" y="1916034"/>
                </a:lnTo>
                <a:cubicBezTo>
                  <a:pt x="1730818" y="1956215"/>
                  <a:pt x="1677146" y="1991978"/>
                  <a:pt x="1619295" y="2022478"/>
                </a:cubicBezTo>
                <a:lnTo>
                  <a:pt x="1613774" y="2025039"/>
                </a:lnTo>
                <a:lnTo>
                  <a:pt x="1655350" y="2127942"/>
                </a:lnTo>
                <a:cubicBezTo>
                  <a:pt x="1674563" y="2175498"/>
                  <a:pt x="1651588" y="2229625"/>
                  <a:pt x="1604032" y="2248838"/>
                </a:cubicBezTo>
                <a:cubicBezTo>
                  <a:pt x="1556477" y="2268052"/>
                  <a:pt x="1502350" y="2245076"/>
                  <a:pt x="1483136" y="2197521"/>
                </a:cubicBezTo>
                <a:lnTo>
                  <a:pt x="1441561" y="2094618"/>
                </a:lnTo>
                <a:lnTo>
                  <a:pt x="1435812" y="2096610"/>
                </a:lnTo>
                <a:cubicBezTo>
                  <a:pt x="1404411" y="2105733"/>
                  <a:pt x="1372847" y="2113184"/>
                  <a:pt x="1341228" y="2119008"/>
                </a:cubicBezTo>
                <a:lnTo>
                  <a:pt x="1259772" y="2129848"/>
                </a:lnTo>
                <a:lnTo>
                  <a:pt x="1259772" y="2240938"/>
                </a:lnTo>
                <a:cubicBezTo>
                  <a:pt x="1259772" y="2292228"/>
                  <a:pt x="1218193" y="2333807"/>
                  <a:pt x="1166903" y="2333807"/>
                </a:cubicBezTo>
                <a:cubicBezTo>
                  <a:pt x="1115612" y="2333807"/>
                  <a:pt x="1074034" y="2292228"/>
                  <a:pt x="1074033" y="2240938"/>
                </a:cubicBezTo>
                <a:lnTo>
                  <a:pt x="1074034" y="2129724"/>
                </a:lnTo>
                <a:lnTo>
                  <a:pt x="1057977" y="2128680"/>
                </a:lnTo>
                <a:cubicBezTo>
                  <a:pt x="1026969" y="2125140"/>
                  <a:pt x="996220" y="2120107"/>
                  <a:pt x="965838" y="2113626"/>
                </a:cubicBezTo>
                <a:lnTo>
                  <a:pt x="877740" y="2085806"/>
                </a:lnTo>
                <a:lnTo>
                  <a:pt x="832730" y="2191844"/>
                </a:lnTo>
                <a:cubicBezTo>
                  <a:pt x="812689" y="2239057"/>
                  <a:pt x="758169" y="2261084"/>
                  <a:pt x="710957" y="2241044"/>
                </a:cubicBezTo>
                <a:cubicBezTo>
                  <a:pt x="663744" y="2221003"/>
                  <a:pt x="641716" y="2166483"/>
                  <a:pt x="661757" y="2119271"/>
                </a:cubicBezTo>
                <a:lnTo>
                  <a:pt x="706768" y="2013232"/>
                </a:lnTo>
                <a:lnTo>
                  <a:pt x="625560" y="1969186"/>
                </a:lnTo>
                <a:lnTo>
                  <a:pt x="551328" y="1913814"/>
                </a:lnTo>
                <a:lnTo>
                  <a:pt x="473114" y="1992029"/>
                </a:lnTo>
                <a:cubicBezTo>
                  <a:pt x="436846" y="2028296"/>
                  <a:pt x="378044" y="2028296"/>
                  <a:pt x="341776" y="1992029"/>
                </a:cubicBezTo>
                <a:cubicBezTo>
                  <a:pt x="305509" y="1955761"/>
                  <a:pt x="305509" y="1896960"/>
                  <a:pt x="341777" y="1860692"/>
                </a:cubicBezTo>
                <a:lnTo>
                  <a:pt x="420027" y="1782443"/>
                </a:lnTo>
                <a:lnTo>
                  <a:pt x="417773" y="1779948"/>
                </a:lnTo>
                <a:cubicBezTo>
                  <a:pt x="377592" y="1730818"/>
                  <a:pt x="341829" y="1677147"/>
                  <a:pt x="311328" y="1619294"/>
                </a:cubicBezTo>
                <a:lnTo>
                  <a:pt x="308767" y="1613775"/>
                </a:lnTo>
                <a:lnTo>
                  <a:pt x="205864" y="1655350"/>
                </a:lnTo>
                <a:cubicBezTo>
                  <a:pt x="158308" y="1674564"/>
                  <a:pt x="104182" y="1651588"/>
                  <a:pt x="84968" y="1604033"/>
                </a:cubicBezTo>
                <a:cubicBezTo>
                  <a:pt x="65755" y="1556478"/>
                  <a:pt x="88730" y="1502351"/>
                  <a:pt x="136285" y="1483137"/>
                </a:cubicBezTo>
                <a:lnTo>
                  <a:pt x="239189" y="1441562"/>
                </a:lnTo>
                <a:lnTo>
                  <a:pt x="237197" y="1435813"/>
                </a:lnTo>
                <a:cubicBezTo>
                  <a:pt x="228073" y="1404411"/>
                  <a:pt x="220622" y="1372848"/>
                  <a:pt x="214799" y="1341228"/>
                </a:cubicBezTo>
                <a:lnTo>
                  <a:pt x="203960" y="1259772"/>
                </a:lnTo>
                <a:lnTo>
                  <a:pt x="92868" y="1259772"/>
                </a:lnTo>
                <a:cubicBezTo>
                  <a:pt x="41579" y="1259772"/>
                  <a:pt x="-1" y="1218193"/>
                  <a:pt x="0" y="1166903"/>
                </a:cubicBezTo>
                <a:cubicBezTo>
                  <a:pt x="-1" y="1128436"/>
                  <a:pt x="23388" y="1095431"/>
                  <a:pt x="56720" y="1081333"/>
                </a:cubicBezTo>
                <a:cubicBezTo>
                  <a:pt x="67830" y="1076633"/>
                  <a:pt x="80046" y="1074034"/>
                  <a:pt x="92869" y="1074034"/>
                </a:cubicBezTo>
                <a:lnTo>
                  <a:pt x="204083" y="1074034"/>
                </a:lnTo>
                <a:lnTo>
                  <a:pt x="205127" y="1057977"/>
                </a:lnTo>
                <a:cubicBezTo>
                  <a:pt x="208667" y="1026969"/>
                  <a:pt x="213700" y="996221"/>
                  <a:pt x="220181" y="965838"/>
                </a:cubicBezTo>
                <a:lnTo>
                  <a:pt x="248000" y="877741"/>
                </a:lnTo>
                <a:lnTo>
                  <a:pt x="141962" y="832731"/>
                </a:lnTo>
                <a:cubicBezTo>
                  <a:pt x="94749" y="812690"/>
                  <a:pt x="72722" y="758170"/>
                  <a:pt x="92762" y="710958"/>
                </a:cubicBezTo>
                <a:cubicBezTo>
                  <a:pt x="102783" y="687351"/>
                  <a:pt x="121423" y="670041"/>
                  <a:pt x="143460" y="661138"/>
                </a:cubicBezTo>
                <a:cubicBezTo>
                  <a:pt x="165496" y="652234"/>
                  <a:pt x="190929" y="651738"/>
                  <a:pt x="214536" y="661758"/>
                </a:cubicBezTo>
                <a:lnTo>
                  <a:pt x="320574" y="706769"/>
                </a:lnTo>
                <a:lnTo>
                  <a:pt x="364620" y="625560"/>
                </a:lnTo>
                <a:lnTo>
                  <a:pt x="419993" y="551329"/>
                </a:lnTo>
                <a:lnTo>
                  <a:pt x="341778" y="473114"/>
                </a:lnTo>
                <a:cubicBezTo>
                  <a:pt x="305510" y="436847"/>
                  <a:pt x="305510" y="378045"/>
                  <a:pt x="341777" y="341777"/>
                </a:cubicBezTo>
                <a:cubicBezTo>
                  <a:pt x="350844" y="332711"/>
                  <a:pt x="361319" y="325910"/>
                  <a:pt x="372499" y="321377"/>
                </a:cubicBezTo>
                <a:cubicBezTo>
                  <a:pt x="406037" y="307776"/>
                  <a:pt x="445913" y="314577"/>
                  <a:pt x="473114" y="341777"/>
                </a:cubicBezTo>
                <a:lnTo>
                  <a:pt x="551363" y="420027"/>
                </a:lnTo>
                <a:lnTo>
                  <a:pt x="553858" y="417773"/>
                </a:lnTo>
                <a:cubicBezTo>
                  <a:pt x="602989" y="377592"/>
                  <a:pt x="656660" y="341829"/>
                  <a:pt x="714512" y="311329"/>
                </a:cubicBezTo>
                <a:lnTo>
                  <a:pt x="720031" y="308768"/>
                </a:lnTo>
                <a:lnTo>
                  <a:pt x="678456" y="205865"/>
                </a:lnTo>
                <a:cubicBezTo>
                  <a:pt x="659242" y="158309"/>
                  <a:pt x="682218" y="104182"/>
                  <a:pt x="729773" y="84969"/>
                </a:cubicBez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sz="6000" kern="0">
              <a:solidFill>
                <a:schemeClr val="accent1"/>
              </a:solidFill>
              <a:latin typeface="Agency FB" panose="020B0503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19" name="http://chn.docer.com/works?userid=25553551                    _15"/>
          <p:cNvSpPr>
            <a:spLocks noEditPoints="1"/>
          </p:cNvSpPr>
          <p:nvPr/>
        </p:nvSpPr>
        <p:spPr bwMode="auto">
          <a:xfrm>
            <a:off x="4477480" y="2821403"/>
            <a:ext cx="398086" cy="400044"/>
          </a:xfrm>
          <a:custGeom>
            <a:avLst/>
            <a:gdLst>
              <a:gd name="T0" fmla="*/ 543 w 1018"/>
              <a:gd name="T1" fmla="*/ 682 h 1018"/>
              <a:gd name="T2" fmla="*/ 671 w 1018"/>
              <a:gd name="T3" fmla="*/ 548 h 1018"/>
              <a:gd name="T4" fmla="*/ 689 w 1018"/>
              <a:gd name="T5" fmla="*/ 324 h 1018"/>
              <a:gd name="T6" fmla="*/ 565 w 1018"/>
              <a:gd name="T7" fmla="*/ 148 h 1018"/>
              <a:gd name="T8" fmla="*/ 462 w 1018"/>
              <a:gd name="T9" fmla="*/ 120 h 1018"/>
              <a:gd name="T10" fmla="*/ 368 w 1018"/>
              <a:gd name="T11" fmla="*/ 142 h 1018"/>
              <a:gd name="T12" fmla="*/ 290 w 1018"/>
              <a:gd name="T13" fmla="*/ 207 h 1018"/>
              <a:gd name="T14" fmla="*/ 223 w 1018"/>
              <a:gd name="T15" fmla="*/ 409 h 1018"/>
              <a:gd name="T16" fmla="*/ 309 w 1018"/>
              <a:gd name="T17" fmla="*/ 634 h 1018"/>
              <a:gd name="T18" fmla="*/ 425 w 1018"/>
              <a:gd name="T19" fmla="*/ 696 h 1018"/>
              <a:gd name="T20" fmla="*/ 513 w 1018"/>
              <a:gd name="T21" fmla="*/ 193 h 1018"/>
              <a:gd name="T22" fmla="*/ 623 w 1018"/>
              <a:gd name="T23" fmla="*/ 321 h 1018"/>
              <a:gd name="T24" fmla="*/ 623 w 1018"/>
              <a:gd name="T25" fmla="*/ 497 h 1018"/>
              <a:gd name="T26" fmla="*/ 513 w 1018"/>
              <a:gd name="T27" fmla="*/ 626 h 1018"/>
              <a:gd name="T28" fmla="*/ 378 w 1018"/>
              <a:gd name="T29" fmla="*/ 609 h 1018"/>
              <a:gd name="T30" fmla="*/ 290 w 1018"/>
              <a:gd name="T31" fmla="*/ 456 h 1018"/>
              <a:gd name="T32" fmla="*/ 316 w 1018"/>
              <a:gd name="T33" fmla="*/ 283 h 1018"/>
              <a:gd name="T34" fmla="*/ 444 w 1018"/>
              <a:gd name="T35" fmla="*/ 184 h 1018"/>
              <a:gd name="T36" fmla="*/ 636 w 1018"/>
              <a:gd name="T37" fmla="*/ 682 h 1018"/>
              <a:gd name="T38" fmla="*/ 644 w 1018"/>
              <a:gd name="T39" fmla="*/ 726 h 1018"/>
              <a:gd name="T40" fmla="*/ 756 w 1018"/>
              <a:gd name="T41" fmla="*/ 755 h 1018"/>
              <a:gd name="T42" fmla="*/ 854 w 1018"/>
              <a:gd name="T43" fmla="*/ 889 h 1018"/>
              <a:gd name="T44" fmla="*/ 844 w 1018"/>
              <a:gd name="T45" fmla="*/ 952 h 1018"/>
              <a:gd name="T46" fmla="*/ 68 w 1018"/>
              <a:gd name="T47" fmla="*/ 943 h 1018"/>
              <a:gd name="T48" fmla="*/ 87 w 1018"/>
              <a:gd name="T49" fmla="*/ 834 h 1018"/>
              <a:gd name="T50" fmla="*/ 221 w 1018"/>
              <a:gd name="T51" fmla="*/ 736 h 1018"/>
              <a:gd name="T52" fmla="*/ 290 w 1018"/>
              <a:gd name="T53" fmla="*/ 712 h 1018"/>
              <a:gd name="T54" fmla="*/ 273 w 1018"/>
              <a:gd name="T55" fmla="*/ 670 h 1018"/>
              <a:gd name="T56" fmla="*/ 184 w 1018"/>
              <a:gd name="T57" fmla="*/ 680 h 1018"/>
              <a:gd name="T58" fmla="*/ 21 w 1018"/>
              <a:gd name="T59" fmla="*/ 827 h 1018"/>
              <a:gd name="T60" fmla="*/ 0 w 1018"/>
              <a:gd name="T61" fmla="*/ 937 h 1018"/>
              <a:gd name="T62" fmla="*/ 39 w 1018"/>
              <a:gd name="T63" fmla="*/ 1003 h 1018"/>
              <a:gd name="T64" fmla="*/ 843 w 1018"/>
              <a:gd name="T65" fmla="*/ 1018 h 1018"/>
              <a:gd name="T66" fmla="*/ 907 w 1018"/>
              <a:gd name="T67" fmla="*/ 978 h 1018"/>
              <a:gd name="T68" fmla="*/ 921 w 1018"/>
              <a:gd name="T69" fmla="*/ 902 h 1018"/>
              <a:gd name="T70" fmla="*/ 846 w 1018"/>
              <a:gd name="T71" fmla="*/ 744 h 1018"/>
              <a:gd name="T72" fmla="*/ 688 w 1018"/>
              <a:gd name="T73" fmla="*/ 669 h 1018"/>
              <a:gd name="T74" fmla="*/ 557 w 1018"/>
              <a:gd name="T75" fmla="*/ 64 h 1018"/>
              <a:gd name="T76" fmla="*/ 681 w 1018"/>
              <a:gd name="T77" fmla="*/ 130 h 1018"/>
              <a:gd name="T78" fmla="*/ 732 w 1018"/>
              <a:gd name="T79" fmla="*/ 290 h 1018"/>
              <a:gd name="T80" fmla="*/ 728 w 1018"/>
              <a:gd name="T81" fmla="*/ 379 h 1018"/>
              <a:gd name="T82" fmla="*/ 765 w 1018"/>
              <a:gd name="T83" fmla="*/ 393 h 1018"/>
              <a:gd name="T84" fmla="*/ 793 w 1018"/>
              <a:gd name="T85" fmla="*/ 331 h 1018"/>
              <a:gd name="T86" fmla="*/ 755 w 1018"/>
              <a:gd name="T87" fmla="*/ 128 h 1018"/>
              <a:gd name="T88" fmla="*/ 628 w 1018"/>
              <a:gd name="T89" fmla="*/ 14 h 1018"/>
              <a:gd name="T90" fmla="*/ 529 w 1018"/>
              <a:gd name="T91" fmla="*/ 2 h 1018"/>
              <a:gd name="T92" fmla="*/ 442 w 1018"/>
              <a:gd name="T93" fmla="*/ 37 h 1018"/>
              <a:gd name="T94" fmla="*/ 450 w 1018"/>
              <a:gd name="T95" fmla="*/ 82 h 1018"/>
              <a:gd name="T96" fmla="*/ 763 w 1018"/>
              <a:gd name="T97" fmla="*/ 540 h 1018"/>
              <a:gd name="T98" fmla="*/ 732 w 1018"/>
              <a:gd name="T99" fmla="*/ 573 h 1018"/>
              <a:gd name="T100" fmla="*/ 763 w 1018"/>
              <a:gd name="T101" fmla="*/ 605 h 1018"/>
              <a:gd name="T102" fmla="*/ 911 w 1018"/>
              <a:gd name="T103" fmla="*/ 678 h 1018"/>
              <a:gd name="T104" fmla="*/ 954 w 1018"/>
              <a:gd name="T105" fmla="*/ 809 h 1018"/>
              <a:gd name="T106" fmla="*/ 963 w 1018"/>
              <a:gd name="T107" fmla="*/ 853 h 1018"/>
              <a:gd name="T108" fmla="*/ 1003 w 1018"/>
              <a:gd name="T109" fmla="*/ 851 h 1018"/>
              <a:gd name="T110" fmla="*/ 1018 w 1018"/>
              <a:gd name="T111" fmla="*/ 803 h 1018"/>
              <a:gd name="T112" fmla="*/ 945 w 1018"/>
              <a:gd name="T113" fmla="*/ 619 h 1018"/>
              <a:gd name="T114" fmla="*/ 803 w 1018"/>
              <a:gd name="T115" fmla="*/ 544 h 10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018" h="1018">
                <a:moveTo>
                  <a:pt x="462" y="700"/>
                </a:moveTo>
                <a:lnTo>
                  <a:pt x="462" y="700"/>
                </a:lnTo>
                <a:lnTo>
                  <a:pt x="474" y="699"/>
                </a:lnTo>
                <a:lnTo>
                  <a:pt x="485" y="698"/>
                </a:lnTo>
                <a:lnTo>
                  <a:pt x="497" y="696"/>
                </a:lnTo>
                <a:lnTo>
                  <a:pt x="509" y="694"/>
                </a:lnTo>
                <a:lnTo>
                  <a:pt x="521" y="691"/>
                </a:lnTo>
                <a:lnTo>
                  <a:pt x="533" y="686"/>
                </a:lnTo>
                <a:lnTo>
                  <a:pt x="543" y="682"/>
                </a:lnTo>
                <a:lnTo>
                  <a:pt x="554" y="677"/>
                </a:lnTo>
                <a:lnTo>
                  <a:pt x="565" y="671"/>
                </a:lnTo>
                <a:lnTo>
                  <a:pt x="576" y="665"/>
                </a:lnTo>
                <a:lnTo>
                  <a:pt x="595" y="650"/>
                </a:lnTo>
                <a:lnTo>
                  <a:pt x="613" y="634"/>
                </a:lnTo>
                <a:lnTo>
                  <a:pt x="630" y="614"/>
                </a:lnTo>
                <a:lnTo>
                  <a:pt x="645" y="594"/>
                </a:lnTo>
                <a:lnTo>
                  <a:pt x="659" y="571"/>
                </a:lnTo>
                <a:lnTo>
                  <a:pt x="671" y="548"/>
                </a:lnTo>
                <a:lnTo>
                  <a:pt x="681" y="522"/>
                </a:lnTo>
                <a:lnTo>
                  <a:pt x="689" y="495"/>
                </a:lnTo>
                <a:lnTo>
                  <a:pt x="695" y="467"/>
                </a:lnTo>
                <a:lnTo>
                  <a:pt x="699" y="439"/>
                </a:lnTo>
                <a:lnTo>
                  <a:pt x="700" y="409"/>
                </a:lnTo>
                <a:lnTo>
                  <a:pt x="700" y="409"/>
                </a:lnTo>
                <a:lnTo>
                  <a:pt x="699" y="379"/>
                </a:lnTo>
                <a:lnTo>
                  <a:pt x="695" y="352"/>
                </a:lnTo>
                <a:lnTo>
                  <a:pt x="689" y="324"/>
                </a:lnTo>
                <a:lnTo>
                  <a:pt x="681" y="297"/>
                </a:lnTo>
                <a:lnTo>
                  <a:pt x="671" y="271"/>
                </a:lnTo>
                <a:lnTo>
                  <a:pt x="659" y="247"/>
                </a:lnTo>
                <a:lnTo>
                  <a:pt x="645" y="225"/>
                </a:lnTo>
                <a:lnTo>
                  <a:pt x="630" y="205"/>
                </a:lnTo>
                <a:lnTo>
                  <a:pt x="613" y="185"/>
                </a:lnTo>
                <a:lnTo>
                  <a:pt x="595" y="169"/>
                </a:lnTo>
                <a:lnTo>
                  <a:pt x="576" y="154"/>
                </a:lnTo>
                <a:lnTo>
                  <a:pt x="565" y="148"/>
                </a:lnTo>
                <a:lnTo>
                  <a:pt x="554" y="142"/>
                </a:lnTo>
                <a:lnTo>
                  <a:pt x="543" y="137"/>
                </a:lnTo>
                <a:lnTo>
                  <a:pt x="533" y="133"/>
                </a:lnTo>
                <a:lnTo>
                  <a:pt x="521" y="128"/>
                </a:lnTo>
                <a:lnTo>
                  <a:pt x="509" y="125"/>
                </a:lnTo>
                <a:lnTo>
                  <a:pt x="497" y="123"/>
                </a:lnTo>
                <a:lnTo>
                  <a:pt x="485" y="121"/>
                </a:lnTo>
                <a:lnTo>
                  <a:pt x="474" y="120"/>
                </a:lnTo>
                <a:lnTo>
                  <a:pt x="462" y="120"/>
                </a:lnTo>
                <a:lnTo>
                  <a:pt x="462" y="120"/>
                </a:lnTo>
                <a:lnTo>
                  <a:pt x="449" y="120"/>
                </a:lnTo>
                <a:lnTo>
                  <a:pt x="437" y="121"/>
                </a:lnTo>
                <a:lnTo>
                  <a:pt x="425" y="123"/>
                </a:lnTo>
                <a:lnTo>
                  <a:pt x="414" y="125"/>
                </a:lnTo>
                <a:lnTo>
                  <a:pt x="402" y="128"/>
                </a:lnTo>
                <a:lnTo>
                  <a:pt x="391" y="132"/>
                </a:lnTo>
                <a:lnTo>
                  <a:pt x="379" y="137"/>
                </a:lnTo>
                <a:lnTo>
                  <a:pt x="368" y="142"/>
                </a:lnTo>
                <a:lnTo>
                  <a:pt x="358" y="148"/>
                </a:lnTo>
                <a:lnTo>
                  <a:pt x="347" y="154"/>
                </a:lnTo>
                <a:lnTo>
                  <a:pt x="337" y="162"/>
                </a:lnTo>
                <a:lnTo>
                  <a:pt x="327" y="169"/>
                </a:lnTo>
                <a:lnTo>
                  <a:pt x="317" y="178"/>
                </a:lnTo>
                <a:lnTo>
                  <a:pt x="308" y="187"/>
                </a:lnTo>
                <a:lnTo>
                  <a:pt x="299" y="197"/>
                </a:lnTo>
                <a:lnTo>
                  <a:pt x="290" y="207"/>
                </a:lnTo>
                <a:lnTo>
                  <a:pt x="290" y="207"/>
                </a:lnTo>
                <a:lnTo>
                  <a:pt x="275" y="228"/>
                </a:lnTo>
                <a:lnTo>
                  <a:pt x="261" y="251"/>
                </a:lnTo>
                <a:lnTo>
                  <a:pt x="249" y="274"/>
                </a:lnTo>
                <a:lnTo>
                  <a:pt x="241" y="300"/>
                </a:lnTo>
                <a:lnTo>
                  <a:pt x="233" y="326"/>
                </a:lnTo>
                <a:lnTo>
                  <a:pt x="227" y="354"/>
                </a:lnTo>
                <a:lnTo>
                  <a:pt x="224" y="382"/>
                </a:lnTo>
                <a:lnTo>
                  <a:pt x="223" y="409"/>
                </a:lnTo>
                <a:lnTo>
                  <a:pt x="223" y="409"/>
                </a:lnTo>
                <a:lnTo>
                  <a:pt x="224" y="439"/>
                </a:lnTo>
                <a:lnTo>
                  <a:pt x="228" y="467"/>
                </a:lnTo>
                <a:lnTo>
                  <a:pt x="233" y="495"/>
                </a:lnTo>
                <a:lnTo>
                  <a:pt x="242" y="522"/>
                </a:lnTo>
                <a:lnTo>
                  <a:pt x="251" y="548"/>
                </a:lnTo>
                <a:lnTo>
                  <a:pt x="263" y="571"/>
                </a:lnTo>
                <a:lnTo>
                  <a:pt x="277" y="594"/>
                </a:lnTo>
                <a:lnTo>
                  <a:pt x="293" y="614"/>
                </a:lnTo>
                <a:lnTo>
                  <a:pt x="309" y="634"/>
                </a:lnTo>
                <a:lnTo>
                  <a:pt x="328" y="650"/>
                </a:lnTo>
                <a:lnTo>
                  <a:pt x="348" y="665"/>
                </a:lnTo>
                <a:lnTo>
                  <a:pt x="358" y="671"/>
                </a:lnTo>
                <a:lnTo>
                  <a:pt x="368" y="677"/>
                </a:lnTo>
                <a:lnTo>
                  <a:pt x="379" y="682"/>
                </a:lnTo>
                <a:lnTo>
                  <a:pt x="391" y="686"/>
                </a:lnTo>
                <a:lnTo>
                  <a:pt x="402" y="691"/>
                </a:lnTo>
                <a:lnTo>
                  <a:pt x="414" y="694"/>
                </a:lnTo>
                <a:lnTo>
                  <a:pt x="425" y="696"/>
                </a:lnTo>
                <a:lnTo>
                  <a:pt x="437" y="698"/>
                </a:lnTo>
                <a:lnTo>
                  <a:pt x="449" y="699"/>
                </a:lnTo>
                <a:lnTo>
                  <a:pt x="462" y="700"/>
                </a:lnTo>
                <a:lnTo>
                  <a:pt x="462" y="700"/>
                </a:lnTo>
                <a:close/>
                <a:moveTo>
                  <a:pt x="462" y="183"/>
                </a:moveTo>
                <a:lnTo>
                  <a:pt x="462" y="183"/>
                </a:lnTo>
                <a:lnTo>
                  <a:pt x="479" y="184"/>
                </a:lnTo>
                <a:lnTo>
                  <a:pt x="496" y="187"/>
                </a:lnTo>
                <a:lnTo>
                  <a:pt x="513" y="193"/>
                </a:lnTo>
                <a:lnTo>
                  <a:pt x="529" y="200"/>
                </a:lnTo>
                <a:lnTo>
                  <a:pt x="544" y="210"/>
                </a:lnTo>
                <a:lnTo>
                  <a:pt x="559" y="222"/>
                </a:lnTo>
                <a:lnTo>
                  <a:pt x="572" y="235"/>
                </a:lnTo>
                <a:lnTo>
                  <a:pt x="585" y="250"/>
                </a:lnTo>
                <a:lnTo>
                  <a:pt x="596" y="266"/>
                </a:lnTo>
                <a:lnTo>
                  <a:pt x="607" y="283"/>
                </a:lnTo>
                <a:lnTo>
                  <a:pt x="615" y="301"/>
                </a:lnTo>
                <a:lnTo>
                  <a:pt x="623" y="321"/>
                </a:lnTo>
                <a:lnTo>
                  <a:pt x="628" y="342"/>
                </a:lnTo>
                <a:lnTo>
                  <a:pt x="632" y="363"/>
                </a:lnTo>
                <a:lnTo>
                  <a:pt x="636" y="386"/>
                </a:lnTo>
                <a:lnTo>
                  <a:pt x="637" y="409"/>
                </a:lnTo>
                <a:lnTo>
                  <a:pt x="637" y="409"/>
                </a:lnTo>
                <a:lnTo>
                  <a:pt x="636" y="433"/>
                </a:lnTo>
                <a:lnTo>
                  <a:pt x="632" y="456"/>
                </a:lnTo>
                <a:lnTo>
                  <a:pt x="628" y="477"/>
                </a:lnTo>
                <a:lnTo>
                  <a:pt x="623" y="497"/>
                </a:lnTo>
                <a:lnTo>
                  <a:pt x="615" y="518"/>
                </a:lnTo>
                <a:lnTo>
                  <a:pt x="607" y="536"/>
                </a:lnTo>
                <a:lnTo>
                  <a:pt x="596" y="553"/>
                </a:lnTo>
                <a:lnTo>
                  <a:pt x="585" y="569"/>
                </a:lnTo>
                <a:lnTo>
                  <a:pt x="572" y="584"/>
                </a:lnTo>
                <a:lnTo>
                  <a:pt x="559" y="597"/>
                </a:lnTo>
                <a:lnTo>
                  <a:pt x="544" y="609"/>
                </a:lnTo>
                <a:lnTo>
                  <a:pt x="529" y="619"/>
                </a:lnTo>
                <a:lnTo>
                  <a:pt x="513" y="626"/>
                </a:lnTo>
                <a:lnTo>
                  <a:pt x="496" y="632"/>
                </a:lnTo>
                <a:lnTo>
                  <a:pt x="479" y="635"/>
                </a:lnTo>
                <a:lnTo>
                  <a:pt x="462" y="636"/>
                </a:lnTo>
                <a:lnTo>
                  <a:pt x="462" y="636"/>
                </a:lnTo>
                <a:lnTo>
                  <a:pt x="444" y="635"/>
                </a:lnTo>
                <a:lnTo>
                  <a:pt x="426" y="632"/>
                </a:lnTo>
                <a:lnTo>
                  <a:pt x="409" y="626"/>
                </a:lnTo>
                <a:lnTo>
                  <a:pt x="393" y="619"/>
                </a:lnTo>
                <a:lnTo>
                  <a:pt x="378" y="609"/>
                </a:lnTo>
                <a:lnTo>
                  <a:pt x="364" y="597"/>
                </a:lnTo>
                <a:lnTo>
                  <a:pt x="350" y="584"/>
                </a:lnTo>
                <a:lnTo>
                  <a:pt x="337" y="569"/>
                </a:lnTo>
                <a:lnTo>
                  <a:pt x="327" y="553"/>
                </a:lnTo>
                <a:lnTo>
                  <a:pt x="316" y="536"/>
                </a:lnTo>
                <a:lnTo>
                  <a:pt x="307" y="518"/>
                </a:lnTo>
                <a:lnTo>
                  <a:pt x="300" y="497"/>
                </a:lnTo>
                <a:lnTo>
                  <a:pt x="294" y="477"/>
                </a:lnTo>
                <a:lnTo>
                  <a:pt x="290" y="456"/>
                </a:lnTo>
                <a:lnTo>
                  <a:pt x="287" y="433"/>
                </a:lnTo>
                <a:lnTo>
                  <a:pt x="287" y="409"/>
                </a:lnTo>
                <a:lnTo>
                  <a:pt x="287" y="409"/>
                </a:lnTo>
                <a:lnTo>
                  <a:pt x="287" y="386"/>
                </a:lnTo>
                <a:lnTo>
                  <a:pt x="290" y="363"/>
                </a:lnTo>
                <a:lnTo>
                  <a:pt x="294" y="342"/>
                </a:lnTo>
                <a:lnTo>
                  <a:pt x="300" y="321"/>
                </a:lnTo>
                <a:lnTo>
                  <a:pt x="307" y="301"/>
                </a:lnTo>
                <a:lnTo>
                  <a:pt x="316" y="283"/>
                </a:lnTo>
                <a:lnTo>
                  <a:pt x="327" y="266"/>
                </a:lnTo>
                <a:lnTo>
                  <a:pt x="337" y="250"/>
                </a:lnTo>
                <a:lnTo>
                  <a:pt x="350" y="235"/>
                </a:lnTo>
                <a:lnTo>
                  <a:pt x="364" y="222"/>
                </a:lnTo>
                <a:lnTo>
                  <a:pt x="378" y="210"/>
                </a:lnTo>
                <a:lnTo>
                  <a:pt x="393" y="200"/>
                </a:lnTo>
                <a:lnTo>
                  <a:pt x="409" y="193"/>
                </a:lnTo>
                <a:lnTo>
                  <a:pt x="426" y="187"/>
                </a:lnTo>
                <a:lnTo>
                  <a:pt x="444" y="184"/>
                </a:lnTo>
                <a:lnTo>
                  <a:pt x="462" y="183"/>
                </a:lnTo>
                <a:lnTo>
                  <a:pt x="462" y="183"/>
                </a:lnTo>
                <a:close/>
                <a:moveTo>
                  <a:pt x="661" y="668"/>
                </a:moveTo>
                <a:lnTo>
                  <a:pt x="661" y="668"/>
                </a:lnTo>
                <a:lnTo>
                  <a:pt x="655" y="668"/>
                </a:lnTo>
                <a:lnTo>
                  <a:pt x="650" y="670"/>
                </a:lnTo>
                <a:lnTo>
                  <a:pt x="644" y="673"/>
                </a:lnTo>
                <a:lnTo>
                  <a:pt x="639" y="678"/>
                </a:lnTo>
                <a:lnTo>
                  <a:pt x="636" y="682"/>
                </a:lnTo>
                <a:lnTo>
                  <a:pt x="632" y="687"/>
                </a:lnTo>
                <a:lnTo>
                  <a:pt x="630" y="694"/>
                </a:lnTo>
                <a:lnTo>
                  <a:pt x="630" y="700"/>
                </a:lnTo>
                <a:lnTo>
                  <a:pt x="630" y="700"/>
                </a:lnTo>
                <a:lnTo>
                  <a:pt x="630" y="706"/>
                </a:lnTo>
                <a:lnTo>
                  <a:pt x="632" y="712"/>
                </a:lnTo>
                <a:lnTo>
                  <a:pt x="636" y="717"/>
                </a:lnTo>
                <a:lnTo>
                  <a:pt x="639" y="722"/>
                </a:lnTo>
                <a:lnTo>
                  <a:pt x="644" y="726"/>
                </a:lnTo>
                <a:lnTo>
                  <a:pt x="650" y="729"/>
                </a:lnTo>
                <a:lnTo>
                  <a:pt x="655" y="731"/>
                </a:lnTo>
                <a:lnTo>
                  <a:pt x="661" y="731"/>
                </a:lnTo>
                <a:lnTo>
                  <a:pt x="661" y="731"/>
                </a:lnTo>
                <a:lnTo>
                  <a:pt x="682" y="732"/>
                </a:lnTo>
                <a:lnTo>
                  <a:pt x="701" y="736"/>
                </a:lnTo>
                <a:lnTo>
                  <a:pt x="720" y="740"/>
                </a:lnTo>
                <a:lnTo>
                  <a:pt x="739" y="747"/>
                </a:lnTo>
                <a:lnTo>
                  <a:pt x="756" y="755"/>
                </a:lnTo>
                <a:lnTo>
                  <a:pt x="772" y="766"/>
                </a:lnTo>
                <a:lnTo>
                  <a:pt x="787" y="776"/>
                </a:lnTo>
                <a:lnTo>
                  <a:pt x="801" y="789"/>
                </a:lnTo>
                <a:lnTo>
                  <a:pt x="814" y="803"/>
                </a:lnTo>
                <a:lnTo>
                  <a:pt x="826" y="818"/>
                </a:lnTo>
                <a:lnTo>
                  <a:pt x="835" y="834"/>
                </a:lnTo>
                <a:lnTo>
                  <a:pt x="844" y="851"/>
                </a:lnTo>
                <a:lnTo>
                  <a:pt x="850" y="870"/>
                </a:lnTo>
                <a:lnTo>
                  <a:pt x="854" y="889"/>
                </a:lnTo>
                <a:lnTo>
                  <a:pt x="858" y="908"/>
                </a:lnTo>
                <a:lnTo>
                  <a:pt x="859" y="929"/>
                </a:lnTo>
                <a:lnTo>
                  <a:pt x="859" y="929"/>
                </a:lnTo>
                <a:lnTo>
                  <a:pt x="859" y="934"/>
                </a:lnTo>
                <a:lnTo>
                  <a:pt x="857" y="938"/>
                </a:lnTo>
                <a:lnTo>
                  <a:pt x="854" y="943"/>
                </a:lnTo>
                <a:lnTo>
                  <a:pt x="851" y="947"/>
                </a:lnTo>
                <a:lnTo>
                  <a:pt x="848" y="950"/>
                </a:lnTo>
                <a:lnTo>
                  <a:pt x="844" y="952"/>
                </a:lnTo>
                <a:lnTo>
                  <a:pt x="838" y="953"/>
                </a:lnTo>
                <a:lnTo>
                  <a:pt x="833" y="954"/>
                </a:lnTo>
                <a:lnTo>
                  <a:pt x="89" y="954"/>
                </a:lnTo>
                <a:lnTo>
                  <a:pt x="89" y="954"/>
                </a:lnTo>
                <a:lnTo>
                  <a:pt x="84" y="953"/>
                </a:lnTo>
                <a:lnTo>
                  <a:pt x="80" y="952"/>
                </a:lnTo>
                <a:lnTo>
                  <a:pt x="76" y="950"/>
                </a:lnTo>
                <a:lnTo>
                  <a:pt x="71" y="947"/>
                </a:lnTo>
                <a:lnTo>
                  <a:pt x="68" y="943"/>
                </a:lnTo>
                <a:lnTo>
                  <a:pt x="66" y="938"/>
                </a:lnTo>
                <a:lnTo>
                  <a:pt x="65" y="934"/>
                </a:lnTo>
                <a:lnTo>
                  <a:pt x="64" y="929"/>
                </a:lnTo>
                <a:lnTo>
                  <a:pt x="64" y="929"/>
                </a:lnTo>
                <a:lnTo>
                  <a:pt x="65" y="908"/>
                </a:lnTo>
                <a:lnTo>
                  <a:pt x="68" y="889"/>
                </a:lnTo>
                <a:lnTo>
                  <a:pt x="72" y="870"/>
                </a:lnTo>
                <a:lnTo>
                  <a:pt x="80" y="851"/>
                </a:lnTo>
                <a:lnTo>
                  <a:pt x="87" y="834"/>
                </a:lnTo>
                <a:lnTo>
                  <a:pt x="98" y="818"/>
                </a:lnTo>
                <a:lnTo>
                  <a:pt x="109" y="803"/>
                </a:lnTo>
                <a:lnTo>
                  <a:pt x="122" y="789"/>
                </a:lnTo>
                <a:lnTo>
                  <a:pt x="136" y="776"/>
                </a:lnTo>
                <a:lnTo>
                  <a:pt x="151" y="766"/>
                </a:lnTo>
                <a:lnTo>
                  <a:pt x="167" y="755"/>
                </a:lnTo>
                <a:lnTo>
                  <a:pt x="184" y="747"/>
                </a:lnTo>
                <a:lnTo>
                  <a:pt x="202" y="740"/>
                </a:lnTo>
                <a:lnTo>
                  <a:pt x="221" y="736"/>
                </a:lnTo>
                <a:lnTo>
                  <a:pt x="241" y="732"/>
                </a:lnTo>
                <a:lnTo>
                  <a:pt x="261" y="731"/>
                </a:lnTo>
                <a:lnTo>
                  <a:pt x="261" y="731"/>
                </a:lnTo>
                <a:lnTo>
                  <a:pt x="268" y="731"/>
                </a:lnTo>
                <a:lnTo>
                  <a:pt x="273" y="729"/>
                </a:lnTo>
                <a:lnTo>
                  <a:pt x="278" y="726"/>
                </a:lnTo>
                <a:lnTo>
                  <a:pt x="284" y="722"/>
                </a:lnTo>
                <a:lnTo>
                  <a:pt x="287" y="717"/>
                </a:lnTo>
                <a:lnTo>
                  <a:pt x="290" y="712"/>
                </a:lnTo>
                <a:lnTo>
                  <a:pt x="292" y="706"/>
                </a:lnTo>
                <a:lnTo>
                  <a:pt x="293" y="700"/>
                </a:lnTo>
                <a:lnTo>
                  <a:pt x="293" y="700"/>
                </a:lnTo>
                <a:lnTo>
                  <a:pt x="292" y="694"/>
                </a:lnTo>
                <a:lnTo>
                  <a:pt x="290" y="687"/>
                </a:lnTo>
                <a:lnTo>
                  <a:pt x="287" y="682"/>
                </a:lnTo>
                <a:lnTo>
                  <a:pt x="284" y="678"/>
                </a:lnTo>
                <a:lnTo>
                  <a:pt x="278" y="673"/>
                </a:lnTo>
                <a:lnTo>
                  <a:pt x="273" y="670"/>
                </a:lnTo>
                <a:lnTo>
                  <a:pt x="268" y="668"/>
                </a:lnTo>
                <a:lnTo>
                  <a:pt x="261" y="668"/>
                </a:lnTo>
                <a:lnTo>
                  <a:pt x="261" y="668"/>
                </a:lnTo>
                <a:lnTo>
                  <a:pt x="247" y="668"/>
                </a:lnTo>
                <a:lnTo>
                  <a:pt x="234" y="669"/>
                </a:lnTo>
                <a:lnTo>
                  <a:pt x="221" y="671"/>
                </a:lnTo>
                <a:lnTo>
                  <a:pt x="209" y="673"/>
                </a:lnTo>
                <a:lnTo>
                  <a:pt x="196" y="677"/>
                </a:lnTo>
                <a:lnTo>
                  <a:pt x="184" y="680"/>
                </a:lnTo>
                <a:lnTo>
                  <a:pt x="159" y="688"/>
                </a:lnTo>
                <a:lnTo>
                  <a:pt x="137" y="699"/>
                </a:lnTo>
                <a:lnTo>
                  <a:pt x="115" y="712"/>
                </a:lnTo>
                <a:lnTo>
                  <a:pt x="95" y="727"/>
                </a:lnTo>
                <a:lnTo>
                  <a:pt x="77" y="744"/>
                </a:lnTo>
                <a:lnTo>
                  <a:pt x="59" y="762"/>
                </a:lnTo>
                <a:lnTo>
                  <a:pt x="44" y="783"/>
                </a:lnTo>
                <a:lnTo>
                  <a:pt x="32" y="804"/>
                </a:lnTo>
                <a:lnTo>
                  <a:pt x="21" y="827"/>
                </a:lnTo>
                <a:lnTo>
                  <a:pt x="12" y="851"/>
                </a:lnTo>
                <a:lnTo>
                  <a:pt x="8" y="863"/>
                </a:lnTo>
                <a:lnTo>
                  <a:pt x="6" y="876"/>
                </a:lnTo>
                <a:lnTo>
                  <a:pt x="4" y="889"/>
                </a:lnTo>
                <a:lnTo>
                  <a:pt x="1" y="902"/>
                </a:lnTo>
                <a:lnTo>
                  <a:pt x="0" y="915"/>
                </a:lnTo>
                <a:lnTo>
                  <a:pt x="0" y="929"/>
                </a:lnTo>
                <a:lnTo>
                  <a:pt x="0" y="929"/>
                </a:lnTo>
                <a:lnTo>
                  <a:pt x="0" y="937"/>
                </a:lnTo>
                <a:lnTo>
                  <a:pt x="3" y="947"/>
                </a:lnTo>
                <a:lnTo>
                  <a:pt x="5" y="956"/>
                </a:lnTo>
                <a:lnTo>
                  <a:pt x="7" y="963"/>
                </a:lnTo>
                <a:lnTo>
                  <a:pt x="11" y="971"/>
                </a:lnTo>
                <a:lnTo>
                  <a:pt x="15" y="978"/>
                </a:lnTo>
                <a:lnTo>
                  <a:pt x="21" y="986"/>
                </a:lnTo>
                <a:lnTo>
                  <a:pt x="26" y="992"/>
                </a:lnTo>
                <a:lnTo>
                  <a:pt x="33" y="997"/>
                </a:lnTo>
                <a:lnTo>
                  <a:pt x="39" y="1003"/>
                </a:lnTo>
                <a:lnTo>
                  <a:pt x="47" y="1007"/>
                </a:lnTo>
                <a:lnTo>
                  <a:pt x="55" y="1010"/>
                </a:lnTo>
                <a:lnTo>
                  <a:pt x="63" y="1014"/>
                </a:lnTo>
                <a:lnTo>
                  <a:pt x="71" y="1016"/>
                </a:lnTo>
                <a:lnTo>
                  <a:pt x="80" y="1018"/>
                </a:lnTo>
                <a:lnTo>
                  <a:pt x="89" y="1018"/>
                </a:lnTo>
                <a:lnTo>
                  <a:pt x="833" y="1018"/>
                </a:lnTo>
                <a:lnTo>
                  <a:pt x="833" y="1018"/>
                </a:lnTo>
                <a:lnTo>
                  <a:pt x="843" y="1018"/>
                </a:lnTo>
                <a:lnTo>
                  <a:pt x="851" y="1016"/>
                </a:lnTo>
                <a:lnTo>
                  <a:pt x="860" y="1014"/>
                </a:lnTo>
                <a:lnTo>
                  <a:pt x="868" y="1010"/>
                </a:lnTo>
                <a:lnTo>
                  <a:pt x="876" y="1007"/>
                </a:lnTo>
                <a:lnTo>
                  <a:pt x="883" y="1003"/>
                </a:lnTo>
                <a:lnTo>
                  <a:pt x="890" y="997"/>
                </a:lnTo>
                <a:lnTo>
                  <a:pt x="896" y="992"/>
                </a:lnTo>
                <a:lnTo>
                  <a:pt x="902" y="986"/>
                </a:lnTo>
                <a:lnTo>
                  <a:pt x="907" y="978"/>
                </a:lnTo>
                <a:lnTo>
                  <a:pt x="911" y="971"/>
                </a:lnTo>
                <a:lnTo>
                  <a:pt x="916" y="963"/>
                </a:lnTo>
                <a:lnTo>
                  <a:pt x="919" y="956"/>
                </a:lnTo>
                <a:lnTo>
                  <a:pt x="921" y="947"/>
                </a:lnTo>
                <a:lnTo>
                  <a:pt x="922" y="937"/>
                </a:lnTo>
                <a:lnTo>
                  <a:pt x="922" y="929"/>
                </a:lnTo>
                <a:lnTo>
                  <a:pt x="922" y="929"/>
                </a:lnTo>
                <a:lnTo>
                  <a:pt x="922" y="915"/>
                </a:lnTo>
                <a:lnTo>
                  <a:pt x="921" y="902"/>
                </a:lnTo>
                <a:lnTo>
                  <a:pt x="920" y="889"/>
                </a:lnTo>
                <a:lnTo>
                  <a:pt x="918" y="876"/>
                </a:lnTo>
                <a:lnTo>
                  <a:pt x="915" y="863"/>
                </a:lnTo>
                <a:lnTo>
                  <a:pt x="911" y="851"/>
                </a:lnTo>
                <a:lnTo>
                  <a:pt x="902" y="827"/>
                </a:lnTo>
                <a:lnTo>
                  <a:pt x="891" y="804"/>
                </a:lnTo>
                <a:lnTo>
                  <a:pt x="878" y="783"/>
                </a:lnTo>
                <a:lnTo>
                  <a:pt x="863" y="762"/>
                </a:lnTo>
                <a:lnTo>
                  <a:pt x="846" y="744"/>
                </a:lnTo>
                <a:lnTo>
                  <a:pt x="828" y="727"/>
                </a:lnTo>
                <a:lnTo>
                  <a:pt x="807" y="712"/>
                </a:lnTo>
                <a:lnTo>
                  <a:pt x="786" y="699"/>
                </a:lnTo>
                <a:lnTo>
                  <a:pt x="763" y="688"/>
                </a:lnTo>
                <a:lnTo>
                  <a:pt x="740" y="680"/>
                </a:lnTo>
                <a:lnTo>
                  <a:pt x="727" y="677"/>
                </a:lnTo>
                <a:lnTo>
                  <a:pt x="714" y="673"/>
                </a:lnTo>
                <a:lnTo>
                  <a:pt x="701" y="671"/>
                </a:lnTo>
                <a:lnTo>
                  <a:pt x="688" y="669"/>
                </a:lnTo>
                <a:lnTo>
                  <a:pt x="675" y="668"/>
                </a:lnTo>
                <a:lnTo>
                  <a:pt x="661" y="668"/>
                </a:lnTo>
                <a:lnTo>
                  <a:pt x="661" y="668"/>
                </a:lnTo>
                <a:close/>
                <a:moveTo>
                  <a:pt x="484" y="84"/>
                </a:moveTo>
                <a:lnTo>
                  <a:pt x="484" y="84"/>
                </a:lnTo>
                <a:lnTo>
                  <a:pt x="501" y="75"/>
                </a:lnTo>
                <a:lnTo>
                  <a:pt x="520" y="68"/>
                </a:lnTo>
                <a:lnTo>
                  <a:pt x="538" y="65"/>
                </a:lnTo>
                <a:lnTo>
                  <a:pt x="557" y="64"/>
                </a:lnTo>
                <a:lnTo>
                  <a:pt x="557" y="64"/>
                </a:lnTo>
                <a:lnTo>
                  <a:pt x="574" y="65"/>
                </a:lnTo>
                <a:lnTo>
                  <a:pt x="592" y="68"/>
                </a:lnTo>
                <a:lnTo>
                  <a:pt x="609" y="74"/>
                </a:lnTo>
                <a:lnTo>
                  <a:pt x="625" y="81"/>
                </a:lnTo>
                <a:lnTo>
                  <a:pt x="640" y="91"/>
                </a:lnTo>
                <a:lnTo>
                  <a:pt x="655" y="103"/>
                </a:lnTo>
                <a:lnTo>
                  <a:pt x="668" y="115"/>
                </a:lnTo>
                <a:lnTo>
                  <a:pt x="681" y="130"/>
                </a:lnTo>
                <a:lnTo>
                  <a:pt x="691" y="147"/>
                </a:lnTo>
                <a:lnTo>
                  <a:pt x="702" y="164"/>
                </a:lnTo>
                <a:lnTo>
                  <a:pt x="711" y="182"/>
                </a:lnTo>
                <a:lnTo>
                  <a:pt x="718" y="202"/>
                </a:lnTo>
                <a:lnTo>
                  <a:pt x="724" y="223"/>
                </a:lnTo>
                <a:lnTo>
                  <a:pt x="728" y="244"/>
                </a:lnTo>
                <a:lnTo>
                  <a:pt x="731" y="267"/>
                </a:lnTo>
                <a:lnTo>
                  <a:pt x="732" y="290"/>
                </a:lnTo>
                <a:lnTo>
                  <a:pt x="732" y="290"/>
                </a:lnTo>
                <a:lnTo>
                  <a:pt x="731" y="306"/>
                </a:lnTo>
                <a:lnTo>
                  <a:pt x="730" y="324"/>
                </a:lnTo>
                <a:lnTo>
                  <a:pt x="728" y="340"/>
                </a:lnTo>
                <a:lnTo>
                  <a:pt x="725" y="356"/>
                </a:lnTo>
                <a:lnTo>
                  <a:pt x="725" y="356"/>
                </a:lnTo>
                <a:lnTo>
                  <a:pt x="724" y="362"/>
                </a:lnTo>
                <a:lnTo>
                  <a:pt x="724" y="369"/>
                </a:lnTo>
                <a:lnTo>
                  <a:pt x="726" y="374"/>
                </a:lnTo>
                <a:lnTo>
                  <a:pt x="728" y="379"/>
                </a:lnTo>
                <a:lnTo>
                  <a:pt x="732" y="385"/>
                </a:lnTo>
                <a:lnTo>
                  <a:pt x="736" y="389"/>
                </a:lnTo>
                <a:lnTo>
                  <a:pt x="742" y="391"/>
                </a:lnTo>
                <a:lnTo>
                  <a:pt x="748" y="393"/>
                </a:lnTo>
                <a:lnTo>
                  <a:pt x="748" y="393"/>
                </a:lnTo>
                <a:lnTo>
                  <a:pt x="756" y="394"/>
                </a:lnTo>
                <a:lnTo>
                  <a:pt x="756" y="394"/>
                </a:lnTo>
                <a:lnTo>
                  <a:pt x="761" y="394"/>
                </a:lnTo>
                <a:lnTo>
                  <a:pt x="765" y="393"/>
                </a:lnTo>
                <a:lnTo>
                  <a:pt x="771" y="391"/>
                </a:lnTo>
                <a:lnTo>
                  <a:pt x="775" y="388"/>
                </a:lnTo>
                <a:lnTo>
                  <a:pt x="778" y="385"/>
                </a:lnTo>
                <a:lnTo>
                  <a:pt x="782" y="380"/>
                </a:lnTo>
                <a:lnTo>
                  <a:pt x="785" y="375"/>
                </a:lnTo>
                <a:lnTo>
                  <a:pt x="786" y="370"/>
                </a:lnTo>
                <a:lnTo>
                  <a:pt x="786" y="370"/>
                </a:lnTo>
                <a:lnTo>
                  <a:pt x="790" y="350"/>
                </a:lnTo>
                <a:lnTo>
                  <a:pt x="793" y="331"/>
                </a:lnTo>
                <a:lnTo>
                  <a:pt x="794" y="311"/>
                </a:lnTo>
                <a:lnTo>
                  <a:pt x="795" y="290"/>
                </a:lnTo>
                <a:lnTo>
                  <a:pt x="795" y="290"/>
                </a:lnTo>
                <a:lnTo>
                  <a:pt x="794" y="260"/>
                </a:lnTo>
                <a:lnTo>
                  <a:pt x="790" y="231"/>
                </a:lnTo>
                <a:lnTo>
                  <a:pt x="785" y="203"/>
                </a:lnTo>
                <a:lnTo>
                  <a:pt x="776" y="178"/>
                </a:lnTo>
                <a:lnTo>
                  <a:pt x="767" y="152"/>
                </a:lnTo>
                <a:lnTo>
                  <a:pt x="755" y="128"/>
                </a:lnTo>
                <a:lnTo>
                  <a:pt x="741" y="106"/>
                </a:lnTo>
                <a:lnTo>
                  <a:pt x="726" y="85"/>
                </a:lnTo>
                <a:lnTo>
                  <a:pt x="709" y="66"/>
                </a:lnTo>
                <a:lnTo>
                  <a:pt x="690" y="50"/>
                </a:lnTo>
                <a:lnTo>
                  <a:pt x="670" y="35"/>
                </a:lnTo>
                <a:lnTo>
                  <a:pt x="660" y="29"/>
                </a:lnTo>
                <a:lnTo>
                  <a:pt x="650" y="23"/>
                </a:lnTo>
                <a:lnTo>
                  <a:pt x="639" y="18"/>
                </a:lnTo>
                <a:lnTo>
                  <a:pt x="628" y="14"/>
                </a:lnTo>
                <a:lnTo>
                  <a:pt x="616" y="9"/>
                </a:lnTo>
                <a:lnTo>
                  <a:pt x="604" y="6"/>
                </a:lnTo>
                <a:lnTo>
                  <a:pt x="593" y="3"/>
                </a:lnTo>
                <a:lnTo>
                  <a:pt x="581" y="2"/>
                </a:lnTo>
                <a:lnTo>
                  <a:pt x="569" y="1"/>
                </a:lnTo>
                <a:lnTo>
                  <a:pt x="557" y="0"/>
                </a:lnTo>
                <a:lnTo>
                  <a:pt x="557" y="0"/>
                </a:lnTo>
                <a:lnTo>
                  <a:pt x="543" y="1"/>
                </a:lnTo>
                <a:lnTo>
                  <a:pt x="529" y="2"/>
                </a:lnTo>
                <a:lnTo>
                  <a:pt x="517" y="4"/>
                </a:lnTo>
                <a:lnTo>
                  <a:pt x="503" y="7"/>
                </a:lnTo>
                <a:lnTo>
                  <a:pt x="490" y="11"/>
                </a:lnTo>
                <a:lnTo>
                  <a:pt x="477" y="17"/>
                </a:lnTo>
                <a:lnTo>
                  <a:pt x="465" y="22"/>
                </a:lnTo>
                <a:lnTo>
                  <a:pt x="452" y="30"/>
                </a:lnTo>
                <a:lnTo>
                  <a:pt x="452" y="30"/>
                </a:lnTo>
                <a:lnTo>
                  <a:pt x="447" y="33"/>
                </a:lnTo>
                <a:lnTo>
                  <a:pt x="442" y="37"/>
                </a:lnTo>
                <a:lnTo>
                  <a:pt x="439" y="43"/>
                </a:lnTo>
                <a:lnTo>
                  <a:pt x="438" y="49"/>
                </a:lnTo>
                <a:lnTo>
                  <a:pt x="437" y="54"/>
                </a:lnTo>
                <a:lnTo>
                  <a:pt x="437" y="61"/>
                </a:lnTo>
                <a:lnTo>
                  <a:pt x="438" y="67"/>
                </a:lnTo>
                <a:lnTo>
                  <a:pt x="441" y="73"/>
                </a:lnTo>
                <a:lnTo>
                  <a:pt x="441" y="73"/>
                </a:lnTo>
                <a:lnTo>
                  <a:pt x="445" y="78"/>
                </a:lnTo>
                <a:lnTo>
                  <a:pt x="450" y="82"/>
                </a:lnTo>
                <a:lnTo>
                  <a:pt x="455" y="85"/>
                </a:lnTo>
                <a:lnTo>
                  <a:pt x="461" y="88"/>
                </a:lnTo>
                <a:lnTo>
                  <a:pt x="467" y="89"/>
                </a:lnTo>
                <a:lnTo>
                  <a:pt x="473" y="88"/>
                </a:lnTo>
                <a:lnTo>
                  <a:pt x="479" y="87"/>
                </a:lnTo>
                <a:lnTo>
                  <a:pt x="484" y="84"/>
                </a:lnTo>
                <a:lnTo>
                  <a:pt x="484" y="84"/>
                </a:lnTo>
                <a:close/>
                <a:moveTo>
                  <a:pt x="763" y="540"/>
                </a:moveTo>
                <a:lnTo>
                  <a:pt x="763" y="540"/>
                </a:lnTo>
                <a:lnTo>
                  <a:pt x="757" y="541"/>
                </a:lnTo>
                <a:lnTo>
                  <a:pt x="751" y="544"/>
                </a:lnTo>
                <a:lnTo>
                  <a:pt x="746" y="546"/>
                </a:lnTo>
                <a:lnTo>
                  <a:pt x="741" y="550"/>
                </a:lnTo>
                <a:lnTo>
                  <a:pt x="738" y="554"/>
                </a:lnTo>
                <a:lnTo>
                  <a:pt x="734" y="560"/>
                </a:lnTo>
                <a:lnTo>
                  <a:pt x="732" y="566"/>
                </a:lnTo>
                <a:lnTo>
                  <a:pt x="732" y="573"/>
                </a:lnTo>
                <a:lnTo>
                  <a:pt x="732" y="573"/>
                </a:lnTo>
                <a:lnTo>
                  <a:pt x="732" y="579"/>
                </a:lnTo>
                <a:lnTo>
                  <a:pt x="734" y="584"/>
                </a:lnTo>
                <a:lnTo>
                  <a:pt x="738" y="590"/>
                </a:lnTo>
                <a:lnTo>
                  <a:pt x="741" y="595"/>
                </a:lnTo>
                <a:lnTo>
                  <a:pt x="746" y="598"/>
                </a:lnTo>
                <a:lnTo>
                  <a:pt x="751" y="602"/>
                </a:lnTo>
                <a:lnTo>
                  <a:pt x="757" y="604"/>
                </a:lnTo>
                <a:lnTo>
                  <a:pt x="763" y="605"/>
                </a:lnTo>
                <a:lnTo>
                  <a:pt x="763" y="605"/>
                </a:lnTo>
                <a:lnTo>
                  <a:pt x="784" y="606"/>
                </a:lnTo>
                <a:lnTo>
                  <a:pt x="803" y="608"/>
                </a:lnTo>
                <a:lnTo>
                  <a:pt x="821" y="613"/>
                </a:lnTo>
                <a:lnTo>
                  <a:pt x="839" y="620"/>
                </a:lnTo>
                <a:lnTo>
                  <a:pt x="856" y="628"/>
                </a:lnTo>
                <a:lnTo>
                  <a:pt x="872" y="639"/>
                </a:lnTo>
                <a:lnTo>
                  <a:pt x="887" y="650"/>
                </a:lnTo>
                <a:lnTo>
                  <a:pt x="900" y="663"/>
                </a:lnTo>
                <a:lnTo>
                  <a:pt x="911" y="678"/>
                </a:lnTo>
                <a:lnTo>
                  <a:pt x="923" y="693"/>
                </a:lnTo>
                <a:lnTo>
                  <a:pt x="932" y="709"/>
                </a:lnTo>
                <a:lnTo>
                  <a:pt x="940" y="727"/>
                </a:lnTo>
                <a:lnTo>
                  <a:pt x="946" y="745"/>
                </a:lnTo>
                <a:lnTo>
                  <a:pt x="951" y="764"/>
                </a:lnTo>
                <a:lnTo>
                  <a:pt x="953" y="784"/>
                </a:lnTo>
                <a:lnTo>
                  <a:pt x="954" y="803"/>
                </a:lnTo>
                <a:lnTo>
                  <a:pt x="954" y="803"/>
                </a:lnTo>
                <a:lnTo>
                  <a:pt x="954" y="809"/>
                </a:lnTo>
                <a:lnTo>
                  <a:pt x="952" y="814"/>
                </a:lnTo>
                <a:lnTo>
                  <a:pt x="952" y="814"/>
                </a:lnTo>
                <a:lnTo>
                  <a:pt x="950" y="820"/>
                </a:lnTo>
                <a:lnTo>
                  <a:pt x="950" y="827"/>
                </a:lnTo>
                <a:lnTo>
                  <a:pt x="950" y="832"/>
                </a:lnTo>
                <a:lnTo>
                  <a:pt x="952" y="839"/>
                </a:lnTo>
                <a:lnTo>
                  <a:pt x="954" y="844"/>
                </a:lnTo>
                <a:lnTo>
                  <a:pt x="959" y="848"/>
                </a:lnTo>
                <a:lnTo>
                  <a:pt x="963" y="853"/>
                </a:lnTo>
                <a:lnTo>
                  <a:pt x="968" y="856"/>
                </a:lnTo>
                <a:lnTo>
                  <a:pt x="968" y="856"/>
                </a:lnTo>
                <a:lnTo>
                  <a:pt x="975" y="858"/>
                </a:lnTo>
                <a:lnTo>
                  <a:pt x="981" y="859"/>
                </a:lnTo>
                <a:lnTo>
                  <a:pt x="981" y="859"/>
                </a:lnTo>
                <a:lnTo>
                  <a:pt x="985" y="858"/>
                </a:lnTo>
                <a:lnTo>
                  <a:pt x="990" y="857"/>
                </a:lnTo>
                <a:lnTo>
                  <a:pt x="998" y="854"/>
                </a:lnTo>
                <a:lnTo>
                  <a:pt x="1003" y="851"/>
                </a:lnTo>
                <a:lnTo>
                  <a:pt x="1006" y="848"/>
                </a:lnTo>
                <a:lnTo>
                  <a:pt x="1008" y="844"/>
                </a:lnTo>
                <a:lnTo>
                  <a:pt x="1010" y="840"/>
                </a:lnTo>
                <a:lnTo>
                  <a:pt x="1010" y="840"/>
                </a:lnTo>
                <a:lnTo>
                  <a:pt x="1013" y="831"/>
                </a:lnTo>
                <a:lnTo>
                  <a:pt x="1017" y="823"/>
                </a:lnTo>
                <a:lnTo>
                  <a:pt x="1018" y="813"/>
                </a:lnTo>
                <a:lnTo>
                  <a:pt x="1018" y="803"/>
                </a:lnTo>
                <a:lnTo>
                  <a:pt x="1018" y="803"/>
                </a:lnTo>
                <a:lnTo>
                  <a:pt x="1018" y="790"/>
                </a:lnTo>
                <a:lnTo>
                  <a:pt x="1017" y="777"/>
                </a:lnTo>
                <a:lnTo>
                  <a:pt x="1013" y="751"/>
                </a:lnTo>
                <a:lnTo>
                  <a:pt x="1007" y="726"/>
                </a:lnTo>
                <a:lnTo>
                  <a:pt x="998" y="702"/>
                </a:lnTo>
                <a:lnTo>
                  <a:pt x="988" y="679"/>
                </a:lnTo>
                <a:lnTo>
                  <a:pt x="976" y="657"/>
                </a:lnTo>
                <a:lnTo>
                  <a:pt x="961" y="637"/>
                </a:lnTo>
                <a:lnTo>
                  <a:pt x="945" y="619"/>
                </a:lnTo>
                <a:lnTo>
                  <a:pt x="926" y="602"/>
                </a:lnTo>
                <a:lnTo>
                  <a:pt x="907" y="585"/>
                </a:lnTo>
                <a:lnTo>
                  <a:pt x="887" y="573"/>
                </a:lnTo>
                <a:lnTo>
                  <a:pt x="864" y="562"/>
                </a:lnTo>
                <a:lnTo>
                  <a:pt x="852" y="556"/>
                </a:lnTo>
                <a:lnTo>
                  <a:pt x="841" y="552"/>
                </a:lnTo>
                <a:lnTo>
                  <a:pt x="829" y="549"/>
                </a:lnTo>
                <a:lnTo>
                  <a:pt x="816" y="546"/>
                </a:lnTo>
                <a:lnTo>
                  <a:pt x="803" y="544"/>
                </a:lnTo>
                <a:lnTo>
                  <a:pt x="790" y="542"/>
                </a:lnTo>
                <a:lnTo>
                  <a:pt x="777" y="541"/>
                </a:lnTo>
                <a:lnTo>
                  <a:pt x="763" y="540"/>
                </a:lnTo>
                <a:lnTo>
                  <a:pt x="763" y="5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2"/>
              </a:solidFill>
              <a:ea typeface="微软雅黑" panose="020B0503020204020204" pitchFamily="34" charset="-122"/>
            </a:endParaRPr>
          </a:p>
        </p:txBody>
      </p:sp>
      <p:sp>
        <p:nvSpPr>
          <p:cNvPr id="20" name="http://chn.docer.com/works?userid=25553551                    _16"/>
          <p:cNvSpPr/>
          <p:nvPr/>
        </p:nvSpPr>
        <p:spPr>
          <a:xfrm>
            <a:off x="2829077" y="2504052"/>
            <a:ext cx="1030164" cy="1039510"/>
          </a:xfrm>
          <a:custGeom>
            <a:avLst/>
            <a:gdLst>
              <a:gd name="connsiteX0" fmla="*/ 472625 w 943737"/>
              <a:gd name="connsiteY0" fmla="*/ 278424 h 952300"/>
              <a:gd name="connsiteX1" fmla="*/ 290068 w 943737"/>
              <a:gd name="connsiteY1" fmla="*/ 398529 h 952300"/>
              <a:gd name="connsiteX2" fmla="*/ 394246 w 943737"/>
              <a:gd name="connsiteY2" fmla="*/ 657951 h 952300"/>
              <a:gd name="connsiteX3" fmla="*/ 653668 w 943737"/>
              <a:gd name="connsiteY3" fmla="*/ 553774 h 952300"/>
              <a:gd name="connsiteX4" fmla="*/ 549490 w 943737"/>
              <a:gd name="connsiteY4" fmla="*/ 294351 h 952300"/>
              <a:gd name="connsiteX5" fmla="*/ 472625 w 943737"/>
              <a:gd name="connsiteY5" fmla="*/ 278424 h 952300"/>
              <a:gd name="connsiteX6" fmla="*/ 305940 w 943737"/>
              <a:gd name="connsiteY6" fmla="*/ 9 h 952300"/>
              <a:gd name="connsiteX7" fmla="*/ 328528 w 943737"/>
              <a:gd name="connsiteY7" fmla="*/ 4856 h 952300"/>
              <a:gd name="connsiteX8" fmla="*/ 360787 w 943737"/>
              <a:gd name="connsiteY8" fmla="*/ 37821 h 952300"/>
              <a:gd name="connsiteX9" fmla="*/ 382614 w 943737"/>
              <a:gd name="connsiteY9" fmla="*/ 92174 h 952300"/>
              <a:gd name="connsiteX10" fmla="*/ 397307 w 943737"/>
              <a:gd name="connsiteY10" fmla="*/ 87849 h 952300"/>
              <a:gd name="connsiteX11" fmla="*/ 550682 w 943737"/>
              <a:gd name="connsiteY11" fmla="*/ 88649 h 952300"/>
              <a:gd name="connsiteX12" fmla="*/ 569305 w 943737"/>
              <a:gd name="connsiteY12" fmla="*/ 94473 h 952300"/>
              <a:gd name="connsiteX13" fmla="*/ 592420 w 943737"/>
              <a:gd name="connsiteY13" fmla="*/ 40334 h 952300"/>
              <a:gd name="connsiteX14" fmla="*/ 671507 w 943737"/>
              <a:gd name="connsiteY14" fmla="*/ 8574 h 952300"/>
              <a:gd name="connsiteX15" fmla="*/ 703267 w 943737"/>
              <a:gd name="connsiteY15" fmla="*/ 87662 h 952300"/>
              <a:gd name="connsiteX16" fmla="*/ 680152 w 943737"/>
              <a:gd name="connsiteY16" fmla="*/ 141801 h 952300"/>
              <a:gd name="connsiteX17" fmla="*/ 697239 w 943737"/>
              <a:gd name="connsiteY17" fmla="*/ 151224 h 952300"/>
              <a:gd name="connsiteX18" fmla="*/ 803895 w 943737"/>
              <a:gd name="connsiteY18" fmla="*/ 261447 h 952300"/>
              <a:gd name="connsiteX19" fmla="*/ 809733 w 943737"/>
              <a:gd name="connsiteY19" fmla="*/ 272732 h 952300"/>
              <a:gd name="connsiteX20" fmla="*/ 857434 w 943737"/>
              <a:gd name="connsiteY20" fmla="*/ 253576 h 952300"/>
              <a:gd name="connsiteX21" fmla="*/ 905543 w 943737"/>
              <a:gd name="connsiteY21" fmla="*/ 254098 h 952300"/>
              <a:gd name="connsiteX22" fmla="*/ 939193 w 943737"/>
              <a:gd name="connsiteY22" fmla="*/ 288484 h 952300"/>
              <a:gd name="connsiteX23" fmla="*/ 904285 w 943737"/>
              <a:gd name="connsiteY23" fmla="*/ 370243 h 952300"/>
              <a:gd name="connsiteX24" fmla="*/ 856583 w 943737"/>
              <a:gd name="connsiteY24" fmla="*/ 389399 h 952300"/>
              <a:gd name="connsiteX25" fmla="*/ 860173 w 943737"/>
              <a:gd name="connsiteY25" fmla="*/ 401590 h 952300"/>
              <a:gd name="connsiteX26" fmla="*/ 859371 w 943737"/>
              <a:gd name="connsiteY26" fmla="*/ 554964 h 952300"/>
              <a:gd name="connsiteX27" fmla="*/ 854326 w 943737"/>
              <a:gd name="connsiteY27" fmla="*/ 571098 h 952300"/>
              <a:gd name="connsiteX28" fmla="*/ 901887 w 943737"/>
              <a:gd name="connsiteY28" fmla="*/ 591404 h 952300"/>
              <a:gd name="connsiteX29" fmla="*/ 935015 w 943737"/>
              <a:gd name="connsiteY29" fmla="*/ 673900 h 952300"/>
              <a:gd name="connsiteX30" fmla="*/ 852520 w 943737"/>
              <a:gd name="connsiteY30" fmla="*/ 707028 h 952300"/>
              <a:gd name="connsiteX31" fmla="*/ 804958 w 943737"/>
              <a:gd name="connsiteY31" fmla="*/ 686721 h 952300"/>
              <a:gd name="connsiteX32" fmla="*/ 796797 w 943737"/>
              <a:gd name="connsiteY32" fmla="*/ 701521 h 952300"/>
              <a:gd name="connsiteX33" fmla="*/ 686574 w 943737"/>
              <a:gd name="connsiteY33" fmla="*/ 808177 h 952300"/>
              <a:gd name="connsiteX34" fmla="*/ 672969 w 943737"/>
              <a:gd name="connsiteY34" fmla="*/ 815216 h 952300"/>
              <a:gd name="connsiteX35" fmla="*/ 694794 w 943737"/>
              <a:gd name="connsiteY35" fmla="*/ 869564 h 952300"/>
              <a:gd name="connsiteX36" fmla="*/ 661329 w 943737"/>
              <a:gd name="connsiteY36" fmla="*/ 947944 h 952300"/>
              <a:gd name="connsiteX37" fmla="*/ 582949 w 943737"/>
              <a:gd name="connsiteY37" fmla="*/ 914478 h 952300"/>
              <a:gd name="connsiteX38" fmla="*/ 561124 w 943737"/>
              <a:gd name="connsiteY38" fmla="*/ 860130 h 952300"/>
              <a:gd name="connsiteX39" fmla="*/ 546430 w 943737"/>
              <a:gd name="connsiteY39" fmla="*/ 864455 h 952300"/>
              <a:gd name="connsiteX40" fmla="*/ 393056 w 943737"/>
              <a:gd name="connsiteY40" fmla="*/ 863653 h 952300"/>
              <a:gd name="connsiteX41" fmla="*/ 374432 w 943737"/>
              <a:gd name="connsiteY41" fmla="*/ 857830 h 952300"/>
              <a:gd name="connsiteX42" fmla="*/ 351317 w 943737"/>
              <a:gd name="connsiteY42" fmla="*/ 911967 h 952300"/>
              <a:gd name="connsiteX43" fmla="*/ 272229 w 943737"/>
              <a:gd name="connsiteY43" fmla="*/ 943727 h 952300"/>
              <a:gd name="connsiteX44" fmla="*/ 240469 w 943737"/>
              <a:gd name="connsiteY44" fmla="*/ 864640 h 952300"/>
              <a:gd name="connsiteX45" fmla="*/ 263585 w 943737"/>
              <a:gd name="connsiteY45" fmla="*/ 810501 h 952300"/>
              <a:gd name="connsiteX46" fmla="*/ 246499 w 943737"/>
              <a:gd name="connsiteY46" fmla="*/ 801078 h 952300"/>
              <a:gd name="connsiteX47" fmla="*/ 139844 w 943737"/>
              <a:gd name="connsiteY47" fmla="*/ 690857 h 952300"/>
              <a:gd name="connsiteX48" fmla="*/ 134004 w 943737"/>
              <a:gd name="connsiteY48" fmla="*/ 679570 h 952300"/>
              <a:gd name="connsiteX49" fmla="*/ 86303 w 943737"/>
              <a:gd name="connsiteY49" fmla="*/ 698726 h 952300"/>
              <a:gd name="connsiteX50" fmla="*/ 4544 w 943737"/>
              <a:gd name="connsiteY50" fmla="*/ 663818 h 952300"/>
              <a:gd name="connsiteX51" fmla="*/ 39452 w 943737"/>
              <a:gd name="connsiteY51" fmla="*/ 582059 h 952300"/>
              <a:gd name="connsiteX52" fmla="*/ 87155 w 943737"/>
              <a:gd name="connsiteY52" fmla="*/ 562903 h 952300"/>
              <a:gd name="connsiteX53" fmla="*/ 83566 w 943737"/>
              <a:gd name="connsiteY53" fmla="*/ 550713 h 952300"/>
              <a:gd name="connsiteX54" fmla="*/ 84367 w 943737"/>
              <a:gd name="connsiteY54" fmla="*/ 397338 h 952300"/>
              <a:gd name="connsiteX55" fmla="*/ 89412 w 943737"/>
              <a:gd name="connsiteY55" fmla="*/ 381206 h 952300"/>
              <a:gd name="connsiteX56" fmla="*/ 41847 w 943737"/>
              <a:gd name="connsiteY56" fmla="*/ 360897 h 952300"/>
              <a:gd name="connsiteX57" fmla="*/ 8719 w 943737"/>
              <a:gd name="connsiteY57" fmla="*/ 278404 h 952300"/>
              <a:gd name="connsiteX58" fmla="*/ 91212 w 943737"/>
              <a:gd name="connsiteY58" fmla="*/ 245277 h 952300"/>
              <a:gd name="connsiteX59" fmla="*/ 138777 w 943737"/>
              <a:gd name="connsiteY59" fmla="*/ 265585 h 952300"/>
              <a:gd name="connsiteX60" fmla="*/ 146942 w 943737"/>
              <a:gd name="connsiteY60" fmla="*/ 250782 h 952300"/>
              <a:gd name="connsiteX61" fmla="*/ 257164 w 943737"/>
              <a:gd name="connsiteY61" fmla="*/ 144127 h 952300"/>
              <a:gd name="connsiteX62" fmla="*/ 270769 w 943737"/>
              <a:gd name="connsiteY62" fmla="*/ 137088 h 952300"/>
              <a:gd name="connsiteX63" fmla="*/ 248942 w 943737"/>
              <a:gd name="connsiteY63" fmla="*/ 82735 h 952300"/>
              <a:gd name="connsiteX64" fmla="*/ 282407 w 943737"/>
              <a:gd name="connsiteY64" fmla="*/ 4355 h 952300"/>
              <a:gd name="connsiteX65" fmla="*/ 305940 w 943737"/>
              <a:gd name="connsiteY65" fmla="*/ 9 h 95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943737" h="952300">
                <a:moveTo>
                  <a:pt x="472625" y="278424"/>
                </a:moveTo>
                <a:cubicBezTo>
                  <a:pt x="395591" y="278162"/>
                  <a:pt x="322220" y="323225"/>
                  <a:pt x="290068" y="398529"/>
                </a:cubicBezTo>
                <a:cubicBezTo>
                  <a:pt x="247198" y="498935"/>
                  <a:pt x="293840" y="615082"/>
                  <a:pt x="394246" y="657951"/>
                </a:cubicBezTo>
                <a:cubicBezTo>
                  <a:pt x="494652" y="700822"/>
                  <a:pt x="610799" y="654180"/>
                  <a:pt x="653668" y="553774"/>
                </a:cubicBezTo>
                <a:cubicBezTo>
                  <a:pt x="696539" y="453368"/>
                  <a:pt x="649897" y="337221"/>
                  <a:pt x="549490" y="294351"/>
                </a:cubicBezTo>
                <a:cubicBezTo>
                  <a:pt x="524389" y="283634"/>
                  <a:pt x="498303" y="278511"/>
                  <a:pt x="472625" y="278424"/>
                </a:cubicBezTo>
                <a:close/>
                <a:moveTo>
                  <a:pt x="305940" y="9"/>
                </a:moveTo>
                <a:cubicBezTo>
                  <a:pt x="313767" y="152"/>
                  <a:pt x="321436" y="1828"/>
                  <a:pt x="328528" y="4856"/>
                </a:cubicBezTo>
                <a:cubicBezTo>
                  <a:pt x="342711" y="10911"/>
                  <a:pt x="354586" y="22378"/>
                  <a:pt x="360787" y="37821"/>
                </a:cubicBezTo>
                <a:lnTo>
                  <a:pt x="382614" y="92174"/>
                </a:lnTo>
                <a:lnTo>
                  <a:pt x="397307" y="87849"/>
                </a:lnTo>
                <a:cubicBezTo>
                  <a:pt x="447154" y="78229"/>
                  <a:pt x="499206" y="78125"/>
                  <a:pt x="550682" y="88649"/>
                </a:cubicBezTo>
                <a:lnTo>
                  <a:pt x="569305" y="94473"/>
                </a:lnTo>
                <a:lnTo>
                  <a:pt x="592420" y="40334"/>
                </a:lnTo>
                <a:cubicBezTo>
                  <a:pt x="605489" y="9724"/>
                  <a:pt x="640898" y="-4495"/>
                  <a:pt x="671507" y="8574"/>
                </a:cubicBezTo>
                <a:cubicBezTo>
                  <a:pt x="702117" y="21644"/>
                  <a:pt x="716336" y="57052"/>
                  <a:pt x="703267" y="87662"/>
                </a:cubicBezTo>
                <a:lnTo>
                  <a:pt x="680152" y="141801"/>
                </a:lnTo>
                <a:lnTo>
                  <a:pt x="697239" y="151224"/>
                </a:lnTo>
                <a:cubicBezTo>
                  <a:pt x="740442" y="181124"/>
                  <a:pt x="776367" y="218792"/>
                  <a:pt x="803895" y="261447"/>
                </a:cubicBezTo>
                <a:lnTo>
                  <a:pt x="809733" y="272732"/>
                </a:lnTo>
                <a:lnTo>
                  <a:pt x="857434" y="253576"/>
                </a:lnTo>
                <a:cubicBezTo>
                  <a:pt x="873542" y="247108"/>
                  <a:pt x="890748" y="247781"/>
                  <a:pt x="905543" y="254098"/>
                </a:cubicBezTo>
                <a:cubicBezTo>
                  <a:pt x="920338" y="260415"/>
                  <a:pt x="932724" y="272377"/>
                  <a:pt x="939193" y="288484"/>
                </a:cubicBezTo>
                <a:cubicBezTo>
                  <a:pt x="952130" y="320701"/>
                  <a:pt x="936501" y="357306"/>
                  <a:pt x="904285" y="370243"/>
                </a:cubicBezTo>
                <a:lnTo>
                  <a:pt x="856583" y="389399"/>
                </a:lnTo>
                <a:lnTo>
                  <a:pt x="860173" y="401590"/>
                </a:lnTo>
                <a:cubicBezTo>
                  <a:pt x="869791" y="451437"/>
                  <a:pt x="869896" y="503489"/>
                  <a:pt x="859371" y="554964"/>
                </a:cubicBezTo>
                <a:lnTo>
                  <a:pt x="854326" y="571098"/>
                </a:lnTo>
                <a:lnTo>
                  <a:pt x="901887" y="591404"/>
                </a:lnTo>
                <a:cubicBezTo>
                  <a:pt x="933816" y="605037"/>
                  <a:pt x="948648" y="641972"/>
                  <a:pt x="935015" y="673900"/>
                </a:cubicBezTo>
                <a:cubicBezTo>
                  <a:pt x="921384" y="705829"/>
                  <a:pt x="884448" y="720661"/>
                  <a:pt x="852520" y="707028"/>
                </a:cubicBezTo>
                <a:lnTo>
                  <a:pt x="804958" y="686721"/>
                </a:lnTo>
                <a:lnTo>
                  <a:pt x="796797" y="701521"/>
                </a:lnTo>
                <a:cubicBezTo>
                  <a:pt x="766897" y="744725"/>
                  <a:pt x="729229" y="780649"/>
                  <a:pt x="686574" y="808177"/>
                </a:cubicBezTo>
                <a:lnTo>
                  <a:pt x="672969" y="815216"/>
                </a:lnTo>
                <a:lnTo>
                  <a:pt x="694794" y="869564"/>
                </a:lnTo>
                <a:cubicBezTo>
                  <a:pt x="707196" y="900449"/>
                  <a:pt x="692213" y="935541"/>
                  <a:pt x="661329" y="947944"/>
                </a:cubicBezTo>
                <a:cubicBezTo>
                  <a:pt x="630444" y="960346"/>
                  <a:pt x="595352" y="945363"/>
                  <a:pt x="582949" y="914478"/>
                </a:cubicBezTo>
                <a:lnTo>
                  <a:pt x="561124" y="860130"/>
                </a:lnTo>
                <a:lnTo>
                  <a:pt x="546430" y="864455"/>
                </a:lnTo>
                <a:cubicBezTo>
                  <a:pt x="496583" y="874073"/>
                  <a:pt x="444531" y="874179"/>
                  <a:pt x="393056" y="863653"/>
                </a:cubicBezTo>
                <a:lnTo>
                  <a:pt x="374432" y="857830"/>
                </a:lnTo>
                <a:lnTo>
                  <a:pt x="351317" y="911967"/>
                </a:lnTo>
                <a:cubicBezTo>
                  <a:pt x="338248" y="942577"/>
                  <a:pt x="302839" y="956797"/>
                  <a:pt x="272229" y="943727"/>
                </a:cubicBezTo>
                <a:cubicBezTo>
                  <a:pt x="241620" y="930658"/>
                  <a:pt x="227401" y="895250"/>
                  <a:pt x="240469" y="864640"/>
                </a:cubicBezTo>
                <a:lnTo>
                  <a:pt x="263585" y="810501"/>
                </a:lnTo>
                <a:lnTo>
                  <a:pt x="246499" y="801078"/>
                </a:lnTo>
                <a:cubicBezTo>
                  <a:pt x="203296" y="771180"/>
                  <a:pt x="167372" y="733512"/>
                  <a:pt x="139844" y="690857"/>
                </a:cubicBezTo>
                <a:lnTo>
                  <a:pt x="134004" y="679570"/>
                </a:lnTo>
                <a:lnTo>
                  <a:pt x="86303" y="698726"/>
                </a:lnTo>
                <a:cubicBezTo>
                  <a:pt x="54086" y="711663"/>
                  <a:pt x="17482" y="696034"/>
                  <a:pt x="4544" y="663818"/>
                </a:cubicBezTo>
                <a:cubicBezTo>
                  <a:pt x="-8393" y="631601"/>
                  <a:pt x="7236" y="594996"/>
                  <a:pt x="39452" y="582059"/>
                </a:cubicBezTo>
                <a:lnTo>
                  <a:pt x="87155" y="562903"/>
                </a:lnTo>
                <a:lnTo>
                  <a:pt x="83566" y="550713"/>
                </a:lnTo>
                <a:cubicBezTo>
                  <a:pt x="73948" y="500866"/>
                  <a:pt x="73842" y="448815"/>
                  <a:pt x="84367" y="397338"/>
                </a:cubicBezTo>
                <a:lnTo>
                  <a:pt x="89412" y="381206"/>
                </a:lnTo>
                <a:lnTo>
                  <a:pt x="41847" y="360897"/>
                </a:lnTo>
                <a:cubicBezTo>
                  <a:pt x="9919" y="347265"/>
                  <a:pt x="-4913" y="310332"/>
                  <a:pt x="8719" y="278404"/>
                </a:cubicBezTo>
                <a:cubicBezTo>
                  <a:pt x="22351" y="246476"/>
                  <a:pt x="59285" y="231645"/>
                  <a:pt x="91212" y="245277"/>
                </a:cubicBezTo>
                <a:lnTo>
                  <a:pt x="138777" y="265585"/>
                </a:lnTo>
                <a:lnTo>
                  <a:pt x="146942" y="250782"/>
                </a:lnTo>
                <a:cubicBezTo>
                  <a:pt x="176841" y="207579"/>
                  <a:pt x="214509" y="171654"/>
                  <a:pt x="257164" y="144127"/>
                </a:cubicBezTo>
                <a:lnTo>
                  <a:pt x="270769" y="137088"/>
                </a:lnTo>
                <a:lnTo>
                  <a:pt x="248942" y="82735"/>
                </a:lnTo>
                <a:cubicBezTo>
                  <a:pt x="236540" y="51850"/>
                  <a:pt x="251523" y="16758"/>
                  <a:pt x="282407" y="4355"/>
                </a:cubicBezTo>
                <a:cubicBezTo>
                  <a:pt x="290129" y="1255"/>
                  <a:pt x="298113" y="-134"/>
                  <a:pt x="305940" y="9"/>
                </a:cubicBezTo>
                <a:close/>
              </a:path>
            </a:pathLst>
          </a:custGeom>
          <a:solidFill>
            <a:schemeClr val="accent1">
              <a:alpha val="14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sz="6000" kern="0">
              <a:solidFill>
                <a:schemeClr val="accent1"/>
              </a:solidFill>
              <a:latin typeface="Agency FB" panose="020B0503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21" name="http://chn.docer.com/works?userid=25553551                    _17"/>
          <p:cNvSpPr/>
          <p:nvPr/>
        </p:nvSpPr>
        <p:spPr>
          <a:xfrm>
            <a:off x="5490073" y="2504052"/>
            <a:ext cx="1030164" cy="1039510"/>
          </a:xfrm>
          <a:custGeom>
            <a:avLst/>
            <a:gdLst>
              <a:gd name="connsiteX0" fmla="*/ 472625 w 943737"/>
              <a:gd name="connsiteY0" fmla="*/ 278424 h 952300"/>
              <a:gd name="connsiteX1" fmla="*/ 290068 w 943737"/>
              <a:gd name="connsiteY1" fmla="*/ 398529 h 952300"/>
              <a:gd name="connsiteX2" fmla="*/ 394246 w 943737"/>
              <a:gd name="connsiteY2" fmla="*/ 657951 h 952300"/>
              <a:gd name="connsiteX3" fmla="*/ 653668 w 943737"/>
              <a:gd name="connsiteY3" fmla="*/ 553774 h 952300"/>
              <a:gd name="connsiteX4" fmla="*/ 549490 w 943737"/>
              <a:gd name="connsiteY4" fmla="*/ 294351 h 952300"/>
              <a:gd name="connsiteX5" fmla="*/ 472625 w 943737"/>
              <a:gd name="connsiteY5" fmla="*/ 278424 h 952300"/>
              <a:gd name="connsiteX6" fmla="*/ 305940 w 943737"/>
              <a:gd name="connsiteY6" fmla="*/ 9 h 952300"/>
              <a:gd name="connsiteX7" fmla="*/ 328528 w 943737"/>
              <a:gd name="connsiteY7" fmla="*/ 4856 h 952300"/>
              <a:gd name="connsiteX8" fmla="*/ 360787 w 943737"/>
              <a:gd name="connsiteY8" fmla="*/ 37821 h 952300"/>
              <a:gd name="connsiteX9" fmla="*/ 382614 w 943737"/>
              <a:gd name="connsiteY9" fmla="*/ 92174 h 952300"/>
              <a:gd name="connsiteX10" fmla="*/ 397307 w 943737"/>
              <a:gd name="connsiteY10" fmla="*/ 87849 h 952300"/>
              <a:gd name="connsiteX11" fmla="*/ 550682 w 943737"/>
              <a:gd name="connsiteY11" fmla="*/ 88649 h 952300"/>
              <a:gd name="connsiteX12" fmla="*/ 569305 w 943737"/>
              <a:gd name="connsiteY12" fmla="*/ 94473 h 952300"/>
              <a:gd name="connsiteX13" fmla="*/ 592420 w 943737"/>
              <a:gd name="connsiteY13" fmla="*/ 40334 h 952300"/>
              <a:gd name="connsiteX14" fmla="*/ 671507 w 943737"/>
              <a:gd name="connsiteY14" fmla="*/ 8574 h 952300"/>
              <a:gd name="connsiteX15" fmla="*/ 703267 w 943737"/>
              <a:gd name="connsiteY15" fmla="*/ 87662 h 952300"/>
              <a:gd name="connsiteX16" fmla="*/ 680152 w 943737"/>
              <a:gd name="connsiteY16" fmla="*/ 141801 h 952300"/>
              <a:gd name="connsiteX17" fmla="*/ 697239 w 943737"/>
              <a:gd name="connsiteY17" fmla="*/ 151224 h 952300"/>
              <a:gd name="connsiteX18" fmla="*/ 803895 w 943737"/>
              <a:gd name="connsiteY18" fmla="*/ 261447 h 952300"/>
              <a:gd name="connsiteX19" fmla="*/ 809733 w 943737"/>
              <a:gd name="connsiteY19" fmla="*/ 272732 h 952300"/>
              <a:gd name="connsiteX20" fmla="*/ 857434 w 943737"/>
              <a:gd name="connsiteY20" fmla="*/ 253576 h 952300"/>
              <a:gd name="connsiteX21" fmla="*/ 905543 w 943737"/>
              <a:gd name="connsiteY21" fmla="*/ 254098 h 952300"/>
              <a:gd name="connsiteX22" fmla="*/ 939193 w 943737"/>
              <a:gd name="connsiteY22" fmla="*/ 288484 h 952300"/>
              <a:gd name="connsiteX23" fmla="*/ 904285 w 943737"/>
              <a:gd name="connsiteY23" fmla="*/ 370243 h 952300"/>
              <a:gd name="connsiteX24" fmla="*/ 856583 w 943737"/>
              <a:gd name="connsiteY24" fmla="*/ 389399 h 952300"/>
              <a:gd name="connsiteX25" fmla="*/ 860173 w 943737"/>
              <a:gd name="connsiteY25" fmla="*/ 401590 h 952300"/>
              <a:gd name="connsiteX26" fmla="*/ 859371 w 943737"/>
              <a:gd name="connsiteY26" fmla="*/ 554964 h 952300"/>
              <a:gd name="connsiteX27" fmla="*/ 854326 w 943737"/>
              <a:gd name="connsiteY27" fmla="*/ 571098 h 952300"/>
              <a:gd name="connsiteX28" fmla="*/ 901887 w 943737"/>
              <a:gd name="connsiteY28" fmla="*/ 591404 h 952300"/>
              <a:gd name="connsiteX29" fmla="*/ 935015 w 943737"/>
              <a:gd name="connsiteY29" fmla="*/ 673900 h 952300"/>
              <a:gd name="connsiteX30" fmla="*/ 852520 w 943737"/>
              <a:gd name="connsiteY30" fmla="*/ 707028 h 952300"/>
              <a:gd name="connsiteX31" fmla="*/ 804958 w 943737"/>
              <a:gd name="connsiteY31" fmla="*/ 686721 h 952300"/>
              <a:gd name="connsiteX32" fmla="*/ 796797 w 943737"/>
              <a:gd name="connsiteY32" fmla="*/ 701521 h 952300"/>
              <a:gd name="connsiteX33" fmla="*/ 686574 w 943737"/>
              <a:gd name="connsiteY33" fmla="*/ 808177 h 952300"/>
              <a:gd name="connsiteX34" fmla="*/ 672969 w 943737"/>
              <a:gd name="connsiteY34" fmla="*/ 815216 h 952300"/>
              <a:gd name="connsiteX35" fmla="*/ 694794 w 943737"/>
              <a:gd name="connsiteY35" fmla="*/ 869564 h 952300"/>
              <a:gd name="connsiteX36" fmla="*/ 661329 w 943737"/>
              <a:gd name="connsiteY36" fmla="*/ 947944 h 952300"/>
              <a:gd name="connsiteX37" fmla="*/ 582949 w 943737"/>
              <a:gd name="connsiteY37" fmla="*/ 914478 h 952300"/>
              <a:gd name="connsiteX38" fmla="*/ 561124 w 943737"/>
              <a:gd name="connsiteY38" fmla="*/ 860130 h 952300"/>
              <a:gd name="connsiteX39" fmla="*/ 546430 w 943737"/>
              <a:gd name="connsiteY39" fmla="*/ 864455 h 952300"/>
              <a:gd name="connsiteX40" fmla="*/ 393056 w 943737"/>
              <a:gd name="connsiteY40" fmla="*/ 863653 h 952300"/>
              <a:gd name="connsiteX41" fmla="*/ 374432 w 943737"/>
              <a:gd name="connsiteY41" fmla="*/ 857830 h 952300"/>
              <a:gd name="connsiteX42" fmla="*/ 351317 w 943737"/>
              <a:gd name="connsiteY42" fmla="*/ 911967 h 952300"/>
              <a:gd name="connsiteX43" fmla="*/ 272229 w 943737"/>
              <a:gd name="connsiteY43" fmla="*/ 943727 h 952300"/>
              <a:gd name="connsiteX44" fmla="*/ 240469 w 943737"/>
              <a:gd name="connsiteY44" fmla="*/ 864640 h 952300"/>
              <a:gd name="connsiteX45" fmla="*/ 263585 w 943737"/>
              <a:gd name="connsiteY45" fmla="*/ 810501 h 952300"/>
              <a:gd name="connsiteX46" fmla="*/ 246499 w 943737"/>
              <a:gd name="connsiteY46" fmla="*/ 801078 h 952300"/>
              <a:gd name="connsiteX47" fmla="*/ 139844 w 943737"/>
              <a:gd name="connsiteY47" fmla="*/ 690857 h 952300"/>
              <a:gd name="connsiteX48" fmla="*/ 134004 w 943737"/>
              <a:gd name="connsiteY48" fmla="*/ 679570 h 952300"/>
              <a:gd name="connsiteX49" fmla="*/ 86303 w 943737"/>
              <a:gd name="connsiteY49" fmla="*/ 698726 h 952300"/>
              <a:gd name="connsiteX50" fmla="*/ 4544 w 943737"/>
              <a:gd name="connsiteY50" fmla="*/ 663818 h 952300"/>
              <a:gd name="connsiteX51" fmla="*/ 39452 w 943737"/>
              <a:gd name="connsiteY51" fmla="*/ 582059 h 952300"/>
              <a:gd name="connsiteX52" fmla="*/ 87155 w 943737"/>
              <a:gd name="connsiteY52" fmla="*/ 562903 h 952300"/>
              <a:gd name="connsiteX53" fmla="*/ 83566 w 943737"/>
              <a:gd name="connsiteY53" fmla="*/ 550713 h 952300"/>
              <a:gd name="connsiteX54" fmla="*/ 84367 w 943737"/>
              <a:gd name="connsiteY54" fmla="*/ 397338 h 952300"/>
              <a:gd name="connsiteX55" fmla="*/ 89412 w 943737"/>
              <a:gd name="connsiteY55" fmla="*/ 381206 h 952300"/>
              <a:gd name="connsiteX56" fmla="*/ 41847 w 943737"/>
              <a:gd name="connsiteY56" fmla="*/ 360897 h 952300"/>
              <a:gd name="connsiteX57" fmla="*/ 8719 w 943737"/>
              <a:gd name="connsiteY57" fmla="*/ 278404 h 952300"/>
              <a:gd name="connsiteX58" fmla="*/ 91212 w 943737"/>
              <a:gd name="connsiteY58" fmla="*/ 245277 h 952300"/>
              <a:gd name="connsiteX59" fmla="*/ 138777 w 943737"/>
              <a:gd name="connsiteY59" fmla="*/ 265585 h 952300"/>
              <a:gd name="connsiteX60" fmla="*/ 146942 w 943737"/>
              <a:gd name="connsiteY60" fmla="*/ 250782 h 952300"/>
              <a:gd name="connsiteX61" fmla="*/ 257164 w 943737"/>
              <a:gd name="connsiteY61" fmla="*/ 144127 h 952300"/>
              <a:gd name="connsiteX62" fmla="*/ 270769 w 943737"/>
              <a:gd name="connsiteY62" fmla="*/ 137088 h 952300"/>
              <a:gd name="connsiteX63" fmla="*/ 248942 w 943737"/>
              <a:gd name="connsiteY63" fmla="*/ 82735 h 952300"/>
              <a:gd name="connsiteX64" fmla="*/ 282407 w 943737"/>
              <a:gd name="connsiteY64" fmla="*/ 4355 h 952300"/>
              <a:gd name="connsiteX65" fmla="*/ 305940 w 943737"/>
              <a:gd name="connsiteY65" fmla="*/ 9 h 95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943737" h="952300">
                <a:moveTo>
                  <a:pt x="472625" y="278424"/>
                </a:moveTo>
                <a:cubicBezTo>
                  <a:pt x="395591" y="278162"/>
                  <a:pt x="322220" y="323225"/>
                  <a:pt x="290068" y="398529"/>
                </a:cubicBezTo>
                <a:cubicBezTo>
                  <a:pt x="247198" y="498935"/>
                  <a:pt x="293840" y="615082"/>
                  <a:pt x="394246" y="657951"/>
                </a:cubicBezTo>
                <a:cubicBezTo>
                  <a:pt x="494652" y="700822"/>
                  <a:pt x="610799" y="654180"/>
                  <a:pt x="653668" y="553774"/>
                </a:cubicBezTo>
                <a:cubicBezTo>
                  <a:pt x="696539" y="453368"/>
                  <a:pt x="649897" y="337221"/>
                  <a:pt x="549490" y="294351"/>
                </a:cubicBezTo>
                <a:cubicBezTo>
                  <a:pt x="524389" y="283634"/>
                  <a:pt x="498303" y="278511"/>
                  <a:pt x="472625" y="278424"/>
                </a:cubicBezTo>
                <a:close/>
                <a:moveTo>
                  <a:pt x="305940" y="9"/>
                </a:moveTo>
                <a:cubicBezTo>
                  <a:pt x="313767" y="152"/>
                  <a:pt x="321436" y="1828"/>
                  <a:pt x="328528" y="4856"/>
                </a:cubicBezTo>
                <a:cubicBezTo>
                  <a:pt x="342711" y="10911"/>
                  <a:pt x="354586" y="22378"/>
                  <a:pt x="360787" y="37821"/>
                </a:cubicBezTo>
                <a:lnTo>
                  <a:pt x="382614" y="92174"/>
                </a:lnTo>
                <a:lnTo>
                  <a:pt x="397307" y="87849"/>
                </a:lnTo>
                <a:cubicBezTo>
                  <a:pt x="447154" y="78229"/>
                  <a:pt x="499206" y="78125"/>
                  <a:pt x="550682" y="88649"/>
                </a:cubicBezTo>
                <a:lnTo>
                  <a:pt x="569305" y="94473"/>
                </a:lnTo>
                <a:lnTo>
                  <a:pt x="592420" y="40334"/>
                </a:lnTo>
                <a:cubicBezTo>
                  <a:pt x="605489" y="9724"/>
                  <a:pt x="640898" y="-4495"/>
                  <a:pt x="671507" y="8574"/>
                </a:cubicBezTo>
                <a:cubicBezTo>
                  <a:pt x="702117" y="21644"/>
                  <a:pt x="716336" y="57052"/>
                  <a:pt x="703267" y="87662"/>
                </a:cubicBezTo>
                <a:lnTo>
                  <a:pt x="680152" y="141801"/>
                </a:lnTo>
                <a:lnTo>
                  <a:pt x="697239" y="151224"/>
                </a:lnTo>
                <a:cubicBezTo>
                  <a:pt x="740442" y="181124"/>
                  <a:pt x="776367" y="218792"/>
                  <a:pt x="803895" y="261447"/>
                </a:cubicBezTo>
                <a:lnTo>
                  <a:pt x="809733" y="272732"/>
                </a:lnTo>
                <a:lnTo>
                  <a:pt x="857434" y="253576"/>
                </a:lnTo>
                <a:cubicBezTo>
                  <a:pt x="873542" y="247108"/>
                  <a:pt x="890748" y="247781"/>
                  <a:pt x="905543" y="254098"/>
                </a:cubicBezTo>
                <a:cubicBezTo>
                  <a:pt x="920338" y="260415"/>
                  <a:pt x="932724" y="272377"/>
                  <a:pt x="939193" y="288484"/>
                </a:cubicBezTo>
                <a:cubicBezTo>
                  <a:pt x="952130" y="320701"/>
                  <a:pt x="936501" y="357306"/>
                  <a:pt x="904285" y="370243"/>
                </a:cubicBezTo>
                <a:lnTo>
                  <a:pt x="856583" y="389399"/>
                </a:lnTo>
                <a:lnTo>
                  <a:pt x="860173" y="401590"/>
                </a:lnTo>
                <a:cubicBezTo>
                  <a:pt x="869791" y="451437"/>
                  <a:pt x="869896" y="503489"/>
                  <a:pt x="859371" y="554964"/>
                </a:cubicBezTo>
                <a:lnTo>
                  <a:pt x="854326" y="571098"/>
                </a:lnTo>
                <a:lnTo>
                  <a:pt x="901887" y="591404"/>
                </a:lnTo>
                <a:cubicBezTo>
                  <a:pt x="933816" y="605037"/>
                  <a:pt x="948648" y="641972"/>
                  <a:pt x="935015" y="673900"/>
                </a:cubicBezTo>
                <a:cubicBezTo>
                  <a:pt x="921384" y="705829"/>
                  <a:pt x="884448" y="720661"/>
                  <a:pt x="852520" y="707028"/>
                </a:cubicBezTo>
                <a:lnTo>
                  <a:pt x="804958" y="686721"/>
                </a:lnTo>
                <a:lnTo>
                  <a:pt x="796797" y="701521"/>
                </a:lnTo>
                <a:cubicBezTo>
                  <a:pt x="766897" y="744725"/>
                  <a:pt x="729229" y="780649"/>
                  <a:pt x="686574" y="808177"/>
                </a:cubicBezTo>
                <a:lnTo>
                  <a:pt x="672969" y="815216"/>
                </a:lnTo>
                <a:lnTo>
                  <a:pt x="694794" y="869564"/>
                </a:lnTo>
                <a:cubicBezTo>
                  <a:pt x="707196" y="900449"/>
                  <a:pt x="692213" y="935541"/>
                  <a:pt x="661329" y="947944"/>
                </a:cubicBezTo>
                <a:cubicBezTo>
                  <a:pt x="630444" y="960346"/>
                  <a:pt x="595352" y="945363"/>
                  <a:pt x="582949" y="914478"/>
                </a:cubicBezTo>
                <a:lnTo>
                  <a:pt x="561124" y="860130"/>
                </a:lnTo>
                <a:lnTo>
                  <a:pt x="546430" y="864455"/>
                </a:lnTo>
                <a:cubicBezTo>
                  <a:pt x="496583" y="874073"/>
                  <a:pt x="444531" y="874179"/>
                  <a:pt x="393056" y="863653"/>
                </a:cubicBezTo>
                <a:lnTo>
                  <a:pt x="374432" y="857830"/>
                </a:lnTo>
                <a:lnTo>
                  <a:pt x="351317" y="911967"/>
                </a:lnTo>
                <a:cubicBezTo>
                  <a:pt x="338248" y="942577"/>
                  <a:pt x="302839" y="956797"/>
                  <a:pt x="272229" y="943727"/>
                </a:cubicBezTo>
                <a:cubicBezTo>
                  <a:pt x="241620" y="930658"/>
                  <a:pt x="227401" y="895250"/>
                  <a:pt x="240469" y="864640"/>
                </a:cubicBezTo>
                <a:lnTo>
                  <a:pt x="263585" y="810501"/>
                </a:lnTo>
                <a:lnTo>
                  <a:pt x="246499" y="801078"/>
                </a:lnTo>
                <a:cubicBezTo>
                  <a:pt x="203296" y="771180"/>
                  <a:pt x="167372" y="733512"/>
                  <a:pt x="139844" y="690857"/>
                </a:cubicBezTo>
                <a:lnTo>
                  <a:pt x="134004" y="679570"/>
                </a:lnTo>
                <a:lnTo>
                  <a:pt x="86303" y="698726"/>
                </a:lnTo>
                <a:cubicBezTo>
                  <a:pt x="54086" y="711663"/>
                  <a:pt x="17482" y="696034"/>
                  <a:pt x="4544" y="663818"/>
                </a:cubicBezTo>
                <a:cubicBezTo>
                  <a:pt x="-8393" y="631601"/>
                  <a:pt x="7236" y="594996"/>
                  <a:pt x="39452" y="582059"/>
                </a:cubicBezTo>
                <a:lnTo>
                  <a:pt x="87155" y="562903"/>
                </a:lnTo>
                <a:lnTo>
                  <a:pt x="83566" y="550713"/>
                </a:lnTo>
                <a:cubicBezTo>
                  <a:pt x="73948" y="500866"/>
                  <a:pt x="73842" y="448815"/>
                  <a:pt x="84367" y="397338"/>
                </a:cubicBezTo>
                <a:lnTo>
                  <a:pt x="89412" y="381206"/>
                </a:lnTo>
                <a:lnTo>
                  <a:pt x="41847" y="360897"/>
                </a:lnTo>
                <a:cubicBezTo>
                  <a:pt x="9919" y="347265"/>
                  <a:pt x="-4913" y="310332"/>
                  <a:pt x="8719" y="278404"/>
                </a:cubicBezTo>
                <a:cubicBezTo>
                  <a:pt x="22351" y="246476"/>
                  <a:pt x="59285" y="231645"/>
                  <a:pt x="91212" y="245277"/>
                </a:cubicBezTo>
                <a:lnTo>
                  <a:pt x="138777" y="265585"/>
                </a:lnTo>
                <a:lnTo>
                  <a:pt x="146942" y="250782"/>
                </a:lnTo>
                <a:cubicBezTo>
                  <a:pt x="176841" y="207579"/>
                  <a:pt x="214509" y="171654"/>
                  <a:pt x="257164" y="144127"/>
                </a:cubicBezTo>
                <a:lnTo>
                  <a:pt x="270769" y="137088"/>
                </a:lnTo>
                <a:lnTo>
                  <a:pt x="248942" y="82735"/>
                </a:lnTo>
                <a:cubicBezTo>
                  <a:pt x="236540" y="51850"/>
                  <a:pt x="251523" y="16758"/>
                  <a:pt x="282407" y="4355"/>
                </a:cubicBezTo>
                <a:cubicBezTo>
                  <a:pt x="290129" y="1255"/>
                  <a:pt x="298113" y="-134"/>
                  <a:pt x="305940" y="9"/>
                </a:cubicBezTo>
                <a:close/>
              </a:path>
            </a:pathLst>
          </a:custGeom>
          <a:solidFill>
            <a:schemeClr val="accent1">
              <a:alpha val="14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sz="6000" kern="0">
              <a:solidFill>
                <a:schemeClr val="accent1"/>
              </a:solidFill>
              <a:latin typeface="Agency FB" panose="020B0503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22" name="http://chn.docer.com/works?userid=25553551                    _18"/>
          <p:cNvSpPr/>
          <p:nvPr/>
        </p:nvSpPr>
        <p:spPr>
          <a:xfrm>
            <a:off x="8151069" y="2504052"/>
            <a:ext cx="1030164" cy="1039510"/>
          </a:xfrm>
          <a:custGeom>
            <a:avLst/>
            <a:gdLst>
              <a:gd name="connsiteX0" fmla="*/ 472625 w 943737"/>
              <a:gd name="connsiteY0" fmla="*/ 278424 h 952300"/>
              <a:gd name="connsiteX1" fmla="*/ 290068 w 943737"/>
              <a:gd name="connsiteY1" fmla="*/ 398529 h 952300"/>
              <a:gd name="connsiteX2" fmla="*/ 394246 w 943737"/>
              <a:gd name="connsiteY2" fmla="*/ 657951 h 952300"/>
              <a:gd name="connsiteX3" fmla="*/ 653668 w 943737"/>
              <a:gd name="connsiteY3" fmla="*/ 553774 h 952300"/>
              <a:gd name="connsiteX4" fmla="*/ 549490 w 943737"/>
              <a:gd name="connsiteY4" fmla="*/ 294351 h 952300"/>
              <a:gd name="connsiteX5" fmla="*/ 472625 w 943737"/>
              <a:gd name="connsiteY5" fmla="*/ 278424 h 952300"/>
              <a:gd name="connsiteX6" fmla="*/ 305940 w 943737"/>
              <a:gd name="connsiteY6" fmla="*/ 9 h 952300"/>
              <a:gd name="connsiteX7" fmla="*/ 328528 w 943737"/>
              <a:gd name="connsiteY7" fmla="*/ 4856 h 952300"/>
              <a:gd name="connsiteX8" fmla="*/ 360787 w 943737"/>
              <a:gd name="connsiteY8" fmla="*/ 37821 h 952300"/>
              <a:gd name="connsiteX9" fmla="*/ 382614 w 943737"/>
              <a:gd name="connsiteY9" fmla="*/ 92174 h 952300"/>
              <a:gd name="connsiteX10" fmla="*/ 397307 w 943737"/>
              <a:gd name="connsiteY10" fmla="*/ 87849 h 952300"/>
              <a:gd name="connsiteX11" fmla="*/ 550682 w 943737"/>
              <a:gd name="connsiteY11" fmla="*/ 88649 h 952300"/>
              <a:gd name="connsiteX12" fmla="*/ 569305 w 943737"/>
              <a:gd name="connsiteY12" fmla="*/ 94473 h 952300"/>
              <a:gd name="connsiteX13" fmla="*/ 592420 w 943737"/>
              <a:gd name="connsiteY13" fmla="*/ 40334 h 952300"/>
              <a:gd name="connsiteX14" fmla="*/ 671507 w 943737"/>
              <a:gd name="connsiteY14" fmla="*/ 8574 h 952300"/>
              <a:gd name="connsiteX15" fmla="*/ 703267 w 943737"/>
              <a:gd name="connsiteY15" fmla="*/ 87662 h 952300"/>
              <a:gd name="connsiteX16" fmla="*/ 680152 w 943737"/>
              <a:gd name="connsiteY16" fmla="*/ 141801 h 952300"/>
              <a:gd name="connsiteX17" fmla="*/ 697239 w 943737"/>
              <a:gd name="connsiteY17" fmla="*/ 151224 h 952300"/>
              <a:gd name="connsiteX18" fmla="*/ 803895 w 943737"/>
              <a:gd name="connsiteY18" fmla="*/ 261447 h 952300"/>
              <a:gd name="connsiteX19" fmla="*/ 809733 w 943737"/>
              <a:gd name="connsiteY19" fmla="*/ 272732 h 952300"/>
              <a:gd name="connsiteX20" fmla="*/ 857434 w 943737"/>
              <a:gd name="connsiteY20" fmla="*/ 253576 h 952300"/>
              <a:gd name="connsiteX21" fmla="*/ 905543 w 943737"/>
              <a:gd name="connsiteY21" fmla="*/ 254098 h 952300"/>
              <a:gd name="connsiteX22" fmla="*/ 939193 w 943737"/>
              <a:gd name="connsiteY22" fmla="*/ 288484 h 952300"/>
              <a:gd name="connsiteX23" fmla="*/ 904285 w 943737"/>
              <a:gd name="connsiteY23" fmla="*/ 370243 h 952300"/>
              <a:gd name="connsiteX24" fmla="*/ 856583 w 943737"/>
              <a:gd name="connsiteY24" fmla="*/ 389399 h 952300"/>
              <a:gd name="connsiteX25" fmla="*/ 860173 w 943737"/>
              <a:gd name="connsiteY25" fmla="*/ 401590 h 952300"/>
              <a:gd name="connsiteX26" fmla="*/ 859371 w 943737"/>
              <a:gd name="connsiteY26" fmla="*/ 554964 h 952300"/>
              <a:gd name="connsiteX27" fmla="*/ 854326 w 943737"/>
              <a:gd name="connsiteY27" fmla="*/ 571098 h 952300"/>
              <a:gd name="connsiteX28" fmla="*/ 901887 w 943737"/>
              <a:gd name="connsiteY28" fmla="*/ 591404 h 952300"/>
              <a:gd name="connsiteX29" fmla="*/ 935015 w 943737"/>
              <a:gd name="connsiteY29" fmla="*/ 673900 h 952300"/>
              <a:gd name="connsiteX30" fmla="*/ 852520 w 943737"/>
              <a:gd name="connsiteY30" fmla="*/ 707028 h 952300"/>
              <a:gd name="connsiteX31" fmla="*/ 804958 w 943737"/>
              <a:gd name="connsiteY31" fmla="*/ 686721 h 952300"/>
              <a:gd name="connsiteX32" fmla="*/ 796797 w 943737"/>
              <a:gd name="connsiteY32" fmla="*/ 701521 h 952300"/>
              <a:gd name="connsiteX33" fmla="*/ 686574 w 943737"/>
              <a:gd name="connsiteY33" fmla="*/ 808177 h 952300"/>
              <a:gd name="connsiteX34" fmla="*/ 672969 w 943737"/>
              <a:gd name="connsiteY34" fmla="*/ 815216 h 952300"/>
              <a:gd name="connsiteX35" fmla="*/ 694794 w 943737"/>
              <a:gd name="connsiteY35" fmla="*/ 869564 h 952300"/>
              <a:gd name="connsiteX36" fmla="*/ 661329 w 943737"/>
              <a:gd name="connsiteY36" fmla="*/ 947944 h 952300"/>
              <a:gd name="connsiteX37" fmla="*/ 582949 w 943737"/>
              <a:gd name="connsiteY37" fmla="*/ 914478 h 952300"/>
              <a:gd name="connsiteX38" fmla="*/ 561124 w 943737"/>
              <a:gd name="connsiteY38" fmla="*/ 860130 h 952300"/>
              <a:gd name="connsiteX39" fmla="*/ 546430 w 943737"/>
              <a:gd name="connsiteY39" fmla="*/ 864455 h 952300"/>
              <a:gd name="connsiteX40" fmla="*/ 393056 w 943737"/>
              <a:gd name="connsiteY40" fmla="*/ 863653 h 952300"/>
              <a:gd name="connsiteX41" fmla="*/ 374432 w 943737"/>
              <a:gd name="connsiteY41" fmla="*/ 857830 h 952300"/>
              <a:gd name="connsiteX42" fmla="*/ 351317 w 943737"/>
              <a:gd name="connsiteY42" fmla="*/ 911967 h 952300"/>
              <a:gd name="connsiteX43" fmla="*/ 272229 w 943737"/>
              <a:gd name="connsiteY43" fmla="*/ 943727 h 952300"/>
              <a:gd name="connsiteX44" fmla="*/ 240469 w 943737"/>
              <a:gd name="connsiteY44" fmla="*/ 864640 h 952300"/>
              <a:gd name="connsiteX45" fmla="*/ 263585 w 943737"/>
              <a:gd name="connsiteY45" fmla="*/ 810501 h 952300"/>
              <a:gd name="connsiteX46" fmla="*/ 246499 w 943737"/>
              <a:gd name="connsiteY46" fmla="*/ 801078 h 952300"/>
              <a:gd name="connsiteX47" fmla="*/ 139844 w 943737"/>
              <a:gd name="connsiteY47" fmla="*/ 690857 h 952300"/>
              <a:gd name="connsiteX48" fmla="*/ 134004 w 943737"/>
              <a:gd name="connsiteY48" fmla="*/ 679570 h 952300"/>
              <a:gd name="connsiteX49" fmla="*/ 86303 w 943737"/>
              <a:gd name="connsiteY49" fmla="*/ 698726 h 952300"/>
              <a:gd name="connsiteX50" fmla="*/ 4544 w 943737"/>
              <a:gd name="connsiteY50" fmla="*/ 663818 h 952300"/>
              <a:gd name="connsiteX51" fmla="*/ 39452 w 943737"/>
              <a:gd name="connsiteY51" fmla="*/ 582059 h 952300"/>
              <a:gd name="connsiteX52" fmla="*/ 87155 w 943737"/>
              <a:gd name="connsiteY52" fmla="*/ 562903 h 952300"/>
              <a:gd name="connsiteX53" fmla="*/ 83566 w 943737"/>
              <a:gd name="connsiteY53" fmla="*/ 550713 h 952300"/>
              <a:gd name="connsiteX54" fmla="*/ 84367 w 943737"/>
              <a:gd name="connsiteY54" fmla="*/ 397338 h 952300"/>
              <a:gd name="connsiteX55" fmla="*/ 89412 w 943737"/>
              <a:gd name="connsiteY55" fmla="*/ 381206 h 952300"/>
              <a:gd name="connsiteX56" fmla="*/ 41847 w 943737"/>
              <a:gd name="connsiteY56" fmla="*/ 360897 h 952300"/>
              <a:gd name="connsiteX57" fmla="*/ 8719 w 943737"/>
              <a:gd name="connsiteY57" fmla="*/ 278404 h 952300"/>
              <a:gd name="connsiteX58" fmla="*/ 91212 w 943737"/>
              <a:gd name="connsiteY58" fmla="*/ 245277 h 952300"/>
              <a:gd name="connsiteX59" fmla="*/ 138777 w 943737"/>
              <a:gd name="connsiteY59" fmla="*/ 265585 h 952300"/>
              <a:gd name="connsiteX60" fmla="*/ 146942 w 943737"/>
              <a:gd name="connsiteY60" fmla="*/ 250782 h 952300"/>
              <a:gd name="connsiteX61" fmla="*/ 257164 w 943737"/>
              <a:gd name="connsiteY61" fmla="*/ 144127 h 952300"/>
              <a:gd name="connsiteX62" fmla="*/ 270769 w 943737"/>
              <a:gd name="connsiteY62" fmla="*/ 137088 h 952300"/>
              <a:gd name="connsiteX63" fmla="*/ 248942 w 943737"/>
              <a:gd name="connsiteY63" fmla="*/ 82735 h 952300"/>
              <a:gd name="connsiteX64" fmla="*/ 282407 w 943737"/>
              <a:gd name="connsiteY64" fmla="*/ 4355 h 952300"/>
              <a:gd name="connsiteX65" fmla="*/ 305940 w 943737"/>
              <a:gd name="connsiteY65" fmla="*/ 9 h 95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943737" h="952300">
                <a:moveTo>
                  <a:pt x="472625" y="278424"/>
                </a:moveTo>
                <a:cubicBezTo>
                  <a:pt x="395591" y="278162"/>
                  <a:pt x="322220" y="323225"/>
                  <a:pt x="290068" y="398529"/>
                </a:cubicBezTo>
                <a:cubicBezTo>
                  <a:pt x="247198" y="498935"/>
                  <a:pt x="293840" y="615082"/>
                  <a:pt x="394246" y="657951"/>
                </a:cubicBezTo>
                <a:cubicBezTo>
                  <a:pt x="494652" y="700822"/>
                  <a:pt x="610799" y="654180"/>
                  <a:pt x="653668" y="553774"/>
                </a:cubicBezTo>
                <a:cubicBezTo>
                  <a:pt x="696539" y="453368"/>
                  <a:pt x="649897" y="337221"/>
                  <a:pt x="549490" y="294351"/>
                </a:cubicBezTo>
                <a:cubicBezTo>
                  <a:pt x="524389" y="283634"/>
                  <a:pt x="498303" y="278511"/>
                  <a:pt x="472625" y="278424"/>
                </a:cubicBezTo>
                <a:close/>
                <a:moveTo>
                  <a:pt x="305940" y="9"/>
                </a:moveTo>
                <a:cubicBezTo>
                  <a:pt x="313767" y="152"/>
                  <a:pt x="321436" y="1828"/>
                  <a:pt x="328528" y="4856"/>
                </a:cubicBezTo>
                <a:cubicBezTo>
                  <a:pt x="342711" y="10911"/>
                  <a:pt x="354586" y="22378"/>
                  <a:pt x="360787" y="37821"/>
                </a:cubicBezTo>
                <a:lnTo>
                  <a:pt x="382614" y="92174"/>
                </a:lnTo>
                <a:lnTo>
                  <a:pt x="397307" y="87849"/>
                </a:lnTo>
                <a:cubicBezTo>
                  <a:pt x="447154" y="78229"/>
                  <a:pt x="499206" y="78125"/>
                  <a:pt x="550682" y="88649"/>
                </a:cubicBezTo>
                <a:lnTo>
                  <a:pt x="569305" y="94473"/>
                </a:lnTo>
                <a:lnTo>
                  <a:pt x="592420" y="40334"/>
                </a:lnTo>
                <a:cubicBezTo>
                  <a:pt x="605489" y="9724"/>
                  <a:pt x="640898" y="-4495"/>
                  <a:pt x="671507" y="8574"/>
                </a:cubicBezTo>
                <a:cubicBezTo>
                  <a:pt x="702117" y="21644"/>
                  <a:pt x="716336" y="57052"/>
                  <a:pt x="703267" y="87662"/>
                </a:cubicBezTo>
                <a:lnTo>
                  <a:pt x="680152" y="141801"/>
                </a:lnTo>
                <a:lnTo>
                  <a:pt x="697239" y="151224"/>
                </a:lnTo>
                <a:cubicBezTo>
                  <a:pt x="740442" y="181124"/>
                  <a:pt x="776367" y="218792"/>
                  <a:pt x="803895" y="261447"/>
                </a:cubicBezTo>
                <a:lnTo>
                  <a:pt x="809733" y="272732"/>
                </a:lnTo>
                <a:lnTo>
                  <a:pt x="857434" y="253576"/>
                </a:lnTo>
                <a:cubicBezTo>
                  <a:pt x="873542" y="247108"/>
                  <a:pt x="890748" y="247781"/>
                  <a:pt x="905543" y="254098"/>
                </a:cubicBezTo>
                <a:cubicBezTo>
                  <a:pt x="920338" y="260415"/>
                  <a:pt x="932724" y="272377"/>
                  <a:pt x="939193" y="288484"/>
                </a:cubicBezTo>
                <a:cubicBezTo>
                  <a:pt x="952130" y="320701"/>
                  <a:pt x="936501" y="357306"/>
                  <a:pt x="904285" y="370243"/>
                </a:cubicBezTo>
                <a:lnTo>
                  <a:pt x="856583" y="389399"/>
                </a:lnTo>
                <a:lnTo>
                  <a:pt x="860173" y="401590"/>
                </a:lnTo>
                <a:cubicBezTo>
                  <a:pt x="869791" y="451437"/>
                  <a:pt x="869896" y="503489"/>
                  <a:pt x="859371" y="554964"/>
                </a:cubicBezTo>
                <a:lnTo>
                  <a:pt x="854326" y="571098"/>
                </a:lnTo>
                <a:lnTo>
                  <a:pt x="901887" y="591404"/>
                </a:lnTo>
                <a:cubicBezTo>
                  <a:pt x="933816" y="605037"/>
                  <a:pt x="948648" y="641972"/>
                  <a:pt x="935015" y="673900"/>
                </a:cubicBezTo>
                <a:cubicBezTo>
                  <a:pt x="921384" y="705829"/>
                  <a:pt x="884448" y="720661"/>
                  <a:pt x="852520" y="707028"/>
                </a:cubicBezTo>
                <a:lnTo>
                  <a:pt x="804958" y="686721"/>
                </a:lnTo>
                <a:lnTo>
                  <a:pt x="796797" y="701521"/>
                </a:lnTo>
                <a:cubicBezTo>
                  <a:pt x="766897" y="744725"/>
                  <a:pt x="729229" y="780649"/>
                  <a:pt x="686574" y="808177"/>
                </a:cubicBezTo>
                <a:lnTo>
                  <a:pt x="672969" y="815216"/>
                </a:lnTo>
                <a:lnTo>
                  <a:pt x="694794" y="869564"/>
                </a:lnTo>
                <a:cubicBezTo>
                  <a:pt x="707196" y="900449"/>
                  <a:pt x="692213" y="935541"/>
                  <a:pt x="661329" y="947944"/>
                </a:cubicBezTo>
                <a:cubicBezTo>
                  <a:pt x="630444" y="960346"/>
                  <a:pt x="595352" y="945363"/>
                  <a:pt x="582949" y="914478"/>
                </a:cubicBezTo>
                <a:lnTo>
                  <a:pt x="561124" y="860130"/>
                </a:lnTo>
                <a:lnTo>
                  <a:pt x="546430" y="864455"/>
                </a:lnTo>
                <a:cubicBezTo>
                  <a:pt x="496583" y="874073"/>
                  <a:pt x="444531" y="874179"/>
                  <a:pt x="393056" y="863653"/>
                </a:cubicBezTo>
                <a:lnTo>
                  <a:pt x="374432" y="857830"/>
                </a:lnTo>
                <a:lnTo>
                  <a:pt x="351317" y="911967"/>
                </a:lnTo>
                <a:cubicBezTo>
                  <a:pt x="338248" y="942577"/>
                  <a:pt x="302839" y="956797"/>
                  <a:pt x="272229" y="943727"/>
                </a:cubicBezTo>
                <a:cubicBezTo>
                  <a:pt x="241620" y="930658"/>
                  <a:pt x="227401" y="895250"/>
                  <a:pt x="240469" y="864640"/>
                </a:cubicBezTo>
                <a:lnTo>
                  <a:pt x="263585" y="810501"/>
                </a:lnTo>
                <a:lnTo>
                  <a:pt x="246499" y="801078"/>
                </a:lnTo>
                <a:cubicBezTo>
                  <a:pt x="203296" y="771180"/>
                  <a:pt x="167372" y="733512"/>
                  <a:pt x="139844" y="690857"/>
                </a:cubicBezTo>
                <a:lnTo>
                  <a:pt x="134004" y="679570"/>
                </a:lnTo>
                <a:lnTo>
                  <a:pt x="86303" y="698726"/>
                </a:lnTo>
                <a:cubicBezTo>
                  <a:pt x="54086" y="711663"/>
                  <a:pt x="17482" y="696034"/>
                  <a:pt x="4544" y="663818"/>
                </a:cubicBezTo>
                <a:cubicBezTo>
                  <a:pt x="-8393" y="631601"/>
                  <a:pt x="7236" y="594996"/>
                  <a:pt x="39452" y="582059"/>
                </a:cubicBezTo>
                <a:lnTo>
                  <a:pt x="87155" y="562903"/>
                </a:lnTo>
                <a:lnTo>
                  <a:pt x="83566" y="550713"/>
                </a:lnTo>
                <a:cubicBezTo>
                  <a:pt x="73948" y="500866"/>
                  <a:pt x="73842" y="448815"/>
                  <a:pt x="84367" y="397338"/>
                </a:cubicBezTo>
                <a:lnTo>
                  <a:pt x="89412" y="381206"/>
                </a:lnTo>
                <a:lnTo>
                  <a:pt x="41847" y="360897"/>
                </a:lnTo>
                <a:cubicBezTo>
                  <a:pt x="9919" y="347265"/>
                  <a:pt x="-4913" y="310332"/>
                  <a:pt x="8719" y="278404"/>
                </a:cubicBezTo>
                <a:cubicBezTo>
                  <a:pt x="22351" y="246476"/>
                  <a:pt x="59285" y="231645"/>
                  <a:pt x="91212" y="245277"/>
                </a:cubicBezTo>
                <a:lnTo>
                  <a:pt x="138777" y="265585"/>
                </a:lnTo>
                <a:lnTo>
                  <a:pt x="146942" y="250782"/>
                </a:lnTo>
                <a:cubicBezTo>
                  <a:pt x="176841" y="207579"/>
                  <a:pt x="214509" y="171654"/>
                  <a:pt x="257164" y="144127"/>
                </a:cubicBezTo>
                <a:lnTo>
                  <a:pt x="270769" y="137088"/>
                </a:lnTo>
                <a:lnTo>
                  <a:pt x="248942" y="82735"/>
                </a:lnTo>
                <a:cubicBezTo>
                  <a:pt x="236540" y="51850"/>
                  <a:pt x="251523" y="16758"/>
                  <a:pt x="282407" y="4355"/>
                </a:cubicBezTo>
                <a:cubicBezTo>
                  <a:pt x="290129" y="1255"/>
                  <a:pt x="298113" y="-134"/>
                  <a:pt x="305940" y="9"/>
                </a:cubicBezTo>
                <a:close/>
              </a:path>
            </a:pathLst>
          </a:custGeom>
          <a:solidFill>
            <a:schemeClr val="accent1">
              <a:alpha val="14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sz="6000" kern="0">
              <a:solidFill>
                <a:schemeClr val="accent1"/>
              </a:solidFill>
              <a:latin typeface="Agency FB" panose="020B0503020202020204" pitchFamily="34" charset="0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http://chn.docer.com/works?userid=25553551                    _1"/>
          <p:cNvSpPr txBox="1"/>
          <p:nvPr/>
        </p:nvSpPr>
        <p:spPr>
          <a:xfrm>
            <a:off x="4707449" y="2226787"/>
            <a:ext cx="1276310" cy="221599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138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经典综艺体简" panose="02010609000101010101" pitchFamily="49" charset="-122"/>
              </a:rPr>
              <a:t>2</a:t>
            </a:r>
            <a:endParaRPr lang="zh-CN" altLang="en-US" sz="13800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1" name="http://chn.docer.com/works?userid=25553551                    _2"/>
          <p:cNvCxnSpPr/>
          <p:nvPr/>
        </p:nvCxnSpPr>
        <p:spPr>
          <a:xfrm>
            <a:off x="6497245" y="3973285"/>
            <a:ext cx="479957" cy="0"/>
          </a:xfrm>
          <a:prstGeom prst="line">
            <a:avLst/>
          </a:prstGeom>
          <a:ln w="28575" cap="rnd">
            <a:solidFill>
              <a:schemeClr val="tx1">
                <a:lumMod val="95000"/>
                <a:lumOff val="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http://chn.docer.com/works?userid=25553551                    _3"/>
          <p:cNvSpPr txBox="1">
            <a:spLocks noChangeArrowheads="1"/>
          </p:cNvSpPr>
          <p:nvPr/>
        </p:nvSpPr>
        <p:spPr bwMode="auto">
          <a:xfrm>
            <a:off x="6411521" y="2696280"/>
            <a:ext cx="2479753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2400">
                <a:solidFill>
                  <a:schemeClr val="bg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algn="l"/>
            <a:r>
              <a:rPr lang="zh-CN" altLang="en-US" sz="28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添加章节名称</a:t>
            </a:r>
          </a:p>
        </p:txBody>
      </p:sp>
      <p:sp>
        <p:nvSpPr>
          <p:cNvPr id="23" name="http://chn.docer.com/works?userid=25553551                    _4"/>
          <p:cNvSpPr/>
          <p:nvPr/>
        </p:nvSpPr>
        <p:spPr>
          <a:xfrm>
            <a:off x="6411520" y="3249296"/>
            <a:ext cx="3490381" cy="569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Donec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luctus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nibh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sit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sem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31" name="http://chn.docer.com/works?userid=25553551                    _5"/>
          <p:cNvSpPr txBox="1"/>
          <p:nvPr/>
        </p:nvSpPr>
        <p:spPr>
          <a:xfrm>
            <a:off x="9612705" y="440830"/>
            <a:ext cx="2216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目录页 </a:t>
            </a:r>
            <a:r>
              <a:rPr lang="en-US" altLang="zh-CN" sz="16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en-US" altLang="zh-CN" sz="1600" b="1" i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600" b="1" i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http://chn.docer.com/works?userid=25553551                    _6"/>
          <p:cNvSpPr/>
          <p:nvPr/>
        </p:nvSpPr>
        <p:spPr>
          <a:xfrm>
            <a:off x="3367212" y="4705564"/>
            <a:ext cx="8097891" cy="947011"/>
          </a:xfrm>
          <a:custGeom>
            <a:avLst/>
            <a:gdLst>
              <a:gd name="connsiteX0" fmla="*/ 0 w 8034391"/>
              <a:gd name="connsiteY0" fmla="*/ 873303 h 873303"/>
              <a:gd name="connsiteX1" fmla="*/ 1335641 w 8034391"/>
              <a:gd name="connsiteY1" fmla="*/ 667820 h 873303"/>
              <a:gd name="connsiteX2" fmla="*/ 3030877 w 8034391"/>
              <a:gd name="connsiteY2" fmla="*/ 832207 h 873303"/>
              <a:gd name="connsiteX3" fmla="*/ 4685016 w 8034391"/>
              <a:gd name="connsiteY3" fmla="*/ 729465 h 873303"/>
              <a:gd name="connsiteX4" fmla="*/ 6411075 w 8034391"/>
              <a:gd name="connsiteY4" fmla="*/ 636998 h 873303"/>
              <a:gd name="connsiteX5" fmla="*/ 7130266 w 8034391"/>
              <a:gd name="connsiteY5" fmla="*/ 174661 h 873303"/>
              <a:gd name="connsiteX6" fmla="*/ 7756989 w 8034391"/>
              <a:gd name="connsiteY6" fmla="*/ 102742 h 873303"/>
              <a:gd name="connsiteX7" fmla="*/ 8034391 w 8034391"/>
              <a:gd name="connsiteY7" fmla="*/ 0 h 873303"/>
              <a:gd name="connsiteX0-1" fmla="*/ 0 w 8097891"/>
              <a:gd name="connsiteY0-2" fmla="*/ 784403 h 832867"/>
              <a:gd name="connsiteX1-3" fmla="*/ 1399141 w 8097891"/>
              <a:gd name="connsiteY1-4" fmla="*/ 667820 h 832867"/>
              <a:gd name="connsiteX2-5" fmla="*/ 3094377 w 8097891"/>
              <a:gd name="connsiteY2-6" fmla="*/ 832207 h 832867"/>
              <a:gd name="connsiteX3-7" fmla="*/ 4748516 w 8097891"/>
              <a:gd name="connsiteY3-8" fmla="*/ 729465 h 832867"/>
              <a:gd name="connsiteX4-9" fmla="*/ 6474575 w 8097891"/>
              <a:gd name="connsiteY4-10" fmla="*/ 636998 h 832867"/>
              <a:gd name="connsiteX5-11" fmla="*/ 7193766 w 8097891"/>
              <a:gd name="connsiteY5-12" fmla="*/ 174661 h 832867"/>
              <a:gd name="connsiteX6-13" fmla="*/ 7820489 w 8097891"/>
              <a:gd name="connsiteY6-14" fmla="*/ 102742 h 832867"/>
              <a:gd name="connsiteX7-15" fmla="*/ 8097891 w 8097891"/>
              <a:gd name="connsiteY7-16" fmla="*/ 0 h 832867"/>
              <a:gd name="connsiteX0-17" fmla="*/ 0 w 8097891"/>
              <a:gd name="connsiteY0-18" fmla="*/ 784403 h 947011"/>
              <a:gd name="connsiteX1-19" fmla="*/ 1399141 w 8097891"/>
              <a:gd name="connsiteY1-20" fmla="*/ 667820 h 947011"/>
              <a:gd name="connsiteX2-21" fmla="*/ 3094377 w 8097891"/>
              <a:gd name="connsiteY2-22" fmla="*/ 832207 h 947011"/>
              <a:gd name="connsiteX3-23" fmla="*/ 4748516 w 8097891"/>
              <a:gd name="connsiteY3-24" fmla="*/ 729465 h 947011"/>
              <a:gd name="connsiteX4-25" fmla="*/ 6474575 w 8097891"/>
              <a:gd name="connsiteY4-26" fmla="*/ 636998 h 947011"/>
              <a:gd name="connsiteX5-27" fmla="*/ 7193766 w 8097891"/>
              <a:gd name="connsiteY5-28" fmla="*/ 174661 h 947011"/>
              <a:gd name="connsiteX6-29" fmla="*/ 7820489 w 8097891"/>
              <a:gd name="connsiteY6-30" fmla="*/ 102742 h 947011"/>
              <a:gd name="connsiteX7-31" fmla="*/ 8097891 w 8097891"/>
              <a:gd name="connsiteY7-32" fmla="*/ 0 h 94701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8097891" h="947011">
                <a:moveTo>
                  <a:pt x="0" y="784403"/>
                </a:moveTo>
                <a:cubicBezTo>
                  <a:pt x="415247" y="1212136"/>
                  <a:pt x="883412" y="659853"/>
                  <a:pt x="1399141" y="667820"/>
                </a:cubicBezTo>
                <a:cubicBezTo>
                  <a:pt x="1914870" y="675787"/>
                  <a:pt x="2536148" y="821933"/>
                  <a:pt x="3094377" y="832207"/>
                </a:cubicBezTo>
                <a:cubicBezTo>
                  <a:pt x="3652606" y="842481"/>
                  <a:pt x="4748516" y="729465"/>
                  <a:pt x="4748516" y="729465"/>
                </a:cubicBezTo>
                <a:cubicBezTo>
                  <a:pt x="5311882" y="696930"/>
                  <a:pt x="6067033" y="729465"/>
                  <a:pt x="6474575" y="636998"/>
                </a:cubicBezTo>
                <a:cubicBezTo>
                  <a:pt x="6882117" y="544531"/>
                  <a:pt x="6969447" y="263704"/>
                  <a:pt x="7193766" y="174661"/>
                </a:cubicBezTo>
                <a:cubicBezTo>
                  <a:pt x="7418085" y="85618"/>
                  <a:pt x="7669802" y="131852"/>
                  <a:pt x="7820489" y="102742"/>
                </a:cubicBezTo>
                <a:cubicBezTo>
                  <a:pt x="7971176" y="73632"/>
                  <a:pt x="8034533" y="36816"/>
                  <a:pt x="8097891" y="0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http://chn.docer.com/works?userid=25553551                    _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895" y="1324673"/>
            <a:ext cx="3432974" cy="4418568"/>
          </a:xfrm>
          <a:prstGeom prst="rect">
            <a:avLst/>
          </a:prstGeom>
        </p:spPr>
      </p:pic>
      <p:sp>
        <p:nvSpPr>
          <p:cNvPr id="10" name="http://chn.docer.com/works?userid=25553551                    _8"/>
          <p:cNvSpPr/>
          <p:nvPr/>
        </p:nvSpPr>
        <p:spPr>
          <a:xfrm>
            <a:off x="9763289" y="846344"/>
            <a:ext cx="2216377" cy="254635"/>
          </a:xfrm>
          <a:custGeom>
            <a:avLst/>
            <a:gdLst>
              <a:gd name="connsiteX0" fmla="*/ 0 w 2619910"/>
              <a:gd name="connsiteY0" fmla="*/ 71920 h 300996"/>
              <a:gd name="connsiteX1" fmla="*/ 780836 w 2619910"/>
              <a:gd name="connsiteY1" fmla="*/ 297951 h 300996"/>
              <a:gd name="connsiteX2" fmla="*/ 1428108 w 2619910"/>
              <a:gd name="connsiteY2" fmla="*/ 164387 h 300996"/>
              <a:gd name="connsiteX3" fmla="*/ 2126751 w 2619910"/>
              <a:gd name="connsiteY3" fmla="*/ 297951 h 300996"/>
              <a:gd name="connsiteX4" fmla="*/ 2517169 w 2619910"/>
              <a:gd name="connsiteY4" fmla="*/ 236306 h 300996"/>
              <a:gd name="connsiteX5" fmla="*/ 2619910 w 2619910"/>
              <a:gd name="connsiteY5" fmla="*/ 0 h 300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9910" h="300996">
                <a:moveTo>
                  <a:pt x="0" y="71920"/>
                </a:moveTo>
                <a:cubicBezTo>
                  <a:pt x="271409" y="177230"/>
                  <a:pt x="542818" y="282540"/>
                  <a:pt x="780836" y="297951"/>
                </a:cubicBezTo>
                <a:cubicBezTo>
                  <a:pt x="1018854" y="313362"/>
                  <a:pt x="1203789" y="164387"/>
                  <a:pt x="1428108" y="164387"/>
                </a:cubicBezTo>
                <a:cubicBezTo>
                  <a:pt x="1652427" y="164387"/>
                  <a:pt x="1945241" y="285965"/>
                  <a:pt x="2126751" y="297951"/>
                </a:cubicBezTo>
                <a:cubicBezTo>
                  <a:pt x="2308261" y="309937"/>
                  <a:pt x="2434976" y="285965"/>
                  <a:pt x="2517169" y="236306"/>
                </a:cubicBezTo>
                <a:cubicBezTo>
                  <a:pt x="2599362" y="186648"/>
                  <a:pt x="2609636" y="93324"/>
                  <a:pt x="2619910" y="0"/>
                </a:cubicBezTo>
              </a:path>
            </a:pathLst>
          </a:cu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ttp://chn.docer.com/works?userid=25553551                    _1"/>
          <p:cNvSpPr/>
          <p:nvPr/>
        </p:nvSpPr>
        <p:spPr>
          <a:xfrm>
            <a:off x="668247" y="307167"/>
            <a:ext cx="328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公司计划意义分析</a:t>
            </a:r>
          </a:p>
        </p:txBody>
      </p:sp>
      <p:sp>
        <p:nvSpPr>
          <p:cNvPr id="8" name="http://chn.docer.com/works?userid=25553551                    _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68247" y="797850"/>
            <a:ext cx="57887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Clear And Concise Business Plan Clear And Concise Business Plan</a:t>
            </a:r>
          </a:p>
        </p:txBody>
      </p:sp>
      <p:cxnSp>
        <p:nvCxnSpPr>
          <p:cNvPr id="9" name="http://chn.docer.com/works?userid=25553551                    _3"/>
          <p:cNvCxnSpPr/>
          <p:nvPr/>
        </p:nvCxnSpPr>
        <p:spPr>
          <a:xfrm>
            <a:off x="790643" y="1206500"/>
            <a:ext cx="563563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5" name="http://chn.docer.com/works?userid=25553551                    _4"/>
          <p:cNvSpPr/>
          <p:nvPr/>
        </p:nvSpPr>
        <p:spPr>
          <a:xfrm>
            <a:off x="1692031" y="3842337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意义</a:t>
            </a:r>
            <a:r>
              <a:rPr lang="en-US" altLang="zh-CN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http://chn.docer.com/works?userid=25553551                    _5"/>
          <p:cNvSpPr/>
          <p:nvPr/>
        </p:nvSpPr>
        <p:spPr>
          <a:xfrm>
            <a:off x="4185066" y="3842336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意义</a:t>
            </a:r>
            <a:r>
              <a:rPr lang="en-US" altLang="zh-CN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http://chn.docer.com/works?userid=25553551                    _6"/>
          <p:cNvSpPr/>
          <p:nvPr/>
        </p:nvSpPr>
        <p:spPr>
          <a:xfrm>
            <a:off x="6635140" y="3842336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意义</a:t>
            </a:r>
            <a:r>
              <a:rPr lang="en-US" altLang="zh-CN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http://chn.docer.com/works?userid=25553551                    _7"/>
          <p:cNvSpPr/>
          <p:nvPr/>
        </p:nvSpPr>
        <p:spPr>
          <a:xfrm>
            <a:off x="9159981" y="3842336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意义</a:t>
            </a:r>
            <a:r>
              <a:rPr lang="en-US" altLang="zh-CN" b="1" i="1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b="1" i="1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3" name="http://chn.docer.com/works?userid=25553551                    _8"/>
          <p:cNvGrpSpPr/>
          <p:nvPr/>
        </p:nvGrpSpPr>
        <p:grpSpPr>
          <a:xfrm>
            <a:off x="8898141" y="2446989"/>
            <a:ext cx="1312673" cy="1312673"/>
            <a:chOff x="6791467" y="2023439"/>
            <a:chExt cx="1009226" cy="1009226"/>
          </a:xfrm>
        </p:grpSpPr>
        <p:sp>
          <p:nvSpPr>
            <p:cNvPr id="54" name="矩形 53"/>
            <p:cNvSpPr/>
            <p:nvPr/>
          </p:nvSpPr>
          <p:spPr>
            <a:xfrm>
              <a:off x="6791467" y="2023439"/>
              <a:ext cx="1009226" cy="10092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55" name="AutoShape 4"/>
            <p:cNvSpPr/>
            <p:nvPr/>
          </p:nvSpPr>
          <p:spPr bwMode="auto">
            <a:xfrm>
              <a:off x="7064866" y="2303888"/>
              <a:ext cx="462428" cy="46453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428" y="17466"/>
                  </a:moveTo>
                  <a:cubicBezTo>
                    <a:pt x="16669" y="16923"/>
                    <a:pt x="15846" y="16465"/>
                    <a:pt x="14963" y="16121"/>
                  </a:cubicBezTo>
                  <a:cubicBezTo>
                    <a:pt x="15595" y="14609"/>
                    <a:pt x="15967" y="12928"/>
                    <a:pt x="16010" y="11148"/>
                  </a:cubicBezTo>
                  <a:lnTo>
                    <a:pt x="20188" y="11148"/>
                  </a:lnTo>
                  <a:cubicBezTo>
                    <a:pt x="20097" y="13612"/>
                    <a:pt x="19065" y="15838"/>
                    <a:pt x="17428" y="17466"/>
                  </a:cubicBezTo>
                  <a:moveTo>
                    <a:pt x="1411" y="11148"/>
                  </a:moveTo>
                  <a:lnTo>
                    <a:pt x="5589" y="11148"/>
                  </a:lnTo>
                  <a:cubicBezTo>
                    <a:pt x="5632" y="12928"/>
                    <a:pt x="6004" y="14609"/>
                    <a:pt x="6636" y="16121"/>
                  </a:cubicBezTo>
                  <a:cubicBezTo>
                    <a:pt x="5753" y="16465"/>
                    <a:pt x="4931" y="16923"/>
                    <a:pt x="4171" y="17466"/>
                  </a:cubicBezTo>
                  <a:cubicBezTo>
                    <a:pt x="2534" y="15838"/>
                    <a:pt x="1502" y="13612"/>
                    <a:pt x="1411" y="11148"/>
                  </a:cubicBezTo>
                  <a:moveTo>
                    <a:pt x="3785" y="4553"/>
                  </a:moveTo>
                  <a:cubicBezTo>
                    <a:pt x="4579" y="5170"/>
                    <a:pt x="5448" y="5691"/>
                    <a:pt x="6388" y="6084"/>
                  </a:cubicBezTo>
                  <a:cubicBezTo>
                    <a:pt x="5901" y="7433"/>
                    <a:pt x="5627" y="8908"/>
                    <a:pt x="5589" y="10451"/>
                  </a:cubicBezTo>
                  <a:lnTo>
                    <a:pt x="1411" y="10451"/>
                  </a:lnTo>
                  <a:cubicBezTo>
                    <a:pt x="1494" y="8190"/>
                    <a:pt x="2376" y="6135"/>
                    <a:pt x="3785" y="4553"/>
                  </a:cubicBezTo>
                  <a:moveTo>
                    <a:pt x="11148" y="10451"/>
                  </a:moveTo>
                  <a:lnTo>
                    <a:pt x="11148" y="6950"/>
                  </a:lnTo>
                  <a:cubicBezTo>
                    <a:pt x="12339" y="6913"/>
                    <a:pt x="13484" y="6696"/>
                    <a:pt x="14558" y="6324"/>
                  </a:cubicBezTo>
                  <a:cubicBezTo>
                    <a:pt x="15018" y="7598"/>
                    <a:pt x="15276" y="8992"/>
                    <a:pt x="15314" y="10451"/>
                  </a:cubicBezTo>
                  <a:cubicBezTo>
                    <a:pt x="15314" y="10451"/>
                    <a:pt x="11148" y="10451"/>
                    <a:pt x="11148" y="10451"/>
                  </a:cubicBezTo>
                  <a:close/>
                  <a:moveTo>
                    <a:pt x="14311" y="15882"/>
                  </a:moveTo>
                  <a:cubicBezTo>
                    <a:pt x="13309" y="15559"/>
                    <a:pt x="12247" y="15380"/>
                    <a:pt x="11148" y="15346"/>
                  </a:cubicBezTo>
                  <a:lnTo>
                    <a:pt x="11148" y="11148"/>
                  </a:lnTo>
                  <a:lnTo>
                    <a:pt x="15314" y="11148"/>
                  </a:lnTo>
                  <a:cubicBezTo>
                    <a:pt x="15270" y="12844"/>
                    <a:pt x="14914" y="14445"/>
                    <a:pt x="14311" y="15882"/>
                  </a:cubicBezTo>
                  <a:moveTo>
                    <a:pt x="14683" y="16757"/>
                  </a:moveTo>
                  <a:cubicBezTo>
                    <a:pt x="15476" y="17063"/>
                    <a:pt x="16218" y="17466"/>
                    <a:pt x="16904" y="17941"/>
                  </a:cubicBezTo>
                  <a:cubicBezTo>
                    <a:pt x="15632" y="19031"/>
                    <a:pt x="14067" y="19781"/>
                    <a:pt x="12344" y="20068"/>
                  </a:cubicBezTo>
                  <a:cubicBezTo>
                    <a:pt x="13280" y="19136"/>
                    <a:pt x="14076" y="18017"/>
                    <a:pt x="14683" y="16757"/>
                  </a:cubicBezTo>
                  <a:moveTo>
                    <a:pt x="11148" y="20188"/>
                  </a:moveTo>
                  <a:lnTo>
                    <a:pt x="11148" y="16043"/>
                  </a:lnTo>
                  <a:cubicBezTo>
                    <a:pt x="12146" y="16075"/>
                    <a:pt x="13113" y="16231"/>
                    <a:pt x="14025" y="16516"/>
                  </a:cubicBezTo>
                  <a:cubicBezTo>
                    <a:pt x="13314" y="17970"/>
                    <a:pt x="12343" y="19223"/>
                    <a:pt x="11185" y="20186"/>
                  </a:cubicBezTo>
                  <a:cubicBezTo>
                    <a:pt x="11185" y="20186"/>
                    <a:pt x="11148" y="20188"/>
                    <a:pt x="11148" y="20188"/>
                  </a:cubicBezTo>
                  <a:close/>
                  <a:moveTo>
                    <a:pt x="9255" y="20068"/>
                  </a:moveTo>
                  <a:cubicBezTo>
                    <a:pt x="7532" y="19781"/>
                    <a:pt x="5967" y="19031"/>
                    <a:pt x="4695" y="17941"/>
                  </a:cubicBezTo>
                  <a:cubicBezTo>
                    <a:pt x="5381" y="17466"/>
                    <a:pt x="6123" y="17063"/>
                    <a:pt x="6916" y="16757"/>
                  </a:cubicBezTo>
                  <a:cubicBezTo>
                    <a:pt x="7523" y="18017"/>
                    <a:pt x="8319" y="19136"/>
                    <a:pt x="9255" y="20068"/>
                  </a:cubicBezTo>
                  <a:moveTo>
                    <a:pt x="10451" y="11148"/>
                  </a:moveTo>
                  <a:lnTo>
                    <a:pt x="10451" y="15346"/>
                  </a:lnTo>
                  <a:cubicBezTo>
                    <a:pt x="9352" y="15380"/>
                    <a:pt x="8290" y="15559"/>
                    <a:pt x="7288" y="15882"/>
                  </a:cubicBezTo>
                  <a:cubicBezTo>
                    <a:pt x="6685" y="14445"/>
                    <a:pt x="6329" y="12844"/>
                    <a:pt x="6285" y="11148"/>
                  </a:cubicBezTo>
                  <a:cubicBezTo>
                    <a:pt x="6285" y="11148"/>
                    <a:pt x="10451" y="11148"/>
                    <a:pt x="10451" y="11148"/>
                  </a:cubicBezTo>
                  <a:close/>
                  <a:moveTo>
                    <a:pt x="7041" y="6324"/>
                  </a:moveTo>
                  <a:cubicBezTo>
                    <a:pt x="8115" y="6696"/>
                    <a:pt x="9260" y="6913"/>
                    <a:pt x="10451" y="6950"/>
                  </a:cubicBezTo>
                  <a:lnTo>
                    <a:pt x="10451" y="10451"/>
                  </a:lnTo>
                  <a:lnTo>
                    <a:pt x="6285" y="10451"/>
                  </a:lnTo>
                  <a:cubicBezTo>
                    <a:pt x="6324" y="8992"/>
                    <a:pt x="6581" y="7598"/>
                    <a:pt x="7041" y="6324"/>
                  </a:cubicBezTo>
                  <a:moveTo>
                    <a:pt x="6651" y="5442"/>
                  </a:moveTo>
                  <a:cubicBezTo>
                    <a:pt x="5790" y="5084"/>
                    <a:pt x="4993" y="4609"/>
                    <a:pt x="4263" y="4050"/>
                  </a:cubicBezTo>
                  <a:cubicBezTo>
                    <a:pt x="5606" y="2749"/>
                    <a:pt x="7332" y="1851"/>
                    <a:pt x="9255" y="1531"/>
                  </a:cubicBezTo>
                  <a:cubicBezTo>
                    <a:pt x="8175" y="2610"/>
                    <a:pt x="7286" y="3939"/>
                    <a:pt x="6651" y="5442"/>
                  </a:cubicBezTo>
                  <a:moveTo>
                    <a:pt x="10451" y="1411"/>
                  </a:moveTo>
                  <a:lnTo>
                    <a:pt x="10451" y="6253"/>
                  </a:lnTo>
                  <a:cubicBezTo>
                    <a:pt x="9352" y="6217"/>
                    <a:pt x="8296" y="6021"/>
                    <a:pt x="7303" y="5681"/>
                  </a:cubicBezTo>
                  <a:cubicBezTo>
                    <a:pt x="8029" y="3972"/>
                    <a:pt x="9101" y="2507"/>
                    <a:pt x="10415" y="1413"/>
                  </a:cubicBezTo>
                  <a:cubicBezTo>
                    <a:pt x="10427" y="1412"/>
                    <a:pt x="10439" y="1411"/>
                    <a:pt x="10451" y="1411"/>
                  </a:cubicBezTo>
                  <a:moveTo>
                    <a:pt x="12344" y="1531"/>
                  </a:moveTo>
                  <a:cubicBezTo>
                    <a:pt x="14267" y="1851"/>
                    <a:pt x="15993" y="2749"/>
                    <a:pt x="17336" y="4050"/>
                  </a:cubicBezTo>
                  <a:cubicBezTo>
                    <a:pt x="16606" y="4609"/>
                    <a:pt x="15809" y="5084"/>
                    <a:pt x="14948" y="5442"/>
                  </a:cubicBezTo>
                  <a:cubicBezTo>
                    <a:pt x="14313" y="3939"/>
                    <a:pt x="13424" y="2610"/>
                    <a:pt x="12344" y="1531"/>
                  </a:cubicBezTo>
                  <a:moveTo>
                    <a:pt x="11184" y="1413"/>
                  </a:moveTo>
                  <a:cubicBezTo>
                    <a:pt x="12498" y="2507"/>
                    <a:pt x="13570" y="3972"/>
                    <a:pt x="14296" y="5681"/>
                  </a:cubicBezTo>
                  <a:cubicBezTo>
                    <a:pt x="13303" y="6021"/>
                    <a:pt x="12247" y="6217"/>
                    <a:pt x="11148" y="6253"/>
                  </a:cubicBezTo>
                  <a:lnTo>
                    <a:pt x="11148" y="1411"/>
                  </a:lnTo>
                  <a:cubicBezTo>
                    <a:pt x="11160" y="1411"/>
                    <a:pt x="11172" y="1412"/>
                    <a:pt x="11184" y="1413"/>
                  </a:cubicBezTo>
                  <a:moveTo>
                    <a:pt x="10414" y="20186"/>
                  </a:moveTo>
                  <a:cubicBezTo>
                    <a:pt x="9256" y="19223"/>
                    <a:pt x="8285" y="17970"/>
                    <a:pt x="7574" y="16516"/>
                  </a:cubicBezTo>
                  <a:cubicBezTo>
                    <a:pt x="8486" y="16231"/>
                    <a:pt x="9453" y="16075"/>
                    <a:pt x="10451" y="16043"/>
                  </a:cubicBezTo>
                  <a:lnTo>
                    <a:pt x="10451" y="20188"/>
                  </a:lnTo>
                  <a:cubicBezTo>
                    <a:pt x="10451" y="20188"/>
                    <a:pt x="10414" y="20186"/>
                    <a:pt x="10414" y="20186"/>
                  </a:cubicBezTo>
                  <a:close/>
                  <a:moveTo>
                    <a:pt x="20188" y="10451"/>
                  </a:moveTo>
                  <a:lnTo>
                    <a:pt x="16010" y="10451"/>
                  </a:lnTo>
                  <a:cubicBezTo>
                    <a:pt x="15972" y="8908"/>
                    <a:pt x="15698" y="7433"/>
                    <a:pt x="15211" y="6084"/>
                  </a:cubicBezTo>
                  <a:cubicBezTo>
                    <a:pt x="16151" y="5691"/>
                    <a:pt x="17020" y="5170"/>
                    <a:pt x="17814" y="4553"/>
                  </a:cubicBezTo>
                  <a:cubicBezTo>
                    <a:pt x="19223" y="6135"/>
                    <a:pt x="20105" y="8190"/>
                    <a:pt x="20188" y="10451"/>
                  </a:cubicBezTo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  <a:sym typeface="Gill Sans" charset="0"/>
              </a:endParaRPr>
            </a:p>
          </p:txBody>
        </p:sp>
      </p:grpSp>
      <p:grpSp>
        <p:nvGrpSpPr>
          <p:cNvPr id="56" name="http://chn.docer.com/works?userid=25553551                    _9"/>
          <p:cNvGrpSpPr/>
          <p:nvPr/>
        </p:nvGrpSpPr>
        <p:grpSpPr>
          <a:xfrm>
            <a:off x="6408827" y="2446989"/>
            <a:ext cx="1312673" cy="1312673"/>
            <a:chOff x="4877601" y="2023439"/>
            <a:chExt cx="1009226" cy="1009226"/>
          </a:xfrm>
        </p:grpSpPr>
        <p:sp>
          <p:nvSpPr>
            <p:cNvPr id="57" name="矩形 56"/>
            <p:cNvSpPr/>
            <p:nvPr/>
          </p:nvSpPr>
          <p:spPr>
            <a:xfrm>
              <a:off x="4877601" y="2023439"/>
              <a:ext cx="1009226" cy="10092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58" name="AutoShape 59"/>
            <p:cNvSpPr/>
            <p:nvPr/>
          </p:nvSpPr>
          <p:spPr bwMode="auto">
            <a:xfrm>
              <a:off x="5142555" y="2263977"/>
              <a:ext cx="479319" cy="477208"/>
            </a:xfrm>
            <a:custGeom>
              <a:avLst/>
              <a:gdLst>
                <a:gd name="T0" fmla="+- 0 10794 23"/>
                <a:gd name="T1" fmla="*/ T0 w 21543"/>
                <a:gd name="T2" fmla="*/ 10800 h 21600"/>
                <a:gd name="T3" fmla="+- 0 10794 23"/>
                <a:gd name="T4" fmla="*/ T3 w 21543"/>
                <a:gd name="T5" fmla="*/ 10800 h 21600"/>
                <a:gd name="T6" fmla="+- 0 10794 23"/>
                <a:gd name="T7" fmla="*/ T6 w 21543"/>
                <a:gd name="T8" fmla="*/ 10800 h 21600"/>
                <a:gd name="T9" fmla="+- 0 10794 23"/>
                <a:gd name="T10" fmla="*/ T9 w 21543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43" h="21600">
                  <a:moveTo>
                    <a:pt x="16976" y="19986"/>
                  </a:moveTo>
                  <a:lnTo>
                    <a:pt x="11226" y="17680"/>
                  </a:lnTo>
                  <a:cubicBezTo>
                    <a:pt x="11088" y="17626"/>
                    <a:pt x="10946" y="17608"/>
                    <a:pt x="10806" y="17600"/>
                  </a:cubicBezTo>
                  <a:lnTo>
                    <a:pt x="19660" y="3837"/>
                  </a:lnTo>
                  <a:cubicBezTo>
                    <a:pt x="19660" y="3837"/>
                    <a:pt x="16976" y="19986"/>
                    <a:pt x="16976" y="19986"/>
                  </a:cubicBezTo>
                  <a:close/>
                  <a:moveTo>
                    <a:pt x="6859" y="16244"/>
                  </a:moveTo>
                  <a:cubicBezTo>
                    <a:pt x="6858" y="16242"/>
                    <a:pt x="6855" y="16240"/>
                    <a:pt x="6854" y="16238"/>
                  </a:cubicBezTo>
                  <a:lnTo>
                    <a:pt x="19606" y="2552"/>
                  </a:lnTo>
                  <a:lnTo>
                    <a:pt x="8735" y="19536"/>
                  </a:lnTo>
                  <a:cubicBezTo>
                    <a:pt x="8735" y="19536"/>
                    <a:pt x="6859" y="16244"/>
                    <a:pt x="6859" y="16244"/>
                  </a:cubicBezTo>
                  <a:close/>
                  <a:moveTo>
                    <a:pt x="2111" y="14024"/>
                  </a:moveTo>
                  <a:lnTo>
                    <a:pt x="17712" y="3595"/>
                  </a:lnTo>
                  <a:lnTo>
                    <a:pt x="6369" y="15770"/>
                  </a:lnTo>
                  <a:cubicBezTo>
                    <a:pt x="6309" y="15734"/>
                    <a:pt x="6256" y="15687"/>
                    <a:pt x="6190" y="15660"/>
                  </a:cubicBezTo>
                  <a:cubicBezTo>
                    <a:pt x="6190" y="15660"/>
                    <a:pt x="2111" y="14024"/>
                    <a:pt x="2111" y="14024"/>
                  </a:cubicBezTo>
                  <a:close/>
                  <a:moveTo>
                    <a:pt x="21234" y="108"/>
                  </a:moveTo>
                  <a:cubicBezTo>
                    <a:pt x="21123" y="35"/>
                    <a:pt x="20996" y="0"/>
                    <a:pt x="20868" y="0"/>
                  </a:cubicBezTo>
                  <a:cubicBezTo>
                    <a:pt x="20738" y="0"/>
                    <a:pt x="20608" y="36"/>
                    <a:pt x="20495" y="113"/>
                  </a:cubicBezTo>
                  <a:lnTo>
                    <a:pt x="299" y="13613"/>
                  </a:lnTo>
                  <a:cubicBezTo>
                    <a:pt x="91" y="13751"/>
                    <a:pt x="-23" y="13995"/>
                    <a:pt x="3" y="14244"/>
                  </a:cubicBezTo>
                  <a:cubicBezTo>
                    <a:pt x="28" y="14494"/>
                    <a:pt x="190" y="14708"/>
                    <a:pt x="422" y="14801"/>
                  </a:cubicBezTo>
                  <a:lnTo>
                    <a:pt x="5689" y="16914"/>
                  </a:lnTo>
                  <a:lnTo>
                    <a:pt x="8166" y="21259"/>
                  </a:lnTo>
                  <a:cubicBezTo>
                    <a:pt x="8284" y="21468"/>
                    <a:pt x="8505" y="21597"/>
                    <a:pt x="8743" y="21599"/>
                  </a:cubicBezTo>
                  <a:lnTo>
                    <a:pt x="8751" y="21599"/>
                  </a:lnTo>
                  <a:cubicBezTo>
                    <a:pt x="8987" y="21599"/>
                    <a:pt x="9206" y="21474"/>
                    <a:pt x="9328" y="21271"/>
                  </a:cubicBezTo>
                  <a:lnTo>
                    <a:pt x="10726" y="18934"/>
                  </a:lnTo>
                  <a:lnTo>
                    <a:pt x="17253" y="21551"/>
                  </a:lnTo>
                  <a:cubicBezTo>
                    <a:pt x="17332" y="21584"/>
                    <a:pt x="17418" y="21599"/>
                    <a:pt x="17502" y="21599"/>
                  </a:cubicBezTo>
                  <a:cubicBezTo>
                    <a:pt x="17617" y="21599"/>
                    <a:pt x="17731" y="21571"/>
                    <a:pt x="17832" y="21512"/>
                  </a:cubicBezTo>
                  <a:cubicBezTo>
                    <a:pt x="18010" y="21412"/>
                    <a:pt x="18133" y="21238"/>
                    <a:pt x="18167" y="21035"/>
                  </a:cubicBezTo>
                  <a:lnTo>
                    <a:pt x="21533" y="785"/>
                  </a:lnTo>
                  <a:cubicBezTo>
                    <a:pt x="21576" y="520"/>
                    <a:pt x="21459" y="254"/>
                    <a:pt x="21234" y="10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ker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  <a:sym typeface="Gill Sans" charset="0"/>
              </a:endParaRPr>
            </a:p>
          </p:txBody>
        </p:sp>
      </p:grpSp>
      <p:grpSp>
        <p:nvGrpSpPr>
          <p:cNvPr id="60" name="http://chn.docer.com/works?userid=25553551                    _10"/>
          <p:cNvGrpSpPr/>
          <p:nvPr/>
        </p:nvGrpSpPr>
        <p:grpSpPr>
          <a:xfrm>
            <a:off x="3919511" y="2446989"/>
            <a:ext cx="1312673" cy="1312673"/>
            <a:chOff x="2963734" y="2023439"/>
            <a:chExt cx="1009226" cy="1009226"/>
          </a:xfrm>
        </p:grpSpPr>
        <p:sp>
          <p:nvSpPr>
            <p:cNvPr id="61" name="矩形 60"/>
            <p:cNvSpPr/>
            <p:nvPr/>
          </p:nvSpPr>
          <p:spPr>
            <a:xfrm>
              <a:off x="2963734" y="2023439"/>
              <a:ext cx="1009226" cy="10092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grpSp>
          <p:nvGrpSpPr>
            <p:cNvPr id="62" name="Group 112"/>
            <p:cNvGrpSpPr/>
            <p:nvPr/>
          </p:nvGrpSpPr>
          <p:grpSpPr>
            <a:xfrm>
              <a:off x="3229075" y="2303888"/>
              <a:ext cx="478544" cy="448329"/>
              <a:chOff x="5368132" y="3540125"/>
              <a:chExt cx="465138" cy="435769"/>
            </a:xfrm>
            <a:solidFill>
              <a:schemeClr val="bg1"/>
            </a:solidFill>
          </p:grpSpPr>
          <p:sp>
            <p:nvSpPr>
              <p:cNvPr id="63" name="AutoShape 110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华文细黑" panose="02010600040101010101" pitchFamily="2" charset="-122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83" name="AutoShape 111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华文细黑" panose="02010600040101010101" pitchFamily="2" charset="-122"/>
                  <a:ea typeface="华文细黑" panose="02010600040101010101" pitchFamily="2" charset="-122"/>
                  <a:sym typeface="Gill Sans" charset="0"/>
                </a:endParaRPr>
              </a:p>
            </p:txBody>
          </p:sp>
        </p:grpSp>
      </p:grpSp>
      <p:grpSp>
        <p:nvGrpSpPr>
          <p:cNvPr id="84" name="http://chn.docer.com/works?userid=25553551                    _11"/>
          <p:cNvGrpSpPr/>
          <p:nvPr/>
        </p:nvGrpSpPr>
        <p:grpSpPr>
          <a:xfrm>
            <a:off x="1430195" y="2446989"/>
            <a:ext cx="1312673" cy="1312673"/>
            <a:chOff x="1049867" y="2023439"/>
            <a:chExt cx="1009226" cy="1009226"/>
          </a:xfrm>
        </p:grpSpPr>
        <p:sp>
          <p:nvSpPr>
            <p:cNvPr id="85" name="矩形 84"/>
            <p:cNvSpPr/>
            <p:nvPr/>
          </p:nvSpPr>
          <p:spPr>
            <a:xfrm>
              <a:off x="1049867" y="2023439"/>
              <a:ext cx="1009226" cy="100922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grpSp>
          <p:nvGrpSpPr>
            <p:cNvPr id="86" name="组合 85"/>
            <p:cNvGrpSpPr/>
            <p:nvPr/>
          </p:nvGrpSpPr>
          <p:grpSpPr>
            <a:xfrm>
              <a:off x="1390338" y="2288781"/>
              <a:ext cx="328284" cy="478543"/>
              <a:chOff x="2528974" y="2863357"/>
              <a:chExt cx="246811" cy="359779"/>
            </a:xfrm>
            <a:solidFill>
              <a:schemeClr val="bg1"/>
            </a:solidFill>
          </p:grpSpPr>
          <p:sp>
            <p:nvSpPr>
              <p:cNvPr id="87" name="AutoShape 113"/>
              <p:cNvSpPr/>
              <p:nvPr/>
            </p:nvSpPr>
            <p:spPr bwMode="auto">
              <a:xfrm>
                <a:off x="2528974" y="2863357"/>
                <a:ext cx="246811" cy="35977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华文细黑" panose="02010600040101010101" pitchFamily="2" charset="-122"/>
                  <a:ea typeface="华文细黑" panose="02010600040101010101" pitchFamily="2" charset="-122"/>
                  <a:sym typeface="Gill Sans" charset="0"/>
                </a:endParaRPr>
              </a:p>
            </p:txBody>
          </p:sp>
          <p:sp>
            <p:nvSpPr>
              <p:cNvPr id="92" name="AutoShape 114"/>
              <p:cNvSpPr/>
              <p:nvPr/>
            </p:nvSpPr>
            <p:spPr bwMode="auto">
              <a:xfrm>
                <a:off x="2584843" y="2919841"/>
                <a:ext cx="73061" cy="7306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 ker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华文细黑" panose="02010600040101010101" pitchFamily="2" charset="-122"/>
                  <a:ea typeface="华文细黑" panose="02010600040101010101" pitchFamily="2" charset="-122"/>
                  <a:sym typeface="Gill Sans" charset="0"/>
                </a:endParaRPr>
              </a:p>
            </p:txBody>
          </p:sp>
        </p:grpSp>
      </p:grpSp>
      <p:sp>
        <p:nvSpPr>
          <p:cNvPr id="95" name="http://chn.docer.com/works?userid=25553551                    _12"/>
          <p:cNvSpPr/>
          <p:nvPr/>
        </p:nvSpPr>
        <p:spPr>
          <a:xfrm>
            <a:off x="3621897" y="4294342"/>
            <a:ext cx="1907898" cy="987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Lorem ipsum dolor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96" name="http://chn.docer.com/works?userid=25553551                    _13"/>
          <p:cNvSpPr/>
          <p:nvPr/>
        </p:nvSpPr>
        <p:spPr>
          <a:xfrm>
            <a:off x="6075690" y="4294342"/>
            <a:ext cx="1907898" cy="987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Lorem ipsum dolor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97" name="http://chn.docer.com/works?userid=25553551                    _14"/>
          <p:cNvSpPr/>
          <p:nvPr/>
        </p:nvSpPr>
        <p:spPr>
          <a:xfrm>
            <a:off x="8600528" y="4294342"/>
            <a:ext cx="1907898" cy="987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Lorem ipsum dolor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98" name="http://chn.docer.com/works?userid=25553551                    _15"/>
          <p:cNvSpPr/>
          <p:nvPr/>
        </p:nvSpPr>
        <p:spPr>
          <a:xfrm>
            <a:off x="1132581" y="4294342"/>
            <a:ext cx="1907898" cy="987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Lorem ipsum dolor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Lorem ipsum dolor sit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amet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,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consectetur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adipiscing</a:t>
            </a:r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en-US" altLang="zh-CN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elit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7230828"/>
  <p:tag name="MH_LIBRARY" val="GRAPHIC"/>
  <p:tag name="MH_TYPE" val="Other"/>
  <p:tag name="MH_ORDER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7230828"/>
  <p:tag name="MH_LIBRARY" val="GRAPHIC"/>
  <p:tag name="MH_TYPE" val="Other"/>
  <p:tag name="MH_ORDER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7230436"/>
  <p:tag name="MH_LIBRARY" val="GRAPHIC"/>
  <p:tag name="MH_TYPE" val="Other"/>
  <p:tag name="MH_ORDER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7230828"/>
  <p:tag name="MH_LIBRARY" val="GRAPHIC"/>
  <p:tag name="MH_TYPE" val="Other"/>
  <p:tag name="MH_ORDER" val="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7230828"/>
  <p:tag name="MH_LIBRARY" val="GRAPHIC"/>
  <p:tag name="MH_TYPE" val="Other"/>
  <p:tag name="MH_ORDER" val="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7230436"/>
  <p:tag name="MH_LIBRARY" val="GRAPHIC"/>
  <p:tag name="MH_TYPE" val="Other"/>
  <p:tag name="MH_ORDER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7230828"/>
  <p:tag name="MH_LIBRARY" val="GRAPHIC"/>
  <p:tag name="MH_TYPE" val="Other"/>
  <p:tag name="MH_ORDER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7230828"/>
  <p:tag name="MH_LIBRARY" val="GRAPHIC"/>
  <p:tag name="MH_TYPE" val="Other"/>
  <p:tag name="MH_ORDER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7230436"/>
  <p:tag name="MH_LIBRARY" val="GRAPHIC"/>
  <p:tag name="MH_TYPE" val="Other"/>
  <p:tag name="MH_ORDER" val="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2010302"/>
  <p:tag name="MH_LIBRARY" val="GRAPHIC"/>
  <p:tag name="MH_TYPE" val="Other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2010302"/>
  <p:tag name="MH_LIBRARY" val="GRAPHIC"/>
  <p:tag name="MH_TYPE" val="Other"/>
  <p:tag name="MH_ORDER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2010302"/>
  <p:tag name="MH_LIBRARY" val="GRAPHIC"/>
  <p:tag name="MH_TYPE" val="Other"/>
  <p:tag name="MH_ORDER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2010302"/>
  <p:tag name="MH_LIBRARY" val="GRAPHIC"/>
  <p:tag name="MH_TYPE" val="Other"/>
  <p:tag name="MH_ORDER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2010302"/>
  <p:tag name="MH_LIBRARY" val="GRAPHIC"/>
  <p:tag name="MH_TYPE" val="Other"/>
  <p:tag name="MH_ORDER" val="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2010302"/>
  <p:tag name="MH_LIBRARY" val="GRAPHIC"/>
  <p:tag name="MH_TYPE" val="SubTitle"/>
  <p:tag name="MH_ORDER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2010302"/>
  <p:tag name="MH_LIBRARY" val="GRAPHIC"/>
  <p:tag name="MH_TYPE" val="SubTitle"/>
  <p:tag name="MH_ORDER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2010302"/>
  <p:tag name="MH_LIBRARY" val="GRAPHIC"/>
  <p:tag name="MH_TYPE" val="SubTitle"/>
  <p:tag name="MH_ORDER" val="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2010302"/>
  <p:tag name="MH_LIBRARY" val="GRAPHIC"/>
  <p:tag name="MH_TYPE" val="SubTitle"/>
  <p:tag name="MH_ORDER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2010302"/>
  <p:tag name="MH_LIBRARY" val="GRAPHIC"/>
  <p:tag name="MH_TYPE" val="Other"/>
  <p:tag name="MH_ORDER" val="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2010302"/>
  <p:tag name="MH_LIBRARY" val="GRAPHIC"/>
  <p:tag name="MH_TYPE" val="Other"/>
  <p:tag name="MH_ORDER" val="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2010302"/>
  <p:tag name="MH_LIBRARY" val="GRAPHIC"/>
  <p:tag name="MH_TYPE" val="Other"/>
  <p:tag name="MH_ORDER" val="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22010302"/>
  <p:tag name="MH_LIBRARY" val="GRAPHIC"/>
  <p:tag name="MH_TYPE" val="Other"/>
  <p:tag name="MH_ORDER" val="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6"/>
</p:tagLst>
</file>

<file path=ppt/theme/theme1.xml><?xml version="1.0" encoding="utf-8"?>
<a:theme xmlns:a="http://schemas.openxmlformats.org/drawingml/2006/main" name="www.2ppt.com">
  <a:themeElements>
    <a:clrScheme name="自定义 1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E575B"/>
      </a:accent1>
      <a:accent2>
        <a:srgbClr val="3E575B"/>
      </a:accent2>
      <a:accent3>
        <a:srgbClr val="3E575B"/>
      </a:accent3>
      <a:accent4>
        <a:srgbClr val="3E575B"/>
      </a:accent4>
      <a:accent5>
        <a:srgbClr val="3E575B"/>
      </a:accent5>
      <a:accent6>
        <a:srgbClr val="3E575B"/>
      </a:accent6>
      <a:hlink>
        <a:srgbClr val="0563C1"/>
      </a:hlink>
      <a:folHlink>
        <a:srgbClr val="954F72"/>
      </a:folHlink>
    </a:clrScheme>
    <a:fontScheme name="模板">
      <a:majorFont>
        <a:latin typeface="微软雅黑"/>
        <a:ea typeface="微软雅黑"/>
        <a:cs typeface=""/>
      </a:majorFont>
      <a:minorFont>
        <a:latin typeface="华文细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1533</Words>
  <Application>Microsoft Office PowerPoint</Application>
  <PresentationFormat>宽屏</PresentationFormat>
  <Paragraphs>231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6" baseType="lpstr">
      <vt:lpstr>Gill Sans</vt:lpstr>
      <vt:lpstr>Helvetica Neue Light</vt:lpstr>
      <vt:lpstr>Sinkin Sans 400 Regular</vt:lpstr>
      <vt:lpstr>等线</vt:lpstr>
      <vt:lpstr>华文细黑</vt:lpstr>
      <vt:lpstr>经典综艺体简</vt:lpstr>
      <vt:lpstr>宋体</vt:lpstr>
      <vt:lpstr>微软雅黑</vt:lpstr>
      <vt:lpstr>Agency FB</vt:lpstr>
      <vt:lpstr>Arial</vt:lpstr>
      <vt:lpstr>Calibri</vt:lpstr>
      <vt:lpstr>Impact</vt:lpstr>
      <vt:lpstr>Roboto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2021-07-06T01:05:18Z</dcterms:created>
  <dcterms:modified xsi:type="dcterms:W3CDTF">2023-01-10T10:25:49Z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050AC6DE942442CB85ED1C792D415593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