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264" r:id="rId3"/>
    <p:sldId id="307" r:id="rId4"/>
    <p:sldId id="308" r:id="rId5"/>
    <p:sldId id="309" r:id="rId6"/>
    <p:sldId id="306" r:id="rId7"/>
    <p:sldId id="310" r:id="rId8"/>
    <p:sldId id="311" r:id="rId9"/>
    <p:sldId id="312" r:id="rId10"/>
    <p:sldId id="313" r:id="rId11"/>
    <p:sldId id="314" r:id="rId12"/>
    <p:sldId id="315"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33" autoAdjust="0"/>
  </p:normalViewPr>
  <p:slideViewPr>
    <p:cSldViewPr snapToGrid="0">
      <p:cViewPr varScale="1">
        <p:scale>
          <a:sx n="89" d="100"/>
          <a:sy n="89" d="100"/>
        </p:scale>
        <p:origin x="-12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2023-01-14</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2023-01-14</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2023-01-14</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2023-01-14</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3200"/>
              <a:t>第四课时</a:t>
            </a:r>
            <a:endParaRPr lang="zh-CN" altLang="en-US" sz="32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　</a:t>
            </a:r>
            <a:r>
              <a:rPr lang="en-US" altLang="zh-CN"/>
              <a:t>Section B (  2a-2e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a:t>第四课时　</a:t>
            </a:r>
            <a:r>
              <a:rPr lang="en-US" altLang="zh-CN"/>
              <a:t>Section B (  2a-2e  )</a:t>
            </a:r>
            <a:endParaRPr lang="zh-CN"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2496"/>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)1.A.pilot	</a:t>
            </a:r>
            <a:r>
              <a:rPr lang="en-US" altLang="zh-CN" sz="2200" dirty="0" smtClean="0">
                <a:solidFill>
                  <a:srgbClr val="000000"/>
                </a:solidFill>
                <a:latin typeface="Times New Roman" panose="02020603050405020304" pitchFamily="18" charset="0"/>
                <a:cs typeface="Times New Roman" panose="02020603050405020304" pitchFamily="18" charset="0"/>
              </a:rPr>
              <a:t>        B.doctor          C.policeman</a:t>
            </a:r>
            <a:r>
              <a:rPr lang="en-US" altLang="zh-CN" sz="2200" dirty="0">
                <a:solidFill>
                  <a:srgbClr val="000000"/>
                </a:solidFill>
                <a:latin typeface="Times New Roman" panose="02020603050405020304" pitchFamily="18" charset="0"/>
                <a:cs typeface="Times New Roman" panose="02020603050405020304" pitchFamily="18" charset="0"/>
              </a:rPr>
              <a:t>	D.teacher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)2.A.want	</a:t>
            </a:r>
            <a:r>
              <a:rPr lang="en-US" altLang="zh-CN" sz="2200" dirty="0" smtClean="0">
                <a:solidFill>
                  <a:srgbClr val="000000"/>
                </a:solidFill>
                <a:latin typeface="Times New Roman" panose="02020603050405020304" pitchFamily="18" charset="0"/>
                <a:cs typeface="Times New Roman" panose="02020603050405020304" pitchFamily="18" charset="0"/>
              </a:rPr>
              <a:t>        B.like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C.ask</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D.get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)3.A.good	</a:t>
            </a:r>
            <a:r>
              <a:rPr lang="en-US" altLang="zh-CN" sz="2200" dirty="0" smtClean="0">
                <a:solidFill>
                  <a:srgbClr val="000000"/>
                </a:solidFill>
                <a:latin typeface="Times New Roman" panose="02020603050405020304" pitchFamily="18" charset="0"/>
                <a:cs typeface="Times New Roman" panose="02020603050405020304" pitchFamily="18" charset="0"/>
              </a:rPr>
              <a:t>        B.own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C.easy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D.poor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)4.A.a	</a:t>
            </a:r>
            <a:r>
              <a:rPr lang="en-US" altLang="zh-CN" sz="2200" dirty="0" smtClean="0">
                <a:solidFill>
                  <a:srgbClr val="000000"/>
                </a:solidFill>
                <a:latin typeface="Times New Roman" panose="02020603050405020304" pitchFamily="18" charset="0"/>
                <a:cs typeface="Times New Roman" panose="02020603050405020304" pitchFamily="18" charset="0"/>
              </a:rPr>
              <a:t>        B.an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)5.A.hotel	</a:t>
            </a:r>
            <a:r>
              <a:rPr lang="en-US" altLang="zh-CN" sz="2200" dirty="0" smtClean="0">
                <a:solidFill>
                  <a:srgbClr val="000000"/>
                </a:solidFill>
                <a:latin typeface="Times New Roman" panose="02020603050405020304" pitchFamily="18" charset="0"/>
                <a:cs typeface="Times New Roman" panose="02020603050405020304" pitchFamily="18" charset="0"/>
              </a:rPr>
              <a:t>        B.bank            C.shop</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D.university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)6.A.act	</a:t>
            </a:r>
            <a:r>
              <a:rPr lang="en-US" altLang="zh-CN" sz="2200" dirty="0" smtClean="0">
                <a:solidFill>
                  <a:srgbClr val="000000"/>
                </a:solidFill>
                <a:latin typeface="Times New Roman" panose="02020603050405020304" pitchFamily="18" charset="0"/>
                <a:cs typeface="Times New Roman" panose="02020603050405020304" pitchFamily="18" charset="0"/>
              </a:rPr>
              <a:t>        B.acting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C.actor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D.action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7.A.baseball     B.volleyball     C.basketball</a:t>
            </a:r>
            <a:r>
              <a:rPr lang="en-US" altLang="zh-CN" sz="2200" dirty="0">
                <a:solidFill>
                  <a:srgbClr val="000000"/>
                </a:solidFill>
                <a:latin typeface="Times New Roman" panose="02020603050405020304" pitchFamily="18" charset="0"/>
                <a:cs typeface="Times New Roman" panose="02020603050405020304" pitchFamily="18" charset="0"/>
              </a:rPr>
              <a:t>	D.football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8.A.making      B.taking           C.buying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D.practicing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)9.A.like	</a:t>
            </a:r>
            <a:r>
              <a:rPr lang="en-US" altLang="zh-CN" sz="2200" dirty="0" smtClean="0">
                <a:solidFill>
                  <a:srgbClr val="000000"/>
                </a:solidFill>
                <a:latin typeface="Times New Roman" panose="02020603050405020304" pitchFamily="18" charset="0"/>
                <a:cs typeface="Times New Roman" panose="02020603050405020304" pitchFamily="18" charset="0"/>
              </a:rPr>
              <a:t>        B.at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C.from</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10.A.driver      B.scientist</a:t>
            </a:r>
            <a:r>
              <a:rPr lang="en-US" altLang="zh-CN" sz="2200" dirty="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C.teacher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D.cook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87174" y="146031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3885" y="185703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63885" y="227502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3885" y="267175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63885" y="306847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63885" y="34651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63885" y="386192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63885" y="425864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63885" y="465537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63885" y="505209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5628"/>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Young people have many dreams.Here are Lei Ping and her friends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 dreams.Lei Ping is going to be an actress.She likes acting.She thinks the actors are well-known and they can make lots of money.She is going to take acting lessons.Her friend Yong likes writing.He is going to write articles for the magazines when he grows up.He thinks reading more is good for writing.So he often reads books in the library now.Another friend Li is going to be a teacher.She thinks children are lovely and in the long vacation she can do what she wants to do.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)1.Lei Ping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dream is to be a(  n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A.actress	B.pilot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C.bank clerk	D.reader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11144" y="440186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77819" y="1000121"/>
            <a:ext cx="11430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)2.What does Lei Ping think of the job of actor?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A.The actors are well-known.</a:t>
            </a:r>
            <a:r>
              <a:rPr lang="en-US"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B.The actors can travel anywhere.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C.She doesn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like actors.</a:t>
            </a:r>
            <a:r>
              <a:rPr lang="en-US"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D.She </a:t>
            </a:r>
            <a:r>
              <a:rPr lang="en-US" altLang="zh-CN" sz="2200" dirty="0">
                <a:solidFill>
                  <a:srgbClr val="000000"/>
                </a:solidFill>
                <a:latin typeface="Times New Roman" panose="02020603050405020304" pitchFamily="18" charset="0"/>
                <a:cs typeface="Times New Roman" panose="02020603050405020304" pitchFamily="18" charset="0"/>
              </a:rPr>
              <a:t>thinks actors are tired.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)3.What is Yong going to do to achieve his dream?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A.Do more exercise every day.</a:t>
            </a:r>
            <a:r>
              <a:rPr lang="en-US"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B.Write articles for the magazines.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C.Read books in the library.</a:t>
            </a:r>
            <a:r>
              <a:rPr lang="en-US"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D.Take </a:t>
            </a:r>
            <a:r>
              <a:rPr lang="en-US" altLang="zh-CN" sz="2200" dirty="0">
                <a:solidFill>
                  <a:srgbClr val="000000"/>
                </a:solidFill>
                <a:latin typeface="Times New Roman" panose="02020603050405020304" pitchFamily="18" charset="0"/>
                <a:cs typeface="Times New Roman" panose="02020603050405020304" pitchFamily="18" charset="0"/>
              </a:rPr>
              <a:t>writing lessons after school.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)4.Li is Lei Ping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A.reader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B.cousin</a:t>
            </a:r>
            <a:r>
              <a:rPr lang="en-US" altLang="zh-CN" sz="220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C.sister</a:t>
            </a:r>
            <a:r>
              <a:rPr lang="en-US" altLang="zh-CN" sz="2200" dirty="0">
                <a:solidFill>
                  <a:srgbClr val="000000"/>
                </a:solidFill>
                <a:latin typeface="Times New Roman" panose="02020603050405020304" pitchFamily="18" charset="0"/>
                <a:cs typeface="Times New Roman" panose="02020603050405020304" pitchFamily="18" charset="0"/>
              </a:rPr>
              <a:t>	D.friend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)5.These ideas of the young are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A.interesting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B.not fit for them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C.not to be true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D.wrong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976904" y="109926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781463" y="236866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781463" y="3541248"/>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781463" y="429428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09890"/>
            <a:ext cx="11430000" cy="249222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1.Last year my English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improved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提高</a:t>
            </a:r>
            <a:r>
              <a:rPr lang="en-US" altLang="zh-CN" sz="2200">
                <a:solidFill>
                  <a:srgbClr val="000000"/>
                </a:solidFill>
                <a:latin typeface="Times New Roman" panose="02020603050405020304" pitchFamily="18" charset="0"/>
                <a:cs typeface="Times New Roman" panose="02020603050405020304" pitchFamily="18" charset="0"/>
              </a:rPr>
              <a:t>  ) a lot with my English teacher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help.</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school Joe works hard and does well in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schoolwork</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学校作业</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3.No one helped them.They took the heavy box home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themselves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他们自己</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4.Sorry,I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busy now.I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 like to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discuss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讨论</a:t>
            </a:r>
            <a:r>
              <a:rPr lang="en-US" altLang="zh-CN" sz="2200">
                <a:solidFill>
                  <a:srgbClr val="000000"/>
                </a:solidFill>
                <a:latin typeface="Times New Roman" panose="02020603050405020304" pitchFamily="18" charset="0"/>
                <a:cs typeface="Times New Roman" panose="02020603050405020304" pitchFamily="18" charset="0"/>
              </a:rPr>
              <a:t>  ) this problem with you later.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Jane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hobby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业余爱好</a:t>
            </a:r>
            <a:r>
              <a:rPr lang="en-US" altLang="zh-CN" sz="2200">
                <a:solidFill>
                  <a:srgbClr val="000000"/>
                </a:solidFill>
                <a:latin typeface="Times New Roman" panose="02020603050405020304" pitchFamily="18" charset="0"/>
                <a:cs typeface="Times New Roman" panose="02020603050405020304" pitchFamily="18" charset="0"/>
              </a:rPr>
              <a:t>  )?I want to know more about her.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246767" y="2809729"/>
            <a:ext cx="13037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246768" y="3131945"/>
            <a:ext cx="13037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624208" y="3161490"/>
            <a:ext cx="151887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624208" y="3483706"/>
            <a:ext cx="1518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752195" y="3640800"/>
            <a:ext cx="138058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752196" y="3963016"/>
            <a:ext cx="13805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742080" y="3971045"/>
            <a:ext cx="88212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742080" y="4293261"/>
            <a:ext cx="88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855885" y="4450350"/>
            <a:ext cx="83398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855885" y="4772566"/>
            <a:ext cx="8339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09890"/>
            <a:ext cx="11430000" cy="249222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1.My uncle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promised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promise  ) to come to my party,but he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2.I think the best way to learn is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 question/questioning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question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3.Mr.Cao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tell me the Chinese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meaning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mean  ) of that word.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4.You can make 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weekly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week  ) plan not a monthly plan.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5.Tom only made a resolution about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physical</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physics  ) health.</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912818" y="2766698"/>
            <a:ext cx="124992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912819" y="3088914"/>
            <a:ext cx="12499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204198" y="3263877"/>
            <a:ext cx="285281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204198" y="3586093"/>
            <a:ext cx="2852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828141" y="3594122"/>
            <a:ext cx="117462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828142" y="3916338"/>
            <a:ext cx="1174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665854" y="4014585"/>
            <a:ext cx="100250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665855" y="4336801"/>
            <a:ext cx="10025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632699" y="4467852"/>
            <a:ext cx="117462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632700" y="4790068"/>
            <a:ext cx="1174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在这件事情上我不同意你的意见。</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can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agree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with</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you on this thing.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对我来说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你说得太快</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我跟不上。</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You speak</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fast for me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follow.</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你为什么打算开始学游泳呢</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Why are you going 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take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up</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swimming?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我通常在每月月初做计划。</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usually make plans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beginning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each month.</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这个故事和孩子们的饮食习惯有关。</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This story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has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with</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children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eating habits.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482514" y="2207300"/>
            <a:ext cx="20567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482514" y="2529516"/>
            <a:ext cx="2056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772969" y="2981851"/>
            <a:ext cx="6367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772970" y="3304067"/>
            <a:ext cx="636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806165" y="2981851"/>
            <a:ext cx="6367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806166" y="3304067"/>
            <a:ext cx="636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999341" y="3847413"/>
            <a:ext cx="171250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2999342" y="4169629"/>
            <a:ext cx="1712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999340" y="4598912"/>
            <a:ext cx="41329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999341" y="4921128"/>
            <a:ext cx="41329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772968" y="5398650"/>
            <a:ext cx="371343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1772969" y="5720866"/>
            <a:ext cx="37134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is going to </a:t>
            </a:r>
            <a:r>
              <a:rPr lang="en-US" altLang="zh-CN" sz="2200" dirty="0">
                <a:solidFill>
                  <a:srgbClr val="FF00FF"/>
                </a:solidFill>
                <a:latin typeface="Times New Roman" panose="02020603050405020304" pitchFamily="18" charset="0"/>
                <a:cs typeface="Times New Roman" panose="02020603050405020304" pitchFamily="18" charset="0"/>
              </a:rPr>
              <a:t>go to a cooking school</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is he going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2.My father wants to be a pilot.(  </a:t>
            </a:r>
            <a:r>
              <a:rPr lang="zh-CN" altLang="zh-CN" sz="2200" dirty="0">
                <a:solidFill>
                  <a:srgbClr val="000000"/>
                </a:solidFill>
                <a:latin typeface="Times New Roman" panose="02020603050405020304" pitchFamily="18" charset="0"/>
                <a:cs typeface="Times New Roman" panose="02020603050405020304" pitchFamily="18" charset="0"/>
              </a:rPr>
              <a:t>改为一般疑问句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your father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to be a pilot?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 good time to make resolutions at the beginning of the year.(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beginning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of the year is a good 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resolutions.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4.Will you make a model plane for her?(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you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make a model plane for 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resolution is so hard that he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keep it.(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resolution is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hard for him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keep.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cxnSp>
        <p:nvCxnSpPr>
          <p:cNvPr id="4" name="直接连接符 3"/>
          <p:cNvCxnSpPr/>
          <p:nvPr/>
        </p:nvCxnSpPr>
        <p:spPr>
          <a:xfrm>
            <a:off x="2332368" y="2120726"/>
            <a:ext cx="25516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75689" y="2207301"/>
            <a:ext cx="7658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75690" y="2529517"/>
            <a:ext cx="765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289798" y="2207301"/>
            <a:ext cx="7658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289799" y="2529517"/>
            <a:ext cx="765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75688" y="2971094"/>
            <a:ext cx="7658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675689" y="3293310"/>
            <a:ext cx="765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074644" y="2971094"/>
            <a:ext cx="7658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3074645" y="3293310"/>
            <a:ext cx="765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19416" y="3772836"/>
            <a:ext cx="131181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1119417" y="4095052"/>
            <a:ext cx="1311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766719" y="3772836"/>
            <a:ext cx="169908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5766720" y="4095052"/>
            <a:ext cx="1699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28533" y="4582606"/>
            <a:ext cx="51935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728534" y="4904822"/>
            <a:ext cx="5193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094755" y="4582606"/>
            <a:ext cx="97988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2094756" y="4904822"/>
            <a:ext cx="979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2536762" y="5373722"/>
            <a:ext cx="53788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2536763" y="5695938"/>
            <a:ext cx="5378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4946475" y="5373722"/>
            <a:ext cx="53788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4" name="直接连接符 33"/>
          <p:cNvCxnSpPr/>
          <p:nvPr/>
        </p:nvCxnSpPr>
        <p:spPr>
          <a:xfrm>
            <a:off x="4946476" y="5695938"/>
            <a:ext cx="5378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2355675" y="1746515"/>
            <a:ext cx="250678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6" grpId="0" animBg="1"/>
      <p:bldP spid="18" grpId="0" animBg="1"/>
      <p:bldP spid="21" grpId="0" animBg="1"/>
      <p:bldP spid="24" grpId="0" animBg="1"/>
      <p:bldP spid="27" grpId="0" animBg="1"/>
      <p:bldP spid="30" grpId="0" animBg="1"/>
      <p:bldP spid="33"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5628"/>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hobby of singing when I was a child.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A.built up	B.set up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C.kept up	D.took up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)2.There are some important words in this unit.Please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A.write them down	B.write it down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C.write down them	D.write down it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)3.Mary,if you promise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quiet in my office,you can stay 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A.keep	</a:t>
            </a:r>
            <a:r>
              <a:rPr lang="en-US" altLang="zh-CN" sz="2200" dirty="0" smtClean="0">
                <a:solidFill>
                  <a:srgbClr val="000000"/>
                </a:solidFill>
                <a:latin typeface="Times New Roman" panose="02020603050405020304" pitchFamily="18" charset="0"/>
                <a:cs typeface="Times New Roman" panose="02020603050405020304" pitchFamily="18" charset="0"/>
              </a:rPr>
              <a:t>            B.to </a:t>
            </a:r>
            <a:r>
              <a:rPr lang="en-US" altLang="zh-CN" sz="2200" dirty="0">
                <a:solidFill>
                  <a:srgbClr val="000000"/>
                </a:solidFill>
                <a:latin typeface="Times New Roman" panose="02020603050405020304" pitchFamily="18" charset="0"/>
                <a:cs typeface="Times New Roman" panose="02020603050405020304" pitchFamily="18" charset="0"/>
              </a:rPr>
              <a:t>keep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keeping	D.keeping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78871" y="198139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78871" y="321852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578871" y="440186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2496"/>
            <a:ext cx="11430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)4.We usually make a plan for work</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every term.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A.in the beginning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the beginning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C.on the start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D.in the start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reason,I 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agree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A.For;with	B.For;to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C.About;with	D.About;to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)6.I think the dictionary is too expensive.Could you show 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A.other	</a:t>
            </a:r>
            <a:r>
              <a:rPr lang="en-US" altLang="zh-CN" sz="2200" dirty="0" smtClean="0">
                <a:solidFill>
                  <a:srgbClr val="000000"/>
                </a:solidFill>
                <a:latin typeface="Times New Roman" panose="02020603050405020304" pitchFamily="18" charset="0"/>
                <a:cs typeface="Times New Roman" panose="02020603050405020304" pitchFamily="18" charset="0"/>
              </a:rPr>
              <a:t>            B.others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C.the other	D.another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15539" y="141123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20098" y="342900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20098" y="460158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0626"/>
            <a:ext cx="11430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)7.Are you afraid of the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English test?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A.come	</a:t>
            </a:r>
            <a:r>
              <a:rPr lang="en-US" altLang="zh-CN" sz="2200" dirty="0" smtClean="0">
                <a:solidFill>
                  <a:srgbClr val="000000"/>
                </a:solidFill>
                <a:latin typeface="Times New Roman" panose="02020603050405020304" pitchFamily="18" charset="0"/>
                <a:cs typeface="Times New Roman" panose="02020603050405020304" pitchFamily="18" charset="0"/>
              </a:rPr>
              <a:t>         B.to </a:t>
            </a:r>
            <a:r>
              <a:rPr lang="en-US" altLang="zh-CN" sz="2200" dirty="0">
                <a:solidFill>
                  <a:srgbClr val="000000"/>
                </a:solidFill>
                <a:latin typeface="Times New Roman" panose="02020603050405020304" pitchFamily="18" charset="0"/>
                <a:cs typeface="Times New Roman" panose="02020603050405020304" pitchFamily="18" charset="0"/>
              </a:rPr>
              <a:t>come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C.came	</a:t>
            </a:r>
            <a:r>
              <a:rPr lang="en-US" altLang="zh-CN" sz="2200" dirty="0" smtClean="0">
                <a:solidFill>
                  <a:srgbClr val="000000"/>
                </a:solidFill>
                <a:latin typeface="Times New Roman" panose="02020603050405020304" pitchFamily="18" charset="0"/>
                <a:cs typeface="Times New Roman" panose="02020603050405020304" pitchFamily="18" charset="0"/>
              </a:rPr>
              <a:t>         D.coming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)8.Now Jerry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program with his classmates in the meeting room.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A.discussed	</a:t>
            </a:r>
            <a:r>
              <a:rPr lang="en-US" altLang="zh-CN" sz="2200" dirty="0" smtClean="0">
                <a:solidFill>
                  <a:srgbClr val="000000"/>
                </a:solidFill>
                <a:latin typeface="Times New Roman" panose="02020603050405020304" pitchFamily="18" charset="0"/>
                <a:cs typeface="Times New Roman" panose="02020603050405020304" pitchFamily="18" charset="0"/>
              </a:rPr>
              <a:t>          B.is </a:t>
            </a:r>
            <a:r>
              <a:rPr lang="en-US" altLang="zh-CN" sz="2200" dirty="0">
                <a:solidFill>
                  <a:srgbClr val="000000"/>
                </a:solidFill>
                <a:latin typeface="Times New Roman" panose="02020603050405020304" pitchFamily="18" charset="0"/>
                <a:cs typeface="Times New Roman" panose="02020603050405020304" pitchFamily="18" charset="0"/>
              </a:rPr>
              <a:t>discussing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C.was discussing	D.has discussed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)9.Finish your homework first,and then you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surf the Internet for half an hour.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A.can	</a:t>
            </a:r>
            <a:r>
              <a:rPr lang="en-US" altLang="zh-CN" sz="2200" dirty="0" smtClean="0">
                <a:solidFill>
                  <a:srgbClr val="000000"/>
                </a:solidFill>
                <a:latin typeface="Times New Roman" panose="02020603050405020304" pitchFamily="18" charset="0"/>
                <a:cs typeface="Times New Roman" panose="02020603050405020304" pitchFamily="18" charset="0"/>
              </a:rPr>
              <a:t>            B.need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C.be able to	D.may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)10.—Do you have any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—Yes,I like chess and drama best.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A.jobs	</a:t>
            </a:r>
            <a:r>
              <a:rPr lang="en-US" altLang="zh-CN" sz="2200" dirty="0" smtClean="0">
                <a:solidFill>
                  <a:srgbClr val="000000"/>
                </a:solidFill>
                <a:latin typeface="Times New Roman" panose="02020603050405020304" pitchFamily="18" charset="0"/>
                <a:cs typeface="Times New Roman" panose="02020603050405020304" pitchFamily="18" charset="0"/>
              </a:rPr>
              <a:t>            B.duties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C.hobbies	D.problems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58570" y="118532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63129" y="2411697"/>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3129" y="367034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63129" y="488595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7962"/>
            <a:ext cx="11430000" cy="533607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What do you want to be when you grow up?What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your dream job?Now 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listen to five students talking about their dream jobs first.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Vince:I want to be 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I grow up.I am going to take flying lessons.I really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flying and I hope to have my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plane.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Jake:I want to be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engineer when I grow up.I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going to study design and engineering in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.My dream is to build the longest bridge in the world.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Ted:I want to be an actor when I grow up.I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going to take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lessons.I hope I can be famous one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Toby:I want to be 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player when I grow up.It isn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easy,so I will keep on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it.I want to be just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my hero,Kobe(  an NBA star  ),one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Jack:I want to be 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I grow up.I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going to a cookery school in Europe.I hope I can work in a five-star hotel in Beijing when 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older.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英语模板</Template>
  <TotalTime>0</TotalTime>
  <Words>351</Words>
  <Application>Microsoft Office PowerPoint</Application>
  <PresentationFormat>宽屏</PresentationFormat>
  <Paragraphs>104</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第四课时　Section B (  2a-2e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2018-06-29T07:09:00Z</dcterms:created>
  <dcterms:modified xsi:type="dcterms:W3CDTF">2023-01-13T16:46:04Z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33DE642725974BF291BFFFD304291377</vt:lpwstr>
  </property>
  <property fmtid="{A09F084E-AD41-489F-8076-AA5BE3082BCA}" pid="100">
    <vt:ui4>5</vt:ui4>
  </property>
  <property fmtid="{64440492-4C8B-11D1-8B70-080036B11A03}" pid="11">
    <vt:lpwstr>www.2ppt.com-爱PPT提供资源下载</vt:lpwstr>
  </property>
</Properties>
</file>