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1" r:id="rId14"/>
    <p:sldId id="269" r:id="rId15"/>
    <p:sldId id="270" r:id="rId16"/>
    <p:sldId id="272" r:id="rId17"/>
    <p:sldId id="273" r:id="rId18"/>
    <p:sldId id="274" r:id="rId19"/>
    <p:sldId id="275" r:id="rId20"/>
    <p:sldId id="276" r:id="rId21"/>
    <p:sldId id="277" r:id="rId22"/>
    <p:sldId id="278" r:id="rId23"/>
    <p:sldId id="279" r:id="rId24"/>
    <p:sldId id="281" r:id="rId25"/>
  </p:sldIdLst>
  <p:sldSz cx="9144000" cy="5143500" type="screen16x9"/>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CC"/>
    <a:srgbClr val="F1A930"/>
    <a:srgbClr val="FFEA71"/>
    <a:srgbClr val="F2A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6" d="100"/>
          <a:sy n="66" d="100"/>
        </p:scale>
        <p:origin x="-426" y="-1728"/>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__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系列 1</c:v>
                </c:pt>
              </c:strCache>
            </c:strRef>
          </c:tx>
          <c:spPr>
            <a:gradFill>
              <a:gsLst>
                <a:gs pos="0">
                  <a:srgbClr val="E30000"/>
                </a:gs>
                <a:gs pos="100000">
                  <a:srgbClr val="760303"/>
                </a:gs>
              </a:gsLst>
              <a:lin ang="5400000" scaled="0"/>
            </a:gradFill>
          </c:spPr>
          <c:invertIfNegative val="0"/>
          <c:dPt>
            <c:idx val="0"/>
            <c:invertIfNegative val="0"/>
            <c:bubble3D val="0"/>
            <c:extLst>
              <c:ext xmlns:c16="http://schemas.microsoft.com/office/drawing/2014/chart" uri="{C3380CC4-5D6E-409C-BE32-E72D297353CC}">
                <c16:uniqueId val="{00000000-EF43-4215-8C14-0761F5626629}"/>
              </c:ext>
            </c:extLst>
          </c:dPt>
          <c:dPt>
            <c:idx val="1"/>
            <c:invertIfNegative val="0"/>
            <c:bubble3D val="0"/>
            <c:extLst>
              <c:ext xmlns:c16="http://schemas.microsoft.com/office/drawing/2014/chart" uri="{C3380CC4-5D6E-409C-BE32-E72D297353CC}">
                <c16:uniqueId val="{00000001-EF43-4215-8C14-0761F5626629}"/>
              </c:ext>
            </c:extLst>
          </c:dPt>
          <c:dPt>
            <c:idx val="2"/>
            <c:invertIfNegative val="0"/>
            <c:bubble3D val="0"/>
            <c:extLst>
              <c:ext xmlns:c16="http://schemas.microsoft.com/office/drawing/2014/chart" uri="{C3380CC4-5D6E-409C-BE32-E72D297353CC}">
                <c16:uniqueId val="{00000002-EF43-4215-8C14-0761F5626629}"/>
              </c:ext>
            </c:extLst>
          </c:dPt>
          <c:dPt>
            <c:idx val="3"/>
            <c:invertIfNegative val="0"/>
            <c:bubble3D val="0"/>
            <c:extLst>
              <c:ext xmlns:c16="http://schemas.microsoft.com/office/drawing/2014/chart" uri="{C3380CC4-5D6E-409C-BE32-E72D297353CC}">
                <c16:uniqueId val="{00000003-EF43-4215-8C14-0761F5626629}"/>
              </c:ext>
            </c:extLst>
          </c:dPt>
          <c:dPt>
            <c:idx val="4"/>
            <c:invertIfNegative val="0"/>
            <c:bubble3D val="0"/>
            <c:extLst>
              <c:ext xmlns:c16="http://schemas.microsoft.com/office/drawing/2014/chart" uri="{C3380CC4-5D6E-409C-BE32-E72D297353CC}">
                <c16:uniqueId val="{00000004-EF43-4215-8C14-0761F5626629}"/>
              </c:ext>
            </c:extLst>
          </c:dPt>
          <c:cat>
            <c:strRef>
              <c:f>Sheet1!$A$2:$A$6</c:f>
              <c:strCache>
                <c:ptCount val="5"/>
                <c:pt idx="0">
                  <c:v>A</c:v>
                </c:pt>
                <c:pt idx="1">
                  <c:v>B</c:v>
                </c:pt>
                <c:pt idx="2">
                  <c:v>C</c:v>
                </c:pt>
                <c:pt idx="3">
                  <c:v>D</c:v>
                </c:pt>
                <c:pt idx="4">
                  <c:v>E</c:v>
                </c:pt>
              </c:strCache>
            </c:strRef>
          </c:cat>
          <c:val>
            <c:numRef>
              <c:f>Sheet1!$B$2:$B$6</c:f>
              <c:numCache>
                <c:formatCode>General</c:formatCode>
                <c:ptCount val="5"/>
                <c:pt idx="0">
                  <c:v>430</c:v>
                </c:pt>
                <c:pt idx="1">
                  <c:v>688</c:v>
                </c:pt>
                <c:pt idx="2">
                  <c:v>389</c:v>
                </c:pt>
                <c:pt idx="3">
                  <c:v>650</c:v>
                </c:pt>
                <c:pt idx="4">
                  <c:v>910</c:v>
                </c:pt>
              </c:numCache>
            </c:numRef>
          </c:val>
          <c:extLst>
            <c:ext xmlns:c16="http://schemas.microsoft.com/office/drawing/2014/chart" uri="{C3380CC4-5D6E-409C-BE32-E72D297353CC}">
              <c16:uniqueId val="{00000005-EF43-4215-8C14-0761F5626629}"/>
            </c:ext>
          </c:extLst>
        </c:ser>
        <c:dLbls>
          <c:showLegendKey val="0"/>
          <c:showVal val="0"/>
          <c:showCatName val="0"/>
          <c:showSerName val="0"/>
          <c:showPercent val="0"/>
          <c:showBubbleSize val="0"/>
        </c:dLbls>
        <c:gapWidth val="150"/>
        <c:overlap val="100"/>
        <c:axId val="126354176"/>
        <c:axId val="126388864"/>
      </c:barChart>
      <c:catAx>
        <c:axId val="126354176"/>
        <c:scaling>
          <c:orientation val="minMax"/>
        </c:scaling>
        <c:delete val="0"/>
        <c:axPos val="b"/>
        <c:numFmt formatCode="General" sourceLinked="0"/>
        <c:majorTickMark val="out"/>
        <c:minorTickMark val="none"/>
        <c:tickLblPos val="nextTo"/>
        <c:spPr>
          <a:ln w="9525" cap="flat" cmpd="sng" algn="ctr">
            <a:solidFill>
              <a:schemeClr val="bg1">
                <a:lumMod val="65000"/>
              </a:schemeClr>
            </a:solidFill>
            <a:prstDash val="solid"/>
            <a:round/>
          </a:ln>
        </c:spPr>
        <c:txPr>
          <a:bodyPr rot="-60000000" spcFirstLastPara="0" vertOverflow="ellipsis" vert="horz" wrap="square" anchor="ctr" anchorCtr="1"/>
          <a:lstStyle/>
          <a:p>
            <a:pPr>
              <a:defRPr lang="zh-CN" sz="1000" b="0" i="0" u="none" strike="noStrike" kern="1200" baseline="0">
                <a:solidFill>
                  <a:schemeClr val="tx1">
                    <a:lumMod val="50000"/>
                    <a:lumOff val="50000"/>
                  </a:schemeClr>
                </a:solidFill>
                <a:latin typeface="微软雅黑" panose="020B0503020204020204" charset="-122"/>
                <a:ea typeface="微软雅黑" panose="020B0503020204020204" charset="-122"/>
                <a:cs typeface="+mn-cs"/>
              </a:defRPr>
            </a:pPr>
            <a:endParaRPr lang="zh-CN"/>
          </a:p>
        </c:txPr>
        <c:crossAx val="126388864"/>
        <c:crosses val="autoZero"/>
        <c:auto val="1"/>
        <c:lblAlgn val="ctr"/>
        <c:lblOffset val="100"/>
        <c:noMultiLvlLbl val="0"/>
      </c:catAx>
      <c:valAx>
        <c:axId val="126388864"/>
        <c:scaling>
          <c:orientation val="minMax"/>
        </c:scaling>
        <c:delete val="0"/>
        <c:axPos val="l"/>
        <c:majorGridlines>
          <c:spPr>
            <a:ln w="9525" cap="flat" cmpd="sng" algn="ctr">
              <a:noFill/>
              <a:prstDash val="solid"/>
              <a:round/>
            </a:ln>
          </c:spPr>
        </c:majorGridlines>
        <c:numFmt formatCode="General" sourceLinked="1"/>
        <c:majorTickMark val="out"/>
        <c:minorTickMark val="none"/>
        <c:tickLblPos val="nextTo"/>
        <c:spPr>
          <a:ln w="9525" cap="flat" cmpd="sng" algn="ctr">
            <a:solidFill>
              <a:schemeClr val="bg1">
                <a:lumMod val="65000"/>
              </a:schemeClr>
            </a:solidFill>
            <a:prstDash val="solid"/>
            <a:round/>
          </a:ln>
        </c:spPr>
        <c:txPr>
          <a:bodyPr rot="-60000000" spcFirstLastPara="0" vertOverflow="ellipsis" vert="horz" wrap="square" anchor="ctr" anchorCtr="1"/>
          <a:lstStyle/>
          <a:p>
            <a:pPr>
              <a:defRPr lang="zh-CN" sz="1000" b="0" i="0" u="none" strike="noStrike" kern="1200" baseline="0">
                <a:solidFill>
                  <a:schemeClr val="tx1">
                    <a:lumMod val="50000"/>
                    <a:lumOff val="50000"/>
                  </a:schemeClr>
                </a:solidFill>
                <a:latin typeface="微软雅黑" panose="020B0503020204020204" charset="-122"/>
                <a:ea typeface="微软雅黑" panose="020B0503020204020204" charset="-122"/>
                <a:cs typeface="+mn-cs"/>
              </a:defRPr>
            </a:pPr>
            <a:endParaRPr lang="zh-CN"/>
          </a:p>
        </c:txPr>
        <c:crossAx val="126354176"/>
        <c:crosses val="autoZero"/>
        <c:crossBetween val="between"/>
      </c:valAx>
    </c:plotArea>
    <c:plotVisOnly val="1"/>
    <c:dispBlanksAs val="gap"/>
    <c:showDLblsOverMax val="0"/>
  </c:chart>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系列 1</c:v>
                </c:pt>
              </c:strCache>
            </c:strRef>
          </c:tx>
          <c:spPr>
            <a:gradFill>
              <a:gsLst>
                <a:gs pos="0">
                  <a:srgbClr val="E30000"/>
                </a:gs>
                <a:gs pos="100000">
                  <a:srgbClr val="760303"/>
                </a:gs>
              </a:gsLst>
              <a:lin ang="5400000" scaled="0"/>
            </a:gradFill>
          </c:spPr>
          <c:invertIfNegative val="0"/>
          <c:dPt>
            <c:idx val="0"/>
            <c:invertIfNegative val="0"/>
            <c:bubble3D val="0"/>
            <c:extLst>
              <c:ext xmlns:c16="http://schemas.microsoft.com/office/drawing/2014/chart" uri="{C3380CC4-5D6E-409C-BE32-E72D297353CC}">
                <c16:uniqueId val="{00000000-3A65-4774-88C0-1BF0CBCF0552}"/>
              </c:ext>
            </c:extLst>
          </c:dPt>
          <c:dPt>
            <c:idx val="1"/>
            <c:invertIfNegative val="0"/>
            <c:bubble3D val="0"/>
            <c:extLst>
              <c:ext xmlns:c16="http://schemas.microsoft.com/office/drawing/2014/chart" uri="{C3380CC4-5D6E-409C-BE32-E72D297353CC}">
                <c16:uniqueId val="{00000001-3A65-4774-88C0-1BF0CBCF0552}"/>
              </c:ext>
            </c:extLst>
          </c:dPt>
          <c:dPt>
            <c:idx val="2"/>
            <c:invertIfNegative val="0"/>
            <c:bubble3D val="0"/>
            <c:extLst>
              <c:ext xmlns:c16="http://schemas.microsoft.com/office/drawing/2014/chart" uri="{C3380CC4-5D6E-409C-BE32-E72D297353CC}">
                <c16:uniqueId val="{00000002-3A65-4774-88C0-1BF0CBCF0552}"/>
              </c:ext>
            </c:extLst>
          </c:dPt>
          <c:dPt>
            <c:idx val="3"/>
            <c:invertIfNegative val="0"/>
            <c:bubble3D val="0"/>
            <c:extLst>
              <c:ext xmlns:c16="http://schemas.microsoft.com/office/drawing/2014/chart" uri="{C3380CC4-5D6E-409C-BE32-E72D297353CC}">
                <c16:uniqueId val="{00000003-3A65-4774-88C0-1BF0CBCF0552}"/>
              </c:ext>
            </c:extLst>
          </c:dPt>
          <c:dPt>
            <c:idx val="4"/>
            <c:invertIfNegative val="0"/>
            <c:bubble3D val="0"/>
            <c:extLst>
              <c:ext xmlns:c16="http://schemas.microsoft.com/office/drawing/2014/chart" uri="{C3380CC4-5D6E-409C-BE32-E72D297353CC}">
                <c16:uniqueId val="{00000004-3A65-4774-88C0-1BF0CBCF0552}"/>
              </c:ext>
            </c:extLst>
          </c:dPt>
          <c:cat>
            <c:strRef>
              <c:f>Sheet1!$A$2:$A$6</c:f>
              <c:strCache>
                <c:ptCount val="5"/>
                <c:pt idx="0">
                  <c:v>A</c:v>
                </c:pt>
                <c:pt idx="1">
                  <c:v>B</c:v>
                </c:pt>
                <c:pt idx="2">
                  <c:v>C</c:v>
                </c:pt>
                <c:pt idx="3">
                  <c:v>D</c:v>
                </c:pt>
                <c:pt idx="4">
                  <c:v>E</c:v>
                </c:pt>
              </c:strCache>
            </c:strRef>
          </c:cat>
          <c:val>
            <c:numRef>
              <c:f>Sheet1!$B$2:$B$6</c:f>
              <c:numCache>
                <c:formatCode>General</c:formatCode>
                <c:ptCount val="5"/>
                <c:pt idx="0">
                  <c:v>528</c:v>
                </c:pt>
                <c:pt idx="1">
                  <c:v>253</c:v>
                </c:pt>
                <c:pt idx="2">
                  <c:v>430</c:v>
                </c:pt>
                <c:pt idx="3">
                  <c:v>571</c:v>
                </c:pt>
                <c:pt idx="4">
                  <c:v>757</c:v>
                </c:pt>
              </c:numCache>
            </c:numRef>
          </c:val>
          <c:extLst>
            <c:ext xmlns:c16="http://schemas.microsoft.com/office/drawing/2014/chart" uri="{C3380CC4-5D6E-409C-BE32-E72D297353CC}">
              <c16:uniqueId val="{00000005-3A65-4774-88C0-1BF0CBCF0552}"/>
            </c:ext>
          </c:extLst>
        </c:ser>
        <c:dLbls>
          <c:showLegendKey val="0"/>
          <c:showVal val="0"/>
          <c:showCatName val="0"/>
          <c:showSerName val="0"/>
          <c:showPercent val="0"/>
          <c:showBubbleSize val="0"/>
        </c:dLbls>
        <c:gapWidth val="150"/>
        <c:overlap val="100"/>
        <c:axId val="243050368"/>
        <c:axId val="243051904"/>
      </c:barChart>
      <c:catAx>
        <c:axId val="243050368"/>
        <c:scaling>
          <c:orientation val="minMax"/>
        </c:scaling>
        <c:delete val="0"/>
        <c:axPos val="b"/>
        <c:numFmt formatCode="General" sourceLinked="0"/>
        <c:majorTickMark val="out"/>
        <c:minorTickMark val="none"/>
        <c:tickLblPos val="nextTo"/>
        <c:spPr>
          <a:ln w="9525" cap="flat" cmpd="sng" algn="ctr">
            <a:solidFill>
              <a:schemeClr val="bg1">
                <a:lumMod val="65000"/>
              </a:schemeClr>
            </a:solidFill>
            <a:prstDash val="solid"/>
            <a:round/>
          </a:ln>
        </c:spPr>
        <c:txPr>
          <a:bodyPr rot="-60000000" spcFirstLastPara="0" vertOverflow="ellipsis" vert="horz" wrap="square" anchor="ctr" anchorCtr="1"/>
          <a:lstStyle/>
          <a:p>
            <a:pPr>
              <a:defRPr lang="zh-CN" sz="1000" b="0" i="0" u="none" strike="noStrike" kern="1200" baseline="0">
                <a:solidFill>
                  <a:schemeClr val="tx1">
                    <a:lumMod val="50000"/>
                    <a:lumOff val="50000"/>
                  </a:schemeClr>
                </a:solidFill>
                <a:latin typeface="微软雅黑" panose="020B0503020204020204" charset="-122"/>
                <a:ea typeface="微软雅黑" panose="020B0503020204020204" charset="-122"/>
                <a:cs typeface="+mn-cs"/>
              </a:defRPr>
            </a:pPr>
            <a:endParaRPr lang="zh-CN"/>
          </a:p>
        </c:txPr>
        <c:crossAx val="243051904"/>
        <c:crosses val="autoZero"/>
        <c:auto val="1"/>
        <c:lblAlgn val="ctr"/>
        <c:lblOffset val="100"/>
        <c:noMultiLvlLbl val="0"/>
      </c:catAx>
      <c:valAx>
        <c:axId val="243051904"/>
        <c:scaling>
          <c:orientation val="minMax"/>
        </c:scaling>
        <c:delete val="0"/>
        <c:axPos val="l"/>
        <c:majorGridlines>
          <c:spPr>
            <a:ln w="9525" cap="flat" cmpd="sng" algn="ctr">
              <a:noFill/>
              <a:prstDash val="solid"/>
              <a:round/>
            </a:ln>
          </c:spPr>
        </c:majorGridlines>
        <c:numFmt formatCode="General" sourceLinked="1"/>
        <c:majorTickMark val="out"/>
        <c:minorTickMark val="none"/>
        <c:tickLblPos val="nextTo"/>
        <c:spPr>
          <a:ln w="9525" cap="flat" cmpd="sng" algn="ctr">
            <a:solidFill>
              <a:schemeClr val="bg1">
                <a:lumMod val="65000"/>
              </a:schemeClr>
            </a:solidFill>
            <a:prstDash val="solid"/>
            <a:round/>
          </a:ln>
        </c:spPr>
        <c:txPr>
          <a:bodyPr rot="-60000000" spcFirstLastPara="0" vertOverflow="ellipsis" vert="horz" wrap="square" anchor="ctr" anchorCtr="1"/>
          <a:lstStyle/>
          <a:p>
            <a:pPr>
              <a:defRPr lang="zh-CN" sz="1000" b="0" i="0" u="none" strike="noStrike" kern="1200" baseline="0">
                <a:solidFill>
                  <a:schemeClr val="tx1">
                    <a:lumMod val="50000"/>
                    <a:lumOff val="50000"/>
                  </a:schemeClr>
                </a:solidFill>
                <a:latin typeface="微软雅黑" panose="020B0503020204020204" charset="-122"/>
                <a:ea typeface="微软雅黑" panose="020B0503020204020204" charset="-122"/>
                <a:cs typeface="+mn-cs"/>
              </a:defRPr>
            </a:pPr>
            <a:endParaRPr lang="zh-CN"/>
          </a:p>
        </c:txPr>
        <c:crossAx val="243050368"/>
        <c:crosses val="autoZero"/>
        <c:crossBetween val="between"/>
      </c:valAx>
    </c:plotArea>
    <c:plotVisOnly val="1"/>
    <c:dispBlanksAs val="gap"/>
    <c:showDLblsOverMax val="0"/>
  </c:chart>
  <c:txPr>
    <a:bodyPr/>
    <a:lstStyle/>
    <a:p>
      <a:pPr>
        <a:defRPr lang="zh-CN" sz="1800"/>
      </a:pPr>
      <a:endParaRPr lang="zh-CN"/>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482121" y="1279287"/>
            <a:ext cx="6139502"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t>24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20"/>
            <a:ext cx="6858000" cy="1791013"/>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2001"/>
            <a:ext cx="6858000" cy="124203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92"/>
            <a:ext cx="1971675" cy="435964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92"/>
            <a:ext cx="5800725" cy="435964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92"/>
            <a:ext cx="7886700" cy="435964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3048000" y="331528"/>
            <a:ext cx="3276600" cy="2313078"/>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2966029" y="2851588"/>
            <a:ext cx="3383973" cy="323892"/>
          </a:xfrm>
          <a:prstGeom prst="rect">
            <a:avLst/>
          </a:prstGeom>
        </p:spPr>
        <p:txBody>
          <a:bodyPr vert="horz" lIns="0" tIns="40504" rIns="0" bIns="40504" anchor="ctr"/>
          <a:lstStyle>
            <a:lvl1pPr marL="0" indent="0" algn="ctr">
              <a:lnSpc>
                <a:spcPct val="100000"/>
              </a:lnSpc>
              <a:spcBef>
                <a:spcPts val="0"/>
              </a:spcBef>
              <a:buNone/>
              <a:defRPr sz="315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2966029" y="3289513"/>
            <a:ext cx="3383973" cy="171368"/>
          </a:xfrm>
          <a:prstGeom prst="rect">
            <a:avLst/>
          </a:prstGeom>
        </p:spPr>
        <p:txBody>
          <a:bodyPr vert="horz" lIns="0" tIns="40504" rIns="0" bIns="40504" anchor="ctr"/>
          <a:lstStyle>
            <a:lvl1pPr marL="0" indent="0" algn="ctr">
              <a:lnSpc>
                <a:spcPct val="100000"/>
              </a:lnSpc>
              <a:spcBef>
                <a:spcPts val="0"/>
              </a:spcBef>
              <a:spcAft>
                <a:spcPts val="0"/>
              </a:spcAft>
              <a:buNone/>
              <a:defRPr sz="135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2981375" y="3614001"/>
            <a:ext cx="3366029" cy="115285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20"/>
            <a:ext cx="6858000" cy="1791013"/>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2001"/>
            <a:ext cx="6858000" cy="124203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528"/>
            <a:ext cx="7886700" cy="213992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700"/>
            <a:ext cx="7886700" cy="112533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458"/>
            <a:ext cx="3886200" cy="32640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458"/>
            <a:ext cx="3886200" cy="32640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92"/>
            <a:ext cx="7886700" cy="994346"/>
          </a:xfrm>
        </p:spPr>
        <p:txBody>
          <a:bodyPr/>
          <a:lstStyle/>
          <a:p>
            <a:r>
              <a:rPr lang="zh-CN" altLang="en-US"/>
              <a:t>单击此处编辑母版标题样式</a:t>
            </a:r>
          </a:p>
        </p:txBody>
      </p:sp>
      <p:sp>
        <p:nvSpPr>
          <p:cNvPr id="3" name="文本占位符 2"/>
          <p:cNvSpPr>
            <a:spLocks noGrp="1"/>
          </p:cNvSpPr>
          <p:nvPr>
            <p:ph type="body" idx="1"/>
          </p:nvPr>
        </p:nvSpPr>
        <p:spPr>
          <a:xfrm>
            <a:off x="890081" y="1334062"/>
            <a:ext cx="3655181" cy="61804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1999384"/>
            <a:ext cx="3655181" cy="264367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334062"/>
            <a:ext cx="3673182" cy="61804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1999384"/>
            <a:ext cx="3673182" cy="264367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
        <p:nvSpPr>
          <p:cNvPr id="11" name="矩形 10"/>
          <p:cNvSpPr/>
          <p:nvPr userDrawn="1"/>
        </p:nvSpPr>
        <p:spPr>
          <a:xfrm>
            <a:off x="6566567" y="4760168"/>
            <a:ext cx="966254" cy="22987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 www.2ppt.com/moban/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www.2ppt.com/jieri/          PPT</a:t>
            </a:r>
            <a:r>
              <a:rPr kumimoji="0" lang="zh-CN" altLang="en-US" sz="100" b="0" i="0" u="none" strike="noStrike" kern="0" cap="none" spc="0" normalizeH="0" baseline="0" noProof="0" dirty="0" smtClean="0">
                <a:ln>
                  <a:noFill/>
                </a:ln>
                <a:solidFill>
                  <a:prstClr val="white"/>
                </a:solidFill>
                <a:effectLst/>
                <a:uLnTx/>
                <a:uFillTx/>
              </a:rPr>
              <a:t>素材：</a:t>
            </a:r>
            <a:r>
              <a:rPr kumimoji="0" lang="en-US" altLang="zh-CN" sz="100" b="0" i="0" u="none" strike="noStrike" kern="0" cap="none" spc="0" normalizeH="0" baseline="0" noProof="0" dirty="0" smtClean="0">
                <a:ln>
                  <a:noFill/>
                </a:ln>
                <a:solidFill>
                  <a:prstClr val="white"/>
                </a:solidFill>
                <a:effectLst/>
                <a:uLnTx/>
                <a:uFillTx/>
              </a:rPr>
              <a:t> www.2ppt.com/sucai/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 www.2ppt.com/beijing/        PPT</a:t>
            </a:r>
            <a:r>
              <a:rPr kumimoji="0" lang="zh-CN" altLang="en-US" sz="100" b="0" i="0" u="none" strike="noStrike" kern="0" cap="none" spc="0" normalizeH="0" baseline="0" noProof="0" dirty="0" smtClean="0">
                <a:ln>
                  <a:noFill/>
                </a:ln>
                <a:solidFill>
                  <a:prstClr val="white"/>
                </a:solidFill>
                <a:effectLst/>
                <a:uLnTx/>
                <a:uFillTx/>
              </a:rPr>
              <a:t>图表：</a:t>
            </a:r>
            <a:r>
              <a:rPr kumimoji="0" lang="en-US" altLang="zh-CN" sz="100" b="0" i="0" u="none" strike="noStrike" kern="0" cap="none" spc="0" normalizeH="0" baseline="0" noProof="0" dirty="0" smtClean="0">
                <a:ln>
                  <a:noFill/>
                </a:ln>
                <a:solidFill>
                  <a:prstClr val="white"/>
                </a:solidFill>
                <a:effectLst/>
                <a:uLnTx/>
                <a:uFillTx/>
              </a:rPr>
              <a:t> www.2ppt.com/tubiao/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精美</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 www.2ppt.com/xiazai/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课件：</a:t>
            </a:r>
            <a:r>
              <a:rPr kumimoji="0" lang="en-US" altLang="zh-CN" sz="100" b="0" i="0" u="none" strike="noStrike" kern="0" cap="none" spc="0" normalizeH="0" baseline="0" noProof="0" dirty="0" smtClean="0">
                <a:ln>
                  <a:noFill/>
                </a:ln>
                <a:solidFill>
                  <a:prstClr val="white"/>
                </a:solidFill>
                <a:effectLst/>
                <a:uLnTx/>
                <a:uFillTx/>
              </a:rPr>
              <a:t> www.2ppt.com/kejian/             </a:t>
            </a: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 www.2ppt.com/ziti/</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工作总结</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www.2ppt.com/xiazai/zongjie/ </a:t>
            </a:r>
            <a:r>
              <a:rPr kumimoji="0" lang="zh-CN" altLang="en-US" sz="100" b="0" i="0" u="none" strike="noStrike" kern="0" cap="none" spc="0" normalizeH="0" baseline="0" noProof="0" dirty="0" smtClean="0">
                <a:ln>
                  <a:noFill/>
                </a:ln>
                <a:solidFill>
                  <a:prstClr val="white"/>
                </a:solidFill>
                <a:effectLst/>
                <a:uLnTx/>
                <a:uFillTx/>
              </a:rPr>
              <a:t>工作计划：</a:t>
            </a:r>
            <a:r>
              <a:rPr kumimoji="0" lang="en-US" altLang="zh-CN" sz="100" b="0" i="0" u="none" strike="noStrike" kern="0" cap="none" spc="0" normalizeH="0" baseline="0" noProof="0" dirty="0" smtClean="0">
                <a:ln>
                  <a:noFill/>
                </a:ln>
                <a:solidFill>
                  <a:prstClr val="white"/>
                </a:solidFill>
                <a:effectLst/>
                <a:uLnTx/>
                <a:uFillTx/>
              </a:rPr>
              <a:t> www.2ppt.com/xiazai/jihua/</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商务</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www.2ppt.com/moban/shangwu/  </a:t>
            </a:r>
            <a:r>
              <a:rPr kumimoji="0" lang="zh-CN" altLang="en-US" sz="100" b="0" i="0" u="none" strike="noStrike" kern="0" cap="none" spc="0" normalizeH="0" baseline="0" noProof="0" dirty="0" smtClean="0">
                <a:ln>
                  <a:noFill/>
                </a:ln>
                <a:solidFill>
                  <a:prstClr val="white"/>
                </a:solidFill>
                <a:effectLst/>
                <a:uLnTx/>
                <a:uFillTx/>
              </a:rPr>
              <a:t>个人简历</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www.2ppt.com/xiazai/jianli/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毕业答辩</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www.2ppt.com/xiazai/dabian/  </a:t>
            </a:r>
            <a:r>
              <a:rPr kumimoji="0" lang="zh-CN" altLang="en-US" sz="100" b="0" i="0" u="none" strike="noStrike" kern="0" cap="none" spc="0" normalizeH="0" baseline="0" noProof="0" dirty="0" smtClean="0">
                <a:ln>
                  <a:noFill/>
                </a:ln>
                <a:solidFill>
                  <a:prstClr val="white"/>
                </a:solidFill>
                <a:effectLst/>
                <a:uLnTx/>
                <a:uFillTx/>
              </a:rPr>
              <a:t>工作汇报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www.2ppt.com/xiazai/huibao/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3124012" cy="120036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342961"/>
            <a:ext cx="4629150" cy="405359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a:p>
        </p:txBody>
      </p:sp>
      <p:sp>
        <p:nvSpPr>
          <p:cNvPr id="4" name="文本占位符 3"/>
          <p:cNvSpPr>
            <a:spLocks noGrp="1"/>
          </p:cNvSpPr>
          <p:nvPr>
            <p:ph type="body" sz="half" idx="2"/>
          </p:nvPr>
        </p:nvSpPr>
        <p:spPr>
          <a:xfrm>
            <a:off x="629841" y="1543320"/>
            <a:ext cx="3124012" cy="28591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458"/>
            <a:ext cx="7886700" cy="326407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8097"/>
            <a:ext cx="2057400" cy="273892"/>
          </a:xfrm>
          <a:prstGeom prst="rect">
            <a:avLst/>
          </a:prstGeom>
        </p:spPr>
        <p:txBody>
          <a:bodyPr vert="horz" lIns="91440" tIns="45720" rIns="91440" bIns="45720" rtlCol="0" anchor="ctr"/>
          <a:lstStyle>
            <a:lvl1pPr algn="l">
              <a:defRPr sz="900">
                <a:solidFill>
                  <a:schemeClr val="tx1">
                    <a:tint val="75000"/>
                  </a:schemeClr>
                </a:solidFill>
              </a:defRPr>
            </a:lvl1p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3"/>
          </p:nvPr>
        </p:nvSpPr>
        <p:spPr>
          <a:xfrm>
            <a:off x="3028950" y="4768097"/>
            <a:ext cx="3086100"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8097"/>
            <a:ext cx="2057400"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3" cstate="screen"/>
          <a:stretch>
            <a:fillRect/>
          </a:stretch>
        </p:blipFill>
        <p:spPr>
          <a:xfrm>
            <a:off x="0" y="0"/>
            <a:ext cx="9144000" cy="5144400"/>
          </a:xfrm>
          <a:prstGeom prst="rect">
            <a:avLst/>
          </a:prstGeom>
        </p:spPr>
      </p:pic>
      <p:pic>
        <p:nvPicPr>
          <p:cNvPr id="54" name="Picture 2" descr="E:\素材\科技\包图网_46493金色炫彩颁奖典礼\2.png2"/>
          <p:cNvPicPr>
            <a:picLocks noChangeAspect="1" noChangeArrowheads="1"/>
          </p:cNvPicPr>
          <p:nvPr/>
        </p:nvPicPr>
        <p:blipFill>
          <a:blip r:embed="rId4" cstate="screen"/>
          <a:srcRect/>
          <a:stretch>
            <a:fillRect/>
          </a:stretch>
        </p:blipFill>
        <p:spPr bwMode="auto">
          <a:xfrm rot="1980000">
            <a:off x="-778510" y="709930"/>
            <a:ext cx="3574415" cy="4425950"/>
          </a:xfrm>
          <a:prstGeom prst="rect">
            <a:avLst/>
          </a:prstGeom>
          <a:noFill/>
          <a:effectLst/>
        </p:spPr>
      </p:pic>
      <p:pic>
        <p:nvPicPr>
          <p:cNvPr id="147" name="颁奖典礼图形"/>
          <p:cNvPicPr>
            <a:picLocks noChangeAspect="1" noChangeArrowheads="1"/>
          </p:cNvPicPr>
          <p:nvPr/>
        </p:nvPicPr>
        <p:blipFill>
          <a:blip r:embed="rId5" cstate="screen"/>
          <a:stretch>
            <a:fillRect/>
          </a:stretch>
        </p:blipFill>
        <p:spPr bwMode="auto">
          <a:xfrm>
            <a:off x="3254508" y="1076671"/>
            <a:ext cx="4970383" cy="1928509"/>
          </a:xfrm>
          <a:prstGeom prst="rect">
            <a:avLst/>
          </a:prstGeom>
          <a:noFill/>
          <a:ln w="9525">
            <a:noFill/>
            <a:miter lim="800000"/>
            <a:headEnd/>
            <a:tailEnd/>
          </a:ln>
        </p:spPr>
      </p:pic>
      <p:sp>
        <p:nvSpPr>
          <p:cNvPr id="56" name="文本框 55"/>
          <p:cNvSpPr txBox="1"/>
          <p:nvPr/>
        </p:nvSpPr>
        <p:spPr>
          <a:xfrm>
            <a:off x="3285425" y="3005357"/>
            <a:ext cx="4908550" cy="628650"/>
          </a:xfrm>
          <a:prstGeom prst="rect">
            <a:avLst/>
          </a:prstGeom>
          <a:noFill/>
        </p:spPr>
        <p:txBody>
          <a:bodyPr wrap="none" lIns="91424" tIns="45711" rIns="91424" bIns="45711" rtlCol="0">
            <a:spAutoFit/>
            <a:scene3d>
              <a:camera prst="orthographicFront"/>
              <a:lightRig rig="flat" dir="t"/>
            </a:scene3d>
            <a:sp3d extrusionH="38100">
              <a:extrusionClr>
                <a:srgbClr val="FBD04E"/>
              </a:extrusionClr>
            </a:sp3d>
          </a:bodyPr>
          <a:lstStyle>
            <a:defPPr>
              <a:defRPr lang="zh-CN"/>
            </a:defPPr>
            <a:lvl1pPr algn="ctr">
              <a:defRPr sz="5400" b="1">
                <a:ln>
                  <a:solidFill>
                    <a:schemeClr val="accent1">
                      <a:lumMod val="60000"/>
                      <a:lumOff val="40000"/>
                    </a:schemeClr>
                  </a:solidFill>
                </a:ln>
                <a:gradFill>
                  <a:gsLst>
                    <a:gs pos="62500">
                      <a:srgbClr val="FFFFAB"/>
                    </a:gs>
                    <a:gs pos="31000">
                      <a:srgbClr val="A09036"/>
                    </a:gs>
                    <a:gs pos="17000">
                      <a:srgbClr val="FFFFA6"/>
                    </a:gs>
                    <a:gs pos="21000">
                      <a:schemeClr val="accent1">
                        <a:lumMod val="75000"/>
                      </a:schemeClr>
                    </a:gs>
                  </a:gsLst>
                  <a:lin ang="16200000" scaled="0"/>
                </a:gradFill>
                <a:effectLst>
                  <a:outerShdw blurRad="292100" algn="tl" rotWithShape="0">
                    <a:srgbClr val="7A0000">
                      <a:alpha val="85882"/>
                    </a:srgbClr>
                  </a:outerShdw>
                </a:effectLst>
                <a:latin typeface="微软雅黑" panose="020B0503020204020204" charset="-122"/>
                <a:ea typeface="微软雅黑" panose="020B0503020204020204" charset="-122"/>
              </a:defRPr>
            </a:lvl1pPr>
          </a:lstStyle>
          <a:p>
            <a:pPr algn="ctr"/>
            <a:r>
              <a:rPr lang="zh-CN" altLang="en-US" sz="3500" dirty="0">
                <a:ln w="25400">
                  <a:noFill/>
                </a:ln>
                <a:gradFill>
                  <a:gsLst>
                    <a:gs pos="99000">
                      <a:srgbClr val="FFFDCC"/>
                    </a:gs>
                    <a:gs pos="57000">
                      <a:srgbClr val="FFEA71"/>
                    </a:gs>
                    <a:gs pos="1000">
                      <a:srgbClr val="FFEA71"/>
                    </a:gs>
                    <a:gs pos="18000">
                      <a:srgbClr val="F1A930"/>
                    </a:gs>
                  </a:gsLst>
                  <a:lin ang="16200000" scaled="0"/>
                </a:gradFill>
              </a:rPr>
              <a:t>20XX颁奖典礼表彰大会</a:t>
            </a:r>
          </a:p>
        </p:txBody>
      </p:sp>
      <p:sp>
        <p:nvSpPr>
          <p:cNvPr id="57" name="椭圆 56"/>
          <p:cNvSpPr/>
          <p:nvPr/>
        </p:nvSpPr>
        <p:spPr>
          <a:xfrm rot="2270211">
            <a:off x="4296086" y="-490712"/>
            <a:ext cx="147638" cy="151209"/>
          </a:xfrm>
          <a:prstGeom prst="ellipse">
            <a:avLst/>
          </a:prstGeom>
          <a:gradFill>
            <a:gsLst>
              <a:gs pos="0">
                <a:srgbClr val="FFFF00"/>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58" name="椭圆 57"/>
          <p:cNvSpPr/>
          <p:nvPr/>
        </p:nvSpPr>
        <p:spPr>
          <a:xfrm rot="4680544">
            <a:off x="4621287" y="-959297"/>
            <a:ext cx="140494" cy="142875"/>
          </a:xfrm>
          <a:prstGeom prst="ellipse">
            <a:avLst/>
          </a:prstGeom>
          <a:gradFill>
            <a:gsLst>
              <a:gs pos="0">
                <a:srgbClr val="FFFF00"/>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59" name="椭圆 58"/>
          <p:cNvSpPr/>
          <p:nvPr/>
        </p:nvSpPr>
        <p:spPr>
          <a:xfrm rot="2084213" flipH="1">
            <a:off x="4115429" y="-851867"/>
            <a:ext cx="79772" cy="80963"/>
          </a:xfrm>
          <a:prstGeom prst="ellipse">
            <a:avLst/>
          </a:prstGeom>
          <a:gradFill>
            <a:gsLst>
              <a:gs pos="0">
                <a:srgbClr val="FFFF00"/>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60" name="椭圆 59"/>
          <p:cNvSpPr/>
          <p:nvPr/>
        </p:nvSpPr>
        <p:spPr>
          <a:xfrm rot="3120000">
            <a:off x="4667723" y="-862856"/>
            <a:ext cx="98822" cy="101203"/>
          </a:xfrm>
          <a:prstGeom prst="ellipse">
            <a:avLst/>
          </a:prstGeom>
          <a:gradFill>
            <a:gsLst>
              <a:gs pos="0">
                <a:srgbClr val="FFFF00"/>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61" name="椭圆 60"/>
          <p:cNvSpPr/>
          <p:nvPr/>
        </p:nvSpPr>
        <p:spPr>
          <a:xfrm rot="3006897">
            <a:off x="4996796" y="-371820"/>
            <a:ext cx="139303" cy="141684"/>
          </a:xfrm>
          <a:prstGeom prst="ellipse">
            <a:avLst/>
          </a:prstGeom>
          <a:gradFill>
            <a:gsLst>
              <a:gs pos="0">
                <a:srgbClr val="FFFF00"/>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62" name="椭圆 61"/>
          <p:cNvSpPr/>
          <p:nvPr/>
        </p:nvSpPr>
        <p:spPr>
          <a:xfrm rot="2270211">
            <a:off x="4278227" y="-490712"/>
            <a:ext cx="147638" cy="151209"/>
          </a:xfrm>
          <a:prstGeom prst="ellipse">
            <a:avLst/>
          </a:prstGeom>
          <a:gradFill>
            <a:gsLst>
              <a:gs pos="0">
                <a:srgbClr val="FFFF00"/>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63" name="椭圆 62"/>
          <p:cNvSpPr/>
          <p:nvPr/>
        </p:nvSpPr>
        <p:spPr>
          <a:xfrm rot="4680544">
            <a:off x="4603428" y="-959297"/>
            <a:ext cx="140494" cy="142875"/>
          </a:xfrm>
          <a:prstGeom prst="ellipse">
            <a:avLst/>
          </a:prstGeom>
          <a:gradFill>
            <a:gsLst>
              <a:gs pos="0">
                <a:srgbClr val="FFFF00"/>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64" name="椭圆 63"/>
          <p:cNvSpPr/>
          <p:nvPr/>
        </p:nvSpPr>
        <p:spPr>
          <a:xfrm rot="2084213" flipH="1">
            <a:off x="4097570" y="-851867"/>
            <a:ext cx="79772" cy="80963"/>
          </a:xfrm>
          <a:prstGeom prst="ellipse">
            <a:avLst/>
          </a:prstGeom>
          <a:gradFill>
            <a:gsLst>
              <a:gs pos="0">
                <a:srgbClr val="FFFF00"/>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65" name="椭圆 64"/>
          <p:cNvSpPr/>
          <p:nvPr/>
        </p:nvSpPr>
        <p:spPr>
          <a:xfrm rot="3120000">
            <a:off x="4648673" y="-862856"/>
            <a:ext cx="98822" cy="101203"/>
          </a:xfrm>
          <a:prstGeom prst="ellipse">
            <a:avLst/>
          </a:prstGeom>
          <a:gradFill>
            <a:gsLst>
              <a:gs pos="0">
                <a:srgbClr val="FFFF00"/>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66" name="椭圆 65"/>
          <p:cNvSpPr/>
          <p:nvPr/>
        </p:nvSpPr>
        <p:spPr>
          <a:xfrm rot="2270211">
            <a:off x="3042759" y="-496754"/>
            <a:ext cx="147638" cy="151209"/>
          </a:xfrm>
          <a:prstGeom prst="ellipse">
            <a:avLst/>
          </a:prstGeom>
          <a:gradFill>
            <a:gsLst>
              <a:gs pos="0">
                <a:srgbClr val="FFFF00"/>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67" name="椭圆 66"/>
          <p:cNvSpPr/>
          <p:nvPr/>
        </p:nvSpPr>
        <p:spPr>
          <a:xfrm rot="3120000">
            <a:off x="3371579" y="-1208730"/>
            <a:ext cx="98822" cy="101203"/>
          </a:xfrm>
          <a:prstGeom prst="ellipse">
            <a:avLst/>
          </a:prstGeom>
          <a:gradFill>
            <a:gsLst>
              <a:gs pos="0">
                <a:srgbClr val="FFFF00"/>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68" name="椭圆 67"/>
          <p:cNvSpPr/>
          <p:nvPr/>
        </p:nvSpPr>
        <p:spPr>
          <a:xfrm rot="3006897">
            <a:off x="3646646" y="-749862"/>
            <a:ext cx="139303" cy="141684"/>
          </a:xfrm>
          <a:prstGeom prst="ellipse">
            <a:avLst/>
          </a:prstGeom>
          <a:gradFill>
            <a:gsLst>
              <a:gs pos="0">
                <a:srgbClr val="FFFF00"/>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69" name="椭圆 68"/>
          <p:cNvSpPr/>
          <p:nvPr/>
        </p:nvSpPr>
        <p:spPr>
          <a:xfrm rot="1199333">
            <a:off x="2592533" y="-843953"/>
            <a:ext cx="134541" cy="136922"/>
          </a:xfrm>
          <a:prstGeom prst="ellipse">
            <a:avLst/>
          </a:prstGeom>
          <a:gradFill>
            <a:gsLst>
              <a:gs pos="0">
                <a:srgbClr val="FFFF00"/>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70" name="椭圆 69"/>
          <p:cNvSpPr/>
          <p:nvPr/>
        </p:nvSpPr>
        <p:spPr>
          <a:xfrm rot="2270211">
            <a:off x="3024899" y="-496754"/>
            <a:ext cx="147638" cy="151209"/>
          </a:xfrm>
          <a:prstGeom prst="ellipse">
            <a:avLst/>
          </a:prstGeom>
          <a:gradFill>
            <a:gsLst>
              <a:gs pos="0">
                <a:srgbClr val="FFFF00"/>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71" name="椭圆 70"/>
          <p:cNvSpPr/>
          <p:nvPr/>
        </p:nvSpPr>
        <p:spPr>
          <a:xfrm rot="3120000">
            <a:off x="3352529" y="-1208730"/>
            <a:ext cx="98822" cy="101203"/>
          </a:xfrm>
          <a:prstGeom prst="ellipse">
            <a:avLst/>
          </a:prstGeom>
          <a:gradFill>
            <a:gsLst>
              <a:gs pos="0">
                <a:srgbClr val="FFFF00"/>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72" name="椭圆 71"/>
          <p:cNvSpPr/>
          <p:nvPr/>
        </p:nvSpPr>
        <p:spPr>
          <a:xfrm rot="3006897">
            <a:off x="3628787" y="-749863"/>
            <a:ext cx="139303" cy="141685"/>
          </a:xfrm>
          <a:prstGeom prst="ellipse">
            <a:avLst/>
          </a:prstGeom>
          <a:gradFill>
            <a:gsLst>
              <a:gs pos="0">
                <a:srgbClr val="FFFF00"/>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73" name="椭圆 72"/>
          <p:cNvSpPr/>
          <p:nvPr/>
        </p:nvSpPr>
        <p:spPr>
          <a:xfrm rot="2270211">
            <a:off x="1584597" y="-417106"/>
            <a:ext cx="147638" cy="151209"/>
          </a:xfrm>
          <a:prstGeom prst="ellipse">
            <a:avLst/>
          </a:prstGeom>
          <a:gradFill>
            <a:gsLst>
              <a:gs pos="0">
                <a:srgbClr val="FFFF00"/>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74" name="椭圆 73"/>
          <p:cNvSpPr/>
          <p:nvPr/>
        </p:nvSpPr>
        <p:spPr>
          <a:xfrm rot="4680544">
            <a:off x="1721858" y="-743273"/>
            <a:ext cx="140494" cy="142875"/>
          </a:xfrm>
          <a:prstGeom prst="ellipse">
            <a:avLst/>
          </a:prstGeom>
          <a:gradFill>
            <a:gsLst>
              <a:gs pos="0">
                <a:srgbClr val="FFD85D"/>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75" name="椭圆 74"/>
          <p:cNvSpPr/>
          <p:nvPr/>
        </p:nvSpPr>
        <p:spPr>
          <a:xfrm rot="2084213" flipH="1">
            <a:off x="1187267" y="-893356"/>
            <a:ext cx="79772" cy="80963"/>
          </a:xfrm>
          <a:prstGeom prst="ellipse">
            <a:avLst/>
          </a:prstGeom>
          <a:gradFill>
            <a:gsLst>
              <a:gs pos="0">
                <a:srgbClr val="FFD85D"/>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76" name="椭圆 75"/>
          <p:cNvSpPr/>
          <p:nvPr/>
        </p:nvSpPr>
        <p:spPr>
          <a:xfrm rot="3120000">
            <a:off x="1768293" y="-646832"/>
            <a:ext cx="98822" cy="101203"/>
          </a:xfrm>
          <a:prstGeom prst="ellipse">
            <a:avLst/>
          </a:prstGeom>
          <a:gradFill>
            <a:gsLst>
              <a:gs pos="0">
                <a:srgbClr val="FFFF00"/>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77" name="椭圆 76"/>
          <p:cNvSpPr/>
          <p:nvPr/>
        </p:nvSpPr>
        <p:spPr>
          <a:xfrm rot="3006897">
            <a:off x="2134478" y="-209802"/>
            <a:ext cx="139303" cy="141684"/>
          </a:xfrm>
          <a:prstGeom prst="ellipse">
            <a:avLst/>
          </a:prstGeom>
          <a:gradFill>
            <a:gsLst>
              <a:gs pos="0">
                <a:srgbClr val="FFFF00"/>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78" name="椭圆 77"/>
          <p:cNvSpPr/>
          <p:nvPr/>
        </p:nvSpPr>
        <p:spPr>
          <a:xfrm rot="1199333">
            <a:off x="1284899" y="-623084"/>
            <a:ext cx="134541" cy="136922"/>
          </a:xfrm>
          <a:prstGeom prst="ellipse">
            <a:avLst/>
          </a:prstGeom>
          <a:gradFill>
            <a:gsLst>
              <a:gs pos="0">
                <a:srgbClr val="FFFF00"/>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79" name="椭圆 78"/>
          <p:cNvSpPr/>
          <p:nvPr/>
        </p:nvSpPr>
        <p:spPr>
          <a:xfrm rot="4680544">
            <a:off x="1703999" y="-743273"/>
            <a:ext cx="140494" cy="142875"/>
          </a:xfrm>
          <a:prstGeom prst="ellipse">
            <a:avLst/>
          </a:prstGeom>
          <a:gradFill>
            <a:gsLst>
              <a:gs pos="0">
                <a:srgbClr val="FFFF00"/>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80" name="椭圆 79"/>
          <p:cNvSpPr/>
          <p:nvPr/>
        </p:nvSpPr>
        <p:spPr>
          <a:xfrm rot="2084213" flipH="1">
            <a:off x="1169408" y="-893356"/>
            <a:ext cx="79772" cy="80963"/>
          </a:xfrm>
          <a:prstGeom prst="ellipse">
            <a:avLst/>
          </a:prstGeom>
          <a:gradFill>
            <a:gsLst>
              <a:gs pos="0">
                <a:srgbClr val="FFFF00"/>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81" name="椭圆 80"/>
          <p:cNvSpPr/>
          <p:nvPr/>
        </p:nvSpPr>
        <p:spPr>
          <a:xfrm rot="3120000">
            <a:off x="1749243" y="-646832"/>
            <a:ext cx="98822" cy="101203"/>
          </a:xfrm>
          <a:prstGeom prst="ellipse">
            <a:avLst/>
          </a:prstGeom>
          <a:gradFill>
            <a:gsLst>
              <a:gs pos="0">
                <a:srgbClr val="FFD85D"/>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82" name="椭圆 81"/>
          <p:cNvSpPr/>
          <p:nvPr/>
        </p:nvSpPr>
        <p:spPr>
          <a:xfrm rot="2270211">
            <a:off x="5743059" y="-550760"/>
            <a:ext cx="147638" cy="151209"/>
          </a:xfrm>
          <a:prstGeom prst="ellipse">
            <a:avLst/>
          </a:prstGeom>
          <a:gradFill>
            <a:gsLst>
              <a:gs pos="0">
                <a:srgbClr val="FFFF00"/>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83" name="椭圆 82"/>
          <p:cNvSpPr/>
          <p:nvPr/>
        </p:nvSpPr>
        <p:spPr>
          <a:xfrm rot="2084213" flipH="1">
            <a:off x="5393776" y="-996682"/>
            <a:ext cx="79772" cy="80963"/>
          </a:xfrm>
          <a:prstGeom prst="ellipse">
            <a:avLst/>
          </a:prstGeom>
          <a:gradFill>
            <a:gsLst>
              <a:gs pos="0">
                <a:srgbClr val="FFFF00"/>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84" name="椭圆 83"/>
          <p:cNvSpPr/>
          <p:nvPr/>
        </p:nvSpPr>
        <p:spPr>
          <a:xfrm rot="3006897">
            <a:off x="6232365" y="-552115"/>
            <a:ext cx="139303" cy="141684"/>
          </a:xfrm>
          <a:prstGeom prst="ellipse">
            <a:avLst/>
          </a:prstGeom>
          <a:gradFill>
            <a:gsLst>
              <a:gs pos="0">
                <a:srgbClr val="FFFF00"/>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85" name="椭圆 84"/>
          <p:cNvSpPr/>
          <p:nvPr/>
        </p:nvSpPr>
        <p:spPr>
          <a:xfrm rot="1199333">
            <a:off x="5472746" y="-623084"/>
            <a:ext cx="134541" cy="136922"/>
          </a:xfrm>
          <a:prstGeom prst="ellipse">
            <a:avLst/>
          </a:prstGeom>
          <a:gradFill>
            <a:gsLst>
              <a:gs pos="0">
                <a:srgbClr val="FFFF00"/>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86" name="椭圆 85"/>
          <p:cNvSpPr/>
          <p:nvPr/>
        </p:nvSpPr>
        <p:spPr>
          <a:xfrm rot="2270211">
            <a:off x="5725199" y="-550760"/>
            <a:ext cx="147638" cy="151209"/>
          </a:xfrm>
          <a:prstGeom prst="ellipse">
            <a:avLst/>
          </a:prstGeom>
          <a:gradFill>
            <a:gsLst>
              <a:gs pos="0">
                <a:srgbClr val="FFFF00"/>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87" name="椭圆 86"/>
          <p:cNvSpPr/>
          <p:nvPr/>
        </p:nvSpPr>
        <p:spPr>
          <a:xfrm rot="2084213" flipH="1">
            <a:off x="5375917" y="-996682"/>
            <a:ext cx="79772" cy="80963"/>
          </a:xfrm>
          <a:prstGeom prst="ellipse">
            <a:avLst/>
          </a:prstGeom>
          <a:gradFill>
            <a:gsLst>
              <a:gs pos="0">
                <a:srgbClr val="FFFF00"/>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88" name="椭圆 87"/>
          <p:cNvSpPr/>
          <p:nvPr/>
        </p:nvSpPr>
        <p:spPr>
          <a:xfrm rot="3006897">
            <a:off x="6214506" y="-552116"/>
            <a:ext cx="139303" cy="141685"/>
          </a:xfrm>
          <a:prstGeom prst="ellipse">
            <a:avLst/>
          </a:prstGeom>
          <a:gradFill>
            <a:gsLst>
              <a:gs pos="0">
                <a:srgbClr val="FFFF00"/>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89" name="椭圆 88"/>
          <p:cNvSpPr/>
          <p:nvPr/>
        </p:nvSpPr>
        <p:spPr>
          <a:xfrm rot="1199333">
            <a:off x="5454887" y="-623084"/>
            <a:ext cx="133350" cy="136922"/>
          </a:xfrm>
          <a:prstGeom prst="ellipse">
            <a:avLst/>
          </a:prstGeom>
          <a:gradFill>
            <a:gsLst>
              <a:gs pos="0">
                <a:srgbClr val="FFFF00"/>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90" name="椭圆 89"/>
          <p:cNvSpPr/>
          <p:nvPr/>
        </p:nvSpPr>
        <p:spPr>
          <a:xfrm rot="2270211">
            <a:off x="7006987" y="-673982"/>
            <a:ext cx="147638" cy="151209"/>
          </a:xfrm>
          <a:prstGeom prst="ellipse">
            <a:avLst/>
          </a:prstGeom>
          <a:gradFill>
            <a:gsLst>
              <a:gs pos="0">
                <a:srgbClr val="FFFF00"/>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91" name="椭圆 90"/>
          <p:cNvSpPr/>
          <p:nvPr/>
        </p:nvSpPr>
        <p:spPr>
          <a:xfrm rot="2084213" flipH="1">
            <a:off x="6441426" y="-946652"/>
            <a:ext cx="79772" cy="80963"/>
          </a:xfrm>
          <a:prstGeom prst="ellipse">
            <a:avLst/>
          </a:prstGeom>
          <a:gradFill>
            <a:gsLst>
              <a:gs pos="0">
                <a:srgbClr val="FFFF00"/>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92" name="椭圆 91"/>
          <p:cNvSpPr/>
          <p:nvPr/>
        </p:nvSpPr>
        <p:spPr>
          <a:xfrm rot="3006897">
            <a:off x="7372942" y="-695856"/>
            <a:ext cx="139303" cy="141684"/>
          </a:xfrm>
          <a:prstGeom prst="ellipse">
            <a:avLst/>
          </a:prstGeom>
          <a:gradFill>
            <a:gsLst>
              <a:gs pos="0">
                <a:srgbClr val="FFFF00"/>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93" name="椭圆 92"/>
          <p:cNvSpPr/>
          <p:nvPr/>
        </p:nvSpPr>
        <p:spPr>
          <a:xfrm rot="1199333">
            <a:off x="6768890" y="-789947"/>
            <a:ext cx="134541" cy="136922"/>
          </a:xfrm>
          <a:prstGeom prst="ellipse">
            <a:avLst/>
          </a:prstGeom>
          <a:gradFill>
            <a:gsLst>
              <a:gs pos="0">
                <a:srgbClr val="FFFF00"/>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94" name="椭圆 93"/>
          <p:cNvSpPr/>
          <p:nvPr/>
        </p:nvSpPr>
        <p:spPr>
          <a:xfrm rot="2270211">
            <a:off x="6989127" y="-673982"/>
            <a:ext cx="147638" cy="151209"/>
          </a:xfrm>
          <a:prstGeom prst="ellipse">
            <a:avLst/>
          </a:prstGeom>
          <a:gradFill>
            <a:gsLst>
              <a:gs pos="0">
                <a:srgbClr val="FFFF00"/>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95" name="椭圆 94"/>
          <p:cNvSpPr/>
          <p:nvPr/>
        </p:nvSpPr>
        <p:spPr>
          <a:xfrm rot="2084213" flipH="1">
            <a:off x="6423567" y="-946652"/>
            <a:ext cx="79772" cy="80963"/>
          </a:xfrm>
          <a:prstGeom prst="ellipse">
            <a:avLst/>
          </a:prstGeom>
          <a:gradFill>
            <a:gsLst>
              <a:gs pos="0">
                <a:srgbClr val="FFFF00"/>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96" name="椭圆 95"/>
          <p:cNvSpPr/>
          <p:nvPr/>
        </p:nvSpPr>
        <p:spPr>
          <a:xfrm rot="3006897">
            <a:off x="7355083" y="-695857"/>
            <a:ext cx="139303" cy="141685"/>
          </a:xfrm>
          <a:prstGeom prst="ellipse">
            <a:avLst/>
          </a:prstGeom>
          <a:gradFill>
            <a:gsLst>
              <a:gs pos="0">
                <a:srgbClr val="FFFF00"/>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97" name="椭圆 96"/>
          <p:cNvSpPr/>
          <p:nvPr/>
        </p:nvSpPr>
        <p:spPr>
          <a:xfrm rot="1199333">
            <a:off x="6751031" y="-789947"/>
            <a:ext cx="133350" cy="136922"/>
          </a:xfrm>
          <a:prstGeom prst="ellipse">
            <a:avLst/>
          </a:prstGeom>
          <a:gradFill>
            <a:gsLst>
              <a:gs pos="0">
                <a:srgbClr val="FFFF00"/>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Tree>
  </p:cSld>
  <p:clrMapOvr>
    <a:masterClrMapping/>
  </p:clrMapOvr>
  <mc:AlternateContent xmlns:mc="http://schemas.openxmlformats.org/markup-compatibility/2006" xmlns:p14="http://schemas.microsoft.com/office/powerpoint/2010/main">
    <mc:Choice Requires="p14">
      <p:transition p14:dur="9" advTm="6786">
        <p:push dir="d"/>
      </p:transition>
    </mc:Choice>
    <mc:Fallback xmlns="">
      <p:transition advTm="6786">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47"/>
                                        </p:tgtEl>
                                        <p:attrNameLst>
                                          <p:attrName>style.visibility</p:attrName>
                                        </p:attrNameLst>
                                      </p:cBhvr>
                                      <p:to>
                                        <p:strVal val="visible"/>
                                      </p:to>
                                    </p:set>
                                    <p:animEffect transition="in" filter="fade">
                                      <p:cBhvr>
                                        <p:cTn id="13" dur="1000"/>
                                        <p:tgtEl>
                                          <p:spTgt spid="147"/>
                                        </p:tgtEl>
                                      </p:cBhvr>
                                    </p:animEffect>
                                    <p:anim calcmode="lin" valueType="num">
                                      <p:cBhvr>
                                        <p:cTn id="14" dur="1000" fill="hold"/>
                                        <p:tgtEl>
                                          <p:spTgt spid="147"/>
                                        </p:tgtEl>
                                        <p:attrNameLst>
                                          <p:attrName>ppt_x</p:attrName>
                                        </p:attrNameLst>
                                      </p:cBhvr>
                                      <p:tavLst>
                                        <p:tav tm="0">
                                          <p:val>
                                            <p:strVal val="#ppt_x"/>
                                          </p:val>
                                        </p:tav>
                                        <p:tav tm="100000">
                                          <p:val>
                                            <p:strVal val="#ppt_x"/>
                                          </p:val>
                                        </p:tav>
                                      </p:tavLst>
                                    </p:anim>
                                    <p:anim calcmode="lin" valueType="num">
                                      <p:cBhvr>
                                        <p:cTn id="15" dur="1000" fill="hold"/>
                                        <p:tgtEl>
                                          <p:spTgt spid="14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6"/>
                                        </p:tgtEl>
                                        <p:attrNameLst>
                                          <p:attrName>ppt_y</p:attrName>
                                        </p:attrNameLst>
                                      </p:cBhvr>
                                      <p:tavLst>
                                        <p:tav tm="0">
                                          <p:val>
                                            <p:strVal val="#ppt_y"/>
                                          </p:val>
                                        </p:tav>
                                        <p:tav tm="100000">
                                          <p:val>
                                            <p:strVal val="#ppt_y"/>
                                          </p:val>
                                        </p:tav>
                                      </p:tavLst>
                                    </p:anim>
                                    <p:anim calcmode="lin" valueType="num">
                                      <p:cBhvr>
                                        <p:cTn id="21" dur="50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6"/>
                                        </p:tgtEl>
                                      </p:cBhvr>
                                    </p:animEffect>
                                  </p:childTnLst>
                                </p:cTn>
                              </p:par>
                              <p:par>
                                <p:cTn id="24" presetID="42" presetClass="path" presetSubtype="0" repeatCount="indefinite" fill="hold" grpId="0" nodeType="withEffect">
                                  <p:stCondLst>
                                    <p:cond delay="0"/>
                                  </p:stCondLst>
                                  <p:childTnLst>
                                    <p:animMotion origin="layout" path="M 9.40349E-7 2.30342E-6 L 0.03386 1.11517 " pathEditMode="relative" rAng="0" ptsTypes="AA">
                                      <p:cBhvr>
                                        <p:cTn id="25" dur="5000" fill="hold"/>
                                        <p:tgtEl>
                                          <p:spTgt spid="57"/>
                                        </p:tgtEl>
                                        <p:attrNameLst>
                                          <p:attrName>ppt_x</p:attrName>
                                          <p:attrName>ppt_y</p:attrName>
                                        </p:attrNameLst>
                                      </p:cBhvr>
                                      <p:rCtr x="1693" y="55759"/>
                                    </p:animMotion>
                                  </p:childTnLst>
                                </p:cTn>
                              </p:par>
                              <p:par>
                                <p:cTn id="26" presetID="42" presetClass="path" presetSubtype="0" repeatCount="indefinite" fill="hold" grpId="0" nodeType="withEffect">
                                  <p:stCondLst>
                                    <p:cond delay="1100"/>
                                  </p:stCondLst>
                                  <p:childTnLst>
                                    <p:animMotion origin="layout" path="M -4.46731E-6 -4.56059E-6 L 0.04012 1.24908 " pathEditMode="relative" rAng="0" ptsTypes="AA">
                                      <p:cBhvr>
                                        <p:cTn id="27" dur="6000" fill="hold"/>
                                        <p:tgtEl>
                                          <p:spTgt spid="58"/>
                                        </p:tgtEl>
                                        <p:attrNameLst>
                                          <p:attrName>ppt_x</p:attrName>
                                          <p:attrName>ppt_y</p:attrName>
                                        </p:attrNameLst>
                                      </p:cBhvr>
                                      <p:rCtr x="2006" y="62442"/>
                                    </p:animMotion>
                                  </p:childTnLst>
                                </p:cTn>
                              </p:par>
                              <p:par>
                                <p:cTn id="28" presetID="42" presetClass="path" presetSubtype="0" repeatCount="indefinite" fill="hold" grpId="0" nodeType="withEffect">
                                  <p:stCondLst>
                                    <p:cond delay="900"/>
                                  </p:stCondLst>
                                  <p:childTnLst>
                                    <p:animMotion origin="layout" path="M -0.08159 -0.17445 L -0.02482 1.21944 " pathEditMode="relative" rAng="0" ptsTypes="AA">
                                      <p:cBhvr>
                                        <p:cTn id="29" dur="4500" fill="hold"/>
                                        <p:tgtEl>
                                          <p:spTgt spid="59"/>
                                        </p:tgtEl>
                                        <p:attrNameLst>
                                          <p:attrName>ppt_x</p:attrName>
                                          <p:attrName>ppt_y</p:attrName>
                                        </p:attrNameLst>
                                      </p:cBhvr>
                                      <p:rCtr x="2830" y="69694"/>
                                    </p:animMotion>
                                  </p:childTnLst>
                                </p:cTn>
                              </p:par>
                              <p:par>
                                <p:cTn id="30" presetID="42" presetClass="path" presetSubtype="0" repeatCount="indefinite" fill="hold" grpId="0" nodeType="withEffect">
                                  <p:stCondLst>
                                    <p:cond delay="1200"/>
                                  </p:stCondLst>
                                  <p:childTnLst>
                                    <p:animMotion origin="layout" path="M 0.06864 -0.49145 L 0.16137 1.22363 " pathEditMode="relative" rAng="0" ptsTypes="AA">
                                      <p:cBhvr>
                                        <p:cTn id="31" dur="6500" fill="hold"/>
                                        <p:tgtEl>
                                          <p:spTgt spid="60"/>
                                        </p:tgtEl>
                                        <p:attrNameLst>
                                          <p:attrName>ppt_x</p:attrName>
                                          <p:attrName>ppt_y</p:attrName>
                                        </p:attrNameLst>
                                      </p:cBhvr>
                                      <p:rCtr x="4637" y="85754"/>
                                    </p:animMotion>
                                  </p:childTnLst>
                                </p:cTn>
                              </p:par>
                              <p:par>
                                <p:cTn id="32" presetID="42" presetClass="path" presetSubtype="0" repeatCount="indefinite" fill="hold" grpId="0" nodeType="withEffect">
                                  <p:stCondLst>
                                    <p:cond delay="500"/>
                                  </p:stCondLst>
                                  <p:childTnLst>
                                    <p:animMotion origin="layout" path="M 0.096 -0.26333 L 0.15104 1.11 " pathEditMode="relative" rAng="0" ptsTypes="AA">
                                      <p:cBhvr>
                                        <p:cTn id="33" dur="5000" fill="hold"/>
                                        <p:tgtEl>
                                          <p:spTgt spid="61"/>
                                        </p:tgtEl>
                                        <p:attrNameLst>
                                          <p:attrName>ppt_x</p:attrName>
                                          <p:attrName>ppt_y</p:attrName>
                                        </p:attrNameLst>
                                      </p:cBhvr>
                                      <p:rCtr x="2743" y="68667"/>
                                    </p:animMotion>
                                  </p:childTnLst>
                                </p:cTn>
                              </p:par>
                              <p:par>
                                <p:cTn id="34" presetID="8" presetClass="emph" presetSubtype="0" repeatCount="indefinite" fill="hold" grpId="1" nodeType="withEffect">
                                  <p:stCondLst>
                                    <p:cond delay="0"/>
                                  </p:stCondLst>
                                  <p:childTnLst>
                                    <p:animRot by="21600000">
                                      <p:cBhvr>
                                        <p:cTn id="35" dur="5000" fill="hold"/>
                                        <p:tgtEl>
                                          <p:spTgt spid="57"/>
                                        </p:tgtEl>
                                        <p:attrNameLst>
                                          <p:attrName>r</p:attrName>
                                        </p:attrNameLst>
                                      </p:cBhvr>
                                    </p:animRot>
                                  </p:childTnLst>
                                </p:cTn>
                              </p:par>
                              <p:par>
                                <p:cTn id="36" presetID="8" presetClass="emph" presetSubtype="0" repeatCount="indefinite" fill="hold" grpId="1" nodeType="withEffect">
                                  <p:stCondLst>
                                    <p:cond delay="0"/>
                                  </p:stCondLst>
                                  <p:childTnLst>
                                    <p:animRot by="21600000">
                                      <p:cBhvr>
                                        <p:cTn id="37" dur="4000" fill="hold"/>
                                        <p:tgtEl>
                                          <p:spTgt spid="58"/>
                                        </p:tgtEl>
                                        <p:attrNameLst>
                                          <p:attrName>r</p:attrName>
                                        </p:attrNameLst>
                                      </p:cBhvr>
                                    </p:animRot>
                                  </p:childTnLst>
                                </p:cTn>
                              </p:par>
                              <p:par>
                                <p:cTn id="38" presetID="8" presetClass="emph" presetSubtype="0" repeatCount="indefinite" fill="hold" grpId="1" nodeType="withEffect">
                                  <p:stCondLst>
                                    <p:cond delay="0"/>
                                  </p:stCondLst>
                                  <p:childTnLst>
                                    <p:animRot by="21600000">
                                      <p:cBhvr>
                                        <p:cTn id="39" dur="3000" fill="hold"/>
                                        <p:tgtEl>
                                          <p:spTgt spid="59"/>
                                        </p:tgtEl>
                                        <p:attrNameLst>
                                          <p:attrName>r</p:attrName>
                                        </p:attrNameLst>
                                      </p:cBhvr>
                                    </p:animRot>
                                  </p:childTnLst>
                                </p:cTn>
                              </p:par>
                              <p:par>
                                <p:cTn id="40" presetID="8" presetClass="emph" presetSubtype="0" repeatCount="indefinite" fill="hold" grpId="1" nodeType="withEffect">
                                  <p:stCondLst>
                                    <p:cond delay="0"/>
                                  </p:stCondLst>
                                  <p:childTnLst>
                                    <p:animRot by="21600000">
                                      <p:cBhvr>
                                        <p:cTn id="41" dur="2000" fill="hold"/>
                                        <p:tgtEl>
                                          <p:spTgt spid="60"/>
                                        </p:tgtEl>
                                        <p:attrNameLst>
                                          <p:attrName>r</p:attrName>
                                        </p:attrNameLst>
                                      </p:cBhvr>
                                    </p:animRot>
                                  </p:childTnLst>
                                </p:cTn>
                              </p:par>
                              <p:par>
                                <p:cTn id="42" presetID="8" presetClass="emph" presetSubtype="0" repeatCount="indefinite" fill="hold" grpId="1" nodeType="withEffect">
                                  <p:stCondLst>
                                    <p:cond delay="0"/>
                                  </p:stCondLst>
                                  <p:childTnLst>
                                    <p:animRot by="21600000">
                                      <p:cBhvr>
                                        <p:cTn id="43" dur="2500" fill="hold"/>
                                        <p:tgtEl>
                                          <p:spTgt spid="61"/>
                                        </p:tgtEl>
                                        <p:attrNameLst>
                                          <p:attrName>r</p:attrName>
                                        </p:attrNameLst>
                                      </p:cBhvr>
                                    </p:animRot>
                                  </p:childTnLst>
                                </p:cTn>
                              </p:par>
                              <p:par>
                                <p:cTn id="44" presetID="10" presetClass="entr" presetSubtype="0" repeatCount="indefinite" fill="hold" grpId="2"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10"/>
                                        <p:tgtEl>
                                          <p:spTgt spid="57"/>
                                        </p:tgtEl>
                                      </p:cBhvr>
                                    </p:animEffect>
                                  </p:childTnLst>
                                </p:cTn>
                              </p:par>
                              <p:par>
                                <p:cTn id="47" presetID="10" presetClass="entr" presetSubtype="0" repeatCount="indefinite" fill="hold" grpId="2"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
                                        <p:tgtEl>
                                          <p:spTgt spid="58"/>
                                        </p:tgtEl>
                                      </p:cBhvr>
                                    </p:animEffect>
                                  </p:childTnLst>
                                </p:cTn>
                              </p:par>
                              <p:par>
                                <p:cTn id="50" presetID="10" presetClass="entr" presetSubtype="0" repeatCount="indefinite" fill="hold" grpId="2"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10"/>
                                        <p:tgtEl>
                                          <p:spTgt spid="59"/>
                                        </p:tgtEl>
                                      </p:cBhvr>
                                    </p:animEffect>
                                  </p:childTnLst>
                                </p:cTn>
                              </p:par>
                              <p:par>
                                <p:cTn id="53" presetID="10" presetClass="entr" presetSubtype="0" repeatCount="indefinite" fill="hold" grpId="2"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
                                        <p:tgtEl>
                                          <p:spTgt spid="60"/>
                                        </p:tgtEl>
                                      </p:cBhvr>
                                    </p:animEffect>
                                  </p:childTnLst>
                                </p:cTn>
                              </p:par>
                              <p:par>
                                <p:cTn id="56" presetID="10" presetClass="entr" presetSubtype="0" repeatCount="indefinite" fill="hold" grpId="2" nodeType="with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fade">
                                      <p:cBhvr>
                                        <p:cTn id="58" dur="10"/>
                                        <p:tgtEl>
                                          <p:spTgt spid="61"/>
                                        </p:tgtEl>
                                      </p:cBhvr>
                                    </p:animEffect>
                                  </p:childTnLst>
                                </p:cTn>
                              </p:par>
                              <p:par>
                                <p:cTn id="59" presetID="42" presetClass="path" presetSubtype="0" repeatCount="indefinite" fill="hold" grpId="0" nodeType="withEffect">
                                  <p:stCondLst>
                                    <p:cond delay="2700"/>
                                  </p:stCondLst>
                                  <p:childTnLst>
                                    <p:animMotion origin="layout" path="M 4.57411E-6 2.30342E-6 L 0.06538 1.17807 " pathEditMode="relative" rAng="0" ptsTypes="AA">
                                      <p:cBhvr>
                                        <p:cTn id="60" dur="6000" fill="hold"/>
                                        <p:tgtEl>
                                          <p:spTgt spid="62"/>
                                        </p:tgtEl>
                                        <p:attrNameLst>
                                          <p:attrName>ppt_x</p:attrName>
                                          <p:attrName>ppt_y</p:attrName>
                                        </p:attrNameLst>
                                      </p:cBhvr>
                                      <p:rCtr x="3269" y="58904"/>
                                    </p:animMotion>
                                  </p:childTnLst>
                                </p:cTn>
                              </p:par>
                              <p:par>
                                <p:cTn id="61" presetID="42" presetClass="path" presetSubtype="0" repeatCount="indefinite" fill="hold" grpId="0" nodeType="withEffect">
                                  <p:stCondLst>
                                    <p:cond delay="0"/>
                                  </p:stCondLst>
                                  <p:childTnLst>
                                    <p:animMotion origin="layout" path="M 0.07435 0.0044 L 0.04791 1.20811 " pathEditMode="relative" rAng="0" ptsTypes="AA">
                                      <p:cBhvr>
                                        <p:cTn id="62" dur="6750" fill="hold"/>
                                        <p:tgtEl>
                                          <p:spTgt spid="63"/>
                                        </p:tgtEl>
                                        <p:attrNameLst>
                                          <p:attrName>ppt_x</p:attrName>
                                          <p:attrName>ppt_y</p:attrName>
                                        </p:attrNameLst>
                                      </p:cBhvr>
                                      <p:rCtr x="-1328" y="60185"/>
                                    </p:animMotion>
                                  </p:childTnLst>
                                </p:cTn>
                              </p:par>
                              <p:par>
                                <p:cTn id="63" presetID="42" presetClass="path" presetSubtype="0" repeatCount="indefinite" fill="hold" grpId="0" nodeType="withEffect">
                                  <p:stCondLst>
                                    <p:cond delay="1800"/>
                                  </p:stCondLst>
                                  <p:childTnLst>
                                    <p:animMotion origin="layout" path="M -0.14983 -0.17445 L -0.1283 1.21944 " pathEditMode="relative" rAng="0" ptsTypes="AA">
                                      <p:cBhvr>
                                        <p:cTn id="64" dur="6000" fill="hold"/>
                                        <p:tgtEl>
                                          <p:spTgt spid="64"/>
                                        </p:tgtEl>
                                        <p:attrNameLst>
                                          <p:attrName>ppt_x</p:attrName>
                                          <p:attrName>ppt_y</p:attrName>
                                        </p:attrNameLst>
                                      </p:cBhvr>
                                      <p:rCtr x="1076" y="69694"/>
                                    </p:animMotion>
                                  </p:childTnLst>
                                </p:cTn>
                              </p:par>
                              <p:par>
                                <p:cTn id="65" presetID="42" presetClass="path" presetSubtype="0" repeatCount="indefinite" fill="hold" grpId="0" nodeType="withEffect">
                                  <p:stCondLst>
                                    <p:cond delay="2800"/>
                                  </p:stCondLst>
                                  <p:childTnLst>
                                    <p:animMotion origin="layout" path="M 0.06759 -0.49145 L 0.05118 1.21322 " pathEditMode="relative" rAng="0" ptsTypes="AA">
                                      <p:cBhvr>
                                        <p:cTn id="66" dur="4750" fill="hold"/>
                                        <p:tgtEl>
                                          <p:spTgt spid="65"/>
                                        </p:tgtEl>
                                        <p:attrNameLst>
                                          <p:attrName>ppt_x</p:attrName>
                                          <p:attrName>ppt_y</p:attrName>
                                        </p:attrNameLst>
                                      </p:cBhvr>
                                      <p:rCtr x="-821" y="85222"/>
                                    </p:animMotion>
                                  </p:childTnLst>
                                </p:cTn>
                              </p:par>
                              <p:par>
                                <p:cTn id="67" presetID="8" presetClass="emph" presetSubtype="0" repeatCount="indefinite" fill="hold" grpId="1" nodeType="withEffect">
                                  <p:stCondLst>
                                    <p:cond delay="0"/>
                                  </p:stCondLst>
                                  <p:childTnLst>
                                    <p:animRot by="21600000">
                                      <p:cBhvr>
                                        <p:cTn id="68" dur="5000" fill="hold"/>
                                        <p:tgtEl>
                                          <p:spTgt spid="62"/>
                                        </p:tgtEl>
                                        <p:attrNameLst>
                                          <p:attrName>r</p:attrName>
                                        </p:attrNameLst>
                                      </p:cBhvr>
                                    </p:animRot>
                                  </p:childTnLst>
                                </p:cTn>
                              </p:par>
                              <p:par>
                                <p:cTn id="69" presetID="8" presetClass="emph" presetSubtype="0" repeatCount="indefinite" fill="hold" grpId="1" nodeType="withEffect">
                                  <p:stCondLst>
                                    <p:cond delay="0"/>
                                  </p:stCondLst>
                                  <p:childTnLst>
                                    <p:animRot by="21600000">
                                      <p:cBhvr>
                                        <p:cTn id="70" dur="4000" fill="hold"/>
                                        <p:tgtEl>
                                          <p:spTgt spid="63"/>
                                        </p:tgtEl>
                                        <p:attrNameLst>
                                          <p:attrName>r</p:attrName>
                                        </p:attrNameLst>
                                      </p:cBhvr>
                                    </p:animRot>
                                  </p:childTnLst>
                                </p:cTn>
                              </p:par>
                              <p:par>
                                <p:cTn id="71" presetID="8" presetClass="emph" presetSubtype="0" repeatCount="indefinite" fill="hold" grpId="1" nodeType="withEffect">
                                  <p:stCondLst>
                                    <p:cond delay="0"/>
                                  </p:stCondLst>
                                  <p:childTnLst>
                                    <p:animRot by="21600000">
                                      <p:cBhvr>
                                        <p:cTn id="72" dur="3000" fill="hold"/>
                                        <p:tgtEl>
                                          <p:spTgt spid="64"/>
                                        </p:tgtEl>
                                        <p:attrNameLst>
                                          <p:attrName>r</p:attrName>
                                        </p:attrNameLst>
                                      </p:cBhvr>
                                    </p:animRot>
                                  </p:childTnLst>
                                </p:cTn>
                              </p:par>
                              <p:par>
                                <p:cTn id="73" presetID="8" presetClass="emph" presetSubtype="0" repeatCount="indefinite" fill="hold" grpId="1" nodeType="withEffect">
                                  <p:stCondLst>
                                    <p:cond delay="0"/>
                                  </p:stCondLst>
                                  <p:childTnLst>
                                    <p:animRot by="21600000">
                                      <p:cBhvr>
                                        <p:cTn id="74" dur="2000" fill="hold"/>
                                        <p:tgtEl>
                                          <p:spTgt spid="65"/>
                                        </p:tgtEl>
                                        <p:attrNameLst>
                                          <p:attrName>r</p:attrName>
                                        </p:attrNameLst>
                                      </p:cBhvr>
                                    </p:animRot>
                                  </p:childTnLst>
                                </p:cTn>
                              </p:par>
                              <p:par>
                                <p:cTn id="75" presetID="10" presetClass="entr" presetSubtype="0" repeatCount="indefinite" fill="hold" grpId="2" nodeType="withEffect">
                                  <p:stCondLst>
                                    <p:cond delay="0"/>
                                  </p:stCondLst>
                                  <p:childTnLst>
                                    <p:set>
                                      <p:cBhvr>
                                        <p:cTn id="76" dur="1" fill="hold">
                                          <p:stCondLst>
                                            <p:cond delay="0"/>
                                          </p:stCondLst>
                                        </p:cTn>
                                        <p:tgtEl>
                                          <p:spTgt spid="62"/>
                                        </p:tgtEl>
                                        <p:attrNameLst>
                                          <p:attrName>style.visibility</p:attrName>
                                        </p:attrNameLst>
                                      </p:cBhvr>
                                      <p:to>
                                        <p:strVal val="visible"/>
                                      </p:to>
                                    </p:set>
                                    <p:animEffect transition="in" filter="fade">
                                      <p:cBhvr>
                                        <p:cTn id="77" dur="10"/>
                                        <p:tgtEl>
                                          <p:spTgt spid="62"/>
                                        </p:tgtEl>
                                      </p:cBhvr>
                                    </p:animEffect>
                                  </p:childTnLst>
                                </p:cTn>
                              </p:par>
                              <p:par>
                                <p:cTn id="78" presetID="10" presetClass="entr" presetSubtype="0" repeatCount="indefinite" fill="hold" grpId="2" nodeType="with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fade">
                                      <p:cBhvr>
                                        <p:cTn id="80" dur="10"/>
                                        <p:tgtEl>
                                          <p:spTgt spid="63"/>
                                        </p:tgtEl>
                                      </p:cBhvr>
                                    </p:animEffect>
                                  </p:childTnLst>
                                </p:cTn>
                              </p:par>
                              <p:par>
                                <p:cTn id="81" presetID="10" presetClass="entr" presetSubtype="0" repeatCount="indefinite" fill="hold" grpId="2" nodeType="withEffect">
                                  <p:stCondLst>
                                    <p:cond delay="0"/>
                                  </p:stCondLst>
                                  <p:childTnLst>
                                    <p:set>
                                      <p:cBhvr>
                                        <p:cTn id="82" dur="1" fill="hold">
                                          <p:stCondLst>
                                            <p:cond delay="0"/>
                                          </p:stCondLst>
                                        </p:cTn>
                                        <p:tgtEl>
                                          <p:spTgt spid="64"/>
                                        </p:tgtEl>
                                        <p:attrNameLst>
                                          <p:attrName>style.visibility</p:attrName>
                                        </p:attrNameLst>
                                      </p:cBhvr>
                                      <p:to>
                                        <p:strVal val="visible"/>
                                      </p:to>
                                    </p:set>
                                    <p:animEffect transition="in" filter="fade">
                                      <p:cBhvr>
                                        <p:cTn id="83" dur="10"/>
                                        <p:tgtEl>
                                          <p:spTgt spid="64"/>
                                        </p:tgtEl>
                                      </p:cBhvr>
                                    </p:animEffect>
                                  </p:childTnLst>
                                </p:cTn>
                              </p:par>
                              <p:par>
                                <p:cTn id="84" presetID="10" presetClass="entr" presetSubtype="0" repeatCount="indefinite" fill="hold" grpId="2" nodeType="with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
                                        <p:tgtEl>
                                          <p:spTgt spid="65"/>
                                        </p:tgtEl>
                                      </p:cBhvr>
                                    </p:animEffect>
                                  </p:childTnLst>
                                </p:cTn>
                              </p:par>
                              <p:par>
                                <p:cTn id="87" presetID="42" presetClass="path" presetSubtype="0" repeatCount="indefinite" fill="hold" grpId="0" nodeType="withEffect">
                                  <p:stCondLst>
                                    <p:cond delay="0"/>
                                  </p:stCondLst>
                                  <p:childTnLst>
                                    <p:animMotion origin="layout" path="M -4.21203E-6 -1.35985E-6 L 0.03504 1.11633 " pathEditMode="relative" rAng="0" ptsTypes="AA">
                                      <p:cBhvr>
                                        <p:cTn id="88" dur="5000" fill="hold"/>
                                        <p:tgtEl>
                                          <p:spTgt spid="66"/>
                                        </p:tgtEl>
                                        <p:attrNameLst>
                                          <p:attrName>ppt_x</p:attrName>
                                          <p:attrName>ppt_y</p:attrName>
                                        </p:attrNameLst>
                                      </p:cBhvr>
                                      <p:rCtr x="1745" y="55805"/>
                                    </p:animMotion>
                                  </p:childTnLst>
                                </p:cTn>
                              </p:par>
                              <p:par>
                                <p:cTn id="89" presetID="42" presetClass="path" presetSubtype="0" repeatCount="indefinite" fill="hold" grpId="0" nodeType="withEffect">
                                  <p:stCondLst>
                                    <p:cond delay="1200"/>
                                  </p:stCondLst>
                                  <p:childTnLst>
                                    <p:animMotion origin="layout" path="M 0.06863 -0.49191 L 0.15537 1.28052 " pathEditMode="relative" rAng="0" ptsTypes="AA">
                                      <p:cBhvr>
                                        <p:cTn id="90" dur="6500" fill="hold"/>
                                        <p:tgtEl>
                                          <p:spTgt spid="67"/>
                                        </p:tgtEl>
                                        <p:attrNameLst>
                                          <p:attrName>ppt_x</p:attrName>
                                          <p:attrName>ppt_y</p:attrName>
                                        </p:attrNameLst>
                                      </p:cBhvr>
                                      <p:rCtr x="4337" y="88622"/>
                                    </p:animMotion>
                                  </p:childTnLst>
                                </p:cTn>
                              </p:par>
                              <p:par>
                                <p:cTn id="91" presetID="42" presetClass="path" presetSubtype="0" repeatCount="indefinite" fill="hold" grpId="0" nodeType="withEffect">
                                  <p:stCondLst>
                                    <p:cond delay="500"/>
                                  </p:stCondLst>
                                  <p:childTnLst>
                                    <p:animMotion origin="layout" path="M 0.09598 -0.26342 L 0.1585 1.17692 " pathEditMode="relative" rAng="0" ptsTypes="AA">
                                      <p:cBhvr>
                                        <p:cTn id="92" dur="5000" fill="hold"/>
                                        <p:tgtEl>
                                          <p:spTgt spid="68"/>
                                        </p:tgtEl>
                                        <p:attrNameLst>
                                          <p:attrName>ppt_x</p:attrName>
                                          <p:attrName>ppt_y</p:attrName>
                                        </p:attrNameLst>
                                      </p:cBhvr>
                                      <p:rCtr x="3126" y="72017"/>
                                    </p:animMotion>
                                  </p:childTnLst>
                                </p:cTn>
                              </p:par>
                              <p:par>
                                <p:cTn id="93" presetID="42" presetClass="path" presetSubtype="0" repeatCount="indefinite" fill="hold" grpId="0" nodeType="withEffect">
                                  <p:stCondLst>
                                    <p:cond delay="1500"/>
                                  </p:stCondLst>
                                  <p:childTnLst>
                                    <p:animMotion origin="layout" path="M 0.00117 -0.17113 L 0.07333 1.20606 " pathEditMode="relative" rAng="0" ptsTypes="AA">
                                      <p:cBhvr>
                                        <p:cTn id="94" dur="5800" fill="hold"/>
                                        <p:tgtEl>
                                          <p:spTgt spid="69"/>
                                        </p:tgtEl>
                                        <p:attrNameLst>
                                          <p:attrName>ppt_x</p:attrName>
                                          <p:attrName>ppt_y</p:attrName>
                                        </p:attrNameLst>
                                      </p:cBhvr>
                                      <p:rCtr x="3608" y="68848"/>
                                    </p:animMotion>
                                  </p:childTnLst>
                                </p:cTn>
                              </p:par>
                              <p:par>
                                <p:cTn id="95" presetID="8" presetClass="emph" presetSubtype="0" repeatCount="indefinite" fill="hold" grpId="1" nodeType="withEffect">
                                  <p:stCondLst>
                                    <p:cond delay="0"/>
                                  </p:stCondLst>
                                  <p:childTnLst>
                                    <p:animRot by="21600000">
                                      <p:cBhvr>
                                        <p:cTn id="96" dur="5000" fill="hold"/>
                                        <p:tgtEl>
                                          <p:spTgt spid="66"/>
                                        </p:tgtEl>
                                        <p:attrNameLst>
                                          <p:attrName>r</p:attrName>
                                        </p:attrNameLst>
                                      </p:cBhvr>
                                    </p:animRot>
                                  </p:childTnLst>
                                </p:cTn>
                              </p:par>
                              <p:par>
                                <p:cTn id="97" presetID="8" presetClass="emph" presetSubtype="0" repeatCount="indefinite" fill="hold" grpId="1" nodeType="withEffect">
                                  <p:stCondLst>
                                    <p:cond delay="0"/>
                                  </p:stCondLst>
                                  <p:childTnLst>
                                    <p:animRot by="21600000">
                                      <p:cBhvr>
                                        <p:cTn id="98" dur="2000" fill="hold"/>
                                        <p:tgtEl>
                                          <p:spTgt spid="67"/>
                                        </p:tgtEl>
                                        <p:attrNameLst>
                                          <p:attrName>r</p:attrName>
                                        </p:attrNameLst>
                                      </p:cBhvr>
                                    </p:animRot>
                                  </p:childTnLst>
                                </p:cTn>
                              </p:par>
                              <p:par>
                                <p:cTn id="99" presetID="8" presetClass="emph" presetSubtype="0" repeatCount="indefinite" fill="hold" grpId="1" nodeType="withEffect">
                                  <p:stCondLst>
                                    <p:cond delay="0"/>
                                  </p:stCondLst>
                                  <p:childTnLst>
                                    <p:animRot by="21600000">
                                      <p:cBhvr>
                                        <p:cTn id="100" dur="2500" fill="hold"/>
                                        <p:tgtEl>
                                          <p:spTgt spid="68"/>
                                        </p:tgtEl>
                                        <p:attrNameLst>
                                          <p:attrName>r</p:attrName>
                                        </p:attrNameLst>
                                      </p:cBhvr>
                                    </p:animRot>
                                  </p:childTnLst>
                                </p:cTn>
                              </p:par>
                              <p:par>
                                <p:cTn id="101" presetID="8" presetClass="emph" presetSubtype="0" repeatCount="indefinite" fill="hold" grpId="1" nodeType="withEffect">
                                  <p:stCondLst>
                                    <p:cond delay="0"/>
                                  </p:stCondLst>
                                  <p:childTnLst>
                                    <p:animRot by="21600000">
                                      <p:cBhvr>
                                        <p:cTn id="102" dur="3500" fill="hold"/>
                                        <p:tgtEl>
                                          <p:spTgt spid="69"/>
                                        </p:tgtEl>
                                        <p:attrNameLst>
                                          <p:attrName>r</p:attrName>
                                        </p:attrNameLst>
                                      </p:cBhvr>
                                    </p:animRot>
                                  </p:childTnLst>
                                </p:cTn>
                              </p:par>
                              <p:par>
                                <p:cTn id="103" presetID="10" presetClass="entr" presetSubtype="0" repeatCount="indefinite" fill="hold" grpId="2" nodeType="withEffect">
                                  <p:stCondLst>
                                    <p:cond delay="0"/>
                                  </p:stCondLst>
                                  <p:childTnLst>
                                    <p:set>
                                      <p:cBhvr>
                                        <p:cTn id="104" dur="1" fill="hold">
                                          <p:stCondLst>
                                            <p:cond delay="0"/>
                                          </p:stCondLst>
                                        </p:cTn>
                                        <p:tgtEl>
                                          <p:spTgt spid="66"/>
                                        </p:tgtEl>
                                        <p:attrNameLst>
                                          <p:attrName>style.visibility</p:attrName>
                                        </p:attrNameLst>
                                      </p:cBhvr>
                                      <p:to>
                                        <p:strVal val="visible"/>
                                      </p:to>
                                    </p:set>
                                    <p:animEffect transition="in" filter="fade">
                                      <p:cBhvr>
                                        <p:cTn id="105" dur="10"/>
                                        <p:tgtEl>
                                          <p:spTgt spid="66"/>
                                        </p:tgtEl>
                                      </p:cBhvr>
                                    </p:animEffect>
                                  </p:childTnLst>
                                </p:cTn>
                              </p:par>
                              <p:par>
                                <p:cTn id="106" presetID="10" presetClass="entr" presetSubtype="0" repeatCount="indefinite" fill="hold" grpId="2" nodeType="with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fade">
                                      <p:cBhvr>
                                        <p:cTn id="108" dur="10"/>
                                        <p:tgtEl>
                                          <p:spTgt spid="67"/>
                                        </p:tgtEl>
                                      </p:cBhvr>
                                    </p:animEffect>
                                  </p:childTnLst>
                                </p:cTn>
                              </p:par>
                              <p:par>
                                <p:cTn id="109" presetID="10" presetClass="entr" presetSubtype="0" repeatCount="indefinite" fill="hold" grpId="2" nodeType="withEffect">
                                  <p:stCondLst>
                                    <p:cond delay="0"/>
                                  </p:stCondLst>
                                  <p:childTnLst>
                                    <p:set>
                                      <p:cBhvr>
                                        <p:cTn id="110" dur="1" fill="hold">
                                          <p:stCondLst>
                                            <p:cond delay="0"/>
                                          </p:stCondLst>
                                        </p:cTn>
                                        <p:tgtEl>
                                          <p:spTgt spid="68"/>
                                        </p:tgtEl>
                                        <p:attrNameLst>
                                          <p:attrName>style.visibility</p:attrName>
                                        </p:attrNameLst>
                                      </p:cBhvr>
                                      <p:to>
                                        <p:strVal val="visible"/>
                                      </p:to>
                                    </p:set>
                                    <p:animEffect transition="in" filter="fade">
                                      <p:cBhvr>
                                        <p:cTn id="111" dur="10"/>
                                        <p:tgtEl>
                                          <p:spTgt spid="68"/>
                                        </p:tgtEl>
                                      </p:cBhvr>
                                    </p:animEffect>
                                  </p:childTnLst>
                                </p:cTn>
                              </p:par>
                              <p:par>
                                <p:cTn id="112" presetID="10" presetClass="entr" presetSubtype="0" repeatCount="indefinite" fill="hold" grpId="2" nodeType="withEffect">
                                  <p:stCondLst>
                                    <p:cond delay="0"/>
                                  </p:stCondLst>
                                  <p:childTnLst>
                                    <p:set>
                                      <p:cBhvr>
                                        <p:cTn id="113" dur="1" fill="hold">
                                          <p:stCondLst>
                                            <p:cond delay="0"/>
                                          </p:stCondLst>
                                        </p:cTn>
                                        <p:tgtEl>
                                          <p:spTgt spid="69"/>
                                        </p:tgtEl>
                                        <p:attrNameLst>
                                          <p:attrName>style.visibility</p:attrName>
                                        </p:attrNameLst>
                                      </p:cBhvr>
                                      <p:to>
                                        <p:strVal val="visible"/>
                                      </p:to>
                                    </p:set>
                                    <p:animEffect transition="in" filter="fade">
                                      <p:cBhvr>
                                        <p:cTn id="114" dur="10"/>
                                        <p:tgtEl>
                                          <p:spTgt spid="69"/>
                                        </p:tgtEl>
                                      </p:cBhvr>
                                    </p:animEffect>
                                  </p:childTnLst>
                                </p:cTn>
                              </p:par>
                              <p:par>
                                <p:cTn id="115" presetID="42" presetClass="path" presetSubtype="0" repeatCount="indefinite" fill="hold" grpId="0" nodeType="withEffect">
                                  <p:stCondLst>
                                    <p:cond delay="2700"/>
                                  </p:stCondLst>
                                  <p:childTnLst>
                                    <p:animMotion origin="layout" path="M -5.78276E-7 -1.35985E-6 L 0.07242 1.14778 " pathEditMode="relative" rAng="0" ptsTypes="AA">
                                      <p:cBhvr>
                                        <p:cTn id="116" dur="6000" fill="hold"/>
                                        <p:tgtEl>
                                          <p:spTgt spid="70"/>
                                        </p:tgtEl>
                                        <p:attrNameLst>
                                          <p:attrName>ppt_x</p:attrName>
                                          <p:attrName>ppt_y</p:attrName>
                                        </p:attrNameLst>
                                      </p:cBhvr>
                                      <p:rCtr x="3621" y="57377"/>
                                    </p:animMotion>
                                  </p:childTnLst>
                                </p:cTn>
                              </p:par>
                              <p:par>
                                <p:cTn id="117" presetID="42" presetClass="path" presetSubtype="0" repeatCount="indefinite" fill="hold" grpId="0" nodeType="withEffect">
                                  <p:stCondLst>
                                    <p:cond delay="2800"/>
                                  </p:stCondLst>
                                  <p:childTnLst>
                                    <p:animMotion origin="layout" path="M 0.06747 -0.49145 L 0.0452 1.28052 " pathEditMode="relative" rAng="0" ptsTypes="AA">
                                      <p:cBhvr>
                                        <p:cTn id="118" dur="4750" fill="hold"/>
                                        <p:tgtEl>
                                          <p:spTgt spid="71"/>
                                        </p:tgtEl>
                                        <p:attrNameLst>
                                          <p:attrName>ppt_x</p:attrName>
                                          <p:attrName>ppt_y</p:attrName>
                                        </p:attrNameLst>
                                      </p:cBhvr>
                                      <p:rCtr x="-1120" y="88599"/>
                                    </p:animMotion>
                                  </p:childTnLst>
                                </p:cTn>
                              </p:par>
                              <p:par>
                                <p:cTn id="119" presetID="42" presetClass="path" presetSubtype="0" repeatCount="indefinite" fill="hold" grpId="0" nodeType="withEffect">
                                  <p:stCondLst>
                                    <p:cond delay="1400"/>
                                  </p:stCondLst>
                                  <p:childTnLst>
                                    <p:animMotion origin="layout" path="M 0.16953 -0.32662 L 0.2431 1.18842 " pathEditMode="relative" rAng="0" ptsTypes="AA">
                                      <p:cBhvr>
                                        <p:cTn id="120" dur="8250" fill="hold"/>
                                        <p:tgtEl>
                                          <p:spTgt spid="72"/>
                                        </p:tgtEl>
                                        <p:attrNameLst>
                                          <p:attrName>ppt_x</p:attrName>
                                          <p:attrName>ppt_y</p:attrName>
                                        </p:attrNameLst>
                                      </p:cBhvr>
                                      <p:rCtr x="3672" y="75741"/>
                                    </p:animMotion>
                                  </p:childTnLst>
                                </p:cTn>
                              </p:par>
                              <p:par>
                                <p:cTn id="121" presetID="8" presetClass="emph" presetSubtype="0" repeatCount="indefinite" fill="hold" grpId="1" nodeType="withEffect">
                                  <p:stCondLst>
                                    <p:cond delay="0"/>
                                  </p:stCondLst>
                                  <p:childTnLst>
                                    <p:animRot by="21600000">
                                      <p:cBhvr>
                                        <p:cTn id="122" dur="5000" fill="hold"/>
                                        <p:tgtEl>
                                          <p:spTgt spid="70"/>
                                        </p:tgtEl>
                                        <p:attrNameLst>
                                          <p:attrName>r</p:attrName>
                                        </p:attrNameLst>
                                      </p:cBhvr>
                                    </p:animRot>
                                  </p:childTnLst>
                                </p:cTn>
                              </p:par>
                              <p:par>
                                <p:cTn id="123" presetID="8" presetClass="emph" presetSubtype="0" repeatCount="indefinite" fill="hold" grpId="1" nodeType="withEffect">
                                  <p:stCondLst>
                                    <p:cond delay="0"/>
                                  </p:stCondLst>
                                  <p:childTnLst>
                                    <p:animRot by="21600000">
                                      <p:cBhvr>
                                        <p:cTn id="124" dur="2000" fill="hold"/>
                                        <p:tgtEl>
                                          <p:spTgt spid="71"/>
                                        </p:tgtEl>
                                        <p:attrNameLst>
                                          <p:attrName>r</p:attrName>
                                        </p:attrNameLst>
                                      </p:cBhvr>
                                    </p:animRot>
                                  </p:childTnLst>
                                </p:cTn>
                              </p:par>
                              <p:par>
                                <p:cTn id="125" presetID="8" presetClass="emph" presetSubtype="0" repeatCount="indefinite" fill="hold" grpId="1" nodeType="withEffect">
                                  <p:stCondLst>
                                    <p:cond delay="0"/>
                                  </p:stCondLst>
                                  <p:childTnLst>
                                    <p:animRot by="21600000">
                                      <p:cBhvr>
                                        <p:cTn id="126" dur="2500" fill="hold"/>
                                        <p:tgtEl>
                                          <p:spTgt spid="72"/>
                                        </p:tgtEl>
                                        <p:attrNameLst>
                                          <p:attrName>r</p:attrName>
                                        </p:attrNameLst>
                                      </p:cBhvr>
                                    </p:animRot>
                                  </p:childTnLst>
                                </p:cTn>
                              </p:par>
                              <p:par>
                                <p:cTn id="127" presetID="10" presetClass="entr" presetSubtype="0" repeatCount="indefinite" fill="hold" grpId="2" nodeType="withEffect">
                                  <p:stCondLst>
                                    <p:cond delay="0"/>
                                  </p:stCondLst>
                                  <p:childTnLst>
                                    <p:set>
                                      <p:cBhvr>
                                        <p:cTn id="128" dur="1" fill="hold">
                                          <p:stCondLst>
                                            <p:cond delay="0"/>
                                          </p:stCondLst>
                                        </p:cTn>
                                        <p:tgtEl>
                                          <p:spTgt spid="70"/>
                                        </p:tgtEl>
                                        <p:attrNameLst>
                                          <p:attrName>style.visibility</p:attrName>
                                        </p:attrNameLst>
                                      </p:cBhvr>
                                      <p:to>
                                        <p:strVal val="visible"/>
                                      </p:to>
                                    </p:set>
                                    <p:animEffect transition="in" filter="fade">
                                      <p:cBhvr>
                                        <p:cTn id="129" dur="10"/>
                                        <p:tgtEl>
                                          <p:spTgt spid="70"/>
                                        </p:tgtEl>
                                      </p:cBhvr>
                                    </p:animEffect>
                                  </p:childTnLst>
                                </p:cTn>
                              </p:par>
                              <p:par>
                                <p:cTn id="130" presetID="10" presetClass="entr" presetSubtype="0" repeatCount="indefinite" fill="hold" grpId="2" nodeType="withEffect">
                                  <p:stCondLst>
                                    <p:cond delay="0"/>
                                  </p:stCondLst>
                                  <p:childTnLst>
                                    <p:set>
                                      <p:cBhvr>
                                        <p:cTn id="131" dur="1" fill="hold">
                                          <p:stCondLst>
                                            <p:cond delay="0"/>
                                          </p:stCondLst>
                                        </p:cTn>
                                        <p:tgtEl>
                                          <p:spTgt spid="71"/>
                                        </p:tgtEl>
                                        <p:attrNameLst>
                                          <p:attrName>style.visibility</p:attrName>
                                        </p:attrNameLst>
                                      </p:cBhvr>
                                      <p:to>
                                        <p:strVal val="visible"/>
                                      </p:to>
                                    </p:set>
                                    <p:animEffect transition="in" filter="fade">
                                      <p:cBhvr>
                                        <p:cTn id="132" dur="10"/>
                                        <p:tgtEl>
                                          <p:spTgt spid="71"/>
                                        </p:tgtEl>
                                      </p:cBhvr>
                                    </p:animEffect>
                                  </p:childTnLst>
                                </p:cTn>
                              </p:par>
                              <p:par>
                                <p:cTn id="133" presetID="10" presetClass="entr" presetSubtype="0" repeatCount="indefinite" fill="hold" grpId="2" nodeType="with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fade">
                                      <p:cBhvr>
                                        <p:cTn id="135" dur="10"/>
                                        <p:tgtEl>
                                          <p:spTgt spid="72"/>
                                        </p:tgtEl>
                                      </p:cBhvr>
                                    </p:animEffect>
                                  </p:childTnLst>
                                </p:cTn>
                              </p:par>
                              <p:par>
                                <p:cTn id="136" presetID="42" presetClass="path" presetSubtype="0" repeatCount="indefinite" fill="hold" grpId="0" nodeType="withEffect">
                                  <p:stCondLst>
                                    <p:cond delay="0"/>
                                  </p:stCondLst>
                                  <p:childTnLst>
                                    <p:animMotion origin="layout" path="M 2.54493E-6 3.72803E-6 L 0.02917 1.12187 " pathEditMode="relative" rAng="0" ptsTypes="AA">
                                      <p:cBhvr>
                                        <p:cTn id="137" dur="5000" fill="hold"/>
                                        <p:tgtEl>
                                          <p:spTgt spid="73"/>
                                        </p:tgtEl>
                                        <p:attrNameLst>
                                          <p:attrName>ppt_x</p:attrName>
                                          <p:attrName>ppt_y</p:attrName>
                                        </p:attrNameLst>
                                      </p:cBhvr>
                                      <p:rCtr x="1459" y="56082"/>
                                    </p:animMotion>
                                  </p:childTnLst>
                                </p:cTn>
                              </p:par>
                              <p:par>
                                <p:cTn id="138" presetID="42" presetClass="path" presetSubtype="0" repeatCount="indefinite" fill="hold" grpId="0" nodeType="withEffect">
                                  <p:stCondLst>
                                    <p:cond delay="1100"/>
                                  </p:stCondLst>
                                  <p:childTnLst>
                                    <p:animMotion origin="layout" path="M -4.58713E-6 -3.95005E-6 L 0.03817 1.20722 " pathEditMode="relative" rAng="0" ptsTypes="AA">
                                      <p:cBhvr>
                                        <p:cTn id="139" dur="6000" fill="hold"/>
                                        <p:tgtEl>
                                          <p:spTgt spid="74"/>
                                        </p:tgtEl>
                                        <p:attrNameLst>
                                          <p:attrName>ppt_x</p:attrName>
                                          <p:attrName>ppt_y</p:attrName>
                                        </p:attrNameLst>
                                      </p:cBhvr>
                                      <p:rCtr x="1902" y="60361"/>
                                    </p:animMotion>
                                  </p:childTnLst>
                                </p:cTn>
                              </p:par>
                              <p:par>
                                <p:cTn id="140" presetID="42" presetClass="path" presetSubtype="0" repeatCount="indefinite" fill="hold" grpId="0" nodeType="withEffect">
                                  <p:stCondLst>
                                    <p:cond delay="900"/>
                                  </p:stCondLst>
                                  <p:childTnLst>
                                    <p:animMotion origin="layout" path="M -0.08159 -0.17445 L -0.02482 1.21944 " pathEditMode="relative" rAng="0" ptsTypes="AA">
                                      <p:cBhvr>
                                        <p:cTn id="141" dur="4500" fill="hold"/>
                                        <p:tgtEl>
                                          <p:spTgt spid="75"/>
                                        </p:tgtEl>
                                        <p:attrNameLst>
                                          <p:attrName>ppt_x</p:attrName>
                                          <p:attrName>ppt_y</p:attrName>
                                        </p:attrNameLst>
                                      </p:cBhvr>
                                      <p:rCtr x="2830" y="69694"/>
                                    </p:animMotion>
                                  </p:childTnLst>
                                </p:cTn>
                              </p:par>
                              <p:par>
                                <p:cTn id="142" presetID="42" presetClass="path" presetSubtype="0" repeatCount="indefinite" fill="hold" grpId="0" nodeType="withEffect">
                                  <p:stCondLst>
                                    <p:cond delay="1200"/>
                                  </p:stCondLst>
                                  <p:childTnLst>
                                    <p:animMotion origin="layout" path="M 0.06864 -0.49191 L 0.15955 1.17136 " pathEditMode="relative" rAng="0" ptsTypes="AA">
                                      <p:cBhvr>
                                        <p:cTn id="143" dur="6500" fill="hold"/>
                                        <p:tgtEl>
                                          <p:spTgt spid="76"/>
                                        </p:tgtEl>
                                        <p:attrNameLst>
                                          <p:attrName>ppt_x</p:attrName>
                                          <p:attrName>ppt_y</p:attrName>
                                        </p:attrNameLst>
                                      </p:cBhvr>
                                      <p:rCtr x="4545" y="83164"/>
                                    </p:animMotion>
                                  </p:childTnLst>
                                </p:cTn>
                              </p:par>
                              <p:par>
                                <p:cTn id="144" presetID="42" presetClass="path" presetSubtype="0" repeatCount="indefinite" fill="hold" grpId="0" nodeType="withEffect">
                                  <p:stCondLst>
                                    <p:cond delay="500"/>
                                  </p:stCondLst>
                                  <p:childTnLst>
                                    <p:animMotion origin="layout" path="M 0.096 -0.26333 L 0.15104 1.11 " pathEditMode="relative" rAng="0" ptsTypes="AA">
                                      <p:cBhvr>
                                        <p:cTn id="145" dur="5000" fill="hold"/>
                                        <p:tgtEl>
                                          <p:spTgt spid="77"/>
                                        </p:tgtEl>
                                        <p:attrNameLst>
                                          <p:attrName>ppt_x</p:attrName>
                                          <p:attrName>ppt_y</p:attrName>
                                        </p:attrNameLst>
                                      </p:cBhvr>
                                      <p:rCtr x="2743" y="68667"/>
                                    </p:animMotion>
                                  </p:childTnLst>
                                </p:cTn>
                              </p:par>
                              <p:par>
                                <p:cTn id="146" presetID="42" presetClass="path" presetSubtype="0" repeatCount="indefinite" fill="hold" grpId="0" nodeType="withEffect">
                                  <p:stCondLst>
                                    <p:cond delay="1500"/>
                                  </p:stCondLst>
                                  <p:childTnLst>
                                    <p:animMotion origin="layout" path="M 0.00118 -0.17114 L 0.06864 1.19473 " pathEditMode="relative" rAng="0" ptsTypes="AA">
                                      <p:cBhvr>
                                        <p:cTn id="147" dur="5800" fill="hold"/>
                                        <p:tgtEl>
                                          <p:spTgt spid="78"/>
                                        </p:tgtEl>
                                        <p:attrNameLst>
                                          <p:attrName>ppt_x</p:attrName>
                                          <p:attrName>ppt_y</p:attrName>
                                        </p:attrNameLst>
                                      </p:cBhvr>
                                      <p:rCtr x="3373" y="68293"/>
                                    </p:animMotion>
                                  </p:childTnLst>
                                </p:cTn>
                              </p:par>
                              <p:par>
                                <p:cTn id="148" presetID="8" presetClass="emph" presetSubtype="0" repeatCount="indefinite" fill="hold" grpId="1" nodeType="withEffect">
                                  <p:stCondLst>
                                    <p:cond delay="0"/>
                                  </p:stCondLst>
                                  <p:childTnLst>
                                    <p:animRot by="21600000">
                                      <p:cBhvr>
                                        <p:cTn id="149" dur="5000" fill="hold"/>
                                        <p:tgtEl>
                                          <p:spTgt spid="73"/>
                                        </p:tgtEl>
                                        <p:attrNameLst>
                                          <p:attrName>r</p:attrName>
                                        </p:attrNameLst>
                                      </p:cBhvr>
                                    </p:animRot>
                                  </p:childTnLst>
                                </p:cTn>
                              </p:par>
                              <p:par>
                                <p:cTn id="150" presetID="8" presetClass="emph" presetSubtype="0" repeatCount="indefinite" fill="hold" grpId="1" nodeType="withEffect">
                                  <p:stCondLst>
                                    <p:cond delay="0"/>
                                  </p:stCondLst>
                                  <p:childTnLst>
                                    <p:animRot by="21600000">
                                      <p:cBhvr>
                                        <p:cTn id="151" dur="4000" fill="hold"/>
                                        <p:tgtEl>
                                          <p:spTgt spid="74"/>
                                        </p:tgtEl>
                                        <p:attrNameLst>
                                          <p:attrName>r</p:attrName>
                                        </p:attrNameLst>
                                      </p:cBhvr>
                                    </p:animRot>
                                  </p:childTnLst>
                                </p:cTn>
                              </p:par>
                              <p:par>
                                <p:cTn id="152" presetID="8" presetClass="emph" presetSubtype="0" repeatCount="indefinite" fill="hold" grpId="1" nodeType="withEffect">
                                  <p:stCondLst>
                                    <p:cond delay="0"/>
                                  </p:stCondLst>
                                  <p:childTnLst>
                                    <p:animRot by="21600000">
                                      <p:cBhvr>
                                        <p:cTn id="153" dur="3000" fill="hold"/>
                                        <p:tgtEl>
                                          <p:spTgt spid="75"/>
                                        </p:tgtEl>
                                        <p:attrNameLst>
                                          <p:attrName>r</p:attrName>
                                        </p:attrNameLst>
                                      </p:cBhvr>
                                    </p:animRot>
                                  </p:childTnLst>
                                </p:cTn>
                              </p:par>
                              <p:par>
                                <p:cTn id="154" presetID="8" presetClass="emph" presetSubtype="0" repeatCount="indefinite" fill="hold" grpId="1" nodeType="withEffect">
                                  <p:stCondLst>
                                    <p:cond delay="0"/>
                                  </p:stCondLst>
                                  <p:childTnLst>
                                    <p:animRot by="21600000">
                                      <p:cBhvr>
                                        <p:cTn id="155" dur="2000" fill="hold"/>
                                        <p:tgtEl>
                                          <p:spTgt spid="76"/>
                                        </p:tgtEl>
                                        <p:attrNameLst>
                                          <p:attrName>r</p:attrName>
                                        </p:attrNameLst>
                                      </p:cBhvr>
                                    </p:animRot>
                                  </p:childTnLst>
                                </p:cTn>
                              </p:par>
                              <p:par>
                                <p:cTn id="156" presetID="8" presetClass="emph" presetSubtype="0" repeatCount="indefinite" fill="hold" grpId="1" nodeType="withEffect">
                                  <p:stCondLst>
                                    <p:cond delay="0"/>
                                  </p:stCondLst>
                                  <p:childTnLst>
                                    <p:animRot by="21600000">
                                      <p:cBhvr>
                                        <p:cTn id="157" dur="2500" fill="hold"/>
                                        <p:tgtEl>
                                          <p:spTgt spid="77"/>
                                        </p:tgtEl>
                                        <p:attrNameLst>
                                          <p:attrName>r</p:attrName>
                                        </p:attrNameLst>
                                      </p:cBhvr>
                                    </p:animRot>
                                  </p:childTnLst>
                                </p:cTn>
                              </p:par>
                              <p:par>
                                <p:cTn id="158" presetID="8" presetClass="emph" presetSubtype="0" repeatCount="indefinite" fill="hold" grpId="1" nodeType="withEffect">
                                  <p:stCondLst>
                                    <p:cond delay="0"/>
                                  </p:stCondLst>
                                  <p:childTnLst>
                                    <p:animRot by="21600000">
                                      <p:cBhvr>
                                        <p:cTn id="159" dur="3500" fill="hold"/>
                                        <p:tgtEl>
                                          <p:spTgt spid="78"/>
                                        </p:tgtEl>
                                        <p:attrNameLst>
                                          <p:attrName>r</p:attrName>
                                        </p:attrNameLst>
                                      </p:cBhvr>
                                    </p:animRot>
                                  </p:childTnLst>
                                </p:cTn>
                              </p:par>
                              <p:par>
                                <p:cTn id="160" presetID="10" presetClass="entr" presetSubtype="0" repeatCount="indefinite" fill="hold" grpId="2" nodeType="withEffect">
                                  <p:stCondLst>
                                    <p:cond delay="0"/>
                                  </p:stCondLst>
                                  <p:childTnLst>
                                    <p:set>
                                      <p:cBhvr>
                                        <p:cTn id="161" dur="1" fill="hold">
                                          <p:stCondLst>
                                            <p:cond delay="0"/>
                                          </p:stCondLst>
                                        </p:cTn>
                                        <p:tgtEl>
                                          <p:spTgt spid="73"/>
                                        </p:tgtEl>
                                        <p:attrNameLst>
                                          <p:attrName>style.visibility</p:attrName>
                                        </p:attrNameLst>
                                      </p:cBhvr>
                                      <p:to>
                                        <p:strVal val="visible"/>
                                      </p:to>
                                    </p:set>
                                    <p:animEffect transition="in" filter="fade">
                                      <p:cBhvr>
                                        <p:cTn id="162" dur="10"/>
                                        <p:tgtEl>
                                          <p:spTgt spid="73"/>
                                        </p:tgtEl>
                                      </p:cBhvr>
                                    </p:animEffect>
                                  </p:childTnLst>
                                </p:cTn>
                              </p:par>
                              <p:par>
                                <p:cTn id="163" presetID="10" presetClass="entr" presetSubtype="0" repeatCount="indefinite" fill="hold" grpId="2" nodeType="withEffect">
                                  <p:stCondLst>
                                    <p:cond delay="0"/>
                                  </p:stCondLst>
                                  <p:childTnLst>
                                    <p:set>
                                      <p:cBhvr>
                                        <p:cTn id="164" dur="1" fill="hold">
                                          <p:stCondLst>
                                            <p:cond delay="0"/>
                                          </p:stCondLst>
                                        </p:cTn>
                                        <p:tgtEl>
                                          <p:spTgt spid="74"/>
                                        </p:tgtEl>
                                        <p:attrNameLst>
                                          <p:attrName>style.visibility</p:attrName>
                                        </p:attrNameLst>
                                      </p:cBhvr>
                                      <p:to>
                                        <p:strVal val="visible"/>
                                      </p:to>
                                    </p:set>
                                    <p:animEffect transition="in" filter="fade">
                                      <p:cBhvr>
                                        <p:cTn id="165" dur="10"/>
                                        <p:tgtEl>
                                          <p:spTgt spid="74"/>
                                        </p:tgtEl>
                                      </p:cBhvr>
                                    </p:animEffect>
                                  </p:childTnLst>
                                </p:cTn>
                              </p:par>
                              <p:par>
                                <p:cTn id="166" presetID="10" presetClass="entr" presetSubtype="0" repeatCount="indefinite" fill="hold" grpId="2" nodeType="withEffect">
                                  <p:stCondLst>
                                    <p:cond delay="0"/>
                                  </p:stCondLst>
                                  <p:childTnLst>
                                    <p:set>
                                      <p:cBhvr>
                                        <p:cTn id="167" dur="1" fill="hold">
                                          <p:stCondLst>
                                            <p:cond delay="0"/>
                                          </p:stCondLst>
                                        </p:cTn>
                                        <p:tgtEl>
                                          <p:spTgt spid="75"/>
                                        </p:tgtEl>
                                        <p:attrNameLst>
                                          <p:attrName>style.visibility</p:attrName>
                                        </p:attrNameLst>
                                      </p:cBhvr>
                                      <p:to>
                                        <p:strVal val="visible"/>
                                      </p:to>
                                    </p:set>
                                    <p:animEffect transition="in" filter="fade">
                                      <p:cBhvr>
                                        <p:cTn id="168" dur="10"/>
                                        <p:tgtEl>
                                          <p:spTgt spid="75"/>
                                        </p:tgtEl>
                                      </p:cBhvr>
                                    </p:animEffect>
                                  </p:childTnLst>
                                </p:cTn>
                              </p:par>
                              <p:par>
                                <p:cTn id="169" presetID="10" presetClass="entr" presetSubtype="0" repeatCount="indefinite" fill="hold" grpId="2" nodeType="withEffect">
                                  <p:stCondLst>
                                    <p:cond delay="0"/>
                                  </p:stCondLst>
                                  <p:childTnLst>
                                    <p:set>
                                      <p:cBhvr>
                                        <p:cTn id="170" dur="1" fill="hold">
                                          <p:stCondLst>
                                            <p:cond delay="0"/>
                                          </p:stCondLst>
                                        </p:cTn>
                                        <p:tgtEl>
                                          <p:spTgt spid="76"/>
                                        </p:tgtEl>
                                        <p:attrNameLst>
                                          <p:attrName>style.visibility</p:attrName>
                                        </p:attrNameLst>
                                      </p:cBhvr>
                                      <p:to>
                                        <p:strVal val="visible"/>
                                      </p:to>
                                    </p:set>
                                    <p:animEffect transition="in" filter="fade">
                                      <p:cBhvr>
                                        <p:cTn id="171" dur="10"/>
                                        <p:tgtEl>
                                          <p:spTgt spid="76"/>
                                        </p:tgtEl>
                                      </p:cBhvr>
                                    </p:animEffect>
                                  </p:childTnLst>
                                </p:cTn>
                              </p:par>
                              <p:par>
                                <p:cTn id="172" presetID="10" presetClass="entr" presetSubtype="0" repeatCount="indefinite" fill="hold" grpId="2" nodeType="withEffect">
                                  <p:stCondLst>
                                    <p:cond delay="0"/>
                                  </p:stCondLst>
                                  <p:childTnLst>
                                    <p:set>
                                      <p:cBhvr>
                                        <p:cTn id="173" dur="1" fill="hold">
                                          <p:stCondLst>
                                            <p:cond delay="0"/>
                                          </p:stCondLst>
                                        </p:cTn>
                                        <p:tgtEl>
                                          <p:spTgt spid="77"/>
                                        </p:tgtEl>
                                        <p:attrNameLst>
                                          <p:attrName>style.visibility</p:attrName>
                                        </p:attrNameLst>
                                      </p:cBhvr>
                                      <p:to>
                                        <p:strVal val="visible"/>
                                      </p:to>
                                    </p:set>
                                    <p:animEffect transition="in" filter="fade">
                                      <p:cBhvr>
                                        <p:cTn id="174" dur="10"/>
                                        <p:tgtEl>
                                          <p:spTgt spid="77"/>
                                        </p:tgtEl>
                                      </p:cBhvr>
                                    </p:animEffect>
                                  </p:childTnLst>
                                </p:cTn>
                              </p:par>
                              <p:par>
                                <p:cTn id="175" presetID="10" presetClass="entr" presetSubtype="0" repeatCount="indefinite" fill="hold" grpId="2" nodeType="withEffect">
                                  <p:stCondLst>
                                    <p:cond delay="0"/>
                                  </p:stCondLst>
                                  <p:childTnLst>
                                    <p:set>
                                      <p:cBhvr>
                                        <p:cTn id="176" dur="1" fill="hold">
                                          <p:stCondLst>
                                            <p:cond delay="0"/>
                                          </p:stCondLst>
                                        </p:cTn>
                                        <p:tgtEl>
                                          <p:spTgt spid="78"/>
                                        </p:tgtEl>
                                        <p:attrNameLst>
                                          <p:attrName>style.visibility</p:attrName>
                                        </p:attrNameLst>
                                      </p:cBhvr>
                                      <p:to>
                                        <p:strVal val="visible"/>
                                      </p:to>
                                    </p:set>
                                    <p:animEffect transition="in" filter="fade">
                                      <p:cBhvr>
                                        <p:cTn id="177" dur="10"/>
                                        <p:tgtEl>
                                          <p:spTgt spid="78"/>
                                        </p:tgtEl>
                                      </p:cBhvr>
                                    </p:animEffect>
                                  </p:childTnLst>
                                </p:cTn>
                              </p:par>
                              <p:par>
                                <p:cTn id="178" presetID="42" presetClass="path" presetSubtype="0" repeatCount="indefinite" fill="hold" grpId="0" nodeType="withEffect">
                                  <p:stCondLst>
                                    <p:cond delay="0"/>
                                  </p:stCondLst>
                                  <p:childTnLst>
                                    <p:animMotion origin="layout" path="M 0.07431 0.00444 L 0.05122 1.16361 " pathEditMode="relative" rAng="0" ptsTypes="AA">
                                      <p:cBhvr>
                                        <p:cTn id="179" dur="6750" fill="hold"/>
                                        <p:tgtEl>
                                          <p:spTgt spid="79"/>
                                        </p:tgtEl>
                                        <p:attrNameLst>
                                          <p:attrName>ppt_x</p:attrName>
                                          <p:attrName>ppt_y</p:attrName>
                                        </p:attrNameLst>
                                      </p:cBhvr>
                                      <p:rCtr x="-1163" y="57944"/>
                                    </p:animMotion>
                                  </p:childTnLst>
                                </p:cTn>
                              </p:par>
                              <p:par>
                                <p:cTn id="180" presetID="42" presetClass="path" presetSubtype="0" repeatCount="indefinite" fill="hold" grpId="0" nodeType="withEffect">
                                  <p:stCondLst>
                                    <p:cond delay="1800"/>
                                  </p:stCondLst>
                                  <p:childTnLst>
                                    <p:animMotion origin="layout" path="M -0.14991 -0.17437 L -0.06343 1.22132 " pathEditMode="relative" rAng="0" ptsTypes="AA">
                                      <p:cBhvr>
                                        <p:cTn id="181" dur="6000" fill="hold"/>
                                        <p:tgtEl>
                                          <p:spTgt spid="80"/>
                                        </p:tgtEl>
                                        <p:attrNameLst>
                                          <p:attrName>ppt_x</p:attrName>
                                          <p:attrName>ppt_y</p:attrName>
                                        </p:attrNameLst>
                                      </p:cBhvr>
                                      <p:rCtr x="4324" y="69773"/>
                                    </p:animMotion>
                                  </p:childTnLst>
                                </p:cTn>
                              </p:par>
                              <p:par>
                                <p:cTn id="182" presetID="42" presetClass="path" presetSubtype="0" repeatCount="indefinite" fill="hold" grpId="0" nodeType="withEffect">
                                  <p:stCondLst>
                                    <p:cond delay="2800"/>
                                  </p:stCondLst>
                                  <p:childTnLst>
                                    <p:animMotion origin="layout" path="M 0.06753 -0.49194 L 0.05555 1.15834 " pathEditMode="relative" rAng="0" ptsTypes="AA">
                                      <p:cBhvr>
                                        <p:cTn id="183" dur="4750" fill="hold"/>
                                        <p:tgtEl>
                                          <p:spTgt spid="81"/>
                                        </p:tgtEl>
                                        <p:attrNameLst>
                                          <p:attrName>ppt_x</p:attrName>
                                          <p:attrName>ppt_y</p:attrName>
                                        </p:attrNameLst>
                                      </p:cBhvr>
                                      <p:rCtr x="-608" y="82500"/>
                                    </p:animMotion>
                                  </p:childTnLst>
                                </p:cTn>
                              </p:par>
                              <p:par>
                                <p:cTn id="184" presetID="8" presetClass="emph" presetSubtype="0" repeatCount="indefinite" fill="hold" grpId="1" nodeType="withEffect">
                                  <p:stCondLst>
                                    <p:cond delay="0"/>
                                  </p:stCondLst>
                                  <p:childTnLst>
                                    <p:animRot by="21600000">
                                      <p:cBhvr>
                                        <p:cTn id="185" dur="4000" fill="hold"/>
                                        <p:tgtEl>
                                          <p:spTgt spid="79"/>
                                        </p:tgtEl>
                                        <p:attrNameLst>
                                          <p:attrName>r</p:attrName>
                                        </p:attrNameLst>
                                      </p:cBhvr>
                                    </p:animRot>
                                  </p:childTnLst>
                                </p:cTn>
                              </p:par>
                              <p:par>
                                <p:cTn id="186" presetID="8" presetClass="emph" presetSubtype="0" repeatCount="indefinite" fill="hold" grpId="1" nodeType="withEffect">
                                  <p:stCondLst>
                                    <p:cond delay="0"/>
                                  </p:stCondLst>
                                  <p:childTnLst>
                                    <p:animRot by="21600000">
                                      <p:cBhvr>
                                        <p:cTn id="187" dur="3000" fill="hold"/>
                                        <p:tgtEl>
                                          <p:spTgt spid="80"/>
                                        </p:tgtEl>
                                        <p:attrNameLst>
                                          <p:attrName>r</p:attrName>
                                        </p:attrNameLst>
                                      </p:cBhvr>
                                    </p:animRot>
                                  </p:childTnLst>
                                </p:cTn>
                              </p:par>
                              <p:par>
                                <p:cTn id="188" presetID="8" presetClass="emph" presetSubtype="0" repeatCount="indefinite" fill="hold" grpId="1" nodeType="withEffect">
                                  <p:stCondLst>
                                    <p:cond delay="0"/>
                                  </p:stCondLst>
                                  <p:childTnLst>
                                    <p:animRot by="21600000">
                                      <p:cBhvr>
                                        <p:cTn id="189" dur="2000" fill="hold"/>
                                        <p:tgtEl>
                                          <p:spTgt spid="81"/>
                                        </p:tgtEl>
                                        <p:attrNameLst>
                                          <p:attrName>r</p:attrName>
                                        </p:attrNameLst>
                                      </p:cBhvr>
                                    </p:animRot>
                                  </p:childTnLst>
                                </p:cTn>
                              </p:par>
                              <p:par>
                                <p:cTn id="190" presetID="10" presetClass="entr" presetSubtype="0" repeatCount="indefinite" fill="hold" grpId="2" nodeType="withEffect">
                                  <p:stCondLst>
                                    <p:cond delay="0"/>
                                  </p:stCondLst>
                                  <p:childTnLst>
                                    <p:set>
                                      <p:cBhvr>
                                        <p:cTn id="191" dur="1" fill="hold">
                                          <p:stCondLst>
                                            <p:cond delay="0"/>
                                          </p:stCondLst>
                                        </p:cTn>
                                        <p:tgtEl>
                                          <p:spTgt spid="79"/>
                                        </p:tgtEl>
                                        <p:attrNameLst>
                                          <p:attrName>style.visibility</p:attrName>
                                        </p:attrNameLst>
                                      </p:cBhvr>
                                      <p:to>
                                        <p:strVal val="visible"/>
                                      </p:to>
                                    </p:set>
                                    <p:animEffect transition="in" filter="fade">
                                      <p:cBhvr>
                                        <p:cTn id="192" dur="10"/>
                                        <p:tgtEl>
                                          <p:spTgt spid="79"/>
                                        </p:tgtEl>
                                      </p:cBhvr>
                                    </p:animEffect>
                                  </p:childTnLst>
                                </p:cTn>
                              </p:par>
                              <p:par>
                                <p:cTn id="193" presetID="10" presetClass="entr" presetSubtype="0" repeatCount="indefinite" fill="hold" grpId="2" nodeType="withEffect">
                                  <p:stCondLst>
                                    <p:cond delay="0"/>
                                  </p:stCondLst>
                                  <p:childTnLst>
                                    <p:set>
                                      <p:cBhvr>
                                        <p:cTn id="194" dur="1" fill="hold">
                                          <p:stCondLst>
                                            <p:cond delay="0"/>
                                          </p:stCondLst>
                                        </p:cTn>
                                        <p:tgtEl>
                                          <p:spTgt spid="80"/>
                                        </p:tgtEl>
                                        <p:attrNameLst>
                                          <p:attrName>style.visibility</p:attrName>
                                        </p:attrNameLst>
                                      </p:cBhvr>
                                      <p:to>
                                        <p:strVal val="visible"/>
                                      </p:to>
                                    </p:set>
                                    <p:animEffect transition="in" filter="fade">
                                      <p:cBhvr>
                                        <p:cTn id="195" dur="10"/>
                                        <p:tgtEl>
                                          <p:spTgt spid="80"/>
                                        </p:tgtEl>
                                      </p:cBhvr>
                                    </p:animEffect>
                                  </p:childTnLst>
                                </p:cTn>
                              </p:par>
                              <p:par>
                                <p:cTn id="196" presetID="10" presetClass="entr" presetSubtype="0" repeatCount="indefinite" fill="hold" grpId="2" nodeType="withEffect">
                                  <p:stCondLst>
                                    <p:cond delay="0"/>
                                  </p:stCondLst>
                                  <p:childTnLst>
                                    <p:set>
                                      <p:cBhvr>
                                        <p:cTn id="197" dur="1" fill="hold">
                                          <p:stCondLst>
                                            <p:cond delay="0"/>
                                          </p:stCondLst>
                                        </p:cTn>
                                        <p:tgtEl>
                                          <p:spTgt spid="81"/>
                                        </p:tgtEl>
                                        <p:attrNameLst>
                                          <p:attrName>style.visibility</p:attrName>
                                        </p:attrNameLst>
                                      </p:cBhvr>
                                      <p:to>
                                        <p:strVal val="visible"/>
                                      </p:to>
                                    </p:set>
                                    <p:animEffect transition="in" filter="fade">
                                      <p:cBhvr>
                                        <p:cTn id="198" dur="10"/>
                                        <p:tgtEl>
                                          <p:spTgt spid="81"/>
                                        </p:tgtEl>
                                      </p:cBhvr>
                                    </p:animEffect>
                                  </p:childTnLst>
                                </p:cTn>
                              </p:par>
                              <p:par>
                                <p:cTn id="199" presetID="42" presetClass="path" presetSubtype="0" repeatCount="indefinite" fill="hold" grpId="0" nodeType="withEffect">
                                  <p:stCondLst>
                                    <p:cond delay="0"/>
                                  </p:stCondLst>
                                  <p:childTnLst>
                                    <p:animMotion origin="layout" path="M 2.08333E-6 1.11111E-6 L 0.03502 1.14884 " pathEditMode="relative" rAng="0" ptsTypes="AA">
                                      <p:cBhvr>
                                        <p:cTn id="200" dur="5000" fill="hold"/>
                                        <p:tgtEl>
                                          <p:spTgt spid="82"/>
                                        </p:tgtEl>
                                        <p:attrNameLst>
                                          <p:attrName>ppt_x</p:attrName>
                                          <p:attrName>ppt_y</p:attrName>
                                        </p:attrNameLst>
                                      </p:cBhvr>
                                      <p:rCtr x="1745" y="57431"/>
                                    </p:animMotion>
                                  </p:childTnLst>
                                </p:cTn>
                              </p:par>
                              <p:par>
                                <p:cTn id="201" presetID="42" presetClass="path" presetSubtype="0" repeatCount="indefinite" fill="hold" grpId="0" nodeType="withEffect">
                                  <p:stCondLst>
                                    <p:cond delay="900"/>
                                  </p:stCondLst>
                                  <p:childTnLst>
                                    <p:animMotion origin="layout" path="M -0.08159 -0.17445 L -0.02482 1.21944 " pathEditMode="relative" rAng="0" ptsTypes="AA">
                                      <p:cBhvr>
                                        <p:cTn id="202" dur="4500" fill="hold"/>
                                        <p:tgtEl>
                                          <p:spTgt spid="83"/>
                                        </p:tgtEl>
                                        <p:attrNameLst>
                                          <p:attrName>ppt_x</p:attrName>
                                          <p:attrName>ppt_y</p:attrName>
                                        </p:attrNameLst>
                                      </p:cBhvr>
                                      <p:rCtr x="2830" y="69694"/>
                                    </p:animMotion>
                                  </p:childTnLst>
                                </p:cTn>
                              </p:par>
                              <p:par>
                                <p:cTn id="203" presetID="42" presetClass="path" presetSubtype="0" repeatCount="indefinite" fill="hold" grpId="0" nodeType="withEffect">
                                  <p:stCondLst>
                                    <p:cond delay="500"/>
                                  </p:stCondLst>
                                  <p:childTnLst>
                                    <p:animMotion origin="layout" path="M 0.09599 -0.26318 L 0.1533 1.13853 " pathEditMode="relative" rAng="0" ptsTypes="AA">
                                      <p:cBhvr>
                                        <p:cTn id="204" dur="5000" fill="hold"/>
                                        <p:tgtEl>
                                          <p:spTgt spid="84"/>
                                        </p:tgtEl>
                                        <p:attrNameLst>
                                          <p:attrName>ppt_x</p:attrName>
                                          <p:attrName>ppt_y</p:attrName>
                                        </p:attrNameLst>
                                      </p:cBhvr>
                                      <p:rCtr x="2865" y="70074"/>
                                    </p:animMotion>
                                  </p:childTnLst>
                                </p:cTn>
                              </p:par>
                              <p:par>
                                <p:cTn id="205" presetID="42" presetClass="path" presetSubtype="0" repeatCount="indefinite" fill="hold" grpId="0" nodeType="withEffect">
                                  <p:stCondLst>
                                    <p:cond delay="1500"/>
                                  </p:stCondLst>
                                  <p:childTnLst>
                                    <p:animMotion origin="layout" path="M 0.00111 -0.17108 L 0.0707 1.12451 " pathEditMode="relative" rAng="0" ptsTypes="AA">
                                      <p:cBhvr>
                                        <p:cTn id="206" dur="5800" fill="hold"/>
                                        <p:tgtEl>
                                          <p:spTgt spid="85"/>
                                        </p:tgtEl>
                                        <p:attrNameLst>
                                          <p:attrName>ppt_x</p:attrName>
                                          <p:attrName>ppt_y</p:attrName>
                                        </p:attrNameLst>
                                      </p:cBhvr>
                                      <p:rCtr x="3473" y="64779"/>
                                    </p:animMotion>
                                  </p:childTnLst>
                                </p:cTn>
                              </p:par>
                              <p:par>
                                <p:cTn id="207" presetID="8" presetClass="emph" presetSubtype="0" repeatCount="indefinite" fill="hold" grpId="1" nodeType="withEffect">
                                  <p:stCondLst>
                                    <p:cond delay="0"/>
                                  </p:stCondLst>
                                  <p:childTnLst>
                                    <p:animRot by="21600000">
                                      <p:cBhvr>
                                        <p:cTn id="208" dur="5000" fill="hold"/>
                                        <p:tgtEl>
                                          <p:spTgt spid="82"/>
                                        </p:tgtEl>
                                        <p:attrNameLst>
                                          <p:attrName>r</p:attrName>
                                        </p:attrNameLst>
                                      </p:cBhvr>
                                    </p:animRot>
                                  </p:childTnLst>
                                </p:cTn>
                              </p:par>
                              <p:par>
                                <p:cTn id="209" presetID="8" presetClass="emph" presetSubtype="0" repeatCount="indefinite" fill="hold" grpId="1" nodeType="withEffect">
                                  <p:stCondLst>
                                    <p:cond delay="0"/>
                                  </p:stCondLst>
                                  <p:childTnLst>
                                    <p:animRot by="21600000">
                                      <p:cBhvr>
                                        <p:cTn id="210" dur="3000" fill="hold"/>
                                        <p:tgtEl>
                                          <p:spTgt spid="83"/>
                                        </p:tgtEl>
                                        <p:attrNameLst>
                                          <p:attrName>r</p:attrName>
                                        </p:attrNameLst>
                                      </p:cBhvr>
                                    </p:animRot>
                                  </p:childTnLst>
                                </p:cTn>
                              </p:par>
                              <p:par>
                                <p:cTn id="211" presetID="8" presetClass="emph" presetSubtype="0" repeatCount="indefinite" fill="hold" grpId="1" nodeType="withEffect">
                                  <p:stCondLst>
                                    <p:cond delay="0"/>
                                  </p:stCondLst>
                                  <p:childTnLst>
                                    <p:animRot by="21600000">
                                      <p:cBhvr>
                                        <p:cTn id="212" dur="2500" fill="hold"/>
                                        <p:tgtEl>
                                          <p:spTgt spid="84"/>
                                        </p:tgtEl>
                                        <p:attrNameLst>
                                          <p:attrName>r</p:attrName>
                                        </p:attrNameLst>
                                      </p:cBhvr>
                                    </p:animRot>
                                  </p:childTnLst>
                                </p:cTn>
                              </p:par>
                              <p:par>
                                <p:cTn id="213" presetID="8" presetClass="emph" presetSubtype="0" repeatCount="indefinite" fill="hold" grpId="1" nodeType="withEffect">
                                  <p:stCondLst>
                                    <p:cond delay="0"/>
                                  </p:stCondLst>
                                  <p:childTnLst>
                                    <p:animRot by="21600000">
                                      <p:cBhvr>
                                        <p:cTn id="214" dur="3500" fill="hold"/>
                                        <p:tgtEl>
                                          <p:spTgt spid="85"/>
                                        </p:tgtEl>
                                        <p:attrNameLst>
                                          <p:attrName>r</p:attrName>
                                        </p:attrNameLst>
                                      </p:cBhvr>
                                    </p:animRot>
                                  </p:childTnLst>
                                </p:cTn>
                              </p:par>
                              <p:par>
                                <p:cTn id="215" presetID="10" presetClass="entr" presetSubtype="0" repeatCount="indefinite" fill="hold" grpId="2" nodeType="withEffect">
                                  <p:stCondLst>
                                    <p:cond delay="0"/>
                                  </p:stCondLst>
                                  <p:childTnLst>
                                    <p:set>
                                      <p:cBhvr>
                                        <p:cTn id="216" dur="1" fill="hold">
                                          <p:stCondLst>
                                            <p:cond delay="0"/>
                                          </p:stCondLst>
                                        </p:cTn>
                                        <p:tgtEl>
                                          <p:spTgt spid="82"/>
                                        </p:tgtEl>
                                        <p:attrNameLst>
                                          <p:attrName>style.visibility</p:attrName>
                                        </p:attrNameLst>
                                      </p:cBhvr>
                                      <p:to>
                                        <p:strVal val="visible"/>
                                      </p:to>
                                    </p:set>
                                    <p:animEffect transition="in" filter="fade">
                                      <p:cBhvr>
                                        <p:cTn id="217" dur="10"/>
                                        <p:tgtEl>
                                          <p:spTgt spid="82"/>
                                        </p:tgtEl>
                                      </p:cBhvr>
                                    </p:animEffect>
                                  </p:childTnLst>
                                </p:cTn>
                              </p:par>
                              <p:par>
                                <p:cTn id="218" presetID="10" presetClass="entr" presetSubtype="0" repeatCount="indefinite" fill="hold" grpId="2" nodeType="withEffect">
                                  <p:stCondLst>
                                    <p:cond delay="0"/>
                                  </p:stCondLst>
                                  <p:childTnLst>
                                    <p:set>
                                      <p:cBhvr>
                                        <p:cTn id="219" dur="1" fill="hold">
                                          <p:stCondLst>
                                            <p:cond delay="0"/>
                                          </p:stCondLst>
                                        </p:cTn>
                                        <p:tgtEl>
                                          <p:spTgt spid="83"/>
                                        </p:tgtEl>
                                        <p:attrNameLst>
                                          <p:attrName>style.visibility</p:attrName>
                                        </p:attrNameLst>
                                      </p:cBhvr>
                                      <p:to>
                                        <p:strVal val="visible"/>
                                      </p:to>
                                    </p:set>
                                    <p:animEffect transition="in" filter="fade">
                                      <p:cBhvr>
                                        <p:cTn id="220" dur="10"/>
                                        <p:tgtEl>
                                          <p:spTgt spid="83"/>
                                        </p:tgtEl>
                                      </p:cBhvr>
                                    </p:animEffect>
                                  </p:childTnLst>
                                </p:cTn>
                              </p:par>
                              <p:par>
                                <p:cTn id="221" presetID="10" presetClass="entr" presetSubtype="0" repeatCount="indefinite" fill="hold" grpId="2" nodeType="withEffect">
                                  <p:stCondLst>
                                    <p:cond delay="0"/>
                                  </p:stCondLst>
                                  <p:childTnLst>
                                    <p:set>
                                      <p:cBhvr>
                                        <p:cTn id="222" dur="1" fill="hold">
                                          <p:stCondLst>
                                            <p:cond delay="0"/>
                                          </p:stCondLst>
                                        </p:cTn>
                                        <p:tgtEl>
                                          <p:spTgt spid="84"/>
                                        </p:tgtEl>
                                        <p:attrNameLst>
                                          <p:attrName>style.visibility</p:attrName>
                                        </p:attrNameLst>
                                      </p:cBhvr>
                                      <p:to>
                                        <p:strVal val="visible"/>
                                      </p:to>
                                    </p:set>
                                    <p:animEffect transition="in" filter="fade">
                                      <p:cBhvr>
                                        <p:cTn id="223" dur="10"/>
                                        <p:tgtEl>
                                          <p:spTgt spid="84"/>
                                        </p:tgtEl>
                                      </p:cBhvr>
                                    </p:animEffect>
                                  </p:childTnLst>
                                </p:cTn>
                              </p:par>
                              <p:par>
                                <p:cTn id="224" presetID="10" presetClass="entr" presetSubtype="0" repeatCount="indefinite" fill="hold" grpId="2" nodeType="withEffect">
                                  <p:stCondLst>
                                    <p:cond delay="0"/>
                                  </p:stCondLst>
                                  <p:childTnLst>
                                    <p:set>
                                      <p:cBhvr>
                                        <p:cTn id="225" dur="1" fill="hold">
                                          <p:stCondLst>
                                            <p:cond delay="0"/>
                                          </p:stCondLst>
                                        </p:cTn>
                                        <p:tgtEl>
                                          <p:spTgt spid="85"/>
                                        </p:tgtEl>
                                        <p:attrNameLst>
                                          <p:attrName>style.visibility</p:attrName>
                                        </p:attrNameLst>
                                      </p:cBhvr>
                                      <p:to>
                                        <p:strVal val="visible"/>
                                      </p:to>
                                    </p:set>
                                    <p:animEffect transition="in" filter="fade">
                                      <p:cBhvr>
                                        <p:cTn id="226" dur="10"/>
                                        <p:tgtEl>
                                          <p:spTgt spid="85"/>
                                        </p:tgtEl>
                                      </p:cBhvr>
                                    </p:animEffect>
                                  </p:childTnLst>
                                </p:cTn>
                              </p:par>
                              <p:par>
                                <p:cTn id="227" presetID="42" presetClass="path" presetSubtype="0" repeatCount="indefinite" fill="hold" grpId="0" nodeType="withEffect">
                                  <p:stCondLst>
                                    <p:cond delay="2700"/>
                                  </p:stCondLst>
                                  <p:childTnLst>
                                    <p:animMotion origin="layout" path="M -4.79167E-6 1.11111E-6 L 0.07826 1.12778 " pathEditMode="relative" rAng="0" ptsTypes="AA">
                                      <p:cBhvr>
                                        <p:cTn id="228" dur="6000" fill="hold"/>
                                        <p:tgtEl>
                                          <p:spTgt spid="86"/>
                                        </p:tgtEl>
                                        <p:attrNameLst>
                                          <p:attrName>ppt_x</p:attrName>
                                          <p:attrName>ppt_y</p:attrName>
                                        </p:attrNameLst>
                                      </p:cBhvr>
                                      <p:rCtr x="3906" y="56389"/>
                                    </p:animMotion>
                                  </p:childTnLst>
                                </p:cTn>
                              </p:par>
                              <p:par>
                                <p:cTn id="229" presetID="42" presetClass="path" presetSubtype="0" repeatCount="indefinite" fill="hold" grpId="0" nodeType="withEffect">
                                  <p:stCondLst>
                                    <p:cond delay="1800"/>
                                  </p:stCondLst>
                                  <p:childTnLst>
                                    <p:animMotion origin="layout" path="M -0.14983 -0.17445 L -0.1283 1.21944 " pathEditMode="relative" rAng="0" ptsTypes="AA">
                                      <p:cBhvr>
                                        <p:cTn id="230" dur="6000" fill="hold"/>
                                        <p:tgtEl>
                                          <p:spTgt spid="87"/>
                                        </p:tgtEl>
                                        <p:attrNameLst>
                                          <p:attrName>ppt_x</p:attrName>
                                          <p:attrName>ppt_y</p:attrName>
                                        </p:attrNameLst>
                                      </p:cBhvr>
                                      <p:rCtr x="1076" y="69694"/>
                                    </p:animMotion>
                                  </p:childTnLst>
                                </p:cTn>
                              </p:par>
                              <p:par>
                                <p:cTn id="231" presetID="42" presetClass="path" presetSubtype="0" repeatCount="indefinite" fill="hold" grpId="0" nodeType="withEffect">
                                  <p:stCondLst>
                                    <p:cond delay="1400"/>
                                  </p:stCondLst>
                                  <p:childTnLst>
                                    <p:animMotion origin="layout" path="M 0.16962 -0.32639 L 0.23524 1.12278 " pathEditMode="relative" rAng="0" ptsTypes="AA">
                                      <p:cBhvr>
                                        <p:cTn id="232" dur="8250" fill="hold"/>
                                        <p:tgtEl>
                                          <p:spTgt spid="88"/>
                                        </p:tgtEl>
                                        <p:attrNameLst>
                                          <p:attrName>ppt_x</p:attrName>
                                          <p:attrName>ppt_y</p:attrName>
                                        </p:attrNameLst>
                                      </p:cBhvr>
                                      <p:rCtr x="3281" y="72444"/>
                                    </p:animMotion>
                                  </p:childTnLst>
                                </p:cTn>
                              </p:par>
                              <p:par>
                                <p:cTn id="233" presetID="42" presetClass="path" presetSubtype="0" repeatCount="indefinite" fill="hold" grpId="0" nodeType="withEffect">
                                  <p:stCondLst>
                                    <p:cond delay="600"/>
                                  </p:stCondLst>
                                  <p:childTnLst>
                                    <p:animMotion origin="layout" path="M -0.05 -0.14333 L 0.08316 1.145 " pathEditMode="relative" rAng="0" ptsTypes="AA">
                                      <p:cBhvr>
                                        <p:cTn id="234" dur="6250" fill="hold"/>
                                        <p:tgtEl>
                                          <p:spTgt spid="89"/>
                                        </p:tgtEl>
                                        <p:attrNameLst>
                                          <p:attrName>ppt_x</p:attrName>
                                          <p:attrName>ppt_y</p:attrName>
                                        </p:attrNameLst>
                                      </p:cBhvr>
                                      <p:rCtr x="6649" y="64417"/>
                                    </p:animMotion>
                                  </p:childTnLst>
                                </p:cTn>
                              </p:par>
                              <p:par>
                                <p:cTn id="235" presetID="8" presetClass="emph" presetSubtype="0" repeatCount="indefinite" fill="hold" grpId="1" nodeType="withEffect">
                                  <p:stCondLst>
                                    <p:cond delay="0"/>
                                  </p:stCondLst>
                                  <p:childTnLst>
                                    <p:animRot by="21600000">
                                      <p:cBhvr>
                                        <p:cTn id="236" dur="5000" fill="hold"/>
                                        <p:tgtEl>
                                          <p:spTgt spid="86"/>
                                        </p:tgtEl>
                                        <p:attrNameLst>
                                          <p:attrName>r</p:attrName>
                                        </p:attrNameLst>
                                      </p:cBhvr>
                                    </p:animRot>
                                  </p:childTnLst>
                                </p:cTn>
                              </p:par>
                              <p:par>
                                <p:cTn id="237" presetID="8" presetClass="emph" presetSubtype="0" repeatCount="indefinite" fill="hold" grpId="1" nodeType="withEffect">
                                  <p:stCondLst>
                                    <p:cond delay="0"/>
                                  </p:stCondLst>
                                  <p:childTnLst>
                                    <p:animRot by="21600000">
                                      <p:cBhvr>
                                        <p:cTn id="238" dur="3000" fill="hold"/>
                                        <p:tgtEl>
                                          <p:spTgt spid="87"/>
                                        </p:tgtEl>
                                        <p:attrNameLst>
                                          <p:attrName>r</p:attrName>
                                        </p:attrNameLst>
                                      </p:cBhvr>
                                    </p:animRot>
                                  </p:childTnLst>
                                </p:cTn>
                              </p:par>
                              <p:par>
                                <p:cTn id="239" presetID="8" presetClass="emph" presetSubtype="0" repeatCount="indefinite" fill="hold" grpId="1" nodeType="withEffect">
                                  <p:stCondLst>
                                    <p:cond delay="0"/>
                                  </p:stCondLst>
                                  <p:childTnLst>
                                    <p:animRot by="21600000">
                                      <p:cBhvr>
                                        <p:cTn id="240" dur="2500" fill="hold"/>
                                        <p:tgtEl>
                                          <p:spTgt spid="88"/>
                                        </p:tgtEl>
                                        <p:attrNameLst>
                                          <p:attrName>r</p:attrName>
                                        </p:attrNameLst>
                                      </p:cBhvr>
                                    </p:animRot>
                                  </p:childTnLst>
                                </p:cTn>
                              </p:par>
                              <p:par>
                                <p:cTn id="241" presetID="8" presetClass="emph" presetSubtype="0" repeatCount="indefinite" fill="hold" grpId="1" nodeType="withEffect">
                                  <p:stCondLst>
                                    <p:cond delay="0"/>
                                  </p:stCondLst>
                                  <p:childTnLst>
                                    <p:animRot by="21600000">
                                      <p:cBhvr>
                                        <p:cTn id="242" dur="3500" fill="hold"/>
                                        <p:tgtEl>
                                          <p:spTgt spid="89"/>
                                        </p:tgtEl>
                                        <p:attrNameLst>
                                          <p:attrName>r</p:attrName>
                                        </p:attrNameLst>
                                      </p:cBhvr>
                                    </p:animRot>
                                  </p:childTnLst>
                                </p:cTn>
                              </p:par>
                              <p:par>
                                <p:cTn id="243" presetID="10" presetClass="entr" presetSubtype="0" repeatCount="indefinite" fill="hold" grpId="2" nodeType="withEffect">
                                  <p:stCondLst>
                                    <p:cond delay="0"/>
                                  </p:stCondLst>
                                  <p:childTnLst>
                                    <p:set>
                                      <p:cBhvr>
                                        <p:cTn id="244" dur="1" fill="hold">
                                          <p:stCondLst>
                                            <p:cond delay="0"/>
                                          </p:stCondLst>
                                        </p:cTn>
                                        <p:tgtEl>
                                          <p:spTgt spid="86"/>
                                        </p:tgtEl>
                                        <p:attrNameLst>
                                          <p:attrName>style.visibility</p:attrName>
                                        </p:attrNameLst>
                                      </p:cBhvr>
                                      <p:to>
                                        <p:strVal val="visible"/>
                                      </p:to>
                                    </p:set>
                                    <p:animEffect transition="in" filter="fade">
                                      <p:cBhvr>
                                        <p:cTn id="245" dur="10"/>
                                        <p:tgtEl>
                                          <p:spTgt spid="86"/>
                                        </p:tgtEl>
                                      </p:cBhvr>
                                    </p:animEffect>
                                  </p:childTnLst>
                                </p:cTn>
                              </p:par>
                              <p:par>
                                <p:cTn id="246" presetID="10" presetClass="entr" presetSubtype="0" repeatCount="indefinite" fill="hold" grpId="2" nodeType="withEffect">
                                  <p:stCondLst>
                                    <p:cond delay="0"/>
                                  </p:stCondLst>
                                  <p:childTnLst>
                                    <p:set>
                                      <p:cBhvr>
                                        <p:cTn id="247" dur="1" fill="hold">
                                          <p:stCondLst>
                                            <p:cond delay="0"/>
                                          </p:stCondLst>
                                        </p:cTn>
                                        <p:tgtEl>
                                          <p:spTgt spid="87"/>
                                        </p:tgtEl>
                                        <p:attrNameLst>
                                          <p:attrName>style.visibility</p:attrName>
                                        </p:attrNameLst>
                                      </p:cBhvr>
                                      <p:to>
                                        <p:strVal val="visible"/>
                                      </p:to>
                                    </p:set>
                                    <p:animEffect transition="in" filter="fade">
                                      <p:cBhvr>
                                        <p:cTn id="248" dur="10"/>
                                        <p:tgtEl>
                                          <p:spTgt spid="87"/>
                                        </p:tgtEl>
                                      </p:cBhvr>
                                    </p:animEffect>
                                  </p:childTnLst>
                                </p:cTn>
                              </p:par>
                              <p:par>
                                <p:cTn id="249" presetID="10" presetClass="entr" presetSubtype="0" repeatCount="indefinite" fill="hold" grpId="2" nodeType="withEffect">
                                  <p:stCondLst>
                                    <p:cond delay="0"/>
                                  </p:stCondLst>
                                  <p:childTnLst>
                                    <p:set>
                                      <p:cBhvr>
                                        <p:cTn id="250" dur="1" fill="hold">
                                          <p:stCondLst>
                                            <p:cond delay="0"/>
                                          </p:stCondLst>
                                        </p:cTn>
                                        <p:tgtEl>
                                          <p:spTgt spid="88"/>
                                        </p:tgtEl>
                                        <p:attrNameLst>
                                          <p:attrName>style.visibility</p:attrName>
                                        </p:attrNameLst>
                                      </p:cBhvr>
                                      <p:to>
                                        <p:strVal val="visible"/>
                                      </p:to>
                                    </p:set>
                                    <p:animEffect transition="in" filter="fade">
                                      <p:cBhvr>
                                        <p:cTn id="251" dur="10"/>
                                        <p:tgtEl>
                                          <p:spTgt spid="88"/>
                                        </p:tgtEl>
                                      </p:cBhvr>
                                    </p:animEffect>
                                  </p:childTnLst>
                                </p:cTn>
                              </p:par>
                              <p:par>
                                <p:cTn id="252" presetID="10" presetClass="entr" presetSubtype="0" repeatCount="indefinite" fill="hold" grpId="2" nodeType="withEffect">
                                  <p:stCondLst>
                                    <p:cond delay="0"/>
                                  </p:stCondLst>
                                  <p:childTnLst>
                                    <p:set>
                                      <p:cBhvr>
                                        <p:cTn id="253" dur="1" fill="hold">
                                          <p:stCondLst>
                                            <p:cond delay="0"/>
                                          </p:stCondLst>
                                        </p:cTn>
                                        <p:tgtEl>
                                          <p:spTgt spid="89"/>
                                        </p:tgtEl>
                                        <p:attrNameLst>
                                          <p:attrName>style.visibility</p:attrName>
                                        </p:attrNameLst>
                                      </p:cBhvr>
                                      <p:to>
                                        <p:strVal val="visible"/>
                                      </p:to>
                                    </p:set>
                                    <p:animEffect transition="in" filter="fade">
                                      <p:cBhvr>
                                        <p:cTn id="254" dur="10"/>
                                        <p:tgtEl>
                                          <p:spTgt spid="89"/>
                                        </p:tgtEl>
                                      </p:cBhvr>
                                    </p:animEffect>
                                  </p:childTnLst>
                                </p:cTn>
                              </p:par>
                              <p:par>
                                <p:cTn id="255" presetID="42" presetClass="path" presetSubtype="0" repeatCount="indefinite" fill="hold" grpId="0" nodeType="withEffect">
                                  <p:stCondLst>
                                    <p:cond delay="0"/>
                                  </p:stCondLst>
                                  <p:childTnLst>
                                    <p:animMotion origin="layout" path="M -6.64235E-7 -3.79278E-6 L 0.03269 1.1716 " pathEditMode="relative" rAng="0" ptsTypes="AA">
                                      <p:cBhvr>
                                        <p:cTn id="256" dur="5000" fill="hold"/>
                                        <p:tgtEl>
                                          <p:spTgt spid="90"/>
                                        </p:tgtEl>
                                        <p:attrNameLst>
                                          <p:attrName>ppt_x</p:attrName>
                                          <p:attrName>ppt_y</p:attrName>
                                        </p:attrNameLst>
                                      </p:cBhvr>
                                      <p:rCtr x="1628" y="58580"/>
                                    </p:animMotion>
                                  </p:childTnLst>
                                </p:cTn>
                              </p:par>
                              <p:par>
                                <p:cTn id="257" presetID="42" presetClass="path" presetSubtype="0" repeatCount="indefinite" fill="hold" grpId="0" nodeType="withEffect">
                                  <p:stCondLst>
                                    <p:cond delay="900"/>
                                  </p:stCondLst>
                                  <p:childTnLst>
                                    <p:animMotion origin="layout" path="M -0.08159 -0.17445 L -0.02482 1.21944 " pathEditMode="relative" rAng="0" ptsTypes="AA">
                                      <p:cBhvr>
                                        <p:cTn id="258" dur="4500" fill="hold"/>
                                        <p:tgtEl>
                                          <p:spTgt spid="91"/>
                                        </p:tgtEl>
                                        <p:attrNameLst>
                                          <p:attrName>ppt_x</p:attrName>
                                          <p:attrName>ppt_y</p:attrName>
                                        </p:attrNameLst>
                                      </p:cBhvr>
                                      <p:rCtr x="2830" y="69694"/>
                                    </p:animMotion>
                                  </p:childTnLst>
                                </p:cTn>
                              </p:par>
                              <p:par>
                                <p:cTn id="259" presetID="42" presetClass="path" presetSubtype="0" repeatCount="indefinite" fill="hold" grpId="0" nodeType="withEffect">
                                  <p:stCondLst>
                                    <p:cond delay="500"/>
                                  </p:stCondLst>
                                  <p:childTnLst>
                                    <p:animMotion origin="layout" path="M 0.09599 -0.26318 L 0.15278 1.14547 " pathEditMode="relative" rAng="0" ptsTypes="AA">
                                      <p:cBhvr>
                                        <p:cTn id="260" dur="5000" fill="hold"/>
                                        <p:tgtEl>
                                          <p:spTgt spid="92"/>
                                        </p:tgtEl>
                                        <p:attrNameLst>
                                          <p:attrName>ppt_x</p:attrName>
                                          <p:attrName>ppt_y</p:attrName>
                                        </p:attrNameLst>
                                      </p:cBhvr>
                                      <p:rCtr x="2839" y="70421"/>
                                    </p:animMotion>
                                  </p:childTnLst>
                                </p:cTn>
                              </p:par>
                              <p:par>
                                <p:cTn id="261" presetID="42" presetClass="path" presetSubtype="0" repeatCount="indefinite" fill="hold" grpId="0" nodeType="withEffect">
                                  <p:stCondLst>
                                    <p:cond delay="1500"/>
                                  </p:stCondLst>
                                  <p:childTnLst>
                                    <p:animMotion origin="layout" path="M 0.00117 -0.1709 L 0.07137 1.18525 " pathEditMode="relative" rAng="0" ptsTypes="AA">
                                      <p:cBhvr>
                                        <p:cTn id="262" dur="5800" fill="hold"/>
                                        <p:tgtEl>
                                          <p:spTgt spid="93"/>
                                        </p:tgtEl>
                                        <p:attrNameLst>
                                          <p:attrName>ppt_x</p:attrName>
                                          <p:attrName>ppt_y</p:attrName>
                                        </p:attrNameLst>
                                      </p:cBhvr>
                                      <p:rCtr x="3504" y="67808"/>
                                    </p:animMotion>
                                  </p:childTnLst>
                                </p:cTn>
                              </p:par>
                              <p:par>
                                <p:cTn id="263" presetID="8" presetClass="emph" presetSubtype="0" repeatCount="indefinite" fill="hold" grpId="1" nodeType="withEffect">
                                  <p:stCondLst>
                                    <p:cond delay="0"/>
                                  </p:stCondLst>
                                  <p:childTnLst>
                                    <p:animRot by="21600000">
                                      <p:cBhvr>
                                        <p:cTn id="264" dur="5000" fill="hold"/>
                                        <p:tgtEl>
                                          <p:spTgt spid="90"/>
                                        </p:tgtEl>
                                        <p:attrNameLst>
                                          <p:attrName>r</p:attrName>
                                        </p:attrNameLst>
                                      </p:cBhvr>
                                    </p:animRot>
                                  </p:childTnLst>
                                </p:cTn>
                              </p:par>
                              <p:par>
                                <p:cTn id="265" presetID="8" presetClass="emph" presetSubtype="0" repeatCount="indefinite" fill="hold" grpId="1" nodeType="withEffect">
                                  <p:stCondLst>
                                    <p:cond delay="0"/>
                                  </p:stCondLst>
                                  <p:childTnLst>
                                    <p:animRot by="21600000">
                                      <p:cBhvr>
                                        <p:cTn id="266" dur="3000" fill="hold"/>
                                        <p:tgtEl>
                                          <p:spTgt spid="91"/>
                                        </p:tgtEl>
                                        <p:attrNameLst>
                                          <p:attrName>r</p:attrName>
                                        </p:attrNameLst>
                                      </p:cBhvr>
                                    </p:animRot>
                                  </p:childTnLst>
                                </p:cTn>
                              </p:par>
                              <p:par>
                                <p:cTn id="267" presetID="8" presetClass="emph" presetSubtype="0" repeatCount="indefinite" fill="hold" grpId="1" nodeType="withEffect">
                                  <p:stCondLst>
                                    <p:cond delay="0"/>
                                  </p:stCondLst>
                                  <p:childTnLst>
                                    <p:animRot by="21600000">
                                      <p:cBhvr>
                                        <p:cTn id="268" dur="2500" fill="hold"/>
                                        <p:tgtEl>
                                          <p:spTgt spid="92"/>
                                        </p:tgtEl>
                                        <p:attrNameLst>
                                          <p:attrName>r</p:attrName>
                                        </p:attrNameLst>
                                      </p:cBhvr>
                                    </p:animRot>
                                  </p:childTnLst>
                                </p:cTn>
                              </p:par>
                              <p:par>
                                <p:cTn id="269" presetID="8" presetClass="emph" presetSubtype="0" repeatCount="indefinite" fill="hold" grpId="1" nodeType="withEffect">
                                  <p:stCondLst>
                                    <p:cond delay="0"/>
                                  </p:stCondLst>
                                  <p:childTnLst>
                                    <p:animRot by="21600000">
                                      <p:cBhvr>
                                        <p:cTn id="270" dur="3500" fill="hold"/>
                                        <p:tgtEl>
                                          <p:spTgt spid="93"/>
                                        </p:tgtEl>
                                        <p:attrNameLst>
                                          <p:attrName>r</p:attrName>
                                        </p:attrNameLst>
                                      </p:cBhvr>
                                    </p:animRot>
                                  </p:childTnLst>
                                </p:cTn>
                              </p:par>
                              <p:par>
                                <p:cTn id="271" presetID="10" presetClass="entr" presetSubtype="0" repeatCount="indefinite" fill="hold" grpId="2" nodeType="withEffect">
                                  <p:stCondLst>
                                    <p:cond delay="0"/>
                                  </p:stCondLst>
                                  <p:childTnLst>
                                    <p:set>
                                      <p:cBhvr>
                                        <p:cTn id="272" dur="1" fill="hold">
                                          <p:stCondLst>
                                            <p:cond delay="0"/>
                                          </p:stCondLst>
                                        </p:cTn>
                                        <p:tgtEl>
                                          <p:spTgt spid="90"/>
                                        </p:tgtEl>
                                        <p:attrNameLst>
                                          <p:attrName>style.visibility</p:attrName>
                                        </p:attrNameLst>
                                      </p:cBhvr>
                                      <p:to>
                                        <p:strVal val="visible"/>
                                      </p:to>
                                    </p:set>
                                    <p:animEffect transition="in" filter="fade">
                                      <p:cBhvr>
                                        <p:cTn id="273" dur="10"/>
                                        <p:tgtEl>
                                          <p:spTgt spid="90"/>
                                        </p:tgtEl>
                                      </p:cBhvr>
                                    </p:animEffect>
                                  </p:childTnLst>
                                </p:cTn>
                              </p:par>
                              <p:par>
                                <p:cTn id="274" presetID="10" presetClass="entr" presetSubtype="0" repeatCount="indefinite" fill="hold" grpId="2" nodeType="withEffect">
                                  <p:stCondLst>
                                    <p:cond delay="0"/>
                                  </p:stCondLst>
                                  <p:childTnLst>
                                    <p:set>
                                      <p:cBhvr>
                                        <p:cTn id="275" dur="1" fill="hold">
                                          <p:stCondLst>
                                            <p:cond delay="0"/>
                                          </p:stCondLst>
                                        </p:cTn>
                                        <p:tgtEl>
                                          <p:spTgt spid="91"/>
                                        </p:tgtEl>
                                        <p:attrNameLst>
                                          <p:attrName>style.visibility</p:attrName>
                                        </p:attrNameLst>
                                      </p:cBhvr>
                                      <p:to>
                                        <p:strVal val="visible"/>
                                      </p:to>
                                    </p:set>
                                    <p:animEffect transition="in" filter="fade">
                                      <p:cBhvr>
                                        <p:cTn id="276" dur="10"/>
                                        <p:tgtEl>
                                          <p:spTgt spid="91"/>
                                        </p:tgtEl>
                                      </p:cBhvr>
                                    </p:animEffect>
                                  </p:childTnLst>
                                </p:cTn>
                              </p:par>
                              <p:par>
                                <p:cTn id="277" presetID="10" presetClass="entr" presetSubtype="0" repeatCount="indefinite" fill="hold" grpId="2" nodeType="withEffect">
                                  <p:stCondLst>
                                    <p:cond delay="0"/>
                                  </p:stCondLst>
                                  <p:childTnLst>
                                    <p:set>
                                      <p:cBhvr>
                                        <p:cTn id="278" dur="1" fill="hold">
                                          <p:stCondLst>
                                            <p:cond delay="0"/>
                                          </p:stCondLst>
                                        </p:cTn>
                                        <p:tgtEl>
                                          <p:spTgt spid="92"/>
                                        </p:tgtEl>
                                        <p:attrNameLst>
                                          <p:attrName>style.visibility</p:attrName>
                                        </p:attrNameLst>
                                      </p:cBhvr>
                                      <p:to>
                                        <p:strVal val="visible"/>
                                      </p:to>
                                    </p:set>
                                    <p:animEffect transition="in" filter="fade">
                                      <p:cBhvr>
                                        <p:cTn id="279" dur="10"/>
                                        <p:tgtEl>
                                          <p:spTgt spid="92"/>
                                        </p:tgtEl>
                                      </p:cBhvr>
                                    </p:animEffect>
                                  </p:childTnLst>
                                </p:cTn>
                              </p:par>
                              <p:par>
                                <p:cTn id="280" presetID="10" presetClass="entr" presetSubtype="0" repeatCount="indefinite" fill="hold" grpId="2" nodeType="withEffect">
                                  <p:stCondLst>
                                    <p:cond delay="0"/>
                                  </p:stCondLst>
                                  <p:childTnLst>
                                    <p:set>
                                      <p:cBhvr>
                                        <p:cTn id="281" dur="1" fill="hold">
                                          <p:stCondLst>
                                            <p:cond delay="0"/>
                                          </p:stCondLst>
                                        </p:cTn>
                                        <p:tgtEl>
                                          <p:spTgt spid="93"/>
                                        </p:tgtEl>
                                        <p:attrNameLst>
                                          <p:attrName>style.visibility</p:attrName>
                                        </p:attrNameLst>
                                      </p:cBhvr>
                                      <p:to>
                                        <p:strVal val="visible"/>
                                      </p:to>
                                    </p:set>
                                    <p:animEffect transition="in" filter="fade">
                                      <p:cBhvr>
                                        <p:cTn id="282" dur="10"/>
                                        <p:tgtEl>
                                          <p:spTgt spid="93"/>
                                        </p:tgtEl>
                                      </p:cBhvr>
                                    </p:animEffect>
                                  </p:childTnLst>
                                </p:cTn>
                              </p:par>
                              <p:par>
                                <p:cTn id="283" presetID="42" presetClass="path" presetSubtype="0" repeatCount="indefinite" fill="hold" grpId="0" nodeType="withEffect">
                                  <p:stCondLst>
                                    <p:cond delay="2700"/>
                                  </p:stCondLst>
                                  <p:childTnLst>
                                    <p:animMotion origin="layout" path="M 2.96952E-6 -3.79278E-6 L 0.07606 1.18201 " pathEditMode="relative" rAng="0" ptsTypes="AA">
                                      <p:cBhvr>
                                        <p:cTn id="284" dur="6000" fill="hold"/>
                                        <p:tgtEl>
                                          <p:spTgt spid="94"/>
                                        </p:tgtEl>
                                        <p:attrNameLst>
                                          <p:attrName>ppt_x</p:attrName>
                                          <p:attrName>ppt_y</p:attrName>
                                        </p:attrNameLst>
                                      </p:cBhvr>
                                      <p:rCtr x="3803" y="59089"/>
                                    </p:animMotion>
                                  </p:childTnLst>
                                </p:cTn>
                              </p:par>
                              <p:par>
                                <p:cTn id="285" presetID="42" presetClass="path" presetSubtype="0" repeatCount="indefinite" fill="hold" grpId="0" nodeType="withEffect">
                                  <p:stCondLst>
                                    <p:cond delay="1800"/>
                                  </p:stCondLst>
                                  <p:childTnLst>
                                    <p:animMotion origin="layout" path="M -0.14983 -0.17445 L -0.1283 1.21944 " pathEditMode="relative" rAng="0" ptsTypes="AA">
                                      <p:cBhvr>
                                        <p:cTn id="286" dur="6000" fill="hold"/>
                                        <p:tgtEl>
                                          <p:spTgt spid="95"/>
                                        </p:tgtEl>
                                        <p:attrNameLst>
                                          <p:attrName>ppt_x</p:attrName>
                                          <p:attrName>ppt_y</p:attrName>
                                        </p:attrNameLst>
                                      </p:cBhvr>
                                      <p:rCtr x="1076" y="69694"/>
                                    </p:animMotion>
                                  </p:childTnLst>
                                </p:cTn>
                              </p:par>
                              <p:par>
                                <p:cTn id="287" presetID="42" presetClass="path" presetSubtype="0" repeatCount="indefinite" fill="hold" grpId="0" nodeType="withEffect">
                                  <p:stCondLst>
                                    <p:cond delay="1400"/>
                                  </p:stCondLst>
                                  <p:childTnLst>
                                    <p:animMotion origin="layout" path="M 0.16971 -0.32608 L 0.16658 1.20838 " pathEditMode="relative" rAng="0" ptsTypes="AA">
                                      <p:cBhvr>
                                        <p:cTn id="288" dur="8250" fill="hold"/>
                                        <p:tgtEl>
                                          <p:spTgt spid="96"/>
                                        </p:tgtEl>
                                        <p:attrNameLst>
                                          <p:attrName>ppt_x</p:attrName>
                                          <p:attrName>ppt_y</p:attrName>
                                        </p:attrNameLst>
                                      </p:cBhvr>
                                      <p:rCtr x="-156" y="76711"/>
                                    </p:animMotion>
                                  </p:childTnLst>
                                </p:cTn>
                              </p:par>
                              <p:par>
                                <p:cTn id="289" presetID="42" presetClass="path" presetSubtype="0" repeatCount="indefinite" fill="hold" grpId="0" nodeType="withEffect">
                                  <p:stCondLst>
                                    <p:cond delay="600"/>
                                  </p:stCondLst>
                                  <p:childTnLst>
                                    <p:animMotion origin="layout" path="M -0.05002 -0.14315 L 0.08518 1.19565 " pathEditMode="relative" rAng="0" ptsTypes="AA">
                                      <p:cBhvr>
                                        <p:cTn id="290" dur="6250" fill="hold"/>
                                        <p:tgtEl>
                                          <p:spTgt spid="97"/>
                                        </p:tgtEl>
                                        <p:attrNameLst>
                                          <p:attrName>ppt_x</p:attrName>
                                          <p:attrName>ppt_y</p:attrName>
                                        </p:attrNameLst>
                                      </p:cBhvr>
                                      <p:rCtr x="6760" y="66929"/>
                                    </p:animMotion>
                                  </p:childTnLst>
                                </p:cTn>
                              </p:par>
                              <p:par>
                                <p:cTn id="291" presetID="8" presetClass="emph" presetSubtype="0" repeatCount="indefinite" fill="hold" grpId="1" nodeType="withEffect">
                                  <p:stCondLst>
                                    <p:cond delay="0"/>
                                  </p:stCondLst>
                                  <p:childTnLst>
                                    <p:animRot by="21600000">
                                      <p:cBhvr>
                                        <p:cTn id="292" dur="5000" fill="hold"/>
                                        <p:tgtEl>
                                          <p:spTgt spid="94"/>
                                        </p:tgtEl>
                                        <p:attrNameLst>
                                          <p:attrName>r</p:attrName>
                                        </p:attrNameLst>
                                      </p:cBhvr>
                                    </p:animRot>
                                  </p:childTnLst>
                                </p:cTn>
                              </p:par>
                              <p:par>
                                <p:cTn id="293" presetID="8" presetClass="emph" presetSubtype="0" repeatCount="indefinite" fill="hold" grpId="1" nodeType="withEffect">
                                  <p:stCondLst>
                                    <p:cond delay="0"/>
                                  </p:stCondLst>
                                  <p:childTnLst>
                                    <p:animRot by="21600000">
                                      <p:cBhvr>
                                        <p:cTn id="294" dur="3000" fill="hold"/>
                                        <p:tgtEl>
                                          <p:spTgt spid="95"/>
                                        </p:tgtEl>
                                        <p:attrNameLst>
                                          <p:attrName>r</p:attrName>
                                        </p:attrNameLst>
                                      </p:cBhvr>
                                    </p:animRot>
                                  </p:childTnLst>
                                </p:cTn>
                              </p:par>
                              <p:par>
                                <p:cTn id="295" presetID="8" presetClass="emph" presetSubtype="0" repeatCount="indefinite" fill="hold" grpId="1" nodeType="withEffect">
                                  <p:stCondLst>
                                    <p:cond delay="0"/>
                                  </p:stCondLst>
                                  <p:childTnLst>
                                    <p:animRot by="21600000">
                                      <p:cBhvr>
                                        <p:cTn id="296" dur="2500" fill="hold"/>
                                        <p:tgtEl>
                                          <p:spTgt spid="96"/>
                                        </p:tgtEl>
                                        <p:attrNameLst>
                                          <p:attrName>r</p:attrName>
                                        </p:attrNameLst>
                                      </p:cBhvr>
                                    </p:animRot>
                                  </p:childTnLst>
                                </p:cTn>
                              </p:par>
                              <p:par>
                                <p:cTn id="297" presetID="8" presetClass="emph" presetSubtype="0" repeatCount="indefinite" fill="hold" grpId="1" nodeType="withEffect">
                                  <p:stCondLst>
                                    <p:cond delay="0"/>
                                  </p:stCondLst>
                                  <p:childTnLst>
                                    <p:animRot by="21600000">
                                      <p:cBhvr>
                                        <p:cTn id="298" dur="3500" fill="hold"/>
                                        <p:tgtEl>
                                          <p:spTgt spid="97"/>
                                        </p:tgtEl>
                                        <p:attrNameLst>
                                          <p:attrName>r</p:attrName>
                                        </p:attrNameLst>
                                      </p:cBhvr>
                                    </p:animRot>
                                  </p:childTnLst>
                                </p:cTn>
                              </p:par>
                              <p:par>
                                <p:cTn id="299" presetID="10" presetClass="entr" presetSubtype="0" repeatCount="indefinite" fill="hold" grpId="2" nodeType="withEffect">
                                  <p:stCondLst>
                                    <p:cond delay="0"/>
                                  </p:stCondLst>
                                  <p:childTnLst>
                                    <p:set>
                                      <p:cBhvr>
                                        <p:cTn id="300" dur="1" fill="hold">
                                          <p:stCondLst>
                                            <p:cond delay="0"/>
                                          </p:stCondLst>
                                        </p:cTn>
                                        <p:tgtEl>
                                          <p:spTgt spid="94"/>
                                        </p:tgtEl>
                                        <p:attrNameLst>
                                          <p:attrName>style.visibility</p:attrName>
                                        </p:attrNameLst>
                                      </p:cBhvr>
                                      <p:to>
                                        <p:strVal val="visible"/>
                                      </p:to>
                                    </p:set>
                                    <p:animEffect transition="in" filter="fade">
                                      <p:cBhvr>
                                        <p:cTn id="301" dur="10"/>
                                        <p:tgtEl>
                                          <p:spTgt spid="94"/>
                                        </p:tgtEl>
                                      </p:cBhvr>
                                    </p:animEffect>
                                  </p:childTnLst>
                                </p:cTn>
                              </p:par>
                              <p:par>
                                <p:cTn id="302" presetID="10" presetClass="entr" presetSubtype="0" repeatCount="indefinite" fill="hold" grpId="2" nodeType="withEffect">
                                  <p:stCondLst>
                                    <p:cond delay="0"/>
                                  </p:stCondLst>
                                  <p:childTnLst>
                                    <p:set>
                                      <p:cBhvr>
                                        <p:cTn id="303" dur="1" fill="hold">
                                          <p:stCondLst>
                                            <p:cond delay="0"/>
                                          </p:stCondLst>
                                        </p:cTn>
                                        <p:tgtEl>
                                          <p:spTgt spid="95"/>
                                        </p:tgtEl>
                                        <p:attrNameLst>
                                          <p:attrName>style.visibility</p:attrName>
                                        </p:attrNameLst>
                                      </p:cBhvr>
                                      <p:to>
                                        <p:strVal val="visible"/>
                                      </p:to>
                                    </p:set>
                                    <p:animEffect transition="in" filter="fade">
                                      <p:cBhvr>
                                        <p:cTn id="304" dur="10"/>
                                        <p:tgtEl>
                                          <p:spTgt spid="95"/>
                                        </p:tgtEl>
                                      </p:cBhvr>
                                    </p:animEffect>
                                  </p:childTnLst>
                                </p:cTn>
                              </p:par>
                              <p:par>
                                <p:cTn id="305" presetID="10" presetClass="entr" presetSubtype="0" repeatCount="indefinite" fill="hold" grpId="2" nodeType="withEffect">
                                  <p:stCondLst>
                                    <p:cond delay="0"/>
                                  </p:stCondLst>
                                  <p:childTnLst>
                                    <p:set>
                                      <p:cBhvr>
                                        <p:cTn id="306" dur="1" fill="hold">
                                          <p:stCondLst>
                                            <p:cond delay="0"/>
                                          </p:stCondLst>
                                        </p:cTn>
                                        <p:tgtEl>
                                          <p:spTgt spid="96"/>
                                        </p:tgtEl>
                                        <p:attrNameLst>
                                          <p:attrName>style.visibility</p:attrName>
                                        </p:attrNameLst>
                                      </p:cBhvr>
                                      <p:to>
                                        <p:strVal val="visible"/>
                                      </p:to>
                                    </p:set>
                                    <p:animEffect transition="in" filter="fade">
                                      <p:cBhvr>
                                        <p:cTn id="307" dur="10"/>
                                        <p:tgtEl>
                                          <p:spTgt spid="96"/>
                                        </p:tgtEl>
                                      </p:cBhvr>
                                    </p:animEffect>
                                  </p:childTnLst>
                                </p:cTn>
                              </p:par>
                              <p:par>
                                <p:cTn id="308" presetID="10" presetClass="entr" presetSubtype="0" repeatCount="indefinite" fill="hold" grpId="2" nodeType="withEffect">
                                  <p:stCondLst>
                                    <p:cond delay="0"/>
                                  </p:stCondLst>
                                  <p:childTnLst>
                                    <p:set>
                                      <p:cBhvr>
                                        <p:cTn id="309" dur="1" fill="hold">
                                          <p:stCondLst>
                                            <p:cond delay="0"/>
                                          </p:stCondLst>
                                        </p:cTn>
                                        <p:tgtEl>
                                          <p:spTgt spid="97"/>
                                        </p:tgtEl>
                                        <p:attrNameLst>
                                          <p:attrName>style.visibility</p:attrName>
                                        </p:attrNameLst>
                                      </p:cBhvr>
                                      <p:to>
                                        <p:strVal val="visible"/>
                                      </p:to>
                                    </p:set>
                                    <p:animEffect transition="in" filter="fade">
                                      <p:cBhvr>
                                        <p:cTn id="310" dur="1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bldLvl="0" animBg="1"/>
      <p:bldP spid="57" grpId="1" bldLvl="0" animBg="1"/>
      <p:bldP spid="57" grpId="2" bldLvl="0" animBg="1"/>
      <p:bldP spid="58" grpId="0" bldLvl="0" animBg="1"/>
      <p:bldP spid="58" grpId="1" bldLvl="0" animBg="1"/>
      <p:bldP spid="58" grpId="2" bldLvl="0" animBg="1"/>
      <p:bldP spid="59" grpId="0" bldLvl="0" animBg="1"/>
      <p:bldP spid="59" grpId="1" bldLvl="0" animBg="1"/>
      <p:bldP spid="59" grpId="2" bldLvl="0" animBg="1"/>
      <p:bldP spid="60" grpId="0" bldLvl="0" animBg="1"/>
      <p:bldP spid="60" grpId="1" bldLvl="0" animBg="1"/>
      <p:bldP spid="60" grpId="2" bldLvl="0" animBg="1"/>
      <p:bldP spid="61" grpId="0" bldLvl="0" animBg="1"/>
      <p:bldP spid="61" grpId="1" bldLvl="0" animBg="1"/>
      <p:bldP spid="61" grpId="2" bldLvl="0" animBg="1"/>
      <p:bldP spid="62" grpId="0" bldLvl="0" animBg="1"/>
      <p:bldP spid="62" grpId="1" bldLvl="0" animBg="1"/>
      <p:bldP spid="62" grpId="2" bldLvl="0" animBg="1"/>
      <p:bldP spid="63" grpId="0" bldLvl="0" animBg="1"/>
      <p:bldP spid="63" grpId="1" bldLvl="0" animBg="1"/>
      <p:bldP spid="63" grpId="2" bldLvl="0" animBg="1"/>
      <p:bldP spid="64" grpId="0" bldLvl="0" animBg="1"/>
      <p:bldP spid="64" grpId="1" bldLvl="0" animBg="1"/>
      <p:bldP spid="64" grpId="2" bldLvl="0" animBg="1"/>
      <p:bldP spid="65" grpId="0" bldLvl="0" animBg="1"/>
      <p:bldP spid="65" grpId="1" bldLvl="0" animBg="1"/>
      <p:bldP spid="65" grpId="2" bldLvl="0" animBg="1"/>
      <p:bldP spid="66" grpId="0" bldLvl="0" animBg="1"/>
      <p:bldP spid="66" grpId="1" bldLvl="0" animBg="1"/>
      <p:bldP spid="66" grpId="2" bldLvl="0" animBg="1"/>
      <p:bldP spid="67" grpId="0" bldLvl="0" animBg="1"/>
      <p:bldP spid="67" grpId="1" bldLvl="0" animBg="1"/>
      <p:bldP spid="67" grpId="2" bldLvl="0" animBg="1"/>
      <p:bldP spid="68" grpId="0" bldLvl="0" animBg="1"/>
      <p:bldP spid="68" grpId="1" bldLvl="0" animBg="1"/>
      <p:bldP spid="68" grpId="2" bldLvl="0" animBg="1"/>
      <p:bldP spid="69" grpId="0" bldLvl="0" animBg="1"/>
      <p:bldP spid="69" grpId="1" bldLvl="0" animBg="1"/>
      <p:bldP spid="69" grpId="2" bldLvl="0" animBg="1"/>
      <p:bldP spid="70" grpId="0" bldLvl="0" animBg="1"/>
      <p:bldP spid="70" grpId="1" bldLvl="0" animBg="1"/>
      <p:bldP spid="70" grpId="2" bldLvl="0" animBg="1"/>
      <p:bldP spid="71" grpId="0" bldLvl="0" animBg="1"/>
      <p:bldP spid="71" grpId="1" bldLvl="0" animBg="1"/>
      <p:bldP spid="71" grpId="2" bldLvl="0" animBg="1"/>
      <p:bldP spid="72" grpId="0" bldLvl="0" animBg="1"/>
      <p:bldP spid="72" grpId="1" bldLvl="0" animBg="1"/>
      <p:bldP spid="72" grpId="2" bldLvl="0" animBg="1"/>
      <p:bldP spid="73" grpId="0" bldLvl="0" animBg="1"/>
      <p:bldP spid="73" grpId="1" bldLvl="0" animBg="1"/>
      <p:bldP spid="73" grpId="2" bldLvl="0" animBg="1"/>
      <p:bldP spid="74" grpId="0" bldLvl="0" animBg="1"/>
      <p:bldP spid="74" grpId="1" bldLvl="0" animBg="1"/>
      <p:bldP spid="74" grpId="2" bldLvl="0" animBg="1"/>
      <p:bldP spid="75" grpId="0" bldLvl="0" animBg="1"/>
      <p:bldP spid="75" grpId="1" bldLvl="0" animBg="1"/>
      <p:bldP spid="75" grpId="2" bldLvl="0" animBg="1"/>
      <p:bldP spid="76" grpId="0" bldLvl="0" animBg="1"/>
      <p:bldP spid="76" grpId="1" bldLvl="0" animBg="1"/>
      <p:bldP spid="76" grpId="2" bldLvl="0" animBg="1"/>
      <p:bldP spid="77" grpId="0" bldLvl="0" animBg="1"/>
      <p:bldP spid="77" grpId="1" bldLvl="0" animBg="1"/>
      <p:bldP spid="77" grpId="2" bldLvl="0" animBg="1"/>
      <p:bldP spid="78" grpId="0" bldLvl="0" animBg="1"/>
      <p:bldP spid="78" grpId="1" bldLvl="0" animBg="1"/>
      <p:bldP spid="78" grpId="2" bldLvl="0" animBg="1"/>
      <p:bldP spid="79" grpId="0" bldLvl="0" animBg="1"/>
      <p:bldP spid="79" grpId="1" bldLvl="0" animBg="1"/>
      <p:bldP spid="79" grpId="2" bldLvl="0" animBg="1"/>
      <p:bldP spid="80" grpId="0" bldLvl="0" animBg="1"/>
      <p:bldP spid="80" grpId="1" bldLvl="0" animBg="1"/>
      <p:bldP spid="80" grpId="2" bldLvl="0" animBg="1"/>
      <p:bldP spid="81" grpId="0" bldLvl="0" animBg="1"/>
      <p:bldP spid="81" grpId="1" bldLvl="0" animBg="1"/>
      <p:bldP spid="81" grpId="2" bldLvl="0" animBg="1"/>
      <p:bldP spid="82" grpId="0" bldLvl="0" animBg="1"/>
      <p:bldP spid="82" grpId="1" bldLvl="0" animBg="1"/>
      <p:bldP spid="82" grpId="2" bldLvl="0" animBg="1"/>
      <p:bldP spid="83" grpId="0" bldLvl="0" animBg="1"/>
      <p:bldP spid="83" grpId="1" bldLvl="0" animBg="1"/>
      <p:bldP spid="83" grpId="2" bldLvl="0" animBg="1"/>
      <p:bldP spid="84" grpId="0" bldLvl="0" animBg="1"/>
      <p:bldP spid="84" grpId="1" bldLvl="0" animBg="1"/>
      <p:bldP spid="84" grpId="2" bldLvl="0" animBg="1"/>
      <p:bldP spid="85" grpId="0" bldLvl="0" animBg="1"/>
      <p:bldP spid="85" grpId="1" bldLvl="0" animBg="1"/>
      <p:bldP spid="85" grpId="2" bldLvl="0" animBg="1"/>
      <p:bldP spid="86" grpId="0" bldLvl="0" animBg="1"/>
      <p:bldP spid="86" grpId="1" bldLvl="0" animBg="1"/>
      <p:bldP spid="86" grpId="2" bldLvl="0" animBg="1"/>
      <p:bldP spid="87" grpId="0" bldLvl="0" animBg="1"/>
      <p:bldP spid="87" grpId="1" bldLvl="0" animBg="1"/>
      <p:bldP spid="87" grpId="2" bldLvl="0" animBg="1"/>
      <p:bldP spid="88" grpId="0" bldLvl="0" animBg="1"/>
      <p:bldP spid="88" grpId="1" bldLvl="0" animBg="1"/>
      <p:bldP spid="88" grpId="2" bldLvl="0" animBg="1"/>
      <p:bldP spid="89" grpId="0" bldLvl="0" animBg="1"/>
      <p:bldP spid="89" grpId="1" bldLvl="0" animBg="1"/>
      <p:bldP spid="89" grpId="2" bldLvl="0" animBg="1"/>
      <p:bldP spid="90" grpId="0" bldLvl="0" animBg="1"/>
      <p:bldP spid="90" grpId="1" bldLvl="0" animBg="1"/>
      <p:bldP spid="90" grpId="2" bldLvl="0" animBg="1"/>
      <p:bldP spid="91" grpId="0" bldLvl="0" animBg="1"/>
      <p:bldP spid="91" grpId="1" bldLvl="0" animBg="1"/>
      <p:bldP spid="91" grpId="2" bldLvl="0" animBg="1"/>
      <p:bldP spid="92" grpId="0" bldLvl="0" animBg="1"/>
      <p:bldP spid="92" grpId="1" bldLvl="0" animBg="1"/>
      <p:bldP spid="92" grpId="2" bldLvl="0" animBg="1"/>
      <p:bldP spid="93" grpId="0" bldLvl="0" animBg="1"/>
      <p:bldP spid="93" grpId="1" bldLvl="0" animBg="1"/>
      <p:bldP spid="93" grpId="2" bldLvl="0" animBg="1"/>
      <p:bldP spid="94" grpId="0" bldLvl="0" animBg="1"/>
      <p:bldP spid="94" grpId="1" bldLvl="0" animBg="1"/>
      <p:bldP spid="94" grpId="2" bldLvl="0" animBg="1"/>
      <p:bldP spid="95" grpId="0" bldLvl="0" animBg="1"/>
      <p:bldP spid="95" grpId="1" bldLvl="0" animBg="1"/>
      <p:bldP spid="95" grpId="2" bldLvl="0" animBg="1"/>
      <p:bldP spid="96" grpId="0" bldLvl="0" animBg="1"/>
      <p:bldP spid="96" grpId="1" bldLvl="0" animBg="1"/>
      <p:bldP spid="96" grpId="2" bldLvl="0" animBg="1"/>
      <p:bldP spid="97" grpId="0" bldLvl="0" animBg="1"/>
      <p:bldP spid="97" grpId="1" bldLvl="0" animBg="1"/>
      <p:bldP spid="97" grpId="2"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3950970" y="226193"/>
            <a:ext cx="1408748" cy="351473"/>
          </a:xfrm>
          <a:prstGeom prst="rect">
            <a:avLst/>
          </a:prstGeom>
        </p:spPr>
        <p:txBody>
          <a:bodyPr vert="horz" lIns="68568" tIns="34284" rIns="68568" bIns="3428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rgbClr val="C00000"/>
                </a:solidFill>
                <a:latin typeface="微软雅黑" panose="020B0503020204020204" charset="-122"/>
                <a:ea typeface="微软雅黑" panose="020B0503020204020204" charset="-122"/>
              </a:rPr>
              <a:t>工作成绩展示</a:t>
            </a:r>
          </a:p>
        </p:txBody>
      </p:sp>
      <p:cxnSp>
        <p:nvCxnSpPr>
          <p:cNvPr id="122" name="直接连接符 121"/>
          <p:cNvCxnSpPr/>
          <p:nvPr/>
        </p:nvCxnSpPr>
        <p:spPr>
          <a:xfrm>
            <a:off x="-71314" y="412310"/>
            <a:ext cx="3816488" cy="0"/>
          </a:xfrm>
          <a:prstGeom prst="line">
            <a:avLst/>
          </a:prstGeom>
          <a:ln>
            <a:solidFill>
              <a:srgbClr val="C00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5328412" y="412310"/>
            <a:ext cx="3833805" cy="0"/>
          </a:xfrm>
          <a:prstGeom prst="line">
            <a:avLst/>
          </a:prstGeom>
          <a:ln>
            <a:solidFill>
              <a:srgbClr val="C00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3492505" y="1219491"/>
            <a:ext cx="2162668" cy="2162668"/>
            <a:chOff x="3724323" y="1908536"/>
            <a:chExt cx="1329153" cy="1329153"/>
          </a:xfrm>
        </p:grpSpPr>
        <p:sp>
          <p:nvSpPr>
            <p:cNvPr id="20" name="椭圆 19"/>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1" name="椭圆 20"/>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solidFill>
              </a:endParaRPr>
            </a:p>
          </p:txBody>
        </p:sp>
      </p:grpSp>
      <p:grpSp>
        <p:nvGrpSpPr>
          <p:cNvPr id="22" name="组合 21"/>
          <p:cNvGrpSpPr/>
          <p:nvPr/>
        </p:nvGrpSpPr>
        <p:grpSpPr>
          <a:xfrm>
            <a:off x="5107868" y="1281884"/>
            <a:ext cx="696347" cy="696347"/>
            <a:chOff x="6811594" y="1708299"/>
            <a:chExt cx="928613" cy="928613"/>
          </a:xfrm>
        </p:grpSpPr>
        <p:sp>
          <p:nvSpPr>
            <p:cNvPr id="23" name="椭圆 22"/>
            <p:cNvSpPr/>
            <p:nvPr/>
          </p:nvSpPr>
          <p:spPr>
            <a:xfrm>
              <a:off x="6932736" y="1829441"/>
              <a:ext cx="686329" cy="686329"/>
            </a:xfrm>
            <a:prstGeom prst="ellipse">
              <a:avLst/>
            </a:prstGeom>
            <a:gradFill flip="none" rotWithShape="1">
              <a:gsLst>
                <a:gs pos="0">
                  <a:schemeClr val="bg1"/>
                </a:gs>
                <a:gs pos="39000">
                  <a:schemeClr val="bg1">
                    <a:lumMod val="90000"/>
                  </a:schemeClr>
                </a:gs>
                <a:gs pos="71000">
                  <a:schemeClr val="bg1">
                    <a:lumMod val="80000"/>
                  </a:schemeClr>
                </a:gs>
                <a:gs pos="100000">
                  <a:schemeClr val="bg1">
                    <a:lumMod val="70000"/>
                  </a:schemeClr>
                </a:gs>
              </a:gsLst>
              <a:path path="circle">
                <a:fillToRect r="100000" b="100000"/>
              </a:path>
              <a:tileRect l="-100000" t="-100000"/>
            </a:gradFill>
            <a:ln>
              <a:noFill/>
            </a:ln>
            <a:effectLst>
              <a:glow rad="19050">
                <a:schemeClr val="bg1">
                  <a:lumMod val="95000"/>
                  <a:alpha val="40000"/>
                </a:schemeClr>
              </a:glow>
              <a:outerShdw blurRad="1905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altLang="zh-CN" sz="1000" b="1" dirty="0">
                  <a:ln w="1270">
                    <a:noFill/>
                  </a:ln>
                  <a:solidFill>
                    <a:schemeClr val="tx1"/>
                  </a:solidFill>
                  <a:latin typeface="微软雅黑" panose="020B0503020204020204" charset="-122"/>
                  <a:ea typeface="微软雅黑" panose="020B0503020204020204" charset="-122"/>
                </a:rPr>
                <a:t>02</a:t>
              </a:r>
            </a:p>
          </p:txBody>
        </p:sp>
        <p:sp>
          <p:nvSpPr>
            <p:cNvPr id="24" name="椭圆 23"/>
            <p:cNvSpPr/>
            <p:nvPr/>
          </p:nvSpPr>
          <p:spPr>
            <a:xfrm>
              <a:off x="6811594" y="1708299"/>
              <a:ext cx="928613" cy="928613"/>
            </a:xfrm>
            <a:prstGeom prst="ellipse">
              <a:avLst/>
            </a:prstGeom>
            <a:gradFill flip="none" rotWithShape="1">
              <a:gsLst>
                <a:gs pos="0">
                  <a:schemeClr val="bg1">
                    <a:alpha val="50000"/>
                  </a:schemeClr>
                </a:gs>
                <a:gs pos="39000">
                  <a:schemeClr val="bg1">
                    <a:alpha val="30000"/>
                  </a:schemeClr>
                </a:gs>
                <a:gs pos="68000">
                  <a:schemeClr val="bg1">
                    <a:alpha val="20000"/>
                  </a:schemeClr>
                </a:gs>
                <a:gs pos="100000">
                  <a:schemeClr val="bg1">
                    <a:alpha val="5000"/>
                  </a:schemeClr>
                </a:gs>
              </a:gsLst>
              <a:path path="circle">
                <a:fillToRect t="100000" r="100000"/>
              </a:path>
              <a:tileRect l="-100000" b="-100000"/>
            </a:gradFill>
            <a:ln>
              <a:gradFill flip="none" rotWithShape="1">
                <a:gsLst>
                  <a:gs pos="100000">
                    <a:schemeClr val="accent1">
                      <a:lumMod val="5000"/>
                      <a:lumOff val="95000"/>
                      <a:alpha val="71000"/>
                    </a:schemeClr>
                  </a:gs>
                  <a:gs pos="0">
                    <a:schemeClr val="bg1">
                      <a:alpha val="34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chemeClr val="tx1"/>
                </a:solidFill>
                <a:latin typeface="微软雅黑" panose="020B0503020204020204" charset="-122"/>
                <a:ea typeface="微软雅黑" panose="020B0503020204020204" charset="-122"/>
              </a:endParaRPr>
            </a:p>
          </p:txBody>
        </p:sp>
      </p:grpSp>
      <p:grpSp>
        <p:nvGrpSpPr>
          <p:cNvPr id="25" name="组合 24"/>
          <p:cNvGrpSpPr/>
          <p:nvPr/>
        </p:nvGrpSpPr>
        <p:grpSpPr>
          <a:xfrm>
            <a:off x="3321711" y="1281884"/>
            <a:ext cx="696347" cy="696347"/>
            <a:chOff x="4429665" y="1708299"/>
            <a:chExt cx="928613" cy="928613"/>
          </a:xfrm>
        </p:grpSpPr>
        <p:sp>
          <p:nvSpPr>
            <p:cNvPr id="26" name="椭圆 25"/>
            <p:cNvSpPr/>
            <p:nvPr/>
          </p:nvSpPr>
          <p:spPr>
            <a:xfrm>
              <a:off x="4550807" y="1829441"/>
              <a:ext cx="686329" cy="686329"/>
            </a:xfrm>
            <a:prstGeom prst="ellipse">
              <a:avLst/>
            </a:prstGeom>
            <a:gradFill flip="none" rotWithShape="1">
              <a:gsLst>
                <a:gs pos="0">
                  <a:schemeClr val="bg1"/>
                </a:gs>
                <a:gs pos="39000">
                  <a:schemeClr val="bg1">
                    <a:lumMod val="90000"/>
                  </a:schemeClr>
                </a:gs>
                <a:gs pos="71000">
                  <a:schemeClr val="bg1">
                    <a:lumMod val="80000"/>
                  </a:schemeClr>
                </a:gs>
                <a:gs pos="100000">
                  <a:schemeClr val="bg1">
                    <a:lumMod val="70000"/>
                  </a:schemeClr>
                </a:gs>
              </a:gsLst>
              <a:path path="circle">
                <a:fillToRect r="100000" b="100000"/>
              </a:path>
              <a:tileRect l="-100000" t="-100000"/>
            </a:gradFill>
            <a:ln>
              <a:noFill/>
            </a:ln>
            <a:effectLst>
              <a:glow rad="19050">
                <a:schemeClr val="bg1">
                  <a:lumMod val="95000"/>
                  <a:alpha val="40000"/>
                </a:schemeClr>
              </a:glow>
              <a:outerShdw blurRad="1905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altLang="zh-CN" sz="1000" b="1" dirty="0">
                  <a:ln w="1270">
                    <a:noFill/>
                  </a:ln>
                  <a:solidFill>
                    <a:schemeClr val="tx1"/>
                  </a:solidFill>
                  <a:latin typeface="微软雅黑" panose="020B0503020204020204" charset="-122"/>
                  <a:ea typeface="微软雅黑" panose="020B0503020204020204" charset="-122"/>
                </a:rPr>
                <a:t>01</a:t>
              </a:r>
            </a:p>
          </p:txBody>
        </p:sp>
        <p:sp>
          <p:nvSpPr>
            <p:cNvPr id="27" name="椭圆 26"/>
            <p:cNvSpPr/>
            <p:nvPr/>
          </p:nvSpPr>
          <p:spPr>
            <a:xfrm>
              <a:off x="4429665" y="1708299"/>
              <a:ext cx="928613" cy="928613"/>
            </a:xfrm>
            <a:prstGeom prst="ellipse">
              <a:avLst/>
            </a:prstGeom>
            <a:gradFill flip="none" rotWithShape="1">
              <a:gsLst>
                <a:gs pos="0">
                  <a:schemeClr val="bg1">
                    <a:alpha val="50000"/>
                  </a:schemeClr>
                </a:gs>
                <a:gs pos="39000">
                  <a:schemeClr val="bg1">
                    <a:alpha val="30000"/>
                  </a:schemeClr>
                </a:gs>
                <a:gs pos="68000">
                  <a:schemeClr val="bg1">
                    <a:alpha val="20000"/>
                  </a:schemeClr>
                </a:gs>
                <a:gs pos="100000">
                  <a:schemeClr val="bg1">
                    <a:alpha val="5000"/>
                  </a:schemeClr>
                </a:gs>
              </a:gsLst>
              <a:path path="circle">
                <a:fillToRect t="100000" r="100000"/>
              </a:path>
              <a:tileRect l="-100000" b="-100000"/>
            </a:gradFill>
            <a:ln>
              <a:gradFill flip="none" rotWithShape="1">
                <a:gsLst>
                  <a:gs pos="100000">
                    <a:schemeClr val="accent1">
                      <a:lumMod val="5000"/>
                      <a:lumOff val="95000"/>
                      <a:alpha val="71000"/>
                    </a:schemeClr>
                  </a:gs>
                  <a:gs pos="0">
                    <a:schemeClr val="bg1">
                      <a:alpha val="34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chemeClr val="tx1"/>
                </a:solidFill>
                <a:latin typeface="微软雅黑" panose="020B0503020204020204" charset="-122"/>
                <a:ea typeface="微软雅黑" panose="020B0503020204020204" charset="-122"/>
              </a:endParaRPr>
            </a:p>
          </p:txBody>
        </p:sp>
      </p:grpSp>
      <p:grpSp>
        <p:nvGrpSpPr>
          <p:cNvPr id="28" name="组合 27"/>
          <p:cNvGrpSpPr/>
          <p:nvPr/>
        </p:nvGrpSpPr>
        <p:grpSpPr>
          <a:xfrm>
            <a:off x="5107868" y="2609937"/>
            <a:ext cx="696347" cy="696347"/>
            <a:chOff x="6811594" y="3479324"/>
            <a:chExt cx="928613" cy="928613"/>
          </a:xfrm>
        </p:grpSpPr>
        <p:sp>
          <p:nvSpPr>
            <p:cNvPr id="29" name="椭圆 28"/>
            <p:cNvSpPr/>
            <p:nvPr/>
          </p:nvSpPr>
          <p:spPr>
            <a:xfrm>
              <a:off x="6932736" y="3600466"/>
              <a:ext cx="686329" cy="686329"/>
            </a:xfrm>
            <a:prstGeom prst="ellipse">
              <a:avLst/>
            </a:prstGeom>
            <a:gradFill flip="none" rotWithShape="1">
              <a:gsLst>
                <a:gs pos="0">
                  <a:schemeClr val="bg1"/>
                </a:gs>
                <a:gs pos="39000">
                  <a:schemeClr val="bg1">
                    <a:lumMod val="90000"/>
                  </a:schemeClr>
                </a:gs>
                <a:gs pos="71000">
                  <a:schemeClr val="bg1">
                    <a:lumMod val="80000"/>
                  </a:schemeClr>
                </a:gs>
                <a:gs pos="100000">
                  <a:schemeClr val="bg1">
                    <a:lumMod val="70000"/>
                  </a:schemeClr>
                </a:gs>
              </a:gsLst>
              <a:path path="circle">
                <a:fillToRect r="100000" b="100000"/>
              </a:path>
              <a:tileRect l="-100000" t="-100000"/>
            </a:gradFill>
            <a:ln>
              <a:noFill/>
            </a:ln>
            <a:effectLst>
              <a:glow rad="19050">
                <a:schemeClr val="bg1">
                  <a:lumMod val="95000"/>
                  <a:alpha val="40000"/>
                </a:schemeClr>
              </a:glow>
              <a:outerShdw blurRad="1905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altLang="zh-CN" sz="1000" b="1" dirty="0">
                  <a:ln w="1270">
                    <a:noFill/>
                  </a:ln>
                  <a:solidFill>
                    <a:schemeClr val="tx1"/>
                  </a:solidFill>
                  <a:latin typeface="微软雅黑" panose="020B0503020204020204" charset="-122"/>
                  <a:ea typeface="微软雅黑" panose="020B0503020204020204" charset="-122"/>
                </a:rPr>
                <a:t>04</a:t>
              </a:r>
            </a:p>
          </p:txBody>
        </p:sp>
        <p:sp>
          <p:nvSpPr>
            <p:cNvPr id="30" name="椭圆 29"/>
            <p:cNvSpPr/>
            <p:nvPr/>
          </p:nvSpPr>
          <p:spPr>
            <a:xfrm>
              <a:off x="6811594" y="3479324"/>
              <a:ext cx="928613" cy="928613"/>
            </a:xfrm>
            <a:prstGeom prst="ellipse">
              <a:avLst/>
            </a:prstGeom>
            <a:gradFill flip="none" rotWithShape="1">
              <a:gsLst>
                <a:gs pos="0">
                  <a:schemeClr val="bg1">
                    <a:alpha val="50000"/>
                  </a:schemeClr>
                </a:gs>
                <a:gs pos="39000">
                  <a:schemeClr val="bg1">
                    <a:alpha val="30000"/>
                  </a:schemeClr>
                </a:gs>
                <a:gs pos="68000">
                  <a:schemeClr val="bg1">
                    <a:alpha val="20000"/>
                  </a:schemeClr>
                </a:gs>
                <a:gs pos="100000">
                  <a:schemeClr val="bg1">
                    <a:alpha val="5000"/>
                  </a:schemeClr>
                </a:gs>
              </a:gsLst>
              <a:path path="circle">
                <a:fillToRect t="100000" r="100000"/>
              </a:path>
              <a:tileRect l="-100000" b="-100000"/>
            </a:gradFill>
            <a:ln>
              <a:gradFill flip="none" rotWithShape="1">
                <a:gsLst>
                  <a:gs pos="100000">
                    <a:schemeClr val="accent1">
                      <a:lumMod val="5000"/>
                      <a:lumOff val="95000"/>
                      <a:alpha val="71000"/>
                    </a:schemeClr>
                  </a:gs>
                  <a:gs pos="0">
                    <a:schemeClr val="bg1">
                      <a:alpha val="34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chemeClr val="tx1"/>
                </a:solidFill>
                <a:latin typeface="微软雅黑" panose="020B0503020204020204" charset="-122"/>
                <a:ea typeface="微软雅黑" panose="020B0503020204020204" charset="-122"/>
              </a:endParaRPr>
            </a:p>
          </p:txBody>
        </p:sp>
      </p:grpSp>
      <p:grpSp>
        <p:nvGrpSpPr>
          <p:cNvPr id="31" name="组合 30"/>
          <p:cNvGrpSpPr/>
          <p:nvPr/>
        </p:nvGrpSpPr>
        <p:grpSpPr>
          <a:xfrm>
            <a:off x="3321711" y="2609937"/>
            <a:ext cx="696347" cy="696347"/>
            <a:chOff x="4429665" y="3479324"/>
            <a:chExt cx="928613" cy="928613"/>
          </a:xfrm>
        </p:grpSpPr>
        <p:sp>
          <p:nvSpPr>
            <p:cNvPr id="32" name="椭圆 31"/>
            <p:cNvSpPr/>
            <p:nvPr/>
          </p:nvSpPr>
          <p:spPr>
            <a:xfrm>
              <a:off x="4550807" y="3600466"/>
              <a:ext cx="686329" cy="686329"/>
            </a:xfrm>
            <a:prstGeom prst="ellipse">
              <a:avLst/>
            </a:prstGeom>
            <a:gradFill flip="none" rotWithShape="1">
              <a:gsLst>
                <a:gs pos="0">
                  <a:schemeClr val="bg1"/>
                </a:gs>
                <a:gs pos="39000">
                  <a:schemeClr val="bg1">
                    <a:lumMod val="90000"/>
                  </a:schemeClr>
                </a:gs>
                <a:gs pos="71000">
                  <a:schemeClr val="bg1">
                    <a:lumMod val="80000"/>
                  </a:schemeClr>
                </a:gs>
                <a:gs pos="100000">
                  <a:schemeClr val="bg1">
                    <a:lumMod val="70000"/>
                  </a:schemeClr>
                </a:gs>
              </a:gsLst>
              <a:path path="circle">
                <a:fillToRect r="100000" b="100000"/>
              </a:path>
              <a:tileRect l="-100000" t="-100000"/>
            </a:gradFill>
            <a:ln>
              <a:noFill/>
            </a:ln>
            <a:effectLst>
              <a:glow rad="19050">
                <a:schemeClr val="bg1">
                  <a:lumMod val="95000"/>
                  <a:alpha val="40000"/>
                </a:schemeClr>
              </a:glow>
              <a:outerShdw blurRad="1905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altLang="zh-CN" sz="1000" b="1" dirty="0">
                  <a:ln w="1270">
                    <a:noFill/>
                  </a:ln>
                  <a:solidFill>
                    <a:schemeClr val="tx1"/>
                  </a:solidFill>
                  <a:latin typeface="微软雅黑" panose="020B0503020204020204" charset="-122"/>
                  <a:ea typeface="微软雅黑" panose="020B0503020204020204" charset="-122"/>
                </a:rPr>
                <a:t>03</a:t>
              </a:r>
            </a:p>
          </p:txBody>
        </p:sp>
        <p:sp>
          <p:nvSpPr>
            <p:cNvPr id="33" name="椭圆 32"/>
            <p:cNvSpPr/>
            <p:nvPr/>
          </p:nvSpPr>
          <p:spPr>
            <a:xfrm>
              <a:off x="4429665" y="3479324"/>
              <a:ext cx="928613" cy="928613"/>
            </a:xfrm>
            <a:prstGeom prst="ellipse">
              <a:avLst/>
            </a:prstGeom>
            <a:gradFill flip="none" rotWithShape="1">
              <a:gsLst>
                <a:gs pos="0">
                  <a:schemeClr val="bg1">
                    <a:alpha val="50000"/>
                  </a:schemeClr>
                </a:gs>
                <a:gs pos="39000">
                  <a:schemeClr val="bg1">
                    <a:alpha val="30000"/>
                  </a:schemeClr>
                </a:gs>
                <a:gs pos="68000">
                  <a:schemeClr val="bg1">
                    <a:alpha val="20000"/>
                  </a:schemeClr>
                </a:gs>
                <a:gs pos="100000">
                  <a:schemeClr val="bg1">
                    <a:alpha val="5000"/>
                  </a:schemeClr>
                </a:gs>
              </a:gsLst>
              <a:path path="circle">
                <a:fillToRect t="100000" r="100000"/>
              </a:path>
              <a:tileRect l="-100000" b="-100000"/>
            </a:gradFill>
            <a:ln>
              <a:gradFill flip="none" rotWithShape="1">
                <a:gsLst>
                  <a:gs pos="100000">
                    <a:schemeClr val="accent1">
                      <a:lumMod val="5000"/>
                      <a:lumOff val="95000"/>
                      <a:alpha val="71000"/>
                    </a:schemeClr>
                  </a:gs>
                  <a:gs pos="0">
                    <a:schemeClr val="bg1">
                      <a:alpha val="34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chemeClr val="tx1"/>
                </a:solidFill>
                <a:latin typeface="微软雅黑" panose="020B0503020204020204" charset="-122"/>
                <a:ea typeface="微软雅黑" panose="020B0503020204020204" charset="-122"/>
              </a:endParaRPr>
            </a:p>
          </p:txBody>
        </p:sp>
      </p:grpSp>
      <p:sp>
        <p:nvSpPr>
          <p:cNvPr id="34" name="矩形 33"/>
          <p:cNvSpPr/>
          <p:nvPr/>
        </p:nvSpPr>
        <p:spPr>
          <a:xfrm>
            <a:off x="5922896" y="1168271"/>
            <a:ext cx="917438" cy="274955"/>
          </a:xfrm>
          <a:prstGeom prst="rect">
            <a:avLst/>
          </a:prstGeom>
        </p:spPr>
        <p:txBody>
          <a:bodyPr wrap="square" lIns="68562" tIns="34281" rIns="68562" bIns="34281">
            <a:spAutoFit/>
          </a:bodyPr>
          <a:lstStyle/>
          <a:p>
            <a:pPr>
              <a:spcBef>
                <a:spcPct val="0"/>
              </a:spcBef>
              <a:buFont typeface="Arial" panose="020B0604020202020204" pitchFamily="34" charset="0"/>
              <a:buNone/>
            </a:pPr>
            <a:r>
              <a:rPr lang="zh-CN" altLang="en-US" sz="1350" b="1" dirty="0">
                <a:solidFill>
                  <a:schemeClr val="tx1"/>
                </a:solidFill>
                <a:latin typeface="微软雅黑" panose="020B0503020204020204" charset="-122"/>
                <a:ea typeface="微软雅黑" panose="020B0503020204020204" charset="-122"/>
                <a:cs typeface="Arial" panose="020B0604020202020204" pitchFamily="34" charset="0"/>
              </a:rPr>
              <a:t>添加标题</a:t>
            </a:r>
          </a:p>
        </p:txBody>
      </p:sp>
      <p:sp>
        <p:nvSpPr>
          <p:cNvPr id="35" name="矩形 34"/>
          <p:cNvSpPr>
            <a:spLocks noChangeArrowheads="1"/>
          </p:cNvSpPr>
          <p:nvPr/>
        </p:nvSpPr>
        <p:spPr bwMode="auto">
          <a:xfrm>
            <a:off x="5922381" y="1394165"/>
            <a:ext cx="232188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050" dirty="0">
                <a:solidFill>
                  <a:schemeClr val="tx1"/>
                </a:solidFill>
                <a:sym typeface="微软雅黑" panose="020B0503020204020204" charset="-122"/>
              </a:rPr>
              <a:t>在此录入上述图表的描述说明，在此录入上述图表的描述说明。</a:t>
            </a:r>
          </a:p>
        </p:txBody>
      </p:sp>
      <p:sp>
        <p:nvSpPr>
          <p:cNvPr id="36" name="矩形 35"/>
          <p:cNvSpPr/>
          <p:nvPr/>
        </p:nvSpPr>
        <p:spPr>
          <a:xfrm>
            <a:off x="5922896" y="2734192"/>
            <a:ext cx="917438" cy="274955"/>
          </a:xfrm>
          <a:prstGeom prst="rect">
            <a:avLst/>
          </a:prstGeom>
        </p:spPr>
        <p:txBody>
          <a:bodyPr wrap="square" lIns="68562" tIns="34281" rIns="68562" bIns="34281">
            <a:spAutoFit/>
          </a:bodyPr>
          <a:lstStyle/>
          <a:p>
            <a:pPr>
              <a:spcBef>
                <a:spcPct val="0"/>
              </a:spcBef>
              <a:buFont typeface="Arial" panose="020B0604020202020204" pitchFamily="34" charset="0"/>
              <a:buNone/>
            </a:pPr>
            <a:r>
              <a:rPr lang="zh-CN" altLang="en-US" sz="1350" b="1" dirty="0">
                <a:solidFill>
                  <a:schemeClr val="tx1"/>
                </a:solidFill>
                <a:latin typeface="微软雅黑" panose="020B0503020204020204" charset="-122"/>
                <a:ea typeface="微软雅黑" panose="020B0503020204020204" charset="-122"/>
                <a:cs typeface="Arial" panose="020B0604020202020204" pitchFamily="34" charset="0"/>
              </a:rPr>
              <a:t>添加标题</a:t>
            </a:r>
          </a:p>
        </p:txBody>
      </p:sp>
      <p:sp>
        <p:nvSpPr>
          <p:cNvPr id="37" name="矩形 36"/>
          <p:cNvSpPr>
            <a:spLocks noChangeArrowheads="1"/>
          </p:cNvSpPr>
          <p:nvPr/>
        </p:nvSpPr>
        <p:spPr bwMode="auto">
          <a:xfrm>
            <a:off x="5922381" y="2960086"/>
            <a:ext cx="232188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050" dirty="0">
                <a:solidFill>
                  <a:schemeClr val="tx1"/>
                </a:solidFill>
                <a:sym typeface="微软雅黑" panose="020B0503020204020204" charset="-122"/>
              </a:rPr>
              <a:t>在此录入上述图表的描述说明，在此录入上述图表的描述说明。</a:t>
            </a:r>
          </a:p>
        </p:txBody>
      </p:sp>
      <p:sp>
        <p:nvSpPr>
          <p:cNvPr id="38" name="矩形 37"/>
          <p:cNvSpPr/>
          <p:nvPr/>
        </p:nvSpPr>
        <p:spPr>
          <a:xfrm>
            <a:off x="2305080" y="1168271"/>
            <a:ext cx="917438" cy="274955"/>
          </a:xfrm>
          <a:prstGeom prst="rect">
            <a:avLst/>
          </a:prstGeom>
        </p:spPr>
        <p:txBody>
          <a:bodyPr wrap="square" lIns="68562" tIns="34281" rIns="68562" bIns="34281">
            <a:spAutoFit/>
          </a:bodyPr>
          <a:lstStyle/>
          <a:p>
            <a:pPr algn="r">
              <a:spcBef>
                <a:spcPct val="0"/>
              </a:spcBef>
              <a:buFont typeface="Arial" panose="020B0604020202020204" pitchFamily="34" charset="0"/>
              <a:buNone/>
            </a:pPr>
            <a:r>
              <a:rPr lang="zh-CN" altLang="en-US" sz="1350" b="1" dirty="0">
                <a:solidFill>
                  <a:schemeClr val="tx1"/>
                </a:solidFill>
                <a:latin typeface="微软雅黑" panose="020B0503020204020204" charset="-122"/>
                <a:ea typeface="微软雅黑" panose="020B0503020204020204" charset="-122"/>
                <a:cs typeface="Arial" panose="020B0604020202020204" pitchFamily="34" charset="0"/>
              </a:rPr>
              <a:t>添加标题</a:t>
            </a:r>
          </a:p>
        </p:txBody>
      </p:sp>
      <p:sp>
        <p:nvSpPr>
          <p:cNvPr id="39" name="矩形 38"/>
          <p:cNvSpPr>
            <a:spLocks noChangeArrowheads="1"/>
          </p:cNvSpPr>
          <p:nvPr/>
        </p:nvSpPr>
        <p:spPr bwMode="auto">
          <a:xfrm>
            <a:off x="900637" y="1394165"/>
            <a:ext cx="232188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r">
              <a:lnSpc>
                <a:spcPct val="120000"/>
              </a:lnSpc>
              <a:spcBef>
                <a:spcPct val="0"/>
              </a:spcBef>
              <a:buNone/>
            </a:pPr>
            <a:r>
              <a:rPr lang="zh-CN" altLang="en-US" sz="1050" dirty="0">
                <a:solidFill>
                  <a:schemeClr val="tx1"/>
                </a:solidFill>
                <a:sym typeface="微软雅黑" panose="020B0503020204020204" charset="-122"/>
              </a:rPr>
              <a:t>在此录入上述图表的描述说明，在此录入上述图表的描述说明</a:t>
            </a:r>
          </a:p>
        </p:txBody>
      </p:sp>
      <p:sp>
        <p:nvSpPr>
          <p:cNvPr id="40" name="矩形 39"/>
          <p:cNvSpPr/>
          <p:nvPr/>
        </p:nvSpPr>
        <p:spPr>
          <a:xfrm>
            <a:off x="2305080" y="2734192"/>
            <a:ext cx="917438" cy="274955"/>
          </a:xfrm>
          <a:prstGeom prst="rect">
            <a:avLst/>
          </a:prstGeom>
        </p:spPr>
        <p:txBody>
          <a:bodyPr wrap="square" lIns="68562" tIns="34281" rIns="68562" bIns="34281">
            <a:spAutoFit/>
          </a:bodyPr>
          <a:lstStyle/>
          <a:p>
            <a:pPr algn="r">
              <a:spcBef>
                <a:spcPct val="0"/>
              </a:spcBef>
              <a:buFont typeface="Arial" panose="020B0604020202020204" pitchFamily="34" charset="0"/>
              <a:buNone/>
            </a:pPr>
            <a:r>
              <a:rPr lang="zh-CN" altLang="en-US" sz="1350" b="1" dirty="0">
                <a:solidFill>
                  <a:schemeClr val="tx1"/>
                </a:solidFill>
                <a:latin typeface="微软雅黑" panose="020B0503020204020204" charset="-122"/>
                <a:ea typeface="微软雅黑" panose="020B0503020204020204" charset="-122"/>
                <a:cs typeface="Arial" panose="020B0604020202020204" pitchFamily="34" charset="0"/>
              </a:rPr>
              <a:t>添加标题</a:t>
            </a:r>
          </a:p>
        </p:txBody>
      </p:sp>
      <p:sp>
        <p:nvSpPr>
          <p:cNvPr id="41" name="矩形 40"/>
          <p:cNvSpPr>
            <a:spLocks noChangeArrowheads="1"/>
          </p:cNvSpPr>
          <p:nvPr/>
        </p:nvSpPr>
        <p:spPr bwMode="auto">
          <a:xfrm>
            <a:off x="900637" y="2960086"/>
            <a:ext cx="232188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r">
              <a:lnSpc>
                <a:spcPct val="120000"/>
              </a:lnSpc>
              <a:spcBef>
                <a:spcPct val="0"/>
              </a:spcBef>
              <a:buNone/>
            </a:pPr>
            <a:r>
              <a:rPr lang="zh-CN" altLang="en-US" sz="1050" dirty="0">
                <a:solidFill>
                  <a:schemeClr val="tx1"/>
                </a:solidFill>
                <a:sym typeface="微软雅黑" panose="020B0503020204020204" charset="-122"/>
              </a:rPr>
              <a:t>在此录入上述图表的描述说明，在此录入上述图表的描述说明</a:t>
            </a:r>
          </a:p>
        </p:txBody>
      </p:sp>
      <p:sp>
        <p:nvSpPr>
          <p:cNvPr id="42" name="TextBox 41"/>
          <p:cNvSpPr txBox="1"/>
          <p:nvPr/>
        </p:nvSpPr>
        <p:spPr>
          <a:xfrm>
            <a:off x="1080410" y="4026816"/>
            <a:ext cx="7109856" cy="510540"/>
          </a:xfrm>
          <a:prstGeom prst="rect">
            <a:avLst/>
          </a:prstGeom>
          <a:noFill/>
        </p:spPr>
        <p:txBody>
          <a:bodyPr wrap="square" rtlCol="0">
            <a:spAutoFit/>
          </a:bodyPr>
          <a:lstStyle/>
          <a:p>
            <a:pPr>
              <a:lnSpc>
                <a:spcPct val="130000"/>
              </a:lnSpc>
              <a:spcBef>
                <a:spcPct val="0"/>
              </a:spcBef>
            </a:pPr>
            <a:r>
              <a:rPr lang="zh-CN" altLang="en-US" sz="1050" dirty="0">
                <a:solidFill>
                  <a:schemeClr val="tx1"/>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在此录入上述图表的综合描述说明，在此录入上述图表的上述图表的综合描述说明入。在此录入上述图表的综合描述说明，在此录入上述图表的上述图表的综合描述说明入。</a:t>
            </a:r>
          </a:p>
        </p:txBody>
      </p:sp>
      <p:grpSp>
        <p:nvGrpSpPr>
          <p:cNvPr id="43" name="组合 42"/>
          <p:cNvGrpSpPr/>
          <p:nvPr/>
        </p:nvGrpSpPr>
        <p:grpSpPr>
          <a:xfrm>
            <a:off x="657392" y="3649653"/>
            <a:ext cx="1269193" cy="542465"/>
            <a:chOff x="5557184" y="1268760"/>
            <a:chExt cx="1692531" cy="723403"/>
          </a:xfrm>
        </p:grpSpPr>
        <p:sp>
          <p:nvSpPr>
            <p:cNvPr id="44" name="Freeform 20"/>
            <p:cNvSpPr/>
            <p:nvPr/>
          </p:nvSpPr>
          <p:spPr bwMode="auto">
            <a:xfrm>
              <a:off x="5557184" y="1511003"/>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gradFill>
              <a:gsLst>
                <a:gs pos="0">
                  <a:srgbClr val="E30000"/>
                </a:gs>
                <a:gs pos="100000">
                  <a:srgbClr val="760303"/>
                </a:gs>
              </a:gsLst>
              <a:lin ang="2700000" scaled="0"/>
            </a:gradFill>
            <a:ln>
              <a:noFill/>
            </a:ln>
          </p:spPr>
          <p:txBody>
            <a:bodyPr vert="horz" wrap="square" lIns="68568" tIns="34284" rIns="68568" bIns="34284" numCol="1" anchor="t" anchorCtr="0" compatLnSpc="1"/>
            <a:lstStyle/>
            <a:p>
              <a:endParaRPr lang="zh-CN" altLang="en-US" sz="1350"/>
            </a:p>
          </p:txBody>
        </p:sp>
        <p:sp>
          <p:nvSpPr>
            <p:cNvPr id="45" name="Freeform 23"/>
            <p:cNvSpPr/>
            <p:nvPr/>
          </p:nvSpPr>
          <p:spPr bwMode="auto">
            <a:xfrm>
              <a:off x="5855165" y="1276995"/>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gradFill>
              <a:gsLst>
                <a:gs pos="0">
                  <a:srgbClr val="FE4444"/>
                </a:gs>
                <a:gs pos="100000">
                  <a:srgbClr val="832B2B"/>
                </a:gs>
              </a:gsLst>
              <a:lin ang="2700000" scaled="0"/>
            </a:gradFill>
            <a:ln>
              <a:noFill/>
            </a:ln>
          </p:spPr>
          <p:txBody>
            <a:bodyPr vert="horz" wrap="square" lIns="68568" tIns="34284" rIns="68568" bIns="34284" numCol="1" anchor="t" anchorCtr="0" compatLnSpc="1"/>
            <a:lstStyle/>
            <a:p>
              <a:endParaRPr lang="zh-CN" altLang="en-US" sz="1350"/>
            </a:p>
          </p:txBody>
        </p:sp>
        <p:sp>
          <p:nvSpPr>
            <p:cNvPr id="46" name="Freeform 26"/>
            <p:cNvSpPr/>
            <p:nvPr/>
          </p:nvSpPr>
          <p:spPr bwMode="auto">
            <a:xfrm>
              <a:off x="6104402" y="1320008"/>
              <a:ext cx="1145313"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68568" tIns="34284" rIns="68568" bIns="34284" numCol="1" anchor="t" anchorCtr="0" compatLnSpc="1"/>
            <a:lstStyle/>
            <a:p>
              <a:endParaRPr lang="zh-CN" altLang="en-US" sz="1350"/>
            </a:p>
          </p:txBody>
        </p:sp>
        <p:sp>
          <p:nvSpPr>
            <p:cNvPr id="47" name="Freeform 27"/>
            <p:cNvSpPr/>
            <p:nvPr/>
          </p:nvSpPr>
          <p:spPr bwMode="auto">
            <a:xfrm>
              <a:off x="5855165" y="1268760"/>
              <a:ext cx="1394550"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gradFill>
              <a:gsLst>
                <a:gs pos="0">
                  <a:srgbClr val="E30000"/>
                </a:gs>
                <a:gs pos="100000">
                  <a:srgbClr val="760303"/>
                </a:gs>
              </a:gsLst>
              <a:lin ang="2700000" scaled="0"/>
            </a:gradFill>
            <a:ln>
              <a:noFill/>
            </a:ln>
          </p:spPr>
          <p:txBody>
            <a:bodyPr vert="horz" wrap="square" lIns="68568" tIns="34284" rIns="68568" bIns="34284" numCol="1" anchor="t" anchorCtr="0" compatLnSpc="1"/>
            <a:lstStyle/>
            <a:p>
              <a:endParaRPr lang="zh-CN" altLang="en-US" sz="1350">
                <a:solidFill>
                  <a:srgbClr val="00B0F0"/>
                </a:solidFill>
              </a:endParaRPr>
            </a:p>
          </p:txBody>
        </p:sp>
        <p:sp>
          <p:nvSpPr>
            <p:cNvPr id="48" name="Freeform 28"/>
            <p:cNvSpPr>
              <a:spLocks noEditPoints="1"/>
            </p:cNvSpPr>
            <p:nvPr/>
          </p:nvSpPr>
          <p:spPr bwMode="auto">
            <a:xfrm>
              <a:off x="5855165" y="1515841"/>
              <a:ext cx="1322542"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68568" tIns="34284" rIns="68568" bIns="34284" numCol="1" anchor="t" anchorCtr="0" compatLnSpc="1"/>
            <a:lstStyle/>
            <a:p>
              <a:endParaRPr lang="zh-CN" altLang="en-US" sz="1350"/>
            </a:p>
          </p:txBody>
        </p:sp>
        <p:sp>
          <p:nvSpPr>
            <p:cNvPr id="49" name="Freeform 29"/>
            <p:cNvSpPr>
              <a:spLocks noEditPoints="1"/>
            </p:cNvSpPr>
            <p:nvPr/>
          </p:nvSpPr>
          <p:spPr bwMode="auto">
            <a:xfrm>
              <a:off x="5855165" y="1291778"/>
              <a:ext cx="1322542"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68568" tIns="34284" rIns="68568" bIns="34284" numCol="1" anchor="t" anchorCtr="0" compatLnSpc="1"/>
            <a:lstStyle/>
            <a:p>
              <a:endParaRPr lang="zh-CN" altLang="en-US" sz="1350"/>
            </a:p>
          </p:txBody>
        </p:sp>
        <p:sp>
          <p:nvSpPr>
            <p:cNvPr id="50" name="文本框 164"/>
            <p:cNvSpPr txBox="1"/>
            <p:nvPr/>
          </p:nvSpPr>
          <p:spPr>
            <a:xfrm>
              <a:off x="5809555" y="1311698"/>
              <a:ext cx="1296144" cy="398845"/>
            </a:xfrm>
            <a:prstGeom prst="rect">
              <a:avLst/>
            </a:prstGeom>
            <a:noFill/>
          </p:spPr>
          <p:txBody>
            <a:bodyPr wrap="square" rtlCol="0">
              <a:spAutoFit/>
            </a:bodyPr>
            <a:lstStyle/>
            <a:p>
              <a:pPr algn="ctr"/>
              <a:r>
                <a:rPr lang="zh-CN" altLang="en-US" sz="1350" b="1" dirty="0">
                  <a:solidFill>
                    <a:schemeClr val="bg1"/>
                  </a:solidFill>
                  <a:latin typeface="微软雅黑" panose="020B0503020204020204" charset="-122"/>
                  <a:ea typeface="微软雅黑" panose="020B0503020204020204" charset="-122"/>
                </a:rPr>
                <a:t>添加标题</a:t>
              </a:r>
              <a:r>
                <a:rPr lang="en-US" altLang="zh-CN" sz="1350" b="1" dirty="0">
                  <a:solidFill>
                    <a:schemeClr val="bg1"/>
                  </a:solidFill>
                  <a:latin typeface="微软雅黑" panose="020B0503020204020204" charset="-122"/>
                  <a:ea typeface="微软雅黑" panose="020B0503020204020204" charset="-122"/>
                </a:rPr>
                <a:t> </a:t>
              </a:r>
              <a:endParaRPr lang="zh-CN" altLang="en-US" sz="1350" b="1" dirty="0">
                <a:solidFill>
                  <a:schemeClr val="bg1"/>
                </a:solidFill>
                <a:latin typeface="微软雅黑" panose="020B0503020204020204" charset="-122"/>
                <a:ea typeface="微软雅黑" panose="020B0503020204020204" charset="-122"/>
              </a:endParaRPr>
            </a:p>
          </p:txBody>
        </p:sp>
      </p:grpSp>
      <p:sp>
        <p:nvSpPr>
          <p:cNvPr id="51" name="Freeform 67"/>
          <p:cNvSpPr>
            <a:spLocks noEditPoints="1"/>
          </p:cNvSpPr>
          <p:nvPr/>
        </p:nvSpPr>
        <p:spPr bwMode="auto">
          <a:xfrm>
            <a:off x="4195777" y="1860252"/>
            <a:ext cx="735413" cy="757302"/>
          </a:xfrm>
          <a:custGeom>
            <a:avLst/>
            <a:gdLst>
              <a:gd name="T0" fmla="*/ 93 w 186"/>
              <a:gd name="T1" fmla="*/ 191 h 191"/>
              <a:gd name="T2" fmla="*/ 0 w 186"/>
              <a:gd name="T3" fmla="*/ 161 h 191"/>
              <a:gd name="T4" fmla="*/ 63 w 186"/>
              <a:gd name="T5" fmla="*/ 132 h 191"/>
              <a:gd name="T6" fmla="*/ 64 w 186"/>
              <a:gd name="T7" fmla="*/ 143 h 191"/>
              <a:gd name="T8" fmla="*/ 25 w 186"/>
              <a:gd name="T9" fmla="*/ 161 h 191"/>
              <a:gd name="T10" fmla="*/ 93 w 186"/>
              <a:gd name="T11" fmla="*/ 180 h 191"/>
              <a:gd name="T12" fmla="*/ 161 w 186"/>
              <a:gd name="T13" fmla="*/ 161 h 191"/>
              <a:gd name="T14" fmla="*/ 121 w 186"/>
              <a:gd name="T15" fmla="*/ 143 h 191"/>
              <a:gd name="T16" fmla="*/ 122 w 186"/>
              <a:gd name="T17" fmla="*/ 132 h 191"/>
              <a:gd name="T18" fmla="*/ 186 w 186"/>
              <a:gd name="T19" fmla="*/ 161 h 191"/>
              <a:gd name="T20" fmla="*/ 93 w 186"/>
              <a:gd name="T21" fmla="*/ 191 h 191"/>
              <a:gd name="T22" fmla="*/ 105 w 186"/>
              <a:gd name="T23" fmla="*/ 168 h 191"/>
              <a:gd name="T24" fmla="*/ 93 w 186"/>
              <a:gd name="T25" fmla="*/ 168 h 191"/>
              <a:gd name="T26" fmla="*/ 93 w 186"/>
              <a:gd name="T27" fmla="*/ 168 h 191"/>
              <a:gd name="T28" fmla="*/ 81 w 186"/>
              <a:gd name="T29" fmla="*/ 168 h 191"/>
              <a:gd name="T30" fmla="*/ 76 w 186"/>
              <a:gd name="T31" fmla="*/ 108 h 191"/>
              <a:gd name="T32" fmla="*/ 57 w 186"/>
              <a:gd name="T33" fmla="*/ 108 h 191"/>
              <a:gd name="T34" fmla="*/ 57 w 186"/>
              <a:gd name="T35" fmla="*/ 60 h 191"/>
              <a:gd name="T36" fmla="*/ 93 w 186"/>
              <a:gd name="T37" fmla="*/ 49 h 191"/>
              <a:gd name="T38" fmla="*/ 129 w 186"/>
              <a:gd name="T39" fmla="*/ 60 h 191"/>
              <a:gd name="T40" fmla="*/ 129 w 186"/>
              <a:gd name="T41" fmla="*/ 108 h 191"/>
              <a:gd name="T42" fmla="*/ 110 w 186"/>
              <a:gd name="T43" fmla="*/ 108 h 191"/>
              <a:gd name="T44" fmla="*/ 105 w 186"/>
              <a:gd name="T45" fmla="*/ 168 h 191"/>
              <a:gd name="T46" fmla="*/ 92 w 186"/>
              <a:gd name="T47" fmla="*/ 40 h 191"/>
              <a:gd name="T48" fmla="*/ 72 w 186"/>
              <a:gd name="T49" fmla="*/ 20 h 191"/>
              <a:gd name="T50" fmla="*/ 92 w 186"/>
              <a:gd name="T51" fmla="*/ 0 h 191"/>
              <a:gd name="T52" fmla="*/ 112 w 186"/>
              <a:gd name="T53" fmla="*/ 20 h 191"/>
              <a:gd name="T54" fmla="*/ 92 w 186"/>
              <a:gd name="T55" fmla="*/ 4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191">
                <a:moveTo>
                  <a:pt x="93" y="191"/>
                </a:moveTo>
                <a:cubicBezTo>
                  <a:pt x="42" y="191"/>
                  <a:pt x="0" y="177"/>
                  <a:pt x="0" y="161"/>
                </a:cubicBezTo>
                <a:cubicBezTo>
                  <a:pt x="0" y="148"/>
                  <a:pt x="27" y="136"/>
                  <a:pt x="63" y="132"/>
                </a:cubicBezTo>
                <a:cubicBezTo>
                  <a:pt x="64" y="143"/>
                  <a:pt x="64" y="143"/>
                  <a:pt x="64" y="143"/>
                </a:cubicBezTo>
                <a:cubicBezTo>
                  <a:pt x="42" y="147"/>
                  <a:pt x="25" y="153"/>
                  <a:pt x="25" y="161"/>
                </a:cubicBezTo>
                <a:cubicBezTo>
                  <a:pt x="25" y="172"/>
                  <a:pt x="60" y="180"/>
                  <a:pt x="93" y="180"/>
                </a:cubicBezTo>
                <a:cubicBezTo>
                  <a:pt x="126" y="180"/>
                  <a:pt x="161" y="172"/>
                  <a:pt x="161" y="161"/>
                </a:cubicBezTo>
                <a:cubicBezTo>
                  <a:pt x="161" y="153"/>
                  <a:pt x="143" y="147"/>
                  <a:pt x="121" y="143"/>
                </a:cubicBezTo>
                <a:cubicBezTo>
                  <a:pt x="122" y="132"/>
                  <a:pt x="122" y="132"/>
                  <a:pt x="122" y="132"/>
                </a:cubicBezTo>
                <a:cubicBezTo>
                  <a:pt x="159" y="136"/>
                  <a:pt x="186" y="148"/>
                  <a:pt x="186" y="161"/>
                </a:cubicBezTo>
                <a:cubicBezTo>
                  <a:pt x="186" y="177"/>
                  <a:pt x="144" y="191"/>
                  <a:pt x="93" y="191"/>
                </a:cubicBezTo>
                <a:close/>
                <a:moveTo>
                  <a:pt x="105" y="168"/>
                </a:moveTo>
                <a:cubicBezTo>
                  <a:pt x="93" y="168"/>
                  <a:pt x="93" y="168"/>
                  <a:pt x="93" y="168"/>
                </a:cubicBezTo>
                <a:cubicBezTo>
                  <a:pt x="93" y="168"/>
                  <a:pt x="93" y="168"/>
                  <a:pt x="93" y="168"/>
                </a:cubicBezTo>
                <a:cubicBezTo>
                  <a:pt x="81" y="168"/>
                  <a:pt x="81" y="168"/>
                  <a:pt x="81" y="168"/>
                </a:cubicBezTo>
                <a:cubicBezTo>
                  <a:pt x="76" y="108"/>
                  <a:pt x="76" y="108"/>
                  <a:pt x="76" y="108"/>
                </a:cubicBezTo>
                <a:cubicBezTo>
                  <a:pt x="57" y="108"/>
                  <a:pt x="57" y="108"/>
                  <a:pt x="57" y="108"/>
                </a:cubicBezTo>
                <a:cubicBezTo>
                  <a:pt x="57" y="108"/>
                  <a:pt x="57" y="74"/>
                  <a:pt x="57" y="60"/>
                </a:cubicBezTo>
                <a:cubicBezTo>
                  <a:pt x="57" y="47"/>
                  <a:pt x="90" y="49"/>
                  <a:pt x="93" y="49"/>
                </a:cubicBezTo>
                <a:cubicBezTo>
                  <a:pt x="96" y="49"/>
                  <a:pt x="129" y="47"/>
                  <a:pt x="129" y="60"/>
                </a:cubicBezTo>
                <a:cubicBezTo>
                  <a:pt x="129" y="74"/>
                  <a:pt x="129" y="108"/>
                  <a:pt x="129" y="108"/>
                </a:cubicBezTo>
                <a:cubicBezTo>
                  <a:pt x="110" y="108"/>
                  <a:pt x="110" y="108"/>
                  <a:pt x="110" y="108"/>
                </a:cubicBezTo>
                <a:lnTo>
                  <a:pt x="105" y="168"/>
                </a:lnTo>
                <a:close/>
                <a:moveTo>
                  <a:pt x="92" y="40"/>
                </a:moveTo>
                <a:cubicBezTo>
                  <a:pt x="81" y="40"/>
                  <a:pt x="72" y="31"/>
                  <a:pt x="72" y="20"/>
                </a:cubicBezTo>
                <a:cubicBezTo>
                  <a:pt x="72" y="9"/>
                  <a:pt x="81" y="0"/>
                  <a:pt x="92" y="0"/>
                </a:cubicBezTo>
                <a:cubicBezTo>
                  <a:pt x="103" y="0"/>
                  <a:pt x="112" y="9"/>
                  <a:pt x="112" y="20"/>
                </a:cubicBezTo>
                <a:cubicBezTo>
                  <a:pt x="112" y="31"/>
                  <a:pt x="103" y="40"/>
                  <a:pt x="92" y="40"/>
                </a:cubicBezTo>
                <a:close/>
              </a:path>
            </a:pathLst>
          </a:custGeom>
          <a:solidFill>
            <a:schemeClr val="bg1"/>
          </a:solidFill>
          <a:ln>
            <a:noFill/>
          </a:ln>
        </p:spPr>
        <p:txBody>
          <a:bodyPr vert="horz" wrap="square" lIns="68568" tIns="34284" rIns="68568" bIns="34284" numCol="1" anchor="t" anchorCtr="0" compatLnSpc="1"/>
          <a:lstStyle/>
          <a:p>
            <a:endParaRPr lang="zh-CN" altLang="en-US" sz="1350">
              <a:solidFill>
                <a:schemeClr val="tx1"/>
              </a:solidFill>
            </a:endParaRPr>
          </a:p>
        </p:txBody>
      </p:sp>
      <p:pic>
        <p:nvPicPr>
          <p:cNvPr id="54" name="图片 53"/>
          <p:cNvPicPr>
            <a:picLocks noChangeAspect="1"/>
          </p:cNvPicPr>
          <p:nvPr/>
        </p:nvPicPr>
        <p:blipFill>
          <a:blip r:embed="rId3" cstate="screen"/>
          <a:stretch>
            <a:fillRect/>
          </a:stretch>
        </p:blipFill>
        <p:spPr>
          <a:xfrm>
            <a:off x="0" y="4377307"/>
            <a:ext cx="9143999" cy="138257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1498">
        <p:push dir="d"/>
      </p:transition>
    </mc:Choice>
    <mc:Fallback xmlns="">
      <p:transition advTm="1498">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1000"/>
                                        <p:tgtEl>
                                          <p:spTgt spid="51"/>
                                        </p:tgtEl>
                                      </p:cBhvr>
                                    </p:animEffect>
                                    <p:anim calcmode="lin" valueType="num">
                                      <p:cBhvr>
                                        <p:cTn id="13" dur="1000" fill="hold"/>
                                        <p:tgtEl>
                                          <p:spTgt spid="51"/>
                                        </p:tgtEl>
                                        <p:attrNameLst>
                                          <p:attrName>ppt_x</p:attrName>
                                        </p:attrNameLst>
                                      </p:cBhvr>
                                      <p:tavLst>
                                        <p:tav tm="0">
                                          <p:val>
                                            <p:strVal val="#ppt_x"/>
                                          </p:val>
                                        </p:tav>
                                        <p:tav tm="100000">
                                          <p:val>
                                            <p:strVal val="#ppt_x"/>
                                          </p:val>
                                        </p:tav>
                                      </p:tavLst>
                                    </p:anim>
                                    <p:anim calcmode="lin" valueType="num">
                                      <p:cBhvr>
                                        <p:cTn id="14" dur="1000" fill="hold"/>
                                        <p:tgtEl>
                                          <p:spTgt spid="5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0-#ppt_w/2"/>
                                          </p:val>
                                        </p:tav>
                                        <p:tav tm="100000">
                                          <p:val>
                                            <p:strVal val="#ppt_x"/>
                                          </p:val>
                                        </p:tav>
                                      </p:tavLst>
                                    </p:anim>
                                    <p:anim calcmode="lin" valueType="num">
                                      <p:cBhvr additive="base">
                                        <p:cTn id="23" dur="500" fill="hold"/>
                                        <p:tgtEl>
                                          <p:spTgt spid="38"/>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additive="base">
                                        <p:cTn id="26" dur="500" fill="hold"/>
                                        <p:tgtEl>
                                          <p:spTgt spid="39"/>
                                        </p:tgtEl>
                                        <p:attrNameLst>
                                          <p:attrName>ppt_x</p:attrName>
                                        </p:attrNameLst>
                                      </p:cBhvr>
                                      <p:tavLst>
                                        <p:tav tm="0">
                                          <p:val>
                                            <p:strVal val="0-#ppt_w/2"/>
                                          </p:val>
                                        </p:tav>
                                        <p:tav tm="100000">
                                          <p:val>
                                            <p:strVal val="#ppt_x"/>
                                          </p:val>
                                        </p:tav>
                                      </p:tavLst>
                                    </p:anim>
                                    <p:anim calcmode="lin" valueType="num">
                                      <p:cBhvr additive="base">
                                        <p:cTn id="27" dur="500" fill="hold"/>
                                        <p:tgtEl>
                                          <p:spTgt spid="39"/>
                                        </p:tgtEl>
                                        <p:attrNameLst>
                                          <p:attrName>ppt_y</p:attrName>
                                        </p:attrNameLst>
                                      </p:cBhvr>
                                      <p:tavLst>
                                        <p:tav tm="0">
                                          <p:val>
                                            <p:strVal val="#ppt_y"/>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1+#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1+#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anim calcmode="lin" valueType="num">
                                      <p:cBhvr>
                                        <p:cTn id="44" dur="1000" fill="hold"/>
                                        <p:tgtEl>
                                          <p:spTgt spid="31"/>
                                        </p:tgtEl>
                                        <p:attrNameLst>
                                          <p:attrName>ppt_x</p:attrName>
                                        </p:attrNameLst>
                                      </p:cBhvr>
                                      <p:tavLst>
                                        <p:tav tm="0">
                                          <p:val>
                                            <p:strVal val="#ppt_x"/>
                                          </p:val>
                                        </p:tav>
                                        <p:tav tm="100000">
                                          <p:val>
                                            <p:strVal val="#ppt_x"/>
                                          </p:val>
                                        </p:tav>
                                      </p:tavLst>
                                    </p:anim>
                                    <p:anim calcmode="lin" valueType="num">
                                      <p:cBhvr>
                                        <p:cTn id="45" dur="1000" fill="hold"/>
                                        <p:tgtEl>
                                          <p:spTgt spid="31"/>
                                        </p:tgtEl>
                                        <p:attrNameLst>
                                          <p:attrName>ppt_y</p:attrName>
                                        </p:attrNameLst>
                                      </p:cBhvr>
                                      <p:tavLst>
                                        <p:tav tm="0">
                                          <p:val>
                                            <p:strVal val="#ppt_y+.1"/>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additive="base">
                                        <p:cTn id="48" dur="500" fill="hold"/>
                                        <p:tgtEl>
                                          <p:spTgt spid="40"/>
                                        </p:tgtEl>
                                        <p:attrNameLst>
                                          <p:attrName>ppt_x</p:attrName>
                                        </p:attrNameLst>
                                      </p:cBhvr>
                                      <p:tavLst>
                                        <p:tav tm="0">
                                          <p:val>
                                            <p:strVal val="0-#ppt_w/2"/>
                                          </p:val>
                                        </p:tav>
                                        <p:tav tm="100000">
                                          <p:val>
                                            <p:strVal val="#ppt_x"/>
                                          </p:val>
                                        </p:tav>
                                      </p:tavLst>
                                    </p:anim>
                                    <p:anim calcmode="lin" valueType="num">
                                      <p:cBhvr additive="base">
                                        <p:cTn id="49" dur="500" fill="hold"/>
                                        <p:tgtEl>
                                          <p:spTgt spid="40"/>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 calcmode="lin" valueType="num">
                                      <p:cBhvr additive="base">
                                        <p:cTn id="52" dur="500" fill="hold"/>
                                        <p:tgtEl>
                                          <p:spTgt spid="41"/>
                                        </p:tgtEl>
                                        <p:attrNameLst>
                                          <p:attrName>ppt_x</p:attrName>
                                        </p:attrNameLst>
                                      </p:cBhvr>
                                      <p:tavLst>
                                        <p:tav tm="0">
                                          <p:val>
                                            <p:strVal val="0-#ppt_w/2"/>
                                          </p:val>
                                        </p:tav>
                                        <p:tav tm="100000">
                                          <p:val>
                                            <p:strVal val="#ppt_x"/>
                                          </p:val>
                                        </p:tav>
                                      </p:tavLst>
                                    </p:anim>
                                    <p:anim calcmode="lin" valueType="num">
                                      <p:cBhvr additive="base">
                                        <p:cTn id="53" dur="500" fill="hold"/>
                                        <p:tgtEl>
                                          <p:spTgt spid="41"/>
                                        </p:tgtEl>
                                        <p:attrNameLst>
                                          <p:attrName>ppt_y</p:attrName>
                                        </p:attrNameLst>
                                      </p:cBhvr>
                                      <p:tavLst>
                                        <p:tav tm="0">
                                          <p:val>
                                            <p:strVal val="#ppt_y"/>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1+#ppt_w/2"/>
                                          </p:val>
                                        </p:tav>
                                        <p:tav tm="100000">
                                          <p:val>
                                            <p:strVal val="#ppt_x"/>
                                          </p:val>
                                        </p:tav>
                                      </p:tavLst>
                                    </p:anim>
                                    <p:anim calcmode="lin" valueType="num">
                                      <p:cBhvr additive="base">
                                        <p:cTn id="62" dur="500" fill="hold"/>
                                        <p:tgtEl>
                                          <p:spTgt spid="36"/>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1+#ppt_w/2"/>
                                          </p:val>
                                        </p:tav>
                                        <p:tav tm="100000">
                                          <p:val>
                                            <p:strVal val="#ppt_x"/>
                                          </p:val>
                                        </p:tav>
                                      </p:tavLst>
                                    </p:anim>
                                    <p:anim calcmode="lin" valueType="num">
                                      <p:cBhvr additive="base">
                                        <p:cTn id="66" dur="500" fill="hold"/>
                                        <p:tgtEl>
                                          <p:spTgt spid="37"/>
                                        </p:tgtEl>
                                        <p:attrNameLst>
                                          <p:attrName>ppt_y</p:attrName>
                                        </p:attrNameLst>
                                      </p:cBhvr>
                                      <p:tavLst>
                                        <p:tav tm="0">
                                          <p:val>
                                            <p:strVal val="#ppt_y"/>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1000"/>
                                        <p:tgtEl>
                                          <p:spTgt spid="43"/>
                                        </p:tgtEl>
                                      </p:cBhvr>
                                    </p:animEffect>
                                    <p:anim calcmode="lin" valueType="num">
                                      <p:cBhvr>
                                        <p:cTn id="70" dur="1000" fill="hold"/>
                                        <p:tgtEl>
                                          <p:spTgt spid="43"/>
                                        </p:tgtEl>
                                        <p:attrNameLst>
                                          <p:attrName>ppt_x</p:attrName>
                                        </p:attrNameLst>
                                      </p:cBhvr>
                                      <p:tavLst>
                                        <p:tav tm="0">
                                          <p:val>
                                            <p:strVal val="#ppt_x"/>
                                          </p:val>
                                        </p:tav>
                                        <p:tav tm="100000">
                                          <p:val>
                                            <p:strVal val="#ppt_x"/>
                                          </p:val>
                                        </p:tav>
                                      </p:tavLst>
                                    </p:anim>
                                    <p:anim calcmode="lin" valueType="num">
                                      <p:cBhvr>
                                        <p:cTn id="71" dur="1000" fill="hold"/>
                                        <p:tgtEl>
                                          <p:spTgt spid="43"/>
                                        </p:tgtEl>
                                        <p:attrNameLst>
                                          <p:attrName>ppt_y</p:attrName>
                                        </p:attrNameLst>
                                      </p:cBhvr>
                                      <p:tavLst>
                                        <p:tav tm="0">
                                          <p:val>
                                            <p:strVal val="#ppt_y+.1"/>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500" fill="hold"/>
                                        <p:tgtEl>
                                          <p:spTgt spid="42"/>
                                        </p:tgtEl>
                                        <p:attrNameLst>
                                          <p:attrName>ppt_x</p:attrName>
                                        </p:attrNameLst>
                                      </p:cBhvr>
                                      <p:tavLst>
                                        <p:tav tm="0">
                                          <p:val>
                                            <p:strVal val="1+#ppt_w/2"/>
                                          </p:val>
                                        </p:tav>
                                        <p:tav tm="100000">
                                          <p:val>
                                            <p:strVal val="#ppt_x"/>
                                          </p:val>
                                        </p:tav>
                                      </p:tavLst>
                                    </p:anim>
                                    <p:anim calcmode="lin" valueType="num">
                                      <p:cBhvr additive="base">
                                        <p:cTn id="75" dur="500" fill="hold"/>
                                        <p:tgtEl>
                                          <p:spTgt spid="42"/>
                                        </p:tgtEl>
                                        <p:attrNameLst>
                                          <p:attrName>ppt_y</p:attrName>
                                        </p:attrNameLst>
                                      </p:cBhvr>
                                      <p:tavLst>
                                        <p:tav tm="0">
                                          <p:val>
                                            <p:strVal val="#ppt_y"/>
                                          </p:val>
                                        </p:tav>
                                        <p:tav tm="100000">
                                          <p:val>
                                            <p:strVal val="#ppt_y"/>
                                          </p:val>
                                        </p:tav>
                                      </p:tavLst>
                                    </p:anim>
                                  </p:childTnLst>
                                </p:cTn>
                              </p:par>
                              <p:par>
                                <p:cTn id="76" presetID="22" presetClass="entr" presetSubtype="8" fill="hold" nodeType="with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wipe(left)">
                                      <p:cBhvr>
                                        <p:cTn id="78" dur="7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P spid="40" grpId="0"/>
      <p:bldP spid="41" grpId="0"/>
      <p:bldP spid="42" grpId="0"/>
      <p:bldP spid="51"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3950970" y="226193"/>
            <a:ext cx="1408748" cy="351473"/>
          </a:xfrm>
          <a:prstGeom prst="rect">
            <a:avLst/>
          </a:prstGeom>
        </p:spPr>
        <p:txBody>
          <a:bodyPr vert="horz" lIns="68568" tIns="34284" rIns="68568" bIns="3428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rgbClr val="C00000"/>
                </a:solidFill>
                <a:latin typeface="微软雅黑" panose="020B0503020204020204" charset="-122"/>
                <a:ea typeface="微软雅黑" panose="020B0503020204020204" charset="-122"/>
              </a:rPr>
              <a:t>工作成绩展示</a:t>
            </a:r>
          </a:p>
        </p:txBody>
      </p:sp>
      <p:cxnSp>
        <p:nvCxnSpPr>
          <p:cNvPr id="122" name="直接连接符 121"/>
          <p:cNvCxnSpPr/>
          <p:nvPr/>
        </p:nvCxnSpPr>
        <p:spPr>
          <a:xfrm>
            <a:off x="-71314" y="412310"/>
            <a:ext cx="3816488" cy="0"/>
          </a:xfrm>
          <a:prstGeom prst="line">
            <a:avLst/>
          </a:prstGeom>
          <a:ln>
            <a:solidFill>
              <a:srgbClr val="C00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5328412" y="412310"/>
            <a:ext cx="3833805" cy="0"/>
          </a:xfrm>
          <a:prstGeom prst="line">
            <a:avLst/>
          </a:prstGeom>
          <a:ln>
            <a:solidFill>
              <a:srgbClr val="C00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1611537" y="1667654"/>
            <a:ext cx="855020" cy="855020"/>
            <a:chOff x="2319387" y="1882548"/>
            <a:chExt cx="2277259" cy="2277259"/>
          </a:xfrm>
        </p:grpSpPr>
        <p:grpSp>
          <p:nvGrpSpPr>
            <p:cNvPr id="21" name="组合 20"/>
            <p:cNvGrpSpPr/>
            <p:nvPr/>
          </p:nvGrpSpPr>
          <p:grpSpPr>
            <a:xfrm>
              <a:off x="2319387" y="1882548"/>
              <a:ext cx="2277259" cy="2277259"/>
              <a:chOff x="4333987" y="2362200"/>
              <a:chExt cx="2905011" cy="2905012"/>
            </a:xfrm>
            <a:effectLst>
              <a:outerShdw blurRad="177800" dist="88900" dir="2700000" algn="tl" rotWithShape="0">
                <a:prstClr val="black">
                  <a:alpha val="30000"/>
                </a:prstClr>
              </a:outerShdw>
            </a:effectLst>
          </p:grpSpPr>
          <p:sp>
            <p:nvSpPr>
              <p:cNvPr id="24" name="任意多边形 23"/>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gradFill>
                <a:gsLst>
                  <a:gs pos="0">
                    <a:schemeClr val="bg1"/>
                  </a:gs>
                  <a:gs pos="100000">
                    <a:srgbClr val="EBEBE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椭圆 24"/>
              <p:cNvSpPr/>
              <p:nvPr/>
            </p:nvSpPr>
            <p:spPr>
              <a:xfrm>
                <a:off x="4710168" y="2738381"/>
                <a:ext cx="2152649" cy="2152650"/>
              </a:xfrm>
              <a:prstGeom prst="ellipse">
                <a:avLst/>
              </a:prstGeom>
              <a:no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椭圆 25"/>
              <p:cNvSpPr/>
              <p:nvPr/>
            </p:nvSpPr>
            <p:spPr>
              <a:xfrm>
                <a:off x="4710169" y="2738382"/>
                <a:ext cx="2152650" cy="2152648"/>
              </a:xfrm>
              <a:prstGeom prst="ellipse">
                <a:avLst/>
              </a:prstGeom>
              <a:gradFill>
                <a:gsLst>
                  <a:gs pos="100000">
                    <a:schemeClr val="bg1"/>
                  </a:gs>
                  <a:gs pos="0">
                    <a:srgbClr val="EEEEEE"/>
                  </a:gs>
                </a:gsLst>
                <a:lin ang="2700000" scaled="0"/>
              </a:gradFill>
              <a:ln>
                <a:gradFill>
                  <a:gsLst>
                    <a:gs pos="0">
                      <a:schemeClr val="accent1">
                        <a:lumMod val="5000"/>
                        <a:lumOff val="95000"/>
                      </a:schemeClr>
                    </a:gs>
                    <a:gs pos="100000">
                      <a:srgbClr val="EEEEE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2" name="椭圆 21"/>
            <p:cNvSpPr/>
            <p:nvPr/>
          </p:nvSpPr>
          <p:spPr>
            <a:xfrm>
              <a:off x="3023723" y="2586884"/>
              <a:ext cx="868586" cy="868586"/>
            </a:xfrm>
            <a:prstGeom prst="ellipse">
              <a:avLst/>
            </a:prstGeom>
            <a:gradFill>
              <a:gsLst>
                <a:gs pos="0">
                  <a:srgbClr val="E30000"/>
                </a:gs>
                <a:gs pos="100000">
                  <a:srgbClr val="760303"/>
                </a:gs>
              </a:gsLst>
              <a:lin ang="2700000" scaled="0"/>
            </a:gradFill>
            <a:ln w="381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Freeform 944"/>
            <p:cNvSpPr>
              <a:spLocks noEditPoints="1"/>
            </p:cNvSpPr>
            <p:nvPr/>
          </p:nvSpPr>
          <p:spPr bwMode="auto">
            <a:xfrm>
              <a:off x="3241490" y="2721639"/>
              <a:ext cx="493676" cy="560576"/>
            </a:xfrm>
            <a:custGeom>
              <a:avLst/>
              <a:gdLst>
                <a:gd name="T0" fmla="*/ 92 w 133"/>
                <a:gd name="T1" fmla="*/ 135 h 151"/>
                <a:gd name="T2" fmla="*/ 11 w 133"/>
                <a:gd name="T3" fmla="*/ 45 h 151"/>
                <a:gd name="T4" fmla="*/ 24 w 133"/>
                <a:gd name="T5" fmla="*/ 124 h 151"/>
                <a:gd name="T6" fmla="*/ 83 w 133"/>
                <a:gd name="T7" fmla="*/ 144 h 151"/>
                <a:gd name="T8" fmla="*/ 133 w 133"/>
                <a:gd name="T9" fmla="*/ 135 h 151"/>
                <a:gd name="T10" fmla="*/ 92 w 133"/>
                <a:gd name="T11" fmla="*/ 135 h 151"/>
                <a:gd name="T12" fmla="*/ 22 w 133"/>
                <a:gd name="T13" fmla="*/ 0 h 151"/>
                <a:gd name="T14" fmla="*/ 20 w 133"/>
                <a:gd name="T15" fmla="*/ 52 h 151"/>
                <a:gd name="T16" fmla="*/ 27 w 133"/>
                <a:gd name="T17" fmla="*/ 36 h 151"/>
                <a:gd name="T18" fmla="*/ 24 w 133"/>
                <a:gd name="T19" fmla="*/ 69 h 151"/>
                <a:gd name="T20" fmla="*/ 35 w 133"/>
                <a:gd name="T21" fmla="*/ 89 h 151"/>
                <a:gd name="T22" fmla="*/ 43 w 133"/>
                <a:gd name="T23" fmla="*/ 56 h 151"/>
                <a:gd name="T24" fmla="*/ 46 w 133"/>
                <a:gd name="T25" fmla="*/ 101 h 151"/>
                <a:gd name="T26" fmla="*/ 62 w 133"/>
                <a:gd name="T27" fmla="*/ 114 h 151"/>
                <a:gd name="T28" fmla="*/ 64 w 133"/>
                <a:gd name="T29" fmla="*/ 73 h 151"/>
                <a:gd name="T30" fmla="*/ 75 w 133"/>
                <a:gd name="T31" fmla="*/ 121 h 151"/>
                <a:gd name="T32" fmla="*/ 98 w 133"/>
                <a:gd name="T33" fmla="*/ 129 h 151"/>
                <a:gd name="T34" fmla="*/ 70 w 133"/>
                <a:gd name="T35" fmla="*/ 50 h 151"/>
                <a:gd name="T36" fmla="*/ 22 w 133"/>
                <a:gd name="T3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151">
                  <a:moveTo>
                    <a:pt x="92" y="135"/>
                  </a:moveTo>
                  <a:cubicBezTo>
                    <a:pt x="80" y="132"/>
                    <a:pt x="16" y="113"/>
                    <a:pt x="11" y="45"/>
                  </a:cubicBezTo>
                  <a:cubicBezTo>
                    <a:pt x="11" y="45"/>
                    <a:pt x="0" y="86"/>
                    <a:pt x="24" y="124"/>
                  </a:cubicBezTo>
                  <a:cubicBezTo>
                    <a:pt x="42" y="151"/>
                    <a:pt x="68" y="150"/>
                    <a:pt x="83" y="144"/>
                  </a:cubicBezTo>
                  <a:cubicBezTo>
                    <a:pt x="114" y="146"/>
                    <a:pt x="133" y="135"/>
                    <a:pt x="133" y="135"/>
                  </a:cubicBezTo>
                  <a:cubicBezTo>
                    <a:pt x="119" y="140"/>
                    <a:pt x="96" y="136"/>
                    <a:pt x="92" y="135"/>
                  </a:cubicBezTo>
                  <a:close/>
                  <a:moveTo>
                    <a:pt x="22" y="0"/>
                  </a:moveTo>
                  <a:cubicBezTo>
                    <a:pt x="17" y="21"/>
                    <a:pt x="17" y="38"/>
                    <a:pt x="20" y="52"/>
                  </a:cubicBezTo>
                  <a:cubicBezTo>
                    <a:pt x="22" y="41"/>
                    <a:pt x="27" y="36"/>
                    <a:pt x="27" y="36"/>
                  </a:cubicBezTo>
                  <a:cubicBezTo>
                    <a:pt x="22" y="49"/>
                    <a:pt x="24" y="64"/>
                    <a:pt x="24" y="69"/>
                  </a:cubicBezTo>
                  <a:cubicBezTo>
                    <a:pt x="27" y="77"/>
                    <a:pt x="31" y="83"/>
                    <a:pt x="35" y="89"/>
                  </a:cubicBezTo>
                  <a:cubicBezTo>
                    <a:pt x="35" y="68"/>
                    <a:pt x="43" y="56"/>
                    <a:pt x="43" y="56"/>
                  </a:cubicBezTo>
                  <a:cubicBezTo>
                    <a:pt x="39" y="76"/>
                    <a:pt x="44" y="96"/>
                    <a:pt x="46" y="101"/>
                  </a:cubicBezTo>
                  <a:cubicBezTo>
                    <a:pt x="51" y="106"/>
                    <a:pt x="56" y="111"/>
                    <a:pt x="62" y="114"/>
                  </a:cubicBezTo>
                  <a:cubicBezTo>
                    <a:pt x="57" y="89"/>
                    <a:pt x="64" y="73"/>
                    <a:pt x="64" y="73"/>
                  </a:cubicBezTo>
                  <a:cubicBezTo>
                    <a:pt x="63" y="94"/>
                    <a:pt x="72" y="114"/>
                    <a:pt x="75" y="121"/>
                  </a:cubicBezTo>
                  <a:cubicBezTo>
                    <a:pt x="88" y="127"/>
                    <a:pt x="98" y="129"/>
                    <a:pt x="98" y="129"/>
                  </a:cubicBezTo>
                  <a:cubicBezTo>
                    <a:pt x="98" y="129"/>
                    <a:pt x="115" y="82"/>
                    <a:pt x="70" y="50"/>
                  </a:cubicBezTo>
                  <a:cubicBezTo>
                    <a:pt x="36" y="26"/>
                    <a:pt x="22" y="0"/>
                    <a:pt x="22" y="0"/>
                  </a:cubicBezTo>
                  <a:close/>
                </a:path>
              </a:pathLst>
            </a:custGeom>
            <a:solidFill>
              <a:schemeClr val="bg1"/>
            </a:solidFill>
            <a:ln>
              <a:noFill/>
            </a:ln>
          </p:spPr>
          <p:txBody>
            <a:bodyPr vert="horz" wrap="square" lIns="68568" tIns="34284" rIns="68568" bIns="34284" numCol="1" anchor="t" anchorCtr="0" compatLnSpc="1"/>
            <a:lstStyle/>
            <a:p>
              <a:endParaRPr lang="zh-CN" altLang="en-US" sz="1350"/>
            </a:p>
          </p:txBody>
        </p:sp>
      </p:grpSp>
      <p:grpSp>
        <p:nvGrpSpPr>
          <p:cNvPr id="27" name="组合 26"/>
          <p:cNvGrpSpPr/>
          <p:nvPr/>
        </p:nvGrpSpPr>
        <p:grpSpPr>
          <a:xfrm>
            <a:off x="1611537" y="3058175"/>
            <a:ext cx="855020" cy="855020"/>
            <a:chOff x="7159899" y="4077072"/>
            <a:chExt cx="1140211" cy="1140211"/>
          </a:xfrm>
        </p:grpSpPr>
        <p:grpSp>
          <p:nvGrpSpPr>
            <p:cNvPr id="28" name="组合 27"/>
            <p:cNvGrpSpPr/>
            <p:nvPr/>
          </p:nvGrpSpPr>
          <p:grpSpPr>
            <a:xfrm>
              <a:off x="7159899" y="4077072"/>
              <a:ext cx="1140211" cy="1140211"/>
              <a:chOff x="2319387" y="1882548"/>
              <a:chExt cx="2277259" cy="2277259"/>
            </a:xfrm>
          </p:grpSpPr>
          <p:grpSp>
            <p:nvGrpSpPr>
              <p:cNvPr id="34" name="组合 33"/>
              <p:cNvGrpSpPr/>
              <p:nvPr/>
            </p:nvGrpSpPr>
            <p:grpSpPr>
              <a:xfrm>
                <a:off x="2319387" y="1882548"/>
                <a:ext cx="2277259" cy="2277259"/>
                <a:chOff x="4333987" y="2362200"/>
                <a:chExt cx="2905011" cy="2905012"/>
              </a:xfrm>
              <a:effectLst>
                <a:outerShdw blurRad="177800" dist="88900" dir="2700000" algn="tl" rotWithShape="0">
                  <a:prstClr val="black">
                    <a:alpha val="30000"/>
                  </a:prstClr>
                </a:outerShdw>
              </a:effectLst>
            </p:grpSpPr>
            <p:sp>
              <p:nvSpPr>
                <p:cNvPr id="36" name="任意多边形 35"/>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gradFill>
                  <a:gsLst>
                    <a:gs pos="0">
                      <a:schemeClr val="bg1"/>
                    </a:gs>
                    <a:gs pos="100000">
                      <a:srgbClr val="EBEBE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椭圆 36"/>
                <p:cNvSpPr/>
                <p:nvPr/>
              </p:nvSpPr>
              <p:spPr>
                <a:xfrm>
                  <a:off x="4710168" y="2738381"/>
                  <a:ext cx="2152649" cy="2152650"/>
                </a:xfrm>
                <a:prstGeom prst="ellipse">
                  <a:avLst/>
                </a:prstGeom>
                <a:no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椭圆 37"/>
                <p:cNvSpPr/>
                <p:nvPr/>
              </p:nvSpPr>
              <p:spPr>
                <a:xfrm>
                  <a:off x="4710169" y="2738382"/>
                  <a:ext cx="2152650" cy="2152648"/>
                </a:xfrm>
                <a:prstGeom prst="ellipse">
                  <a:avLst/>
                </a:prstGeom>
                <a:gradFill>
                  <a:gsLst>
                    <a:gs pos="100000">
                      <a:schemeClr val="bg1"/>
                    </a:gs>
                    <a:gs pos="0">
                      <a:srgbClr val="EEEEEE"/>
                    </a:gs>
                  </a:gsLst>
                  <a:lin ang="2700000" scaled="0"/>
                </a:gradFill>
                <a:ln>
                  <a:gradFill>
                    <a:gsLst>
                      <a:gs pos="0">
                        <a:schemeClr val="accent1">
                          <a:lumMod val="5000"/>
                          <a:lumOff val="95000"/>
                        </a:schemeClr>
                      </a:gs>
                      <a:gs pos="100000">
                        <a:srgbClr val="EEEEE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35" name="椭圆 34"/>
              <p:cNvSpPr/>
              <p:nvPr/>
            </p:nvSpPr>
            <p:spPr>
              <a:xfrm>
                <a:off x="3023723" y="2586884"/>
                <a:ext cx="868586" cy="868586"/>
              </a:xfrm>
              <a:prstGeom prst="ellipse">
                <a:avLst/>
              </a:prstGeom>
              <a:gradFill>
                <a:gsLst>
                  <a:gs pos="0">
                    <a:srgbClr val="E30000"/>
                  </a:gs>
                  <a:gs pos="100000">
                    <a:srgbClr val="760303"/>
                  </a:gs>
                </a:gsLst>
                <a:lin ang="2700000" scaled="0"/>
              </a:gradFill>
              <a:ln w="381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29" name="组合 28"/>
            <p:cNvGrpSpPr/>
            <p:nvPr/>
          </p:nvGrpSpPr>
          <p:grpSpPr>
            <a:xfrm>
              <a:off x="7631389" y="4564546"/>
              <a:ext cx="207402" cy="207402"/>
              <a:chOff x="8936038" y="5268914"/>
              <a:chExt cx="333375" cy="333375"/>
            </a:xfrm>
            <a:solidFill>
              <a:schemeClr val="bg1"/>
            </a:solidFill>
          </p:grpSpPr>
          <p:sp>
            <p:nvSpPr>
              <p:cNvPr id="30" name="Freeform 517"/>
              <p:cNvSpPr/>
              <p:nvPr/>
            </p:nvSpPr>
            <p:spPr bwMode="auto">
              <a:xfrm>
                <a:off x="9102726" y="5413376"/>
                <a:ext cx="0" cy="3175"/>
              </a:xfrm>
              <a:custGeom>
                <a:avLst/>
                <a:gdLst>
                  <a:gd name="T0" fmla="*/ 1 h 2"/>
                  <a:gd name="T1" fmla="*/ 2 h 2"/>
                  <a:gd name="T2" fmla="*/ 1 h 2"/>
                  <a:gd name="T3" fmla="*/ 0 h 2"/>
                  <a:gd name="T4" fmla="*/ 1 h 2"/>
                </a:gdLst>
                <a:ahLst/>
                <a:cxnLst>
                  <a:cxn ang="0">
                    <a:pos x="0" y="T0"/>
                  </a:cxn>
                  <a:cxn ang="0">
                    <a:pos x="0" y="T1"/>
                  </a:cxn>
                  <a:cxn ang="0">
                    <a:pos x="0" y="T2"/>
                  </a:cxn>
                  <a:cxn ang="0">
                    <a:pos x="0" y="T3"/>
                  </a:cxn>
                  <a:cxn ang="0">
                    <a:pos x="0" y="T4"/>
                  </a:cxn>
                </a:cxnLst>
                <a:rect l="0" t="0" r="r" b="b"/>
                <a:pathLst>
                  <a:path h="2">
                    <a:moveTo>
                      <a:pt x="0" y="1"/>
                    </a:moveTo>
                    <a:cubicBezTo>
                      <a:pt x="0" y="1"/>
                      <a:pt x="0" y="1"/>
                      <a:pt x="0" y="2"/>
                    </a:cubicBezTo>
                    <a:cubicBezTo>
                      <a:pt x="0" y="2"/>
                      <a:pt x="0" y="1"/>
                      <a:pt x="0" y="1"/>
                    </a:cubicBez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8" tIns="34284" rIns="68568" bIns="34284" numCol="1" anchor="t" anchorCtr="0" compatLnSpc="1"/>
              <a:lstStyle/>
              <a:p>
                <a:endParaRPr lang="zh-CN" altLang="en-US" sz="1350"/>
              </a:p>
            </p:txBody>
          </p:sp>
          <p:sp>
            <p:nvSpPr>
              <p:cNvPr id="31" name="Freeform 518"/>
              <p:cNvSpPr/>
              <p:nvPr/>
            </p:nvSpPr>
            <p:spPr bwMode="auto">
              <a:xfrm>
                <a:off x="9020176" y="5268914"/>
                <a:ext cx="163513" cy="146050"/>
              </a:xfrm>
              <a:custGeom>
                <a:avLst/>
                <a:gdLst>
                  <a:gd name="T0" fmla="*/ 71 w 141"/>
                  <a:gd name="T1" fmla="*/ 126 h 126"/>
                  <a:gd name="T2" fmla="*/ 71 w 141"/>
                  <a:gd name="T3" fmla="*/ 125 h 126"/>
                  <a:gd name="T4" fmla="*/ 71 w 141"/>
                  <a:gd name="T5" fmla="*/ 126 h 126"/>
                  <a:gd name="T6" fmla="*/ 141 w 141"/>
                  <a:gd name="T7" fmla="*/ 36 h 126"/>
                  <a:gd name="T8" fmla="*/ 71 w 141"/>
                  <a:gd name="T9" fmla="*/ 0 h 126"/>
                  <a:gd name="T10" fmla="*/ 71 w 141"/>
                  <a:gd name="T11" fmla="*/ 0 h 126"/>
                  <a:gd name="T12" fmla="*/ 71 w 141"/>
                  <a:gd name="T13" fmla="*/ 0 h 126"/>
                  <a:gd name="T14" fmla="*/ 70 w 141"/>
                  <a:gd name="T15" fmla="*/ 0 h 126"/>
                  <a:gd name="T16" fmla="*/ 70 w 141"/>
                  <a:gd name="T17" fmla="*/ 0 h 126"/>
                  <a:gd name="T18" fmla="*/ 0 w 141"/>
                  <a:gd name="T19" fmla="*/ 35 h 126"/>
                  <a:gd name="T20" fmla="*/ 71 w 141"/>
                  <a:gd name="T21"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6">
                    <a:moveTo>
                      <a:pt x="71" y="126"/>
                    </a:moveTo>
                    <a:cubicBezTo>
                      <a:pt x="71" y="126"/>
                      <a:pt x="71" y="125"/>
                      <a:pt x="71" y="125"/>
                    </a:cubicBezTo>
                    <a:cubicBezTo>
                      <a:pt x="71" y="125"/>
                      <a:pt x="71" y="126"/>
                      <a:pt x="71" y="126"/>
                    </a:cubicBezTo>
                    <a:cubicBezTo>
                      <a:pt x="83" y="88"/>
                      <a:pt x="108" y="57"/>
                      <a:pt x="141" y="36"/>
                    </a:cubicBezTo>
                    <a:cubicBezTo>
                      <a:pt x="122" y="17"/>
                      <a:pt x="98" y="4"/>
                      <a:pt x="71" y="0"/>
                    </a:cubicBezTo>
                    <a:cubicBezTo>
                      <a:pt x="71" y="0"/>
                      <a:pt x="71" y="0"/>
                      <a:pt x="71" y="0"/>
                    </a:cubicBezTo>
                    <a:cubicBezTo>
                      <a:pt x="71" y="0"/>
                      <a:pt x="71" y="0"/>
                      <a:pt x="71" y="0"/>
                    </a:cubicBezTo>
                    <a:cubicBezTo>
                      <a:pt x="71" y="0"/>
                      <a:pt x="71" y="0"/>
                      <a:pt x="70" y="0"/>
                    </a:cubicBezTo>
                    <a:cubicBezTo>
                      <a:pt x="70" y="0"/>
                      <a:pt x="70" y="0"/>
                      <a:pt x="70" y="0"/>
                    </a:cubicBezTo>
                    <a:cubicBezTo>
                      <a:pt x="44" y="4"/>
                      <a:pt x="19" y="17"/>
                      <a:pt x="0" y="35"/>
                    </a:cubicBezTo>
                    <a:cubicBezTo>
                      <a:pt x="33" y="56"/>
                      <a:pt x="58" y="88"/>
                      <a:pt x="71" y="1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8" tIns="34284" rIns="68568" bIns="34284" numCol="1" anchor="t" anchorCtr="0" compatLnSpc="1"/>
              <a:lstStyle/>
              <a:p>
                <a:endParaRPr lang="zh-CN" altLang="en-US" sz="1350"/>
              </a:p>
            </p:txBody>
          </p:sp>
          <p:sp>
            <p:nvSpPr>
              <p:cNvPr id="32" name="Freeform 519"/>
              <p:cNvSpPr/>
              <p:nvPr/>
            </p:nvSpPr>
            <p:spPr bwMode="auto">
              <a:xfrm>
                <a:off x="8936038" y="5310189"/>
                <a:ext cx="146050" cy="292100"/>
              </a:xfrm>
              <a:custGeom>
                <a:avLst/>
                <a:gdLst>
                  <a:gd name="T0" fmla="*/ 126 w 126"/>
                  <a:gd name="T1" fmla="*/ 252 h 252"/>
                  <a:gd name="T2" fmla="*/ 126 w 126"/>
                  <a:gd name="T3" fmla="*/ 127 h 252"/>
                  <a:gd name="T4" fmla="*/ 126 w 126"/>
                  <a:gd name="T5" fmla="*/ 127 h 252"/>
                  <a:gd name="T6" fmla="*/ 0 w 126"/>
                  <a:gd name="T7" fmla="*/ 0 h 252"/>
                  <a:gd name="T8" fmla="*/ 0 w 126"/>
                  <a:gd name="T9" fmla="*/ 127 h 252"/>
                  <a:gd name="T10" fmla="*/ 0 w 126"/>
                  <a:gd name="T11" fmla="*/ 127 h 252"/>
                  <a:gd name="T12" fmla="*/ 126 w 126"/>
                  <a:gd name="T13" fmla="*/ 252 h 252"/>
                </a:gdLst>
                <a:ahLst/>
                <a:cxnLst>
                  <a:cxn ang="0">
                    <a:pos x="T0" y="T1"/>
                  </a:cxn>
                  <a:cxn ang="0">
                    <a:pos x="T2" y="T3"/>
                  </a:cxn>
                  <a:cxn ang="0">
                    <a:pos x="T4" y="T5"/>
                  </a:cxn>
                  <a:cxn ang="0">
                    <a:pos x="T6" y="T7"/>
                  </a:cxn>
                  <a:cxn ang="0">
                    <a:pos x="T8" y="T9"/>
                  </a:cxn>
                  <a:cxn ang="0">
                    <a:pos x="T10" y="T11"/>
                  </a:cxn>
                  <a:cxn ang="0">
                    <a:pos x="T12" y="T13"/>
                  </a:cxn>
                </a:cxnLst>
                <a:rect l="0" t="0" r="r" b="b"/>
                <a:pathLst>
                  <a:path w="126" h="252">
                    <a:moveTo>
                      <a:pt x="126" y="252"/>
                    </a:moveTo>
                    <a:cubicBezTo>
                      <a:pt x="126" y="127"/>
                      <a:pt x="126" y="127"/>
                      <a:pt x="126" y="127"/>
                    </a:cubicBezTo>
                    <a:cubicBezTo>
                      <a:pt x="126" y="127"/>
                      <a:pt x="126" y="127"/>
                      <a:pt x="126" y="127"/>
                    </a:cubicBezTo>
                    <a:cubicBezTo>
                      <a:pt x="118" y="61"/>
                      <a:pt x="66" y="8"/>
                      <a:pt x="0" y="0"/>
                    </a:cubicBezTo>
                    <a:cubicBezTo>
                      <a:pt x="0" y="127"/>
                      <a:pt x="0" y="127"/>
                      <a:pt x="0" y="127"/>
                    </a:cubicBezTo>
                    <a:cubicBezTo>
                      <a:pt x="0" y="127"/>
                      <a:pt x="0" y="127"/>
                      <a:pt x="0" y="127"/>
                    </a:cubicBezTo>
                    <a:cubicBezTo>
                      <a:pt x="9" y="192"/>
                      <a:pt x="61" y="243"/>
                      <a:pt x="126" y="2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8" tIns="34284" rIns="68568" bIns="34284" numCol="1" anchor="t" anchorCtr="0" compatLnSpc="1"/>
              <a:lstStyle/>
              <a:p>
                <a:endParaRPr lang="zh-CN" altLang="en-US" sz="1350"/>
              </a:p>
            </p:txBody>
          </p:sp>
          <p:sp>
            <p:nvSpPr>
              <p:cNvPr id="33" name="Freeform 520"/>
              <p:cNvSpPr/>
              <p:nvPr/>
            </p:nvSpPr>
            <p:spPr bwMode="auto">
              <a:xfrm>
                <a:off x="9123363" y="5310189"/>
                <a:ext cx="146050" cy="292100"/>
              </a:xfrm>
              <a:custGeom>
                <a:avLst/>
                <a:gdLst>
                  <a:gd name="T0" fmla="*/ 127 w 127"/>
                  <a:gd name="T1" fmla="*/ 0 h 252"/>
                  <a:gd name="T2" fmla="*/ 0 w 127"/>
                  <a:gd name="T3" fmla="*/ 127 h 252"/>
                  <a:gd name="T4" fmla="*/ 0 w 127"/>
                  <a:gd name="T5" fmla="*/ 127 h 252"/>
                  <a:gd name="T6" fmla="*/ 0 w 127"/>
                  <a:gd name="T7" fmla="*/ 252 h 252"/>
                  <a:gd name="T8" fmla="*/ 127 w 127"/>
                  <a:gd name="T9" fmla="*/ 127 h 252"/>
                  <a:gd name="T10" fmla="*/ 127 w 127"/>
                  <a:gd name="T11" fmla="*/ 127 h 252"/>
                  <a:gd name="T12" fmla="*/ 127 w 127"/>
                  <a:gd name="T13" fmla="*/ 0 h 252"/>
                </a:gdLst>
                <a:ahLst/>
                <a:cxnLst>
                  <a:cxn ang="0">
                    <a:pos x="T0" y="T1"/>
                  </a:cxn>
                  <a:cxn ang="0">
                    <a:pos x="T2" y="T3"/>
                  </a:cxn>
                  <a:cxn ang="0">
                    <a:pos x="T4" y="T5"/>
                  </a:cxn>
                  <a:cxn ang="0">
                    <a:pos x="T6" y="T7"/>
                  </a:cxn>
                  <a:cxn ang="0">
                    <a:pos x="T8" y="T9"/>
                  </a:cxn>
                  <a:cxn ang="0">
                    <a:pos x="T10" y="T11"/>
                  </a:cxn>
                  <a:cxn ang="0">
                    <a:pos x="T12" y="T13"/>
                  </a:cxn>
                </a:cxnLst>
                <a:rect l="0" t="0" r="r" b="b"/>
                <a:pathLst>
                  <a:path w="127" h="252">
                    <a:moveTo>
                      <a:pt x="127" y="0"/>
                    </a:moveTo>
                    <a:cubicBezTo>
                      <a:pt x="61" y="8"/>
                      <a:pt x="8" y="61"/>
                      <a:pt x="0" y="127"/>
                    </a:cubicBezTo>
                    <a:cubicBezTo>
                      <a:pt x="0" y="127"/>
                      <a:pt x="0" y="127"/>
                      <a:pt x="0" y="127"/>
                    </a:cubicBezTo>
                    <a:cubicBezTo>
                      <a:pt x="0" y="252"/>
                      <a:pt x="0" y="252"/>
                      <a:pt x="0" y="252"/>
                    </a:cubicBezTo>
                    <a:cubicBezTo>
                      <a:pt x="66" y="243"/>
                      <a:pt x="118" y="192"/>
                      <a:pt x="127" y="127"/>
                    </a:cubicBezTo>
                    <a:cubicBezTo>
                      <a:pt x="127" y="127"/>
                      <a:pt x="127" y="127"/>
                      <a:pt x="127" y="127"/>
                    </a:cubicBezTo>
                    <a:lnTo>
                      <a:pt x="12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8" tIns="34284" rIns="68568" bIns="34284" numCol="1" anchor="t" anchorCtr="0" compatLnSpc="1"/>
              <a:lstStyle/>
              <a:p>
                <a:endParaRPr lang="zh-CN" altLang="en-US" sz="1350"/>
              </a:p>
            </p:txBody>
          </p:sp>
        </p:grpSp>
      </p:grpSp>
      <p:grpSp>
        <p:nvGrpSpPr>
          <p:cNvPr id="39" name="组合 38"/>
          <p:cNvGrpSpPr/>
          <p:nvPr/>
        </p:nvGrpSpPr>
        <p:grpSpPr>
          <a:xfrm>
            <a:off x="4743378" y="1667654"/>
            <a:ext cx="855020" cy="855020"/>
            <a:chOff x="5661617" y="4077072"/>
            <a:chExt cx="1140211" cy="1140211"/>
          </a:xfrm>
        </p:grpSpPr>
        <p:grpSp>
          <p:nvGrpSpPr>
            <p:cNvPr id="40" name="组合 39"/>
            <p:cNvGrpSpPr/>
            <p:nvPr/>
          </p:nvGrpSpPr>
          <p:grpSpPr>
            <a:xfrm>
              <a:off x="5661617" y="4077072"/>
              <a:ext cx="1140211" cy="1140211"/>
              <a:chOff x="2319387" y="1882548"/>
              <a:chExt cx="2277259" cy="2277259"/>
            </a:xfrm>
          </p:grpSpPr>
          <p:grpSp>
            <p:nvGrpSpPr>
              <p:cNvPr id="47" name="组合 46"/>
              <p:cNvGrpSpPr/>
              <p:nvPr/>
            </p:nvGrpSpPr>
            <p:grpSpPr>
              <a:xfrm>
                <a:off x="2319387" y="1882548"/>
                <a:ext cx="2277259" cy="2277259"/>
                <a:chOff x="4333987" y="2362200"/>
                <a:chExt cx="2905011" cy="2905012"/>
              </a:xfrm>
              <a:effectLst>
                <a:outerShdw blurRad="177800" dist="88900" dir="2700000" algn="tl" rotWithShape="0">
                  <a:prstClr val="black">
                    <a:alpha val="30000"/>
                  </a:prstClr>
                </a:outerShdw>
              </a:effectLst>
            </p:grpSpPr>
            <p:sp>
              <p:nvSpPr>
                <p:cNvPr id="49" name="任意多边形 48"/>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gradFill>
                  <a:gsLst>
                    <a:gs pos="0">
                      <a:schemeClr val="bg1"/>
                    </a:gs>
                    <a:gs pos="100000">
                      <a:srgbClr val="EBEBE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0" name="椭圆 49"/>
                <p:cNvSpPr/>
                <p:nvPr/>
              </p:nvSpPr>
              <p:spPr>
                <a:xfrm>
                  <a:off x="4710168" y="2738381"/>
                  <a:ext cx="2152649" cy="2152650"/>
                </a:xfrm>
                <a:prstGeom prst="ellipse">
                  <a:avLst/>
                </a:prstGeom>
                <a:no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1" name="椭圆 50"/>
                <p:cNvSpPr/>
                <p:nvPr/>
              </p:nvSpPr>
              <p:spPr>
                <a:xfrm>
                  <a:off x="4710169" y="2738382"/>
                  <a:ext cx="2152650" cy="2152648"/>
                </a:xfrm>
                <a:prstGeom prst="ellipse">
                  <a:avLst/>
                </a:prstGeom>
                <a:gradFill>
                  <a:gsLst>
                    <a:gs pos="100000">
                      <a:schemeClr val="bg1"/>
                    </a:gs>
                    <a:gs pos="0">
                      <a:srgbClr val="EEEEEE"/>
                    </a:gs>
                  </a:gsLst>
                  <a:lin ang="2700000" scaled="0"/>
                </a:gradFill>
                <a:ln>
                  <a:gradFill>
                    <a:gsLst>
                      <a:gs pos="0">
                        <a:schemeClr val="accent1">
                          <a:lumMod val="5000"/>
                          <a:lumOff val="95000"/>
                        </a:schemeClr>
                      </a:gs>
                      <a:gs pos="100000">
                        <a:srgbClr val="EEEEE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48" name="椭圆 47"/>
              <p:cNvSpPr/>
              <p:nvPr/>
            </p:nvSpPr>
            <p:spPr>
              <a:xfrm>
                <a:off x="3023723" y="2586884"/>
                <a:ext cx="868586" cy="868586"/>
              </a:xfrm>
              <a:prstGeom prst="ellipse">
                <a:avLst/>
              </a:prstGeom>
              <a:gradFill>
                <a:gsLst>
                  <a:gs pos="0">
                    <a:srgbClr val="E30000"/>
                  </a:gs>
                  <a:gs pos="100000">
                    <a:srgbClr val="760303"/>
                  </a:gs>
                </a:gsLst>
                <a:lin ang="2700000" scaled="0"/>
              </a:gradFill>
              <a:ln w="381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41" name="组合 40"/>
            <p:cNvGrpSpPr/>
            <p:nvPr/>
          </p:nvGrpSpPr>
          <p:grpSpPr>
            <a:xfrm>
              <a:off x="6102097" y="4528557"/>
              <a:ext cx="268490" cy="251140"/>
              <a:chOff x="9229725" y="6948488"/>
              <a:chExt cx="466725" cy="436563"/>
            </a:xfrm>
            <a:solidFill>
              <a:schemeClr val="bg1"/>
            </a:solidFill>
          </p:grpSpPr>
          <p:sp>
            <p:nvSpPr>
              <p:cNvPr id="42" name="Freeform 945"/>
              <p:cNvSpPr/>
              <p:nvPr/>
            </p:nvSpPr>
            <p:spPr bwMode="auto">
              <a:xfrm>
                <a:off x="9393238" y="7189788"/>
                <a:ext cx="166688" cy="195263"/>
              </a:xfrm>
              <a:custGeom>
                <a:avLst/>
                <a:gdLst>
                  <a:gd name="T0" fmla="*/ 18 w 65"/>
                  <a:gd name="T1" fmla="*/ 10 h 76"/>
                  <a:gd name="T2" fmla="*/ 28 w 65"/>
                  <a:gd name="T3" fmla="*/ 76 h 76"/>
                  <a:gd name="T4" fmla="*/ 33 w 65"/>
                  <a:gd name="T5" fmla="*/ 0 h 76"/>
                  <a:gd name="T6" fmla="*/ 29 w 65"/>
                  <a:gd name="T7" fmla="*/ 40 h 76"/>
                  <a:gd name="T8" fmla="*/ 18 w 65"/>
                  <a:gd name="T9" fmla="*/ 10 h 76"/>
                </a:gdLst>
                <a:ahLst/>
                <a:cxnLst>
                  <a:cxn ang="0">
                    <a:pos x="T0" y="T1"/>
                  </a:cxn>
                  <a:cxn ang="0">
                    <a:pos x="T2" y="T3"/>
                  </a:cxn>
                  <a:cxn ang="0">
                    <a:pos x="T4" y="T5"/>
                  </a:cxn>
                  <a:cxn ang="0">
                    <a:pos x="T6" y="T7"/>
                  </a:cxn>
                  <a:cxn ang="0">
                    <a:pos x="T8" y="T9"/>
                  </a:cxn>
                </a:cxnLst>
                <a:rect l="0" t="0" r="r" b="b"/>
                <a:pathLst>
                  <a:path w="65" h="76">
                    <a:moveTo>
                      <a:pt x="18" y="10"/>
                    </a:moveTo>
                    <a:cubicBezTo>
                      <a:pt x="18" y="10"/>
                      <a:pt x="0" y="52"/>
                      <a:pt x="28" y="76"/>
                    </a:cubicBezTo>
                    <a:cubicBezTo>
                      <a:pt x="28" y="76"/>
                      <a:pt x="65" y="40"/>
                      <a:pt x="33" y="0"/>
                    </a:cubicBezTo>
                    <a:cubicBezTo>
                      <a:pt x="33" y="0"/>
                      <a:pt x="38" y="23"/>
                      <a:pt x="29" y="40"/>
                    </a:cubicBezTo>
                    <a:cubicBezTo>
                      <a:pt x="29" y="40"/>
                      <a:pt x="27" y="18"/>
                      <a:pt x="1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8" tIns="34284" rIns="68568" bIns="34284" numCol="1" anchor="t" anchorCtr="0" compatLnSpc="1"/>
              <a:lstStyle/>
              <a:p>
                <a:endParaRPr lang="zh-CN" altLang="en-US" sz="1350">
                  <a:solidFill>
                    <a:schemeClr val="tx1"/>
                  </a:solidFill>
                </a:endParaRPr>
              </a:p>
            </p:txBody>
          </p:sp>
          <p:sp>
            <p:nvSpPr>
              <p:cNvPr id="43" name="Freeform 946"/>
              <p:cNvSpPr/>
              <p:nvPr/>
            </p:nvSpPr>
            <p:spPr bwMode="auto">
              <a:xfrm>
                <a:off x="9509125" y="7100888"/>
                <a:ext cx="187325" cy="163513"/>
              </a:xfrm>
              <a:custGeom>
                <a:avLst/>
                <a:gdLst>
                  <a:gd name="T0" fmla="*/ 5 w 73"/>
                  <a:gd name="T1" fmla="*/ 34 h 64"/>
                  <a:gd name="T2" fmla="*/ 73 w 73"/>
                  <a:gd name="T3" fmla="*/ 45 h 64"/>
                  <a:gd name="T4" fmla="*/ 0 w 73"/>
                  <a:gd name="T5" fmla="*/ 17 h 64"/>
                  <a:gd name="T6" fmla="*/ 38 w 73"/>
                  <a:gd name="T7" fmla="*/ 33 h 64"/>
                  <a:gd name="T8" fmla="*/ 5 w 73"/>
                  <a:gd name="T9" fmla="*/ 34 h 64"/>
                </a:gdLst>
                <a:ahLst/>
                <a:cxnLst>
                  <a:cxn ang="0">
                    <a:pos x="T0" y="T1"/>
                  </a:cxn>
                  <a:cxn ang="0">
                    <a:pos x="T2" y="T3"/>
                  </a:cxn>
                  <a:cxn ang="0">
                    <a:pos x="T4" y="T5"/>
                  </a:cxn>
                  <a:cxn ang="0">
                    <a:pos x="T6" y="T7"/>
                  </a:cxn>
                  <a:cxn ang="0">
                    <a:pos x="T8" y="T9"/>
                  </a:cxn>
                </a:cxnLst>
                <a:rect l="0" t="0" r="r" b="b"/>
                <a:pathLst>
                  <a:path w="73" h="64">
                    <a:moveTo>
                      <a:pt x="5" y="34"/>
                    </a:moveTo>
                    <a:cubicBezTo>
                      <a:pt x="5" y="34"/>
                      <a:pt x="40" y="64"/>
                      <a:pt x="73" y="45"/>
                    </a:cubicBezTo>
                    <a:cubicBezTo>
                      <a:pt x="73" y="45"/>
                      <a:pt x="49" y="0"/>
                      <a:pt x="0" y="17"/>
                    </a:cubicBezTo>
                    <a:cubicBezTo>
                      <a:pt x="0" y="17"/>
                      <a:pt x="25" y="19"/>
                      <a:pt x="38" y="33"/>
                    </a:cubicBezTo>
                    <a:cubicBezTo>
                      <a:pt x="38" y="33"/>
                      <a:pt x="16" y="28"/>
                      <a:pt x="5"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8" tIns="34284" rIns="68568" bIns="34284" numCol="1" anchor="t" anchorCtr="0" compatLnSpc="1"/>
              <a:lstStyle/>
              <a:p>
                <a:endParaRPr lang="zh-CN" altLang="en-US" sz="1350">
                  <a:solidFill>
                    <a:schemeClr val="tx1"/>
                  </a:solidFill>
                </a:endParaRPr>
              </a:p>
            </p:txBody>
          </p:sp>
          <p:sp>
            <p:nvSpPr>
              <p:cNvPr id="44" name="Freeform 947"/>
              <p:cNvSpPr/>
              <p:nvPr/>
            </p:nvSpPr>
            <p:spPr bwMode="auto">
              <a:xfrm>
                <a:off x="9471025" y="6948488"/>
                <a:ext cx="153988" cy="153988"/>
              </a:xfrm>
              <a:custGeom>
                <a:avLst/>
                <a:gdLst>
                  <a:gd name="T0" fmla="*/ 20 w 60"/>
                  <a:gd name="T1" fmla="*/ 60 h 60"/>
                  <a:gd name="T2" fmla="*/ 51 w 60"/>
                  <a:gd name="T3" fmla="*/ 0 h 60"/>
                  <a:gd name="T4" fmla="*/ 1 w 60"/>
                  <a:gd name="T5" fmla="*/ 59 h 60"/>
                  <a:gd name="T6" fmla="*/ 29 w 60"/>
                  <a:gd name="T7" fmla="*/ 29 h 60"/>
                  <a:gd name="T8" fmla="*/ 20 w 60"/>
                  <a:gd name="T9" fmla="*/ 60 h 60"/>
                </a:gdLst>
                <a:ahLst/>
                <a:cxnLst>
                  <a:cxn ang="0">
                    <a:pos x="T0" y="T1"/>
                  </a:cxn>
                  <a:cxn ang="0">
                    <a:pos x="T2" y="T3"/>
                  </a:cxn>
                  <a:cxn ang="0">
                    <a:pos x="T4" y="T5"/>
                  </a:cxn>
                  <a:cxn ang="0">
                    <a:pos x="T6" y="T7"/>
                  </a:cxn>
                  <a:cxn ang="0">
                    <a:pos x="T8" y="T9"/>
                  </a:cxn>
                </a:cxnLst>
                <a:rect l="0" t="0" r="r" b="b"/>
                <a:pathLst>
                  <a:path w="60" h="60">
                    <a:moveTo>
                      <a:pt x="20" y="60"/>
                    </a:moveTo>
                    <a:cubicBezTo>
                      <a:pt x="20" y="60"/>
                      <a:pt x="60" y="36"/>
                      <a:pt x="51" y="0"/>
                    </a:cubicBezTo>
                    <a:cubicBezTo>
                      <a:pt x="51" y="0"/>
                      <a:pt x="0" y="8"/>
                      <a:pt x="1" y="59"/>
                    </a:cubicBezTo>
                    <a:cubicBezTo>
                      <a:pt x="1" y="59"/>
                      <a:pt x="11" y="37"/>
                      <a:pt x="29" y="29"/>
                    </a:cubicBezTo>
                    <a:cubicBezTo>
                      <a:pt x="29" y="29"/>
                      <a:pt x="17" y="48"/>
                      <a:pt x="20"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8" tIns="34284" rIns="68568" bIns="34284" numCol="1" anchor="t" anchorCtr="0" compatLnSpc="1"/>
              <a:lstStyle/>
              <a:p>
                <a:endParaRPr lang="zh-CN" altLang="en-US" sz="1350">
                  <a:solidFill>
                    <a:schemeClr val="tx1"/>
                  </a:solidFill>
                </a:endParaRPr>
              </a:p>
            </p:txBody>
          </p:sp>
          <p:sp>
            <p:nvSpPr>
              <p:cNvPr id="45" name="Freeform 948"/>
              <p:cNvSpPr/>
              <p:nvPr/>
            </p:nvSpPr>
            <p:spPr bwMode="auto">
              <a:xfrm>
                <a:off x="9293225" y="6956425"/>
                <a:ext cx="144463" cy="165100"/>
              </a:xfrm>
              <a:custGeom>
                <a:avLst/>
                <a:gdLst>
                  <a:gd name="T0" fmla="*/ 56 w 56"/>
                  <a:gd name="T1" fmla="*/ 47 h 64"/>
                  <a:gd name="T2" fmla="*/ 8 w 56"/>
                  <a:gd name="T3" fmla="*/ 0 h 64"/>
                  <a:gd name="T4" fmla="*/ 50 w 56"/>
                  <a:gd name="T5" fmla="*/ 64 h 64"/>
                  <a:gd name="T6" fmla="*/ 29 w 56"/>
                  <a:gd name="T7" fmla="*/ 29 h 64"/>
                  <a:gd name="T8" fmla="*/ 56 w 56"/>
                  <a:gd name="T9" fmla="*/ 47 h 64"/>
                </a:gdLst>
                <a:ahLst/>
                <a:cxnLst>
                  <a:cxn ang="0">
                    <a:pos x="T0" y="T1"/>
                  </a:cxn>
                  <a:cxn ang="0">
                    <a:pos x="T2" y="T3"/>
                  </a:cxn>
                  <a:cxn ang="0">
                    <a:pos x="T4" y="T5"/>
                  </a:cxn>
                  <a:cxn ang="0">
                    <a:pos x="T6" y="T7"/>
                  </a:cxn>
                  <a:cxn ang="0">
                    <a:pos x="T8" y="T9"/>
                  </a:cxn>
                </a:cxnLst>
                <a:rect l="0" t="0" r="r" b="b"/>
                <a:pathLst>
                  <a:path w="56" h="64">
                    <a:moveTo>
                      <a:pt x="56" y="47"/>
                    </a:moveTo>
                    <a:cubicBezTo>
                      <a:pt x="56" y="47"/>
                      <a:pt x="45" y="2"/>
                      <a:pt x="8" y="0"/>
                    </a:cubicBezTo>
                    <a:cubicBezTo>
                      <a:pt x="8" y="0"/>
                      <a:pt x="0" y="49"/>
                      <a:pt x="50" y="64"/>
                    </a:cubicBezTo>
                    <a:cubicBezTo>
                      <a:pt x="50" y="64"/>
                      <a:pt x="31" y="47"/>
                      <a:pt x="29" y="29"/>
                    </a:cubicBezTo>
                    <a:cubicBezTo>
                      <a:pt x="29" y="29"/>
                      <a:pt x="44" y="46"/>
                      <a:pt x="56"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8" tIns="34284" rIns="68568" bIns="34284" numCol="1" anchor="t" anchorCtr="0" compatLnSpc="1"/>
              <a:lstStyle/>
              <a:p>
                <a:endParaRPr lang="zh-CN" altLang="en-US" sz="1350">
                  <a:solidFill>
                    <a:schemeClr val="tx1"/>
                  </a:solidFill>
                </a:endParaRPr>
              </a:p>
            </p:txBody>
          </p:sp>
          <p:sp>
            <p:nvSpPr>
              <p:cNvPr id="46" name="Freeform 949"/>
              <p:cNvSpPr/>
              <p:nvPr/>
            </p:nvSpPr>
            <p:spPr bwMode="auto">
              <a:xfrm>
                <a:off x="9229725" y="7135813"/>
                <a:ext cx="195263" cy="146050"/>
              </a:xfrm>
              <a:custGeom>
                <a:avLst/>
                <a:gdLst>
                  <a:gd name="T0" fmla="*/ 61 w 76"/>
                  <a:gd name="T1" fmla="*/ 4 h 57"/>
                  <a:gd name="T2" fmla="*/ 0 w 76"/>
                  <a:gd name="T3" fmla="*/ 34 h 57"/>
                  <a:gd name="T4" fmla="*/ 76 w 76"/>
                  <a:gd name="T5" fmla="*/ 15 h 57"/>
                  <a:gd name="T6" fmla="*/ 35 w 76"/>
                  <a:gd name="T7" fmla="*/ 24 h 57"/>
                  <a:gd name="T8" fmla="*/ 61 w 76"/>
                  <a:gd name="T9" fmla="*/ 4 h 57"/>
                </a:gdLst>
                <a:ahLst/>
                <a:cxnLst>
                  <a:cxn ang="0">
                    <a:pos x="T0" y="T1"/>
                  </a:cxn>
                  <a:cxn ang="0">
                    <a:pos x="T2" y="T3"/>
                  </a:cxn>
                  <a:cxn ang="0">
                    <a:pos x="T4" y="T5"/>
                  </a:cxn>
                  <a:cxn ang="0">
                    <a:pos x="T6" y="T7"/>
                  </a:cxn>
                  <a:cxn ang="0">
                    <a:pos x="T8" y="T9"/>
                  </a:cxn>
                </a:cxnLst>
                <a:rect l="0" t="0" r="r" b="b"/>
                <a:pathLst>
                  <a:path w="76" h="57">
                    <a:moveTo>
                      <a:pt x="61" y="4"/>
                    </a:moveTo>
                    <a:cubicBezTo>
                      <a:pt x="61" y="4"/>
                      <a:pt x="15" y="0"/>
                      <a:pt x="0" y="34"/>
                    </a:cubicBezTo>
                    <a:cubicBezTo>
                      <a:pt x="0" y="34"/>
                      <a:pt x="46" y="57"/>
                      <a:pt x="76" y="15"/>
                    </a:cubicBezTo>
                    <a:cubicBezTo>
                      <a:pt x="76" y="15"/>
                      <a:pt x="54" y="27"/>
                      <a:pt x="35" y="24"/>
                    </a:cubicBezTo>
                    <a:cubicBezTo>
                      <a:pt x="35" y="24"/>
                      <a:pt x="57" y="15"/>
                      <a:pt x="6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8" tIns="34284" rIns="68568" bIns="34284" numCol="1" anchor="t" anchorCtr="0" compatLnSpc="1"/>
              <a:lstStyle/>
              <a:p>
                <a:endParaRPr lang="zh-CN" altLang="en-US" sz="1350">
                  <a:solidFill>
                    <a:schemeClr val="tx1"/>
                  </a:solidFill>
                </a:endParaRPr>
              </a:p>
            </p:txBody>
          </p:sp>
        </p:grpSp>
      </p:grpSp>
      <p:grpSp>
        <p:nvGrpSpPr>
          <p:cNvPr id="52" name="组合 51"/>
          <p:cNvGrpSpPr/>
          <p:nvPr/>
        </p:nvGrpSpPr>
        <p:grpSpPr>
          <a:xfrm>
            <a:off x="4743378" y="3058175"/>
            <a:ext cx="855020" cy="855020"/>
            <a:chOff x="8657983" y="4077072"/>
            <a:chExt cx="1140211" cy="1140211"/>
          </a:xfrm>
        </p:grpSpPr>
        <p:grpSp>
          <p:nvGrpSpPr>
            <p:cNvPr id="53" name="组合 52"/>
            <p:cNvGrpSpPr/>
            <p:nvPr/>
          </p:nvGrpSpPr>
          <p:grpSpPr>
            <a:xfrm>
              <a:off x="8657983" y="4077072"/>
              <a:ext cx="1140211" cy="1140211"/>
              <a:chOff x="2319387" y="1882548"/>
              <a:chExt cx="2277259" cy="2277259"/>
            </a:xfrm>
          </p:grpSpPr>
          <p:grpSp>
            <p:nvGrpSpPr>
              <p:cNvPr id="55" name="组合 54"/>
              <p:cNvGrpSpPr/>
              <p:nvPr/>
            </p:nvGrpSpPr>
            <p:grpSpPr>
              <a:xfrm>
                <a:off x="2319387" y="1882548"/>
                <a:ext cx="2277259" cy="2277259"/>
                <a:chOff x="4333987" y="2362200"/>
                <a:chExt cx="2905011" cy="2905012"/>
              </a:xfrm>
              <a:effectLst>
                <a:outerShdw blurRad="177800" dist="88900" dir="2700000" algn="tl" rotWithShape="0">
                  <a:prstClr val="black">
                    <a:alpha val="30000"/>
                  </a:prstClr>
                </a:outerShdw>
              </a:effectLst>
            </p:grpSpPr>
            <p:sp>
              <p:nvSpPr>
                <p:cNvPr id="57" name="任意多边形 56"/>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gradFill>
                  <a:gsLst>
                    <a:gs pos="0">
                      <a:schemeClr val="bg1"/>
                    </a:gs>
                    <a:gs pos="100000">
                      <a:srgbClr val="EBEBE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8" name="椭圆 57"/>
                <p:cNvSpPr/>
                <p:nvPr/>
              </p:nvSpPr>
              <p:spPr>
                <a:xfrm>
                  <a:off x="4710168" y="2738381"/>
                  <a:ext cx="2152649" cy="2152650"/>
                </a:xfrm>
                <a:prstGeom prst="ellipse">
                  <a:avLst/>
                </a:prstGeom>
                <a:no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9" name="椭圆 58"/>
                <p:cNvSpPr/>
                <p:nvPr/>
              </p:nvSpPr>
              <p:spPr>
                <a:xfrm>
                  <a:off x="4710169" y="2738382"/>
                  <a:ext cx="2152650" cy="2152648"/>
                </a:xfrm>
                <a:prstGeom prst="ellipse">
                  <a:avLst/>
                </a:prstGeom>
                <a:gradFill>
                  <a:gsLst>
                    <a:gs pos="100000">
                      <a:schemeClr val="bg1"/>
                    </a:gs>
                    <a:gs pos="0">
                      <a:srgbClr val="EEEEEE"/>
                    </a:gs>
                  </a:gsLst>
                  <a:lin ang="2700000" scaled="0"/>
                </a:gradFill>
                <a:ln>
                  <a:gradFill>
                    <a:gsLst>
                      <a:gs pos="0">
                        <a:schemeClr val="accent1">
                          <a:lumMod val="5000"/>
                          <a:lumOff val="95000"/>
                        </a:schemeClr>
                      </a:gs>
                      <a:gs pos="100000">
                        <a:srgbClr val="EEEEE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56" name="椭圆 55"/>
              <p:cNvSpPr/>
              <p:nvPr/>
            </p:nvSpPr>
            <p:spPr>
              <a:xfrm>
                <a:off x="3023723" y="2586884"/>
                <a:ext cx="868586" cy="868586"/>
              </a:xfrm>
              <a:prstGeom prst="ellipse">
                <a:avLst/>
              </a:prstGeom>
              <a:gradFill>
                <a:gsLst>
                  <a:gs pos="0">
                    <a:srgbClr val="E30000"/>
                  </a:gs>
                  <a:gs pos="100000">
                    <a:srgbClr val="760303"/>
                  </a:gs>
                </a:gsLst>
                <a:lin ang="2700000" scaled="0"/>
              </a:gradFill>
              <a:ln w="381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54" name="Freeform 939"/>
            <p:cNvSpPr>
              <a:spLocks noEditPoints="1"/>
            </p:cNvSpPr>
            <p:nvPr/>
          </p:nvSpPr>
          <p:spPr bwMode="auto">
            <a:xfrm>
              <a:off x="9143591" y="4516477"/>
              <a:ext cx="201550" cy="261400"/>
            </a:xfrm>
            <a:custGeom>
              <a:avLst/>
              <a:gdLst>
                <a:gd name="T0" fmla="*/ 62 w 142"/>
                <a:gd name="T1" fmla="*/ 126 h 184"/>
                <a:gd name="T2" fmla="*/ 142 w 142"/>
                <a:gd name="T3" fmla="*/ 78 h 184"/>
                <a:gd name="T4" fmla="*/ 62 w 142"/>
                <a:gd name="T5" fmla="*/ 126 h 184"/>
                <a:gd name="T6" fmla="*/ 68 w 142"/>
                <a:gd name="T7" fmla="*/ 167 h 184"/>
                <a:gd name="T8" fmla="*/ 65 w 142"/>
                <a:gd name="T9" fmla="*/ 81 h 184"/>
                <a:gd name="T10" fmla="*/ 56 w 142"/>
                <a:gd name="T11" fmla="*/ 0 h 184"/>
                <a:gd name="T12" fmla="*/ 58 w 142"/>
                <a:gd name="T13" fmla="*/ 75 h 184"/>
                <a:gd name="T14" fmla="*/ 0 w 142"/>
                <a:gd name="T15" fmla="*/ 12 h 184"/>
                <a:gd name="T16" fmla="*/ 50 w 142"/>
                <a:gd name="T17" fmla="*/ 87 h 184"/>
                <a:gd name="T18" fmla="*/ 44 w 142"/>
                <a:gd name="T19" fmla="*/ 167 h 184"/>
                <a:gd name="T20" fmla="*/ 15 w 142"/>
                <a:gd name="T21" fmla="*/ 184 h 184"/>
                <a:gd name="T22" fmla="*/ 99 w 142"/>
                <a:gd name="T23" fmla="*/ 184 h 184"/>
                <a:gd name="T24" fmla="*/ 68 w 142"/>
                <a:gd name="T25" fmla="*/ 16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184">
                  <a:moveTo>
                    <a:pt x="62" y="126"/>
                  </a:moveTo>
                  <a:cubicBezTo>
                    <a:pt x="62" y="126"/>
                    <a:pt x="104" y="159"/>
                    <a:pt x="142" y="78"/>
                  </a:cubicBezTo>
                  <a:cubicBezTo>
                    <a:pt x="142" y="78"/>
                    <a:pt x="63" y="63"/>
                    <a:pt x="62" y="126"/>
                  </a:cubicBezTo>
                  <a:close/>
                  <a:moveTo>
                    <a:pt x="68" y="167"/>
                  </a:moveTo>
                  <a:cubicBezTo>
                    <a:pt x="56" y="150"/>
                    <a:pt x="45" y="121"/>
                    <a:pt x="65" y="81"/>
                  </a:cubicBezTo>
                  <a:cubicBezTo>
                    <a:pt x="101" y="12"/>
                    <a:pt x="56" y="0"/>
                    <a:pt x="56" y="0"/>
                  </a:cubicBezTo>
                  <a:cubicBezTo>
                    <a:pt x="56" y="0"/>
                    <a:pt x="94" y="17"/>
                    <a:pt x="58" y="75"/>
                  </a:cubicBezTo>
                  <a:cubicBezTo>
                    <a:pt x="69" y="26"/>
                    <a:pt x="0" y="12"/>
                    <a:pt x="0" y="12"/>
                  </a:cubicBezTo>
                  <a:cubicBezTo>
                    <a:pt x="2" y="86"/>
                    <a:pt x="38" y="88"/>
                    <a:pt x="50" y="87"/>
                  </a:cubicBezTo>
                  <a:cubicBezTo>
                    <a:pt x="28" y="122"/>
                    <a:pt x="34" y="150"/>
                    <a:pt x="44" y="167"/>
                  </a:cubicBezTo>
                  <a:cubicBezTo>
                    <a:pt x="28" y="170"/>
                    <a:pt x="16" y="176"/>
                    <a:pt x="15" y="184"/>
                  </a:cubicBezTo>
                  <a:cubicBezTo>
                    <a:pt x="99" y="184"/>
                    <a:pt x="99" y="184"/>
                    <a:pt x="99" y="184"/>
                  </a:cubicBezTo>
                  <a:cubicBezTo>
                    <a:pt x="98" y="176"/>
                    <a:pt x="85" y="169"/>
                    <a:pt x="68" y="167"/>
                  </a:cubicBezTo>
                  <a:close/>
                </a:path>
              </a:pathLst>
            </a:custGeom>
            <a:solidFill>
              <a:schemeClr val="bg1"/>
            </a:solidFill>
            <a:ln>
              <a:noFill/>
            </a:ln>
          </p:spPr>
          <p:txBody>
            <a:bodyPr vert="horz" wrap="square" lIns="68568" tIns="34284" rIns="68568" bIns="34284" numCol="1" anchor="t" anchorCtr="0" compatLnSpc="1"/>
            <a:lstStyle/>
            <a:p>
              <a:endParaRPr lang="zh-CN" altLang="en-US" sz="1350">
                <a:solidFill>
                  <a:schemeClr val="tx1"/>
                </a:solidFill>
              </a:endParaRPr>
            </a:p>
          </p:txBody>
        </p:sp>
      </p:grpSp>
      <p:grpSp>
        <p:nvGrpSpPr>
          <p:cNvPr id="60" name="组合 59"/>
          <p:cNvGrpSpPr/>
          <p:nvPr/>
        </p:nvGrpSpPr>
        <p:grpSpPr>
          <a:xfrm>
            <a:off x="2562976" y="1330263"/>
            <a:ext cx="443554" cy="443554"/>
            <a:chOff x="3417854" y="1772816"/>
            <a:chExt cx="591501" cy="591501"/>
          </a:xfrm>
        </p:grpSpPr>
        <p:grpSp>
          <p:nvGrpSpPr>
            <p:cNvPr id="61" name="组合 60"/>
            <p:cNvGrpSpPr/>
            <p:nvPr/>
          </p:nvGrpSpPr>
          <p:grpSpPr>
            <a:xfrm>
              <a:off x="3417854" y="1772816"/>
              <a:ext cx="591501" cy="591501"/>
              <a:chOff x="304800" y="673100"/>
              <a:chExt cx="4000500" cy="4000500"/>
            </a:xfrm>
            <a:effectLst>
              <a:outerShdw blurRad="317500" dist="762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64" name="椭圆 63"/>
              <p:cNvSpPr/>
              <p:nvPr/>
            </p:nvSpPr>
            <p:spPr>
              <a:xfrm>
                <a:off x="392116" y="760416"/>
                <a:ext cx="3825878" cy="3825878"/>
              </a:xfrm>
              <a:prstGeom prst="ellipse">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grpSp>
        <p:sp>
          <p:nvSpPr>
            <p:cNvPr id="62" name="标题 4"/>
            <p:cNvSpPr txBox="1"/>
            <p:nvPr/>
          </p:nvSpPr>
          <p:spPr>
            <a:xfrm>
              <a:off x="3476113" y="1896959"/>
              <a:ext cx="517805" cy="360041"/>
            </a:xfrm>
            <a:prstGeom prst="rect">
              <a:avLst/>
            </a:prstGeom>
          </p:spPr>
          <p:txBody>
            <a:bodyPr vert="horz" lIns="68568" tIns="34284" rIns="68568" bIns="3428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350" b="1" dirty="0">
                  <a:solidFill>
                    <a:schemeClr val="bg1"/>
                  </a:solidFill>
                  <a:latin typeface="方正兰亭黑简体" panose="02000000000000000000" pitchFamily="2" charset="-122"/>
                  <a:ea typeface="方正兰亭黑简体" panose="02000000000000000000" pitchFamily="2" charset="-122"/>
                </a:rPr>
                <a:t>1</a:t>
              </a:r>
            </a:p>
          </p:txBody>
        </p:sp>
      </p:grpSp>
      <p:sp>
        <p:nvSpPr>
          <p:cNvPr id="65" name="矩形 64"/>
          <p:cNvSpPr/>
          <p:nvPr/>
        </p:nvSpPr>
        <p:spPr>
          <a:xfrm>
            <a:off x="2521070" y="1870236"/>
            <a:ext cx="1788845" cy="274955"/>
          </a:xfrm>
          <a:prstGeom prst="rect">
            <a:avLst/>
          </a:prstGeom>
        </p:spPr>
        <p:txBody>
          <a:bodyPr wrap="square" lIns="68562" tIns="34281" rIns="68562" bIns="34281">
            <a:spAutoFit/>
          </a:bodyPr>
          <a:lstStyle/>
          <a:p>
            <a:pPr>
              <a:spcBef>
                <a:spcPct val="0"/>
              </a:spcBef>
              <a:buFont typeface="Arial" panose="020B0604020202020204" pitchFamily="34" charset="0"/>
              <a:buNone/>
            </a:pPr>
            <a:r>
              <a:rPr lang="zh-CN" altLang="en-US" sz="1350" b="1" dirty="0">
                <a:solidFill>
                  <a:schemeClr val="tx1"/>
                </a:solidFill>
                <a:latin typeface="微软雅黑" panose="020B0503020204020204" charset="-122"/>
                <a:ea typeface="微软雅黑" panose="020B0503020204020204" charset="-122"/>
                <a:cs typeface="Arial" panose="020B0604020202020204" pitchFamily="34" charset="0"/>
              </a:rPr>
              <a:t>添加标题</a:t>
            </a:r>
          </a:p>
        </p:txBody>
      </p:sp>
      <p:sp>
        <p:nvSpPr>
          <p:cNvPr id="66" name="矩形 47"/>
          <p:cNvSpPr>
            <a:spLocks noChangeArrowheads="1"/>
          </p:cNvSpPr>
          <p:nvPr/>
        </p:nvSpPr>
        <p:spPr bwMode="auto">
          <a:xfrm>
            <a:off x="2520554" y="2112445"/>
            <a:ext cx="2051679"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050" dirty="0">
                <a:solidFill>
                  <a:schemeClr val="tx1"/>
                </a:solidFill>
                <a:sym typeface="微软雅黑" panose="020B0503020204020204" charset="-122"/>
              </a:rPr>
              <a:t>在此录入上述图表的描述明，在此录入上述图表的描述说。</a:t>
            </a:r>
          </a:p>
        </p:txBody>
      </p:sp>
      <p:grpSp>
        <p:nvGrpSpPr>
          <p:cNvPr id="67" name="组合 66"/>
          <p:cNvGrpSpPr/>
          <p:nvPr/>
        </p:nvGrpSpPr>
        <p:grpSpPr>
          <a:xfrm>
            <a:off x="5749031" y="1330263"/>
            <a:ext cx="443554" cy="443554"/>
            <a:chOff x="7666615" y="1772816"/>
            <a:chExt cx="591501" cy="591501"/>
          </a:xfrm>
        </p:grpSpPr>
        <p:grpSp>
          <p:nvGrpSpPr>
            <p:cNvPr id="68" name="组合 67"/>
            <p:cNvGrpSpPr/>
            <p:nvPr/>
          </p:nvGrpSpPr>
          <p:grpSpPr>
            <a:xfrm>
              <a:off x="7666615" y="1772816"/>
              <a:ext cx="591501" cy="591501"/>
              <a:chOff x="304800" y="673100"/>
              <a:chExt cx="4000500" cy="4000500"/>
            </a:xfrm>
            <a:effectLst>
              <a:outerShdw blurRad="317500" dist="762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71" name="椭圆 70"/>
              <p:cNvSpPr/>
              <p:nvPr/>
            </p:nvSpPr>
            <p:spPr>
              <a:xfrm>
                <a:off x="392116" y="760416"/>
                <a:ext cx="3825878" cy="3825878"/>
              </a:xfrm>
              <a:prstGeom prst="ellipse">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grpSp>
        <p:sp>
          <p:nvSpPr>
            <p:cNvPr id="69" name="标题 4"/>
            <p:cNvSpPr txBox="1"/>
            <p:nvPr/>
          </p:nvSpPr>
          <p:spPr>
            <a:xfrm>
              <a:off x="7724874" y="1896959"/>
              <a:ext cx="517805" cy="360041"/>
            </a:xfrm>
            <a:prstGeom prst="rect">
              <a:avLst/>
            </a:prstGeom>
          </p:spPr>
          <p:txBody>
            <a:bodyPr vert="horz" lIns="68568" tIns="34284" rIns="68568" bIns="3428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350" b="1" dirty="0">
                  <a:solidFill>
                    <a:schemeClr val="bg1"/>
                  </a:solidFill>
                  <a:latin typeface="方正兰亭黑简体" panose="02000000000000000000" pitchFamily="2" charset="-122"/>
                  <a:ea typeface="方正兰亭黑简体" panose="02000000000000000000" pitchFamily="2" charset="-122"/>
                </a:rPr>
                <a:t>2</a:t>
              </a:r>
            </a:p>
          </p:txBody>
        </p:sp>
      </p:grpSp>
      <p:sp>
        <p:nvSpPr>
          <p:cNvPr id="72" name="矩形 71"/>
          <p:cNvSpPr/>
          <p:nvPr/>
        </p:nvSpPr>
        <p:spPr>
          <a:xfrm>
            <a:off x="5707125" y="1870236"/>
            <a:ext cx="1788845" cy="274955"/>
          </a:xfrm>
          <a:prstGeom prst="rect">
            <a:avLst/>
          </a:prstGeom>
        </p:spPr>
        <p:txBody>
          <a:bodyPr wrap="square" lIns="68562" tIns="34281" rIns="68562" bIns="34281">
            <a:spAutoFit/>
          </a:bodyPr>
          <a:lstStyle/>
          <a:p>
            <a:pPr>
              <a:spcBef>
                <a:spcPct val="0"/>
              </a:spcBef>
              <a:buFont typeface="Arial" panose="020B0604020202020204" pitchFamily="34" charset="0"/>
              <a:buNone/>
            </a:pPr>
            <a:r>
              <a:rPr lang="zh-CN" altLang="en-US" sz="1350" b="1" dirty="0">
                <a:solidFill>
                  <a:schemeClr val="tx1"/>
                </a:solidFill>
                <a:latin typeface="微软雅黑" panose="020B0503020204020204" charset="-122"/>
                <a:ea typeface="微软雅黑" panose="020B0503020204020204" charset="-122"/>
                <a:cs typeface="Arial" panose="020B0604020202020204" pitchFamily="34" charset="0"/>
              </a:rPr>
              <a:t>添加标题</a:t>
            </a:r>
          </a:p>
        </p:txBody>
      </p:sp>
      <p:sp>
        <p:nvSpPr>
          <p:cNvPr id="73" name="矩形 47"/>
          <p:cNvSpPr>
            <a:spLocks noChangeArrowheads="1"/>
          </p:cNvSpPr>
          <p:nvPr/>
        </p:nvSpPr>
        <p:spPr bwMode="auto">
          <a:xfrm>
            <a:off x="5706609" y="2112445"/>
            <a:ext cx="2051679"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050" dirty="0">
                <a:solidFill>
                  <a:schemeClr val="tx1"/>
                </a:solidFill>
                <a:sym typeface="微软雅黑" panose="020B0503020204020204" charset="-122"/>
              </a:rPr>
              <a:t>在此录入上述图表的描述明，在此录入上述图表的描述说。</a:t>
            </a:r>
          </a:p>
        </p:txBody>
      </p:sp>
      <p:grpSp>
        <p:nvGrpSpPr>
          <p:cNvPr id="74" name="组合 73"/>
          <p:cNvGrpSpPr/>
          <p:nvPr/>
        </p:nvGrpSpPr>
        <p:grpSpPr>
          <a:xfrm>
            <a:off x="2562976" y="2682981"/>
            <a:ext cx="443554" cy="443554"/>
            <a:chOff x="3417854" y="3576732"/>
            <a:chExt cx="591501" cy="591501"/>
          </a:xfrm>
        </p:grpSpPr>
        <p:grpSp>
          <p:nvGrpSpPr>
            <p:cNvPr id="75" name="组合 74"/>
            <p:cNvGrpSpPr/>
            <p:nvPr/>
          </p:nvGrpSpPr>
          <p:grpSpPr>
            <a:xfrm>
              <a:off x="3417854" y="3576732"/>
              <a:ext cx="591501" cy="591501"/>
              <a:chOff x="304800" y="673100"/>
              <a:chExt cx="4000500" cy="4000500"/>
            </a:xfrm>
            <a:effectLst>
              <a:outerShdw blurRad="317500" dist="762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78" name="椭圆 77"/>
              <p:cNvSpPr/>
              <p:nvPr/>
            </p:nvSpPr>
            <p:spPr>
              <a:xfrm>
                <a:off x="392116" y="760416"/>
                <a:ext cx="3825878" cy="3825878"/>
              </a:xfrm>
              <a:prstGeom prst="ellipse">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grpSp>
        <p:sp>
          <p:nvSpPr>
            <p:cNvPr id="76" name="标题 4"/>
            <p:cNvSpPr txBox="1"/>
            <p:nvPr/>
          </p:nvSpPr>
          <p:spPr>
            <a:xfrm>
              <a:off x="3476113" y="3700875"/>
              <a:ext cx="517805" cy="360041"/>
            </a:xfrm>
            <a:prstGeom prst="rect">
              <a:avLst/>
            </a:prstGeom>
          </p:spPr>
          <p:txBody>
            <a:bodyPr vert="horz" lIns="68568" tIns="34284" rIns="68568" bIns="3428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350" b="1" dirty="0">
                  <a:solidFill>
                    <a:schemeClr val="bg1"/>
                  </a:solidFill>
                  <a:latin typeface="方正兰亭黑简体" panose="02000000000000000000" pitchFamily="2" charset="-122"/>
                  <a:ea typeface="方正兰亭黑简体" panose="02000000000000000000" pitchFamily="2" charset="-122"/>
                </a:rPr>
                <a:t>3</a:t>
              </a:r>
            </a:p>
          </p:txBody>
        </p:sp>
      </p:grpSp>
      <p:sp>
        <p:nvSpPr>
          <p:cNvPr id="79" name="矩形 78"/>
          <p:cNvSpPr/>
          <p:nvPr/>
        </p:nvSpPr>
        <p:spPr>
          <a:xfrm>
            <a:off x="2521070" y="3222953"/>
            <a:ext cx="1788845" cy="274955"/>
          </a:xfrm>
          <a:prstGeom prst="rect">
            <a:avLst/>
          </a:prstGeom>
        </p:spPr>
        <p:txBody>
          <a:bodyPr wrap="square" lIns="68562" tIns="34281" rIns="68562" bIns="34281">
            <a:spAutoFit/>
          </a:bodyPr>
          <a:lstStyle/>
          <a:p>
            <a:pPr>
              <a:spcBef>
                <a:spcPct val="0"/>
              </a:spcBef>
              <a:buFont typeface="Arial" panose="020B0604020202020204" pitchFamily="34" charset="0"/>
              <a:buNone/>
            </a:pPr>
            <a:r>
              <a:rPr lang="zh-CN" altLang="en-US" sz="1350" b="1" dirty="0">
                <a:solidFill>
                  <a:schemeClr val="tx1"/>
                </a:solidFill>
                <a:latin typeface="微软雅黑" panose="020B0503020204020204" charset="-122"/>
                <a:ea typeface="微软雅黑" panose="020B0503020204020204" charset="-122"/>
                <a:cs typeface="Arial" panose="020B0604020202020204" pitchFamily="34" charset="0"/>
              </a:rPr>
              <a:t>添加标题</a:t>
            </a:r>
          </a:p>
        </p:txBody>
      </p:sp>
      <p:sp>
        <p:nvSpPr>
          <p:cNvPr id="80" name="矩形 47"/>
          <p:cNvSpPr>
            <a:spLocks noChangeArrowheads="1"/>
          </p:cNvSpPr>
          <p:nvPr/>
        </p:nvSpPr>
        <p:spPr bwMode="auto">
          <a:xfrm>
            <a:off x="2520554" y="3465163"/>
            <a:ext cx="2051679"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050" dirty="0">
                <a:solidFill>
                  <a:schemeClr val="tx1"/>
                </a:solidFill>
                <a:sym typeface="微软雅黑" panose="020B0503020204020204" charset="-122"/>
              </a:rPr>
              <a:t>在此录入上述图表的描述明，在此录入上述图表的描述说。</a:t>
            </a:r>
          </a:p>
        </p:txBody>
      </p:sp>
      <p:grpSp>
        <p:nvGrpSpPr>
          <p:cNvPr id="81" name="组合 80"/>
          <p:cNvGrpSpPr/>
          <p:nvPr/>
        </p:nvGrpSpPr>
        <p:grpSpPr>
          <a:xfrm>
            <a:off x="5748814" y="2680195"/>
            <a:ext cx="443554" cy="443554"/>
            <a:chOff x="7666326" y="3573016"/>
            <a:chExt cx="591501" cy="591501"/>
          </a:xfrm>
        </p:grpSpPr>
        <p:grpSp>
          <p:nvGrpSpPr>
            <p:cNvPr id="82" name="组合 81"/>
            <p:cNvGrpSpPr/>
            <p:nvPr/>
          </p:nvGrpSpPr>
          <p:grpSpPr>
            <a:xfrm>
              <a:off x="7666326" y="3573016"/>
              <a:ext cx="591501" cy="591501"/>
              <a:chOff x="304800" y="673100"/>
              <a:chExt cx="4000500" cy="4000500"/>
            </a:xfrm>
            <a:effectLst>
              <a:outerShdw blurRad="317500" dist="76200" dir="8100000" algn="tr" rotWithShape="0">
                <a:prstClr val="black">
                  <a:alpha val="50000"/>
                </a:prstClr>
              </a:outerShdw>
            </a:effectLst>
          </p:grpSpPr>
          <p:sp>
            <p:nvSpPr>
              <p:cNvPr id="84" name="同心圆 8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85" name="椭圆 84"/>
              <p:cNvSpPr/>
              <p:nvPr/>
            </p:nvSpPr>
            <p:spPr>
              <a:xfrm>
                <a:off x="392116" y="760416"/>
                <a:ext cx="3825878" cy="3825878"/>
              </a:xfrm>
              <a:prstGeom prst="ellipse">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grpSp>
        <p:sp>
          <p:nvSpPr>
            <p:cNvPr id="83" name="标题 4"/>
            <p:cNvSpPr txBox="1"/>
            <p:nvPr/>
          </p:nvSpPr>
          <p:spPr>
            <a:xfrm>
              <a:off x="7724585" y="3697159"/>
              <a:ext cx="517805" cy="360041"/>
            </a:xfrm>
            <a:prstGeom prst="rect">
              <a:avLst/>
            </a:prstGeom>
          </p:spPr>
          <p:txBody>
            <a:bodyPr vert="horz" lIns="68568" tIns="34284" rIns="68568" bIns="3428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350" b="1" dirty="0">
                  <a:solidFill>
                    <a:schemeClr val="bg1"/>
                  </a:solidFill>
                  <a:latin typeface="方正兰亭黑简体" panose="02000000000000000000" pitchFamily="2" charset="-122"/>
                  <a:ea typeface="方正兰亭黑简体" panose="02000000000000000000" pitchFamily="2" charset="-122"/>
                </a:rPr>
                <a:t>4</a:t>
              </a:r>
            </a:p>
          </p:txBody>
        </p:sp>
      </p:grpSp>
      <p:sp>
        <p:nvSpPr>
          <p:cNvPr id="86" name="矩形 85"/>
          <p:cNvSpPr/>
          <p:nvPr/>
        </p:nvSpPr>
        <p:spPr>
          <a:xfrm>
            <a:off x="5706908" y="3220167"/>
            <a:ext cx="1788845" cy="274955"/>
          </a:xfrm>
          <a:prstGeom prst="rect">
            <a:avLst/>
          </a:prstGeom>
        </p:spPr>
        <p:txBody>
          <a:bodyPr wrap="square" lIns="68562" tIns="34281" rIns="68562" bIns="34281">
            <a:spAutoFit/>
          </a:bodyPr>
          <a:lstStyle/>
          <a:p>
            <a:pPr>
              <a:spcBef>
                <a:spcPct val="0"/>
              </a:spcBef>
              <a:buFont typeface="Arial" panose="020B0604020202020204" pitchFamily="34" charset="0"/>
              <a:buNone/>
            </a:pPr>
            <a:r>
              <a:rPr lang="zh-CN" altLang="en-US" sz="1350" b="1" dirty="0">
                <a:solidFill>
                  <a:schemeClr val="tx1"/>
                </a:solidFill>
                <a:latin typeface="微软雅黑" panose="020B0503020204020204" charset="-122"/>
                <a:ea typeface="微软雅黑" panose="020B0503020204020204" charset="-122"/>
                <a:cs typeface="Arial" panose="020B0604020202020204" pitchFamily="34" charset="0"/>
              </a:rPr>
              <a:t>添加标题</a:t>
            </a:r>
          </a:p>
        </p:txBody>
      </p:sp>
      <p:sp>
        <p:nvSpPr>
          <p:cNvPr id="87" name="矩形 47"/>
          <p:cNvSpPr>
            <a:spLocks noChangeArrowheads="1"/>
          </p:cNvSpPr>
          <p:nvPr/>
        </p:nvSpPr>
        <p:spPr bwMode="auto">
          <a:xfrm>
            <a:off x="5706392" y="3462377"/>
            <a:ext cx="2051679"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050" dirty="0">
                <a:solidFill>
                  <a:schemeClr val="tx1"/>
                </a:solidFill>
                <a:sym typeface="微软雅黑" panose="020B0503020204020204" charset="-122"/>
              </a:rPr>
              <a:t>在此录入上述图表的描述明，在此录入上述图表的描述说。</a:t>
            </a:r>
          </a:p>
        </p:txBody>
      </p:sp>
      <p:pic>
        <p:nvPicPr>
          <p:cNvPr id="3" name="图片 2"/>
          <p:cNvPicPr>
            <a:picLocks noChangeAspect="1"/>
          </p:cNvPicPr>
          <p:nvPr/>
        </p:nvPicPr>
        <p:blipFill>
          <a:blip r:embed="rId3" cstate="screen"/>
          <a:stretch>
            <a:fillRect/>
          </a:stretch>
        </p:blipFill>
        <p:spPr>
          <a:xfrm>
            <a:off x="0" y="4377307"/>
            <a:ext cx="9143999" cy="138257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1544">
        <p:push dir="d"/>
      </p:transition>
    </mc:Choice>
    <mc:Fallback xmlns="">
      <p:transition advTm="1544">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42" presetClass="entr" presetSubtype="0" fill="hold" nodeType="with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1000"/>
                                        <p:tgtEl>
                                          <p:spTgt spid="60"/>
                                        </p:tgtEl>
                                      </p:cBhvr>
                                    </p:animEffect>
                                    <p:anim calcmode="lin" valueType="num">
                                      <p:cBhvr>
                                        <p:cTn id="13" dur="1000" fill="hold"/>
                                        <p:tgtEl>
                                          <p:spTgt spid="60"/>
                                        </p:tgtEl>
                                        <p:attrNameLst>
                                          <p:attrName>ppt_x</p:attrName>
                                        </p:attrNameLst>
                                      </p:cBhvr>
                                      <p:tavLst>
                                        <p:tav tm="0">
                                          <p:val>
                                            <p:strVal val="#ppt_x"/>
                                          </p:val>
                                        </p:tav>
                                        <p:tav tm="100000">
                                          <p:val>
                                            <p:strVal val="#ppt_x"/>
                                          </p:val>
                                        </p:tav>
                                      </p:tavLst>
                                    </p:anim>
                                    <p:anim calcmode="lin" valueType="num">
                                      <p:cBhvr>
                                        <p:cTn id="14" dur="1000" fill="hold"/>
                                        <p:tgtEl>
                                          <p:spTgt spid="6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1000"/>
                                        <p:tgtEl>
                                          <p:spTgt spid="65"/>
                                        </p:tgtEl>
                                      </p:cBhvr>
                                    </p:animEffect>
                                    <p:anim calcmode="lin" valueType="num">
                                      <p:cBhvr>
                                        <p:cTn id="18" dur="1000" fill="hold"/>
                                        <p:tgtEl>
                                          <p:spTgt spid="65"/>
                                        </p:tgtEl>
                                        <p:attrNameLst>
                                          <p:attrName>ppt_x</p:attrName>
                                        </p:attrNameLst>
                                      </p:cBhvr>
                                      <p:tavLst>
                                        <p:tav tm="0">
                                          <p:val>
                                            <p:strVal val="#ppt_x"/>
                                          </p:val>
                                        </p:tav>
                                        <p:tav tm="100000">
                                          <p:val>
                                            <p:strVal val="#ppt_x"/>
                                          </p:val>
                                        </p:tav>
                                      </p:tavLst>
                                    </p:anim>
                                    <p:anim calcmode="lin" valueType="num">
                                      <p:cBhvr>
                                        <p:cTn id="19" dur="1000" fill="hold"/>
                                        <p:tgtEl>
                                          <p:spTgt spid="6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1000"/>
                                        <p:tgtEl>
                                          <p:spTgt spid="66"/>
                                        </p:tgtEl>
                                      </p:cBhvr>
                                    </p:animEffect>
                                    <p:anim calcmode="lin" valueType="num">
                                      <p:cBhvr>
                                        <p:cTn id="23" dur="1000" fill="hold"/>
                                        <p:tgtEl>
                                          <p:spTgt spid="66"/>
                                        </p:tgtEl>
                                        <p:attrNameLst>
                                          <p:attrName>ppt_x</p:attrName>
                                        </p:attrNameLst>
                                      </p:cBhvr>
                                      <p:tavLst>
                                        <p:tav tm="0">
                                          <p:val>
                                            <p:strVal val="#ppt_x"/>
                                          </p:val>
                                        </p:tav>
                                        <p:tav tm="100000">
                                          <p:val>
                                            <p:strVal val="#ppt_x"/>
                                          </p:val>
                                        </p:tav>
                                      </p:tavLst>
                                    </p:anim>
                                    <p:anim calcmode="lin" valueType="num">
                                      <p:cBhvr>
                                        <p:cTn id="24" dur="1000" fill="hold"/>
                                        <p:tgtEl>
                                          <p:spTgt spid="66"/>
                                        </p:tgtEl>
                                        <p:attrNameLst>
                                          <p:attrName>ppt_y</p:attrName>
                                        </p:attrNameLst>
                                      </p:cBhvr>
                                      <p:tavLst>
                                        <p:tav tm="0">
                                          <p:val>
                                            <p:strVal val="#ppt_y+.1"/>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42" presetClass="entr" presetSubtype="0" fill="hold"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fade">
                                      <p:cBhvr>
                                        <p:cTn id="42" dur="1000"/>
                                        <p:tgtEl>
                                          <p:spTgt spid="73"/>
                                        </p:tgtEl>
                                      </p:cBhvr>
                                    </p:animEffect>
                                    <p:anim calcmode="lin" valueType="num">
                                      <p:cBhvr>
                                        <p:cTn id="43" dur="1000" fill="hold"/>
                                        <p:tgtEl>
                                          <p:spTgt spid="73"/>
                                        </p:tgtEl>
                                        <p:attrNameLst>
                                          <p:attrName>ppt_x</p:attrName>
                                        </p:attrNameLst>
                                      </p:cBhvr>
                                      <p:tavLst>
                                        <p:tav tm="0">
                                          <p:val>
                                            <p:strVal val="#ppt_x"/>
                                          </p:val>
                                        </p:tav>
                                        <p:tav tm="100000">
                                          <p:val>
                                            <p:strVal val="#ppt_x"/>
                                          </p:val>
                                        </p:tav>
                                      </p:tavLst>
                                    </p:anim>
                                    <p:anim calcmode="lin" valueType="num">
                                      <p:cBhvr>
                                        <p:cTn id="44" dur="1000" fill="hold"/>
                                        <p:tgtEl>
                                          <p:spTgt spid="73"/>
                                        </p:tgtEl>
                                        <p:attrNameLst>
                                          <p:attrName>ppt_y</p:attrName>
                                        </p:attrNameLst>
                                      </p:cBhvr>
                                      <p:tavLst>
                                        <p:tav tm="0">
                                          <p:val>
                                            <p:strVal val="#ppt_y+.1"/>
                                          </p:val>
                                        </p:tav>
                                        <p:tav tm="100000">
                                          <p:val>
                                            <p:strVal val="#ppt_y"/>
                                          </p:val>
                                        </p:tav>
                                      </p:tavLst>
                                    </p:anim>
                                  </p:childTnLst>
                                </p:cTn>
                              </p:par>
                              <p:par>
                                <p:cTn id="45" presetID="53" presetClass="entr" presetSubtype="16"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42" presetClass="entr" presetSubtype="0" fill="hold" nodeType="with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fade">
                                      <p:cBhvr>
                                        <p:cTn id="57" dur="1000"/>
                                        <p:tgtEl>
                                          <p:spTgt spid="79"/>
                                        </p:tgtEl>
                                      </p:cBhvr>
                                    </p:animEffect>
                                    <p:anim calcmode="lin" valueType="num">
                                      <p:cBhvr>
                                        <p:cTn id="58" dur="1000" fill="hold"/>
                                        <p:tgtEl>
                                          <p:spTgt spid="79"/>
                                        </p:tgtEl>
                                        <p:attrNameLst>
                                          <p:attrName>ppt_x</p:attrName>
                                        </p:attrNameLst>
                                      </p:cBhvr>
                                      <p:tavLst>
                                        <p:tav tm="0">
                                          <p:val>
                                            <p:strVal val="#ppt_x"/>
                                          </p:val>
                                        </p:tav>
                                        <p:tav tm="100000">
                                          <p:val>
                                            <p:strVal val="#ppt_x"/>
                                          </p:val>
                                        </p:tav>
                                      </p:tavLst>
                                    </p:anim>
                                    <p:anim calcmode="lin" valueType="num">
                                      <p:cBhvr>
                                        <p:cTn id="59" dur="1000" fill="hold"/>
                                        <p:tgtEl>
                                          <p:spTgt spid="7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fade">
                                      <p:cBhvr>
                                        <p:cTn id="62" dur="1000"/>
                                        <p:tgtEl>
                                          <p:spTgt spid="80"/>
                                        </p:tgtEl>
                                      </p:cBhvr>
                                    </p:animEffect>
                                    <p:anim calcmode="lin" valueType="num">
                                      <p:cBhvr>
                                        <p:cTn id="63" dur="1000" fill="hold"/>
                                        <p:tgtEl>
                                          <p:spTgt spid="80"/>
                                        </p:tgtEl>
                                        <p:attrNameLst>
                                          <p:attrName>ppt_x</p:attrName>
                                        </p:attrNameLst>
                                      </p:cBhvr>
                                      <p:tavLst>
                                        <p:tav tm="0">
                                          <p:val>
                                            <p:strVal val="#ppt_x"/>
                                          </p:val>
                                        </p:tav>
                                        <p:tav tm="100000">
                                          <p:val>
                                            <p:strVal val="#ppt_x"/>
                                          </p:val>
                                        </p:tav>
                                      </p:tavLst>
                                    </p:anim>
                                    <p:anim calcmode="lin" valueType="num">
                                      <p:cBhvr>
                                        <p:cTn id="64" dur="1000" fill="hold"/>
                                        <p:tgtEl>
                                          <p:spTgt spid="80"/>
                                        </p:tgtEl>
                                        <p:attrNameLst>
                                          <p:attrName>ppt_y</p:attrName>
                                        </p:attrNameLst>
                                      </p:cBhvr>
                                      <p:tavLst>
                                        <p:tav tm="0">
                                          <p:val>
                                            <p:strVal val="#ppt_y+.1"/>
                                          </p:val>
                                        </p:tav>
                                        <p:tav tm="100000">
                                          <p:val>
                                            <p:strVal val="#ppt_y"/>
                                          </p:val>
                                        </p:tav>
                                      </p:tavLst>
                                    </p:anim>
                                  </p:childTnLst>
                                </p:cTn>
                              </p:par>
                              <p:par>
                                <p:cTn id="65" presetID="53" presetClass="entr" presetSubtype="16" fill="hold" nodeType="with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p:cTn id="67" dur="500" fill="hold"/>
                                        <p:tgtEl>
                                          <p:spTgt spid="52"/>
                                        </p:tgtEl>
                                        <p:attrNameLst>
                                          <p:attrName>ppt_w</p:attrName>
                                        </p:attrNameLst>
                                      </p:cBhvr>
                                      <p:tavLst>
                                        <p:tav tm="0">
                                          <p:val>
                                            <p:fltVal val="0"/>
                                          </p:val>
                                        </p:tav>
                                        <p:tav tm="100000">
                                          <p:val>
                                            <p:strVal val="#ppt_w"/>
                                          </p:val>
                                        </p:tav>
                                      </p:tavLst>
                                    </p:anim>
                                    <p:anim calcmode="lin" valueType="num">
                                      <p:cBhvr>
                                        <p:cTn id="68" dur="500" fill="hold"/>
                                        <p:tgtEl>
                                          <p:spTgt spid="52"/>
                                        </p:tgtEl>
                                        <p:attrNameLst>
                                          <p:attrName>ppt_h</p:attrName>
                                        </p:attrNameLst>
                                      </p:cBhvr>
                                      <p:tavLst>
                                        <p:tav tm="0">
                                          <p:val>
                                            <p:fltVal val="0"/>
                                          </p:val>
                                        </p:tav>
                                        <p:tav tm="100000">
                                          <p:val>
                                            <p:strVal val="#ppt_h"/>
                                          </p:val>
                                        </p:tav>
                                      </p:tavLst>
                                    </p:anim>
                                    <p:animEffect transition="in" filter="fade">
                                      <p:cBhvr>
                                        <p:cTn id="69" dur="500"/>
                                        <p:tgtEl>
                                          <p:spTgt spid="52"/>
                                        </p:tgtEl>
                                      </p:cBhvr>
                                    </p:animEffect>
                                  </p:childTnLst>
                                </p:cTn>
                              </p:par>
                              <p:par>
                                <p:cTn id="70" presetID="42" presetClass="entr" presetSubtype="0" fill="hold" nodeType="withEffect">
                                  <p:stCondLst>
                                    <p:cond delay="0"/>
                                  </p:stCondLst>
                                  <p:childTnLst>
                                    <p:set>
                                      <p:cBhvr>
                                        <p:cTn id="71" dur="1" fill="hold">
                                          <p:stCondLst>
                                            <p:cond delay="0"/>
                                          </p:stCondLst>
                                        </p:cTn>
                                        <p:tgtEl>
                                          <p:spTgt spid="81"/>
                                        </p:tgtEl>
                                        <p:attrNameLst>
                                          <p:attrName>style.visibility</p:attrName>
                                        </p:attrNameLst>
                                      </p:cBhvr>
                                      <p:to>
                                        <p:strVal val="visible"/>
                                      </p:to>
                                    </p:set>
                                    <p:animEffect transition="in" filter="fade">
                                      <p:cBhvr>
                                        <p:cTn id="72" dur="1000"/>
                                        <p:tgtEl>
                                          <p:spTgt spid="81"/>
                                        </p:tgtEl>
                                      </p:cBhvr>
                                    </p:animEffect>
                                    <p:anim calcmode="lin" valueType="num">
                                      <p:cBhvr>
                                        <p:cTn id="73" dur="1000" fill="hold"/>
                                        <p:tgtEl>
                                          <p:spTgt spid="81"/>
                                        </p:tgtEl>
                                        <p:attrNameLst>
                                          <p:attrName>ppt_x</p:attrName>
                                        </p:attrNameLst>
                                      </p:cBhvr>
                                      <p:tavLst>
                                        <p:tav tm="0">
                                          <p:val>
                                            <p:strVal val="#ppt_x"/>
                                          </p:val>
                                        </p:tav>
                                        <p:tav tm="100000">
                                          <p:val>
                                            <p:strVal val="#ppt_x"/>
                                          </p:val>
                                        </p:tav>
                                      </p:tavLst>
                                    </p:anim>
                                    <p:anim calcmode="lin" valueType="num">
                                      <p:cBhvr>
                                        <p:cTn id="74" dur="1000" fill="hold"/>
                                        <p:tgtEl>
                                          <p:spTgt spid="8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86"/>
                                        </p:tgtEl>
                                        <p:attrNameLst>
                                          <p:attrName>style.visibility</p:attrName>
                                        </p:attrNameLst>
                                      </p:cBhvr>
                                      <p:to>
                                        <p:strVal val="visible"/>
                                      </p:to>
                                    </p:set>
                                    <p:animEffect transition="in" filter="fade">
                                      <p:cBhvr>
                                        <p:cTn id="77" dur="1000"/>
                                        <p:tgtEl>
                                          <p:spTgt spid="86"/>
                                        </p:tgtEl>
                                      </p:cBhvr>
                                    </p:animEffect>
                                    <p:anim calcmode="lin" valueType="num">
                                      <p:cBhvr>
                                        <p:cTn id="78" dur="1000" fill="hold"/>
                                        <p:tgtEl>
                                          <p:spTgt spid="86"/>
                                        </p:tgtEl>
                                        <p:attrNameLst>
                                          <p:attrName>ppt_x</p:attrName>
                                        </p:attrNameLst>
                                      </p:cBhvr>
                                      <p:tavLst>
                                        <p:tav tm="0">
                                          <p:val>
                                            <p:strVal val="#ppt_x"/>
                                          </p:val>
                                        </p:tav>
                                        <p:tav tm="100000">
                                          <p:val>
                                            <p:strVal val="#ppt_x"/>
                                          </p:val>
                                        </p:tav>
                                      </p:tavLst>
                                    </p:anim>
                                    <p:anim calcmode="lin" valueType="num">
                                      <p:cBhvr>
                                        <p:cTn id="79" dur="1000" fill="hold"/>
                                        <p:tgtEl>
                                          <p:spTgt spid="86"/>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87"/>
                                        </p:tgtEl>
                                        <p:attrNameLst>
                                          <p:attrName>style.visibility</p:attrName>
                                        </p:attrNameLst>
                                      </p:cBhvr>
                                      <p:to>
                                        <p:strVal val="visible"/>
                                      </p:to>
                                    </p:set>
                                    <p:animEffect transition="in" filter="fade">
                                      <p:cBhvr>
                                        <p:cTn id="82" dur="1000"/>
                                        <p:tgtEl>
                                          <p:spTgt spid="87"/>
                                        </p:tgtEl>
                                      </p:cBhvr>
                                    </p:animEffect>
                                    <p:anim calcmode="lin" valueType="num">
                                      <p:cBhvr>
                                        <p:cTn id="83" dur="1000" fill="hold"/>
                                        <p:tgtEl>
                                          <p:spTgt spid="87"/>
                                        </p:tgtEl>
                                        <p:attrNameLst>
                                          <p:attrName>ppt_x</p:attrName>
                                        </p:attrNameLst>
                                      </p:cBhvr>
                                      <p:tavLst>
                                        <p:tav tm="0">
                                          <p:val>
                                            <p:strVal val="#ppt_x"/>
                                          </p:val>
                                        </p:tav>
                                        <p:tav tm="100000">
                                          <p:val>
                                            <p:strVal val="#ppt_x"/>
                                          </p:val>
                                        </p:tav>
                                      </p:tavLst>
                                    </p:anim>
                                    <p:anim calcmode="lin" valueType="num">
                                      <p:cBhvr>
                                        <p:cTn id="84" dur="1000" fill="hold"/>
                                        <p:tgtEl>
                                          <p:spTgt spid="87"/>
                                        </p:tgtEl>
                                        <p:attrNameLst>
                                          <p:attrName>ppt_y</p:attrName>
                                        </p:attrNameLst>
                                      </p:cBhvr>
                                      <p:tavLst>
                                        <p:tav tm="0">
                                          <p:val>
                                            <p:strVal val="#ppt_y+.1"/>
                                          </p:val>
                                        </p:tav>
                                        <p:tav tm="100000">
                                          <p:val>
                                            <p:strVal val="#ppt_y"/>
                                          </p:val>
                                        </p:tav>
                                      </p:tavLst>
                                    </p:anim>
                                  </p:childTnLst>
                                </p:cTn>
                              </p:par>
                              <p:par>
                                <p:cTn id="85" presetID="22" presetClass="entr" presetSubtype="8" fill="hold" nodeType="with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wipe(left)">
                                      <p:cBhvr>
                                        <p:cTn id="8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72" grpId="0"/>
      <p:bldP spid="73" grpId="0"/>
      <p:bldP spid="79" grpId="0"/>
      <p:bldP spid="80" grpId="0"/>
      <p:bldP spid="86" grpId="0"/>
      <p:bldP spid="8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3950970" y="226193"/>
            <a:ext cx="1408748" cy="351473"/>
          </a:xfrm>
          <a:prstGeom prst="rect">
            <a:avLst/>
          </a:prstGeom>
        </p:spPr>
        <p:txBody>
          <a:bodyPr vert="horz" lIns="68568" tIns="34284" rIns="68568" bIns="3428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rgbClr val="C00000"/>
                </a:solidFill>
                <a:latin typeface="微软雅黑" panose="020B0503020204020204" charset="-122"/>
                <a:ea typeface="微软雅黑" panose="020B0503020204020204" charset="-122"/>
              </a:rPr>
              <a:t>工作成绩展示</a:t>
            </a:r>
          </a:p>
        </p:txBody>
      </p:sp>
      <p:cxnSp>
        <p:nvCxnSpPr>
          <p:cNvPr id="122" name="直接连接符 121"/>
          <p:cNvCxnSpPr/>
          <p:nvPr/>
        </p:nvCxnSpPr>
        <p:spPr>
          <a:xfrm>
            <a:off x="-71314" y="412310"/>
            <a:ext cx="3816488" cy="0"/>
          </a:xfrm>
          <a:prstGeom prst="line">
            <a:avLst/>
          </a:prstGeom>
          <a:ln>
            <a:solidFill>
              <a:srgbClr val="C00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5328412" y="412310"/>
            <a:ext cx="3833805" cy="0"/>
          </a:xfrm>
          <a:prstGeom prst="line">
            <a:avLst/>
          </a:prstGeom>
          <a:ln>
            <a:solidFill>
              <a:srgbClr val="C00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燕尾形 19"/>
          <p:cNvSpPr/>
          <p:nvPr/>
        </p:nvSpPr>
        <p:spPr>
          <a:xfrm>
            <a:off x="1720833" y="1600250"/>
            <a:ext cx="863956" cy="1457926"/>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椭圆 20"/>
          <p:cNvSpPr/>
          <p:nvPr/>
        </p:nvSpPr>
        <p:spPr>
          <a:xfrm>
            <a:off x="1859969" y="2059226"/>
            <a:ext cx="539972" cy="539972"/>
          </a:xfrm>
          <a:prstGeom prst="ellipse">
            <a:avLst/>
          </a:prstGeom>
          <a:gradFill>
            <a:gsLst>
              <a:gs pos="0">
                <a:srgbClr val="E30000"/>
              </a:gs>
              <a:gs pos="100000">
                <a:srgbClr val="760303"/>
              </a:gs>
            </a:gsLst>
            <a:lin ang="189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燕尾形 21"/>
          <p:cNvSpPr/>
          <p:nvPr/>
        </p:nvSpPr>
        <p:spPr>
          <a:xfrm>
            <a:off x="3755044" y="1600250"/>
            <a:ext cx="863956" cy="1457926"/>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椭圆 22"/>
          <p:cNvSpPr/>
          <p:nvPr/>
        </p:nvSpPr>
        <p:spPr>
          <a:xfrm>
            <a:off x="3894179" y="2059226"/>
            <a:ext cx="539972" cy="539972"/>
          </a:xfrm>
          <a:prstGeom prst="ellipse">
            <a:avLst/>
          </a:prstGeom>
          <a:gradFill>
            <a:gsLst>
              <a:gs pos="0">
                <a:srgbClr val="E30000"/>
              </a:gs>
              <a:gs pos="100000">
                <a:srgbClr val="760303"/>
              </a:gs>
            </a:gsLst>
            <a:lin ang="189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燕尾形 23"/>
          <p:cNvSpPr/>
          <p:nvPr/>
        </p:nvSpPr>
        <p:spPr>
          <a:xfrm>
            <a:off x="5754970" y="1600250"/>
            <a:ext cx="863956" cy="1457926"/>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椭圆 24"/>
          <p:cNvSpPr/>
          <p:nvPr/>
        </p:nvSpPr>
        <p:spPr>
          <a:xfrm>
            <a:off x="5894105" y="2059226"/>
            <a:ext cx="539972" cy="539972"/>
          </a:xfrm>
          <a:prstGeom prst="ellipse">
            <a:avLst/>
          </a:prstGeom>
          <a:gradFill>
            <a:gsLst>
              <a:gs pos="0">
                <a:srgbClr val="E30000"/>
              </a:gs>
              <a:gs pos="100000">
                <a:srgbClr val="760303"/>
              </a:gs>
            </a:gsLst>
            <a:lin ang="189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燕尾形 25"/>
          <p:cNvSpPr/>
          <p:nvPr/>
        </p:nvSpPr>
        <p:spPr>
          <a:xfrm>
            <a:off x="7766324" y="1600250"/>
            <a:ext cx="863956" cy="1457926"/>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椭圆 26"/>
          <p:cNvSpPr/>
          <p:nvPr/>
        </p:nvSpPr>
        <p:spPr>
          <a:xfrm>
            <a:off x="7905460" y="2059226"/>
            <a:ext cx="539972" cy="539972"/>
          </a:xfrm>
          <a:prstGeom prst="ellipse">
            <a:avLst/>
          </a:prstGeom>
          <a:gradFill>
            <a:gsLst>
              <a:gs pos="0">
                <a:srgbClr val="E30000"/>
              </a:gs>
              <a:gs pos="100000">
                <a:srgbClr val="760303"/>
              </a:gs>
            </a:gsLst>
            <a:lin ang="189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文本框 47"/>
          <p:cNvSpPr txBox="1"/>
          <p:nvPr/>
        </p:nvSpPr>
        <p:spPr>
          <a:xfrm>
            <a:off x="784357" y="1785098"/>
            <a:ext cx="868680" cy="299085"/>
          </a:xfrm>
          <a:prstGeom prst="rect">
            <a:avLst/>
          </a:prstGeom>
          <a:noFill/>
        </p:spPr>
        <p:txBody>
          <a:bodyPr wrap="none" rtlCol="0">
            <a:spAutoFit/>
          </a:bodyPr>
          <a:lstStyle/>
          <a:p>
            <a:r>
              <a:rPr lang="zh-CN" altLang="en-US" sz="1350" b="1" dirty="0">
                <a:solidFill>
                  <a:schemeClr val="tx1"/>
                </a:solidFill>
                <a:latin typeface="微软雅黑" panose="020B0503020204020204" charset="-122"/>
                <a:ea typeface="微软雅黑" panose="020B0503020204020204" charset="-122"/>
              </a:rPr>
              <a:t>添加标题</a:t>
            </a:r>
          </a:p>
        </p:txBody>
      </p:sp>
      <p:sp>
        <p:nvSpPr>
          <p:cNvPr id="29" name="文本框 48"/>
          <p:cNvSpPr txBox="1"/>
          <p:nvPr/>
        </p:nvSpPr>
        <p:spPr>
          <a:xfrm>
            <a:off x="468659" y="2040848"/>
            <a:ext cx="1457926" cy="929640"/>
          </a:xfrm>
          <a:prstGeom prst="rect">
            <a:avLst/>
          </a:prstGeom>
          <a:noFill/>
        </p:spPr>
        <p:txBody>
          <a:bodyPr wrap="square" rtlCol="0">
            <a:spAutoFit/>
          </a:bodyPr>
          <a:lstStyle/>
          <a:p>
            <a:pPr algn="just">
              <a:lnSpc>
                <a:spcPct val="130000"/>
              </a:lnSpc>
            </a:pPr>
            <a:r>
              <a:rPr lang="zh-CN" altLang="en-US" sz="1050" dirty="0">
                <a:solidFill>
                  <a:schemeClr val="tx1"/>
                </a:solidFill>
                <a:latin typeface="微软雅黑" panose="020B0503020204020204" charset="-122"/>
                <a:ea typeface="微软雅黑" panose="020B0503020204020204" charset="-122"/>
              </a:rPr>
              <a:t>请在此处添加文字信息，表达图的含义请在此处添加文字。</a:t>
            </a:r>
          </a:p>
          <a:p>
            <a:pPr algn="just">
              <a:lnSpc>
                <a:spcPct val="130000"/>
              </a:lnSpc>
            </a:pPr>
            <a:endParaRPr lang="zh-CN" altLang="en-US" sz="1050" dirty="0">
              <a:solidFill>
                <a:schemeClr val="tx1"/>
              </a:solidFill>
              <a:latin typeface="微软雅黑" panose="020B0503020204020204" charset="-122"/>
              <a:ea typeface="微软雅黑" panose="020B0503020204020204" charset="-122"/>
            </a:endParaRPr>
          </a:p>
        </p:txBody>
      </p:sp>
      <p:sp>
        <p:nvSpPr>
          <p:cNvPr id="30" name="椭圆 29"/>
          <p:cNvSpPr/>
          <p:nvPr/>
        </p:nvSpPr>
        <p:spPr>
          <a:xfrm>
            <a:off x="2380229" y="3673406"/>
            <a:ext cx="192129" cy="192129"/>
          </a:xfrm>
          <a:prstGeom prst="ellipse">
            <a:avLst/>
          </a:prstGeom>
          <a:gradFill>
            <a:gsLst>
              <a:gs pos="0">
                <a:srgbClr val="E30000"/>
              </a:gs>
              <a:gs pos="100000">
                <a:srgbClr val="760303"/>
              </a:gs>
            </a:gsLst>
            <a:lin ang="189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31" name="椭圆 30"/>
          <p:cNvSpPr/>
          <p:nvPr/>
        </p:nvSpPr>
        <p:spPr>
          <a:xfrm>
            <a:off x="3467792" y="3673406"/>
            <a:ext cx="192129" cy="192129"/>
          </a:xfrm>
          <a:prstGeom prst="ellipse">
            <a:avLst/>
          </a:prstGeom>
          <a:gradFill>
            <a:gsLst>
              <a:gs pos="0">
                <a:srgbClr val="E30000"/>
              </a:gs>
              <a:gs pos="100000">
                <a:srgbClr val="760303"/>
              </a:gs>
            </a:gsLst>
            <a:lin ang="189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32" name="椭圆 31"/>
          <p:cNvSpPr/>
          <p:nvPr/>
        </p:nvSpPr>
        <p:spPr>
          <a:xfrm>
            <a:off x="4555356" y="3673406"/>
            <a:ext cx="192129" cy="192129"/>
          </a:xfrm>
          <a:prstGeom prst="ellipse">
            <a:avLst/>
          </a:prstGeom>
          <a:gradFill>
            <a:gsLst>
              <a:gs pos="0">
                <a:srgbClr val="E30000"/>
              </a:gs>
              <a:gs pos="100000">
                <a:srgbClr val="760303"/>
              </a:gs>
            </a:gsLst>
            <a:lin ang="189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33" name="椭圆 32"/>
          <p:cNvSpPr/>
          <p:nvPr/>
        </p:nvSpPr>
        <p:spPr>
          <a:xfrm>
            <a:off x="5642921" y="3673406"/>
            <a:ext cx="192129" cy="192129"/>
          </a:xfrm>
          <a:prstGeom prst="ellipse">
            <a:avLst/>
          </a:prstGeom>
          <a:gradFill>
            <a:gsLst>
              <a:gs pos="0">
                <a:srgbClr val="E30000"/>
              </a:gs>
              <a:gs pos="100000">
                <a:srgbClr val="760303"/>
              </a:gs>
            </a:gsLst>
            <a:lin ang="189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34" name="文本框 59"/>
          <p:cNvSpPr txBox="1"/>
          <p:nvPr/>
        </p:nvSpPr>
        <p:spPr>
          <a:xfrm>
            <a:off x="2573361" y="3642533"/>
            <a:ext cx="716280" cy="252730"/>
          </a:xfrm>
          <a:prstGeom prst="rect">
            <a:avLst/>
          </a:prstGeom>
          <a:noFill/>
        </p:spPr>
        <p:txBody>
          <a:bodyPr wrap="none" rtlCol="0">
            <a:spAutoFit/>
          </a:bodyPr>
          <a:lstStyle/>
          <a:p>
            <a:r>
              <a:rPr lang="zh-CN" altLang="en-US" sz="1050" dirty="0">
                <a:solidFill>
                  <a:schemeClr val="tx1"/>
                </a:solidFill>
                <a:latin typeface="微软雅黑" panose="020B0503020204020204" charset="-122"/>
                <a:ea typeface="微软雅黑" panose="020B0503020204020204" charset="-122"/>
              </a:rPr>
              <a:t>添加标题</a:t>
            </a:r>
          </a:p>
        </p:txBody>
      </p:sp>
      <p:sp>
        <p:nvSpPr>
          <p:cNvPr id="35" name="文本框 60"/>
          <p:cNvSpPr txBox="1"/>
          <p:nvPr/>
        </p:nvSpPr>
        <p:spPr>
          <a:xfrm>
            <a:off x="3647607" y="3642533"/>
            <a:ext cx="716280" cy="252730"/>
          </a:xfrm>
          <a:prstGeom prst="rect">
            <a:avLst/>
          </a:prstGeom>
          <a:noFill/>
        </p:spPr>
        <p:txBody>
          <a:bodyPr wrap="none" rtlCol="0">
            <a:spAutoFit/>
          </a:bodyPr>
          <a:lstStyle/>
          <a:p>
            <a:r>
              <a:rPr lang="zh-CN" altLang="en-US" sz="1050" dirty="0">
                <a:solidFill>
                  <a:schemeClr val="tx1"/>
                </a:solidFill>
                <a:latin typeface="微软雅黑" panose="020B0503020204020204" charset="-122"/>
                <a:ea typeface="微软雅黑" panose="020B0503020204020204" charset="-122"/>
              </a:rPr>
              <a:t>添加标题</a:t>
            </a:r>
          </a:p>
        </p:txBody>
      </p:sp>
      <p:sp>
        <p:nvSpPr>
          <p:cNvPr id="36" name="文本框 61"/>
          <p:cNvSpPr txBox="1"/>
          <p:nvPr/>
        </p:nvSpPr>
        <p:spPr>
          <a:xfrm>
            <a:off x="4721854" y="3642533"/>
            <a:ext cx="716280" cy="252730"/>
          </a:xfrm>
          <a:prstGeom prst="rect">
            <a:avLst/>
          </a:prstGeom>
          <a:noFill/>
        </p:spPr>
        <p:txBody>
          <a:bodyPr wrap="none" rtlCol="0">
            <a:spAutoFit/>
          </a:bodyPr>
          <a:lstStyle/>
          <a:p>
            <a:r>
              <a:rPr lang="zh-CN" altLang="en-US" sz="1050" dirty="0">
                <a:solidFill>
                  <a:schemeClr val="tx1"/>
                </a:solidFill>
                <a:latin typeface="微软雅黑" panose="020B0503020204020204" charset="-122"/>
                <a:ea typeface="微软雅黑" panose="020B0503020204020204" charset="-122"/>
              </a:rPr>
              <a:t>添加标题</a:t>
            </a:r>
          </a:p>
        </p:txBody>
      </p:sp>
      <p:sp>
        <p:nvSpPr>
          <p:cNvPr id="37" name="文本框 62"/>
          <p:cNvSpPr txBox="1"/>
          <p:nvPr/>
        </p:nvSpPr>
        <p:spPr>
          <a:xfrm>
            <a:off x="5796100" y="3642533"/>
            <a:ext cx="716280" cy="252730"/>
          </a:xfrm>
          <a:prstGeom prst="rect">
            <a:avLst/>
          </a:prstGeom>
          <a:noFill/>
        </p:spPr>
        <p:txBody>
          <a:bodyPr wrap="none" rtlCol="0">
            <a:spAutoFit/>
          </a:bodyPr>
          <a:lstStyle/>
          <a:p>
            <a:r>
              <a:rPr lang="zh-CN" altLang="en-US" sz="1050" dirty="0">
                <a:solidFill>
                  <a:schemeClr val="tx1"/>
                </a:solidFill>
                <a:latin typeface="微软雅黑" panose="020B0503020204020204" charset="-122"/>
                <a:ea typeface="微软雅黑" panose="020B0503020204020204" charset="-122"/>
              </a:rPr>
              <a:t>添加标题</a:t>
            </a:r>
          </a:p>
        </p:txBody>
      </p:sp>
      <p:grpSp>
        <p:nvGrpSpPr>
          <p:cNvPr id="38" name="组合 37"/>
          <p:cNvGrpSpPr/>
          <p:nvPr/>
        </p:nvGrpSpPr>
        <p:grpSpPr>
          <a:xfrm>
            <a:off x="1872587" y="3444287"/>
            <a:ext cx="5329175" cy="659811"/>
            <a:chOff x="2775184" y="4710586"/>
            <a:chExt cx="6000750" cy="879890"/>
          </a:xfrm>
        </p:grpSpPr>
        <p:pic>
          <p:nvPicPr>
            <p:cNvPr id="39" name="图片 38"/>
            <p:cNvPicPr>
              <a:picLocks noChangeAspect="1"/>
            </p:cNvPicPr>
            <p:nvPr/>
          </p:nvPicPr>
          <p:blipFill rotWithShape="1">
            <a:blip r:embed="rId3" cstate="screen"/>
            <a:srcRect l="6145" t="13217" r="9825"/>
            <a:stretch>
              <a:fillRect/>
            </a:stretch>
          </p:blipFill>
          <p:spPr>
            <a:xfrm>
              <a:off x="2775184" y="4710586"/>
              <a:ext cx="6000750" cy="248959"/>
            </a:xfrm>
            <a:prstGeom prst="rect">
              <a:avLst/>
            </a:prstGeom>
          </p:spPr>
        </p:pic>
        <p:pic>
          <p:nvPicPr>
            <p:cNvPr id="40" name="图片 39"/>
            <p:cNvPicPr>
              <a:picLocks noChangeAspect="1"/>
            </p:cNvPicPr>
            <p:nvPr/>
          </p:nvPicPr>
          <p:blipFill rotWithShape="1">
            <a:blip r:embed="rId3" cstate="screen"/>
            <a:srcRect l="6145" t="13217" r="9825"/>
            <a:stretch>
              <a:fillRect/>
            </a:stretch>
          </p:blipFill>
          <p:spPr>
            <a:xfrm flipV="1">
              <a:off x="2775184" y="5341517"/>
              <a:ext cx="6000750" cy="248959"/>
            </a:xfrm>
            <a:prstGeom prst="rect">
              <a:avLst/>
            </a:prstGeom>
          </p:spPr>
        </p:pic>
      </p:grpSp>
      <p:sp>
        <p:nvSpPr>
          <p:cNvPr id="41" name="Freeform 66"/>
          <p:cNvSpPr>
            <a:spLocks noEditPoints="1"/>
          </p:cNvSpPr>
          <p:nvPr/>
        </p:nvSpPr>
        <p:spPr bwMode="auto">
          <a:xfrm>
            <a:off x="1986014" y="2150503"/>
            <a:ext cx="284648" cy="351623"/>
          </a:xfrm>
          <a:custGeom>
            <a:avLst/>
            <a:gdLst>
              <a:gd name="T0" fmla="*/ 196 w 208"/>
              <a:gd name="T1" fmla="*/ 256 h 256"/>
              <a:gd name="T2" fmla="*/ 12 w 208"/>
              <a:gd name="T3" fmla="*/ 256 h 256"/>
              <a:gd name="T4" fmla="*/ 0 w 208"/>
              <a:gd name="T5" fmla="*/ 244 h 256"/>
              <a:gd name="T6" fmla="*/ 0 w 208"/>
              <a:gd name="T7" fmla="*/ 140 h 256"/>
              <a:gd name="T8" fmla="*/ 12 w 208"/>
              <a:gd name="T9" fmla="*/ 128 h 256"/>
              <a:gd name="T10" fmla="*/ 32 w 208"/>
              <a:gd name="T11" fmla="*/ 128 h 256"/>
              <a:gd name="T12" fmla="*/ 32 w 208"/>
              <a:gd name="T13" fmla="*/ 72 h 256"/>
              <a:gd name="T14" fmla="*/ 104 w 208"/>
              <a:gd name="T15" fmla="*/ 0 h 256"/>
              <a:gd name="T16" fmla="*/ 176 w 208"/>
              <a:gd name="T17" fmla="*/ 72 h 256"/>
              <a:gd name="T18" fmla="*/ 176 w 208"/>
              <a:gd name="T19" fmla="*/ 128 h 256"/>
              <a:gd name="T20" fmla="*/ 196 w 208"/>
              <a:gd name="T21" fmla="*/ 128 h 256"/>
              <a:gd name="T22" fmla="*/ 208 w 208"/>
              <a:gd name="T23" fmla="*/ 140 h 256"/>
              <a:gd name="T24" fmla="*/ 208 w 208"/>
              <a:gd name="T25" fmla="*/ 244 h 256"/>
              <a:gd name="T26" fmla="*/ 196 w 208"/>
              <a:gd name="T27" fmla="*/ 256 h 256"/>
              <a:gd name="T28" fmla="*/ 92 w 208"/>
              <a:gd name="T29" fmla="*/ 197 h 256"/>
              <a:gd name="T30" fmla="*/ 92 w 208"/>
              <a:gd name="T31" fmla="*/ 220 h 256"/>
              <a:gd name="T32" fmla="*/ 104 w 208"/>
              <a:gd name="T33" fmla="*/ 232 h 256"/>
              <a:gd name="T34" fmla="*/ 116 w 208"/>
              <a:gd name="T35" fmla="*/ 220 h 256"/>
              <a:gd name="T36" fmla="*/ 116 w 208"/>
              <a:gd name="T37" fmla="*/ 197 h 256"/>
              <a:gd name="T38" fmla="*/ 128 w 208"/>
              <a:gd name="T39" fmla="*/ 176 h 256"/>
              <a:gd name="T40" fmla="*/ 104 w 208"/>
              <a:gd name="T41" fmla="*/ 152 h 256"/>
              <a:gd name="T42" fmla="*/ 80 w 208"/>
              <a:gd name="T43" fmla="*/ 176 h 256"/>
              <a:gd name="T44" fmla="*/ 92 w 208"/>
              <a:gd name="T45" fmla="*/ 197 h 256"/>
              <a:gd name="T46" fmla="*/ 152 w 208"/>
              <a:gd name="T47" fmla="*/ 72 h 256"/>
              <a:gd name="T48" fmla="*/ 104 w 208"/>
              <a:gd name="T49" fmla="*/ 24 h 256"/>
              <a:gd name="T50" fmla="*/ 56 w 208"/>
              <a:gd name="T51" fmla="*/ 72 h 256"/>
              <a:gd name="T52" fmla="*/ 56 w 208"/>
              <a:gd name="T53" fmla="*/ 128 h 256"/>
              <a:gd name="T54" fmla="*/ 152 w 208"/>
              <a:gd name="T55" fmla="*/ 128 h 256"/>
              <a:gd name="T56" fmla="*/ 152 w 208"/>
              <a:gd name="T57" fmla="*/ 7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8" h="256">
                <a:moveTo>
                  <a:pt x="196" y="256"/>
                </a:moveTo>
                <a:cubicBezTo>
                  <a:pt x="12" y="256"/>
                  <a:pt x="12" y="256"/>
                  <a:pt x="12" y="256"/>
                </a:cubicBezTo>
                <a:cubicBezTo>
                  <a:pt x="5" y="256"/>
                  <a:pt x="0" y="251"/>
                  <a:pt x="0" y="244"/>
                </a:cubicBezTo>
                <a:cubicBezTo>
                  <a:pt x="0" y="140"/>
                  <a:pt x="0" y="140"/>
                  <a:pt x="0" y="140"/>
                </a:cubicBezTo>
                <a:cubicBezTo>
                  <a:pt x="0" y="133"/>
                  <a:pt x="5" y="128"/>
                  <a:pt x="12" y="128"/>
                </a:cubicBezTo>
                <a:cubicBezTo>
                  <a:pt x="32" y="128"/>
                  <a:pt x="32" y="128"/>
                  <a:pt x="32" y="128"/>
                </a:cubicBezTo>
                <a:cubicBezTo>
                  <a:pt x="32" y="72"/>
                  <a:pt x="32" y="72"/>
                  <a:pt x="32" y="72"/>
                </a:cubicBezTo>
                <a:cubicBezTo>
                  <a:pt x="32" y="32"/>
                  <a:pt x="64" y="0"/>
                  <a:pt x="104" y="0"/>
                </a:cubicBezTo>
                <a:cubicBezTo>
                  <a:pt x="144" y="0"/>
                  <a:pt x="176" y="32"/>
                  <a:pt x="176" y="72"/>
                </a:cubicBezTo>
                <a:cubicBezTo>
                  <a:pt x="176" y="128"/>
                  <a:pt x="176" y="128"/>
                  <a:pt x="176" y="128"/>
                </a:cubicBezTo>
                <a:cubicBezTo>
                  <a:pt x="196" y="128"/>
                  <a:pt x="196" y="128"/>
                  <a:pt x="196" y="128"/>
                </a:cubicBezTo>
                <a:cubicBezTo>
                  <a:pt x="203" y="128"/>
                  <a:pt x="208" y="133"/>
                  <a:pt x="208" y="140"/>
                </a:cubicBezTo>
                <a:cubicBezTo>
                  <a:pt x="208" y="244"/>
                  <a:pt x="208" y="244"/>
                  <a:pt x="208" y="244"/>
                </a:cubicBezTo>
                <a:cubicBezTo>
                  <a:pt x="208" y="251"/>
                  <a:pt x="203" y="256"/>
                  <a:pt x="196" y="256"/>
                </a:cubicBezTo>
                <a:moveTo>
                  <a:pt x="92" y="197"/>
                </a:moveTo>
                <a:cubicBezTo>
                  <a:pt x="92" y="220"/>
                  <a:pt x="92" y="220"/>
                  <a:pt x="92" y="220"/>
                </a:cubicBezTo>
                <a:cubicBezTo>
                  <a:pt x="92" y="227"/>
                  <a:pt x="97" y="232"/>
                  <a:pt x="104" y="232"/>
                </a:cubicBezTo>
                <a:cubicBezTo>
                  <a:pt x="111" y="232"/>
                  <a:pt x="116" y="227"/>
                  <a:pt x="116" y="220"/>
                </a:cubicBezTo>
                <a:cubicBezTo>
                  <a:pt x="116" y="197"/>
                  <a:pt x="116" y="197"/>
                  <a:pt x="116" y="197"/>
                </a:cubicBezTo>
                <a:cubicBezTo>
                  <a:pt x="123" y="193"/>
                  <a:pt x="128" y="185"/>
                  <a:pt x="128" y="176"/>
                </a:cubicBezTo>
                <a:cubicBezTo>
                  <a:pt x="128" y="163"/>
                  <a:pt x="117" y="152"/>
                  <a:pt x="104" y="152"/>
                </a:cubicBezTo>
                <a:cubicBezTo>
                  <a:pt x="91" y="152"/>
                  <a:pt x="80" y="163"/>
                  <a:pt x="80" y="176"/>
                </a:cubicBezTo>
                <a:cubicBezTo>
                  <a:pt x="80" y="185"/>
                  <a:pt x="85" y="193"/>
                  <a:pt x="92" y="197"/>
                </a:cubicBezTo>
                <a:moveTo>
                  <a:pt x="152" y="72"/>
                </a:moveTo>
                <a:cubicBezTo>
                  <a:pt x="152" y="45"/>
                  <a:pt x="131" y="24"/>
                  <a:pt x="104" y="24"/>
                </a:cubicBezTo>
                <a:cubicBezTo>
                  <a:pt x="77" y="24"/>
                  <a:pt x="56" y="45"/>
                  <a:pt x="56" y="72"/>
                </a:cubicBezTo>
                <a:cubicBezTo>
                  <a:pt x="56" y="128"/>
                  <a:pt x="56" y="128"/>
                  <a:pt x="56" y="128"/>
                </a:cubicBezTo>
                <a:cubicBezTo>
                  <a:pt x="152" y="128"/>
                  <a:pt x="152" y="128"/>
                  <a:pt x="152" y="128"/>
                </a:cubicBezTo>
                <a:lnTo>
                  <a:pt x="152" y="72"/>
                </a:lnTo>
                <a:close/>
              </a:path>
            </a:pathLst>
          </a:custGeom>
          <a:solidFill>
            <a:schemeClr val="bg1"/>
          </a:solidFill>
          <a:ln>
            <a:noFill/>
          </a:ln>
        </p:spPr>
        <p:txBody>
          <a:bodyPr vert="horz" wrap="square" lIns="68568" tIns="34284" rIns="68568" bIns="34284" numCol="1" anchor="t" anchorCtr="0" compatLnSpc="1"/>
          <a:lstStyle/>
          <a:p>
            <a:endParaRPr lang="zh-CN" altLang="en-US" sz="1350"/>
          </a:p>
        </p:txBody>
      </p:sp>
      <p:sp>
        <p:nvSpPr>
          <p:cNvPr id="42" name="Freeform 107"/>
          <p:cNvSpPr>
            <a:spLocks noEditPoints="1"/>
          </p:cNvSpPr>
          <p:nvPr/>
        </p:nvSpPr>
        <p:spPr bwMode="auto">
          <a:xfrm>
            <a:off x="4027625" y="2224070"/>
            <a:ext cx="273082" cy="249050"/>
          </a:xfrm>
          <a:custGeom>
            <a:avLst/>
            <a:gdLst>
              <a:gd name="T0" fmla="*/ 244 w 256"/>
              <a:gd name="T1" fmla="*/ 196 h 232"/>
              <a:gd name="T2" fmla="*/ 188 w 256"/>
              <a:gd name="T3" fmla="*/ 196 h 232"/>
              <a:gd name="T4" fmla="*/ 96 w 256"/>
              <a:gd name="T5" fmla="*/ 196 h 232"/>
              <a:gd name="T6" fmla="*/ 84 w 256"/>
              <a:gd name="T7" fmla="*/ 196 h 232"/>
              <a:gd name="T8" fmla="*/ 81 w 256"/>
              <a:gd name="T9" fmla="*/ 196 h 232"/>
              <a:gd name="T10" fmla="*/ 48 w 256"/>
              <a:gd name="T11" fmla="*/ 228 h 232"/>
              <a:gd name="T12" fmla="*/ 40 w 256"/>
              <a:gd name="T13" fmla="*/ 232 h 232"/>
              <a:gd name="T14" fmla="*/ 40 w 256"/>
              <a:gd name="T15" fmla="*/ 232 h 232"/>
              <a:gd name="T16" fmla="*/ 32 w 256"/>
              <a:gd name="T17" fmla="*/ 228 h 232"/>
              <a:gd name="T18" fmla="*/ 31 w 256"/>
              <a:gd name="T19" fmla="*/ 228 h 232"/>
              <a:gd name="T20" fmla="*/ 30 w 256"/>
              <a:gd name="T21" fmla="*/ 227 h 232"/>
              <a:gd name="T22" fmla="*/ 30 w 256"/>
              <a:gd name="T23" fmla="*/ 226 h 232"/>
              <a:gd name="T24" fmla="*/ 29 w 256"/>
              <a:gd name="T25" fmla="*/ 225 h 232"/>
              <a:gd name="T26" fmla="*/ 29 w 256"/>
              <a:gd name="T27" fmla="*/ 224 h 232"/>
              <a:gd name="T28" fmla="*/ 28 w 256"/>
              <a:gd name="T29" fmla="*/ 222 h 232"/>
              <a:gd name="T30" fmla="*/ 28 w 256"/>
              <a:gd name="T31" fmla="*/ 220 h 232"/>
              <a:gd name="T32" fmla="*/ 28 w 256"/>
              <a:gd name="T33" fmla="*/ 196 h 232"/>
              <a:gd name="T34" fmla="*/ 26 w 256"/>
              <a:gd name="T35" fmla="*/ 196 h 232"/>
              <a:gd name="T36" fmla="*/ 12 w 256"/>
              <a:gd name="T37" fmla="*/ 196 h 232"/>
              <a:gd name="T38" fmla="*/ 0 w 256"/>
              <a:gd name="T39" fmla="*/ 184 h 232"/>
              <a:gd name="T40" fmla="*/ 0 w 256"/>
              <a:gd name="T41" fmla="*/ 12 h 232"/>
              <a:gd name="T42" fmla="*/ 12 w 256"/>
              <a:gd name="T43" fmla="*/ 0 h 232"/>
              <a:gd name="T44" fmla="*/ 244 w 256"/>
              <a:gd name="T45" fmla="*/ 0 h 232"/>
              <a:gd name="T46" fmla="*/ 256 w 256"/>
              <a:gd name="T47" fmla="*/ 12 h 232"/>
              <a:gd name="T48" fmla="*/ 256 w 256"/>
              <a:gd name="T49" fmla="*/ 184 h 232"/>
              <a:gd name="T50" fmla="*/ 244 w 256"/>
              <a:gd name="T51" fmla="*/ 196 h 232"/>
              <a:gd name="T52" fmla="*/ 68 w 256"/>
              <a:gd name="T53" fmla="*/ 76 h 232"/>
              <a:gd name="T54" fmla="*/ 44 w 256"/>
              <a:gd name="T55" fmla="*/ 100 h 232"/>
              <a:gd name="T56" fmla="*/ 68 w 256"/>
              <a:gd name="T57" fmla="*/ 124 h 232"/>
              <a:gd name="T58" fmla="*/ 92 w 256"/>
              <a:gd name="T59" fmla="*/ 100 h 232"/>
              <a:gd name="T60" fmla="*/ 68 w 256"/>
              <a:gd name="T61" fmla="*/ 76 h 232"/>
              <a:gd name="T62" fmla="*/ 128 w 256"/>
              <a:gd name="T63" fmla="*/ 76 h 232"/>
              <a:gd name="T64" fmla="*/ 104 w 256"/>
              <a:gd name="T65" fmla="*/ 100 h 232"/>
              <a:gd name="T66" fmla="*/ 128 w 256"/>
              <a:gd name="T67" fmla="*/ 124 h 232"/>
              <a:gd name="T68" fmla="*/ 152 w 256"/>
              <a:gd name="T69" fmla="*/ 100 h 232"/>
              <a:gd name="T70" fmla="*/ 128 w 256"/>
              <a:gd name="T71" fmla="*/ 76 h 232"/>
              <a:gd name="T72" fmla="*/ 188 w 256"/>
              <a:gd name="T73" fmla="*/ 76 h 232"/>
              <a:gd name="T74" fmla="*/ 164 w 256"/>
              <a:gd name="T75" fmla="*/ 100 h 232"/>
              <a:gd name="T76" fmla="*/ 188 w 256"/>
              <a:gd name="T77" fmla="*/ 124 h 232"/>
              <a:gd name="T78" fmla="*/ 212 w 256"/>
              <a:gd name="T79" fmla="*/ 100 h 232"/>
              <a:gd name="T80" fmla="*/ 188 w 256"/>
              <a:gd name="T81" fmla="*/ 7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 h="232">
                <a:moveTo>
                  <a:pt x="244" y="196"/>
                </a:moveTo>
                <a:cubicBezTo>
                  <a:pt x="188" y="196"/>
                  <a:pt x="188" y="196"/>
                  <a:pt x="188" y="196"/>
                </a:cubicBezTo>
                <a:cubicBezTo>
                  <a:pt x="96" y="196"/>
                  <a:pt x="96" y="196"/>
                  <a:pt x="96" y="196"/>
                </a:cubicBezTo>
                <a:cubicBezTo>
                  <a:pt x="84" y="196"/>
                  <a:pt x="84" y="196"/>
                  <a:pt x="84" y="196"/>
                </a:cubicBezTo>
                <a:cubicBezTo>
                  <a:pt x="81" y="196"/>
                  <a:pt x="81" y="196"/>
                  <a:pt x="81" y="196"/>
                </a:cubicBezTo>
                <a:cubicBezTo>
                  <a:pt x="48" y="228"/>
                  <a:pt x="48" y="228"/>
                  <a:pt x="48" y="228"/>
                </a:cubicBezTo>
                <a:cubicBezTo>
                  <a:pt x="46" y="231"/>
                  <a:pt x="43" y="232"/>
                  <a:pt x="40" y="232"/>
                </a:cubicBezTo>
                <a:cubicBezTo>
                  <a:pt x="40" y="232"/>
                  <a:pt x="40" y="232"/>
                  <a:pt x="40" y="232"/>
                </a:cubicBezTo>
                <a:cubicBezTo>
                  <a:pt x="37" y="232"/>
                  <a:pt x="34" y="231"/>
                  <a:pt x="32" y="228"/>
                </a:cubicBezTo>
                <a:cubicBezTo>
                  <a:pt x="31" y="228"/>
                  <a:pt x="31" y="228"/>
                  <a:pt x="31" y="228"/>
                </a:cubicBezTo>
                <a:cubicBezTo>
                  <a:pt x="31" y="228"/>
                  <a:pt x="30" y="227"/>
                  <a:pt x="30" y="227"/>
                </a:cubicBezTo>
                <a:cubicBezTo>
                  <a:pt x="30" y="226"/>
                  <a:pt x="30" y="226"/>
                  <a:pt x="30" y="226"/>
                </a:cubicBezTo>
                <a:cubicBezTo>
                  <a:pt x="29" y="226"/>
                  <a:pt x="29" y="225"/>
                  <a:pt x="29" y="225"/>
                </a:cubicBezTo>
                <a:cubicBezTo>
                  <a:pt x="29" y="224"/>
                  <a:pt x="29" y="224"/>
                  <a:pt x="29" y="224"/>
                </a:cubicBezTo>
                <a:cubicBezTo>
                  <a:pt x="29" y="223"/>
                  <a:pt x="28" y="223"/>
                  <a:pt x="28" y="222"/>
                </a:cubicBezTo>
                <a:cubicBezTo>
                  <a:pt x="28" y="222"/>
                  <a:pt x="28" y="221"/>
                  <a:pt x="28" y="220"/>
                </a:cubicBezTo>
                <a:cubicBezTo>
                  <a:pt x="28" y="196"/>
                  <a:pt x="28" y="196"/>
                  <a:pt x="28" y="196"/>
                </a:cubicBezTo>
                <a:cubicBezTo>
                  <a:pt x="26" y="196"/>
                  <a:pt x="26" y="196"/>
                  <a:pt x="26" y="196"/>
                </a:cubicBezTo>
                <a:cubicBezTo>
                  <a:pt x="12" y="196"/>
                  <a:pt x="12" y="196"/>
                  <a:pt x="12" y="196"/>
                </a:cubicBezTo>
                <a:cubicBezTo>
                  <a:pt x="5" y="196"/>
                  <a:pt x="0" y="191"/>
                  <a:pt x="0" y="184"/>
                </a:cubicBezTo>
                <a:cubicBezTo>
                  <a:pt x="0" y="12"/>
                  <a:pt x="0" y="12"/>
                  <a:pt x="0" y="12"/>
                </a:cubicBezTo>
                <a:cubicBezTo>
                  <a:pt x="0" y="5"/>
                  <a:pt x="5" y="0"/>
                  <a:pt x="12" y="0"/>
                </a:cubicBezTo>
                <a:cubicBezTo>
                  <a:pt x="244" y="0"/>
                  <a:pt x="244" y="0"/>
                  <a:pt x="244" y="0"/>
                </a:cubicBezTo>
                <a:cubicBezTo>
                  <a:pt x="251" y="0"/>
                  <a:pt x="256" y="5"/>
                  <a:pt x="256" y="12"/>
                </a:cubicBezTo>
                <a:cubicBezTo>
                  <a:pt x="256" y="184"/>
                  <a:pt x="256" y="184"/>
                  <a:pt x="256" y="184"/>
                </a:cubicBezTo>
                <a:cubicBezTo>
                  <a:pt x="256" y="191"/>
                  <a:pt x="251" y="196"/>
                  <a:pt x="244" y="196"/>
                </a:cubicBezTo>
                <a:moveTo>
                  <a:pt x="68" y="76"/>
                </a:moveTo>
                <a:cubicBezTo>
                  <a:pt x="55" y="76"/>
                  <a:pt x="44" y="87"/>
                  <a:pt x="44" y="100"/>
                </a:cubicBezTo>
                <a:cubicBezTo>
                  <a:pt x="44" y="113"/>
                  <a:pt x="55" y="124"/>
                  <a:pt x="68" y="124"/>
                </a:cubicBezTo>
                <a:cubicBezTo>
                  <a:pt x="81" y="124"/>
                  <a:pt x="92" y="113"/>
                  <a:pt x="92" y="100"/>
                </a:cubicBezTo>
                <a:cubicBezTo>
                  <a:pt x="92" y="87"/>
                  <a:pt x="81" y="76"/>
                  <a:pt x="68" y="76"/>
                </a:cubicBezTo>
                <a:moveTo>
                  <a:pt x="128" y="76"/>
                </a:moveTo>
                <a:cubicBezTo>
                  <a:pt x="115" y="76"/>
                  <a:pt x="104" y="87"/>
                  <a:pt x="104" y="100"/>
                </a:cubicBezTo>
                <a:cubicBezTo>
                  <a:pt x="104" y="113"/>
                  <a:pt x="115" y="124"/>
                  <a:pt x="128" y="124"/>
                </a:cubicBezTo>
                <a:cubicBezTo>
                  <a:pt x="141" y="124"/>
                  <a:pt x="152" y="113"/>
                  <a:pt x="152" y="100"/>
                </a:cubicBezTo>
                <a:cubicBezTo>
                  <a:pt x="152" y="87"/>
                  <a:pt x="141" y="76"/>
                  <a:pt x="128" y="76"/>
                </a:cubicBezTo>
                <a:moveTo>
                  <a:pt x="188" y="76"/>
                </a:moveTo>
                <a:cubicBezTo>
                  <a:pt x="175" y="76"/>
                  <a:pt x="164" y="87"/>
                  <a:pt x="164" y="100"/>
                </a:cubicBezTo>
                <a:cubicBezTo>
                  <a:pt x="164" y="113"/>
                  <a:pt x="175" y="124"/>
                  <a:pt x="188" y="124"/>
                </a:cubicBezTo>
                <a:cubicBezTo>
                  <a:pt x="201" y="124"/>
                  <a:pt x="212" y="113"/>
                  <a:pt x="212" y="100"/>
                </a:cubicBezTo>
                <a:cubicBezTo>
                  <a:pt x="212" y="87"/>
                  <a:pt x="201" y="76"/>
                  <a:pt x="188" y="76"/>
                </a:cubicBezTo>
              </a:path>
            </a:pathLst>
          </a:custGeom>
          <a:solidFill>
            <a:schemeClr val="bg1"/>
          </a:solidFill>
          <a:ln>
            <a:noFill/>
          </a:ln>
        </p:spPr>
        <p:txBody>
          <a:bodyPr vert="horz" wrap="square" lIns="68568" tIns="34284" rIns="68568" bIns="34284" numCol="1" anchor="t" anchorCtr="0" compatLnSpc="1"/>
          <a:lstStyle/>
          <a:p>
            <a:endParaRPr lang="zh-CN" altLang="en-US" sz="1350"/>
          </a:p>
        </p:txBody>
      </p:sp>
      <p:sp>
        <p:nvSpPr>
          <p:cNvPr id="43" name="Freeform 105"/>
          <p:cNvSpPr/>
          <p:nvPr/>
        </p:nvSpPr>
        <p:spPr bwMode="auto">
          <a:xfrm>
            <a:off x="6029628" y="2195235"/>
            <a:ext cx="275266" cy="262157"/>
          </a:xfrm>
          <a:custGeom>
            <a:avLst/>
            <a:gdLst>
              <a:gd name="T0" fmla="*/ 251 w 256"/>
              <a:gd name="T1" fmla="*/ 106 h 244"/>
              <a:gd name="T2" fmla="*/ 251 w 256"/>
              <a:gd name="T3" fmla="*/ 106 h 244"/>
              <a:gd name="T4" fmla="*/ 187 w 256"/>
              <a:gd name="T5" fmla="*/ 152 h 244"/>
              <a:gd name="T6" fmla="*/ 211 w 256"/>
              <a:gd name="T7" fmla="*/ 228 h 244"/>
              <a:gd name="T8" fmla="*/ 212 w 256"/>
              <a:gd name="T9" fmla="*/ 232 h 244"/>
              <a:gd name="T10" fmla="*/ 200 w 256"/>
              <a:gd name="T11" fmla="*/ 244 h 244"/>
              <a:gd name="T12" fmla="*/ 193 w 256"/>
              <a:gd name="T13" fmla="*/ 242 h 244"/>
              <a:gd name="T14" fmla="*/ 193 w 256"/>
              <a:gd name="T15" fmla="*/ 242 h 244"/>
              <a:gd name="T16" fmla="*/ 128 w 256"/>
              <a:gd name="T17" fmla="*/ 195 h 244"/>
              <a:gd name="T18" fmla="*/ 63 w 256"/>
              <a:gd name="T19" fmla="*/ 242 h 244"/>
              <a:gd name="T20" fmla="*/ 63 w 256"/>
              <a:gd name="T21" fmla="*/ 242 h 244"/>
              <a:gd name="T22" fmla="*/ 56 w 256"/>
              <a:gd name="T23" fmla="*/ 244 h 244"/>
              <a:gd name="T24" fmla="*/ 44 w 256"/>
              <a:gd name="T25" fmla="*/ 232 h 244"/>
              <a:gd name="T26" fmla="*/ 45 w 256"/>
              <a:gd name="T27" fmla="*/ 228 h 244"/>
              <a:gd name="T28" fmla="*/ 69 w 256"/>
              <a:gd name="T29" fmla="*/ 152 h 244"/>
              <a:gd name="T30" fmla="*/ 5 w 256"/>
              <a:gd name="T31" fmla="*/ 106 h 244"/>
              <a:gd name="T32" fmla="*/ 0 w 256"/>
              <a:gd name="T33" fmla="*/ 96 h 244"/>
              <a:gd name="T34" fmla="*/ 12 w 256"/>
              <a:gd name="T35" fmla="*/ 84 h 244"/>
              <a:gd name="T36" fmla="*/ 92 w 256"/>
              <a:gd name="T37" fmla="*/ 84 h 244"/>
              <a:gd name="T38" fmla="*/ 117 w 256"/>
              <a:gd name="T39" fmla="*/ 8 h 244"/>
              <a:gd name="T40" fmla="*/ 128 w 256"/>
              <a:gd name="T41" fmla="*/ 0 h 244"/>
              <a:gd name="T42" fmla="*/ 139 w 256"/>
              <a:gd name="T43" fmla="*/ 8 h 244"/>
              <a:gd name="T44" fmla="*/ 164 w 256"/>
              <a:gd name="T45" fmla="*/ 84 h 244"/>
              <a:gd name="T46" fmla="*/ 244 w 256"/>
              <a:gd name="T47" fmla="*/ 84 h 244"/>
              <a:gd name="T48" fmla="*/ 256 w 256"/>
              <a:gd name="T49" fmla="*/ 96 h 244"/>
              <a:gd name="T50" fmla="*/ 251 w 256"/>
              <a:gd name="T51" fmla="*/ 10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6" h="244">
                <a:moveTo>
                  <a:pt x="251" y="106"/>
                </a:moveTo>
                <a:cubicBezTo>
                  <a:pt x="251" y="106"/>
                  <a:pt x="251" y="106"/>
                  <a:pt x="251" y="106"/>
                </a:cubicBezTo>
                <a:cubicBezTo>
                  <a:pt x="187" y="152"/>
                  <a:pt x="187" y="152"/>
                  <a:pt x="187" y="152"/>
                </a:cubicBezTo>
                <a:cubicBezTo>
                  <a:pt x="211" y="228"/>
                  <a:pt x="211" y="228"/>
                  <a:pt x="211" y="228"/>
                </a:cubicBezTo>
                <a:cubicBezTo>
                  <a:pt x="212" y="229"/>
                  <a:pt x="212" y="231"/>
                  <a:pt x="212" y="232"/>
                </a:cubicBezTo>
                <a:cubicBezTo>
                  <a:pt x="212" y="239"/>
                  <a:pt x="207" y="244"/>
                  <a:pt x="200" y="244"/>
                </a:cubicBezTo>
                <a:cubicBezTo>
                  <a:pt x="197" y="244"/>
                  <a:pt x="195" y="243"/>
                  <a:pt x="193" y="242"/>
                </a:cubicBezTo>
                <a:cubicBezTo>
                  <a:pt x="193" y="242"/>
                  <a:pt x="193" y="242"/>
                  <a:pt x="193" y="242"/>
                </a:cubicBezTo>
                <a:cubicBezTo>
                  <a:pt x="128" y="195"/>
                  <a:pt x="128" y="195"/>
                  <a:pt x="128" y="195"/>
                </a:cubicBezTo>
                <a:cubicBezTo>
                  <a:pt x="63" y="242"/>
                  <a:pt x="63" y="242"/>
                  <a:pt x="63" y="242"/>
                </a:cubicBezTo>
                <a:cubicBezTo>
                  <a:pt x="63" y="242"/>
                  <a:pt x="63" y="242"/>
                  <a:pt x="63" y="242"/>
                </a:cubicBezTo>
                <a:cubicBezTo>
                  <a:pt x="61" y="243"/>
                  <a:pt x="59" y="244"/>
                  <a:pt x="56" y="244"/>
                </a:cubicBezTo>
                <a:cubicBezTo>
                  <a:pt x="49" y="244"/>
                  <a:pt x="44" y="239"/>
                  <a:pt x="44" y="232"/>
                </a:cubicBezTo>
                <a:cubicBezTo>
                  <a:pt x="44" y="231"/>
                  <a:pt x="44" y="229"/>
                  <a:pt x="45" y="228"/>
                </a:cubicBezTo>
                <a:cubicBezTo>
                  <a:pt x="69" y="152"/>
                  <a:pt x="69" y="152"/>
                  <a:pt x="69" y="152"/>
                </a:cubicBezTo>
                <a:cubicBezTo>
                  <a:pt x="5" y="106"/>
                  <a:pt x="5" y="106"/>
                  <a:pt x="5" y="106"/>
                </a:cubicBezTo>
                <a:cubicBezTo>
                  <a:pt x="2" y="104"/>
                  <a:pt x="0" y="100"/>
                  <a:pt x="0" y="96"/>
                </a:cubicBezTo>
                <a:cubicBezTo>
                  <a:pt x="0" y="89"/>
                  <a:pt x="5" y="84"/>
                  <a:pt x="12" y="84"/>
                </a:cubicBezTo>
                <a:cubicBezTo>
                  <a:pt x="92" y="84"/>
                  <a:pt x="92" y="84"/>
                  <a:pt x="92" y="84"/>
                </a:cubicBezTo>
                <a:cubicBezTo>
                  <a:pt x="117" y="8"/>
                  <a:pt x="117" y="8"/>
                  <a:pt x="117" y="8"/>
                </a:cubicBezTo>
                <a:cubicBezTo>
                  <a:pt x="118" y="4"/>
                  <a:pt x="123" y="0"/>
                  <a:pt x="128" y="0"/>
                </a:cubicBezTo>
                <a:cubicBezTo>
                  <a:pt x="133" y="0"/>
                  <a:pt x="138" y="4"/>
                  <a:pt x="139" y="8"/>
                </a:cubicBezTo>
                <a:cubicBezTo>
                  <a:pt x="164" y="84"/>
                  <a:pt x="164" y="84"/>
                  <a:pt x="164" y="84"/>
                </a:cubicBezTo>
                <a:cubicBezTo>
                  <a:pt x="244" y="84"/>
                  <a:pt x="244" y="84"/>
                  <a:pt x="244" y="84"/>
                </a:cubicBezTo>
                <a:cubicBezTo>
                  <a:pt x="251" y="84"/>
                  <a:pt x="256" y="89"/>
                  <a:pt x="256" y="96"/>
                </a:cubicBezTo>
                <a:cubicBezTo>
                  <a:pt x="256" y="100"/>
                  <a:pt x="254" y="104"/>
                  <a:pt x="251" y="106"/>
                </a:cubicBezTo>
              </a:path>
            </a:pathLst>
          </a:custGeom>
          <a:solidFill>
            <a:schemeClr val="bg1"/>
          </a:solidFill>
          <a:ln>
            <a:noFill/>
          </a:ln>
        </p:spPr>
        <p:txBody>
          <a:bodyPr vert="horz" wrap="square" lIns="68568" tIns="34284" rIns="68568" bIns="34284" numCol="1" anchor="t" anchorCtr="0" compatLnSpc="1"/>
          <a:lstStyle/>
          <a:p>
            <a:endParaRPr lang="zh-CN" altLang="en-US" sz="1350"/>
          </a:p>
        </p:txBody>
      </p:sp>
      <p:sp>
        <p:nvSpPr>
          <p:cNvPr id="44" name="Freeform 74"/>
          <p:cNvSpPr>
            <a:spLocks noEditPoints="1"/>
          </p:cNvSpPr>
          <p:nvPr/>
        </p:nvSpPr>
        <p:spPr bwMode="auto">
          <a:xfrm>
            <a:off x="8039168" y="2206319"/>
            <a:ext cx="273082" cy="249050"/>
          </a:xfrm>
          <a:custGeom>
            <a:avLst/>
            <a:gdLst>
              <a:gd name="T0" fmla="*/ 244 w 256"/>
              <a:gd name="T1" fmla="*/ 232 h 232"/>
              <a:gd name="T2" fmla="*/ 224 w 256"/>
              <a:gd name="T3" fmla="*/ 232 h 232"/>
              <a:gd name="T4" fmla="*/ 224 w 256"/>
              <a:gd name="T5" fmla="*/ 136 h 232"/>
              <a:gd name="T6" fmla="*/ 224 w 256"/>
              <a:gd name="T7" fmla="*/ 60 h 232"/>
              <a:gd name="T8" fmla="*/ 244 w 256"/>
              <a:gd name="T9" fmla="*/ 60 h 232"/>
              <a:gd name="T10" fmla="*/ 256 w 256"/>
              <a:gd name="T11" fmla="*/ 72 h 232"/>
              <a:gd name="T12" fmla="*/ 256 w 256"/>
              <a:gd name="T13" fmla="*/ 148 h 232"/>
              <a:gd name="T14" fmla="*/ 256 w 256"/>
              <a:gd name="T15" fmla="*/ 196 h 232"/>
              <a:gd name="T16" fmla="*/ 256 w 256"/>
              <a:gd name="T17" fmla="*/ 220 h 232"/>
              <a:gd name="T18" fmla="*/ 244 w 256"/>
              <a:gd name="T19" fmla="*/ 232 h 232"/>
              <a:gd name="T20" fmla="*/ 44 w 256"/>
              <a:gd name="T21" fmla="*/ 232 h 232"/>
              <a:gd name="T22" fmla="*/ 44 w 256"/>
              <a:gd name="T23" fmla="*/ 136 h 232"/>
              <a:gd name="T24" fmla="*/ 44 w 256"/>
              <a:gd name="T25" fmla="*/ 132 h 232"/>
              <a:gd name="T26" fmla="*/ 44 w 256"/>
              <a:gd name="T27" fmla="*/ 60 h 232"/>
              <a:gd name="T28" fmla="*/ 68 w 256"/>
              <a:gd name="T29" fmla="*/ 60 h 232"/>
              <a:gd name="T30" fmla="*/ 128 w 256"/>
              <a:gd name="T31" fmla="*/ 0 h 232"/>
              <a:gd name="T32" fmla="*/ 188 w 256"/>
              <a:gd name="T33" fmla="*/ 60 h 232"/>
              <a:gd name="T34" fmla="*/ 212 w 256"/>
              <a:gd name="T35" fmla="*/ 60 h 232"/>
              <a:gd name="T36" fmla="*/ 212 w 256"/>
              <a:gd name="T37" fmla="*/ 136 h 232"/>
              <a:gd name="T38" fmla="*/ 212 w 256"/>
              <a:gd name="T39" fmla="*/ 232 h 232"/>
              <a:gd name="T40" fmla="*/ 44 w 256"/>
              <a:gd name="T41" fmla="*/ 232 h 232"/>
              <a:gd name="T42" fmla="*/ 128 w 256"/>
              <a:gd name="T43" fmla="*/ 24 h 232"/>
              <a:gd name="T44" fmla="*/ 92 w 256"/>
              <a:gd name="T45" fmla="*/ 60 h 232"/>
              <a:gd name="T46" fmla="*/ 164 w 256"/>
              <a:gd name="T47" fmla="*/ 60 h 232"/>
              <a:gd name="T48" fmla="*/ 128 w 256"/>
              <a:gd name="T49" fmla="*/ 24 h 232"/>
              <a:gd name="T50" fmla="*/ 0 w 256"/>
              <a:gd name="T51" fmla="*/ 220 h 232"/>
              <a:gd name="T52" fmla="*/ 0 w 256"/>
              <a:gd name="T53" fmla="*/ 196 h 232"/>
              <a:gd name="T54" fmla="*/ 0 w 256"/>
              <a:gd name="T55" fmla="*/ 148 h 232"/>
              <a:gd name="T56" fmla="*/ 0 w 256"/>
              <a:gd name="T57" fmla="*/ 72 h 232"/>
              <a:gd name="T58" fmla="*/ 12 w 256"/>
              <a:gd name="T59" fmla="*/ 60 h 232"/>
              <a:gd name="T60" fmla="*/ 32 w 256"/>
              <a:gd name="T61" fmla="*/ 60 h 232"/>
              <a:gd name="T62" fmla="*/ 32 w 256"/>
              <a:gd name="T63" fmla="*/ 132 h 232"/>
              <a:gd name="T64" fmla="*/ 32 w 256"/>
              <a:gd name="T65" fmla="*/ 136 h 232"/>
              <a:gd name="T66" fmla="*/ 32 w 256"/>
              <a:gd name="T67" fmla="*/ 232 h 232"/>
              <a:gd name="T68" fmla="*/ 12 w 256"/>
              <a:gd name="T69" fmla="*/ 232 h 232"/>
              <a:gd name="T70" fmla="*/ 0 w 256"/>
              <a:gd name="T71" fmla="*/ 22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32">
                <a:moveTo>
                  <a:pt x="244" y="232"/>
                </a:moveTo>
                <a:cubicBezTo>
                  <a:pt x="224" y="232"/>
                  <a:pt x="224" y="232"/>
                  <a:pt x="224" y="232"/>
                </a:cubicBezTo>
                <a:cubicBezTo>
                  <a:pt x="224" y="136"/>
                  <a:pt x="224" y="136"/>
                  <a:pt x="224" y="136"/>
                </a:cubicBezTo>
                <a:cubicBezTo>
                  <a:pt x="224" y="60"/>
                  <a:pt x="224" y="60"/>
                  <a:pt x="224" y="60"/>
                </a:cubicBezTo>
                <a:cubicBezTo>
                  <a:pt x="244" y="60"/>
                  <a:pt x="244" y="60"/>
                  <a:pt x="244" y="60"/>
                </a:cubicBezTo>
                <a:cubicBezTo>
                  <a:pt x="251" y="60"/>
                  <a:pt x="256" y="65"/>
                  <a:pt x="256" y="72"/>
                </a:cubicBezTo>
                <a:cubicBezTo>
                  <a:pt x="256" y="148"/>
                  <a:pt x="256" y="148"/>
                  <a:pt x="256" y="148"/>
                </a:cubicBezTo>
                <a:cubicBezTo>
                  <a:pt x="256" y="196"/>
                  <a:pt x="256" y="196"/>
                  <a:pt x="256" y="196"/>
                </a:cubicBezTo>
                <a:cubicBezTo>
                  <a:pt x="256" y="220"/>
                  <a:pt x="256" y="220"/>
                  <a:pt x="256" y="220"/>
                </a:cubicBezTo>
                <a:cubicBezTo>
                  <a:pt x="256" y="227"/>
                  <a:pt x="251" y="232"/>
                  <a:pt x="244" y="232"/>
                </a:cubicBezTo>
                <a:moveTo>
                  <a:pt x="44" y="232"/>
                </a:moveTo>
                <a:cubicBezTo>
                  <a:pt x="44" y="136"/>
                  <a:pt x="44" y="136"/>
                  <a:pt x="44" y="136"/>
                </a:cubicBezTo>
                <a:cubicBezTo>
                  <a:pt x="44" y="132"/>
                  <a:pt x="44" y="132"/>
                  <a:pt x="44" y="132"/>
                </a:cubicBezTo>
                <a:cubicBezTo>
                  <a:pt x="44" y="60"/>
                  <a:pt x="44" y="60"/>
                  <a:pt x="44" y="60"/>
                </a:cubicBezTo>
                <a:cubicBezTo>
                  <a:pt x="68" y="60"/>
                  <a:pt x="68" y="60"/>
                  <a:pt x="68" y="60"/>
                </a:cubicBezTo>
                <a:cubicBezTo>
                  <a:pt x="68" y="27"/>
                  <a:pt x="95" y="0"/>
                  <a:pt x="128" y="0"/>
                </a:cubicBezTo>
                <a:cubicBezTo>
                  <a:pt x="161" y="0"/>
                  <a:pt x="188" y="27"/>
                  <a:pt x="188" y="60"/>
                </a:cubicBezTo>
                <a:cubicBezTo>
                  <a:pt x="212" y="60"/>
                  <a:pt x="212" y="60"/>
                  <a:pt x="212" y="60"/>
                </a:cubicBezTo>
                <a:cubicBezTo>
                  <a:pt x="212" y="136"/>
                  <a:pt x="212" y="136"/>
                  <a:pt x="212" y="136"/>
                </a:cubicBezTo>
                <a:cubicBezTo>
                  <a:pt x="212" y="232"/>
                  <a:pt x="212" y="232"/>
                  <a:pt x="212" y="232"/>
                </a:cubicBezTo>
                <a:lnTo>
                  <a:pt x="44" y="232"/>
                </a:lnTo>
                <a:close/>
                <a:moveTo>
                  <a:pt x="128" y="24"/>
                </a:moveTo>
                <a:cubicBezTo>
                  <a:pt x="108" y="24"/>
                  <a:pt x="92" y="40"/>
                  <a:pt x="92" y="60"/>
                </a:cubicBezTo>
                <a:cubicBezTo>
                  <a:pt x="164" y="60"/>
                  <a:pt x="164" y="60"/>
                  <a:pt x="164" y="60"/>
                </a:cubicBezTo>
                <a:cubicBezTo>
                  <a:pt x="164" y="40"/>
                  <a:pt x="148" y="24"/>
                  <a:pt x="128" y="24"/>
                </a:cubicBezTo>
                <a:moveTo>
                  <a:pt x="0" y="220"/>
                </a:moveTo>
                <a:cubicBezTo>
                  <a:pt x="0" y="196"/>
                  <a:pt x="0" y="196"/>
                  <a:pt x="0" y="196"/>
                </a:cubicBezTo>
                <a:cubicBezTo>
                  <a:pt x="0" y="148"/>
                  <a:pt x="0" y="148"/>
                  <a:pt x="0" y="148"/>
                </a:cubicBezTo>
                <a:cubicBezTo>
                  <a:pt x="0" y="72"/>
                  <a:pt x="0" y="72"/>
                  <a:pt x="0" y="72"/>
                </a:cubicBezTo>
                <a:cubicBezTo>
                  <a:pt x="0" y="65"/>
                  <a:pt x="5" y="60"/>
                  <a:pt x="12" y="60"/>
                </a:cubicBezTo>
                <a:cubicBezTo>
                  <a:pt x="32" y="60"/>
                  <a:pt x="32" y="60"/>
                  <a:pt x="32" y="60"/>
                </a:cubicBezTo>
                <a:cubicBezTo>
                  <a:pt x="32" y="132"/>
                  <a:pt x="32" y="132"/>
                  <a:pt x="32" y="132"/>
                </a:cubicBezTo>
                <a:cubicBezTo>
                  <a:pt x="32" y="136"/>
                  <a:pt x="32" y="136"/>
                  <a:pt x="32" y="136"/>
                </a:cubicBezTo>
                <a:cubicBezTo>
                  <a:pt x="32" y="232"/>
                  <a:pt x="32" y="232"/>
                  <a:pt x="32" y="232"/>
                </a:cubicBezTo>
                <a:cubicBezTo>
                  <a:pt x="12" y="232"/>
                  <a:pt x="12" y="232"/>
                  <a:pt x="12" y="232"/>
                </a:cubicBezTo>
                <a:cubicBezTo>
                  <a:pt x="5" y="232"/>
                  <a:pt x="0" y="227"/>
                  <a:pt x="0" y="220"/>
                </a:cubicBezTo>
              </a:path>
            </a:pathLst>
          </a:custGeom>
          <a:solidFill>
            <a:schemeClr val="bg1"/>
          </a:solidFill>
          <a:ln>
            <a:noFill/>
          </a:ln>
        </p:spPr>
        <p:txBody>
          <a:bodyPr vert="horz" wrap="square" lIns="68568" tIns="34284" rIns="68568" bIns="34284" numCol="1" anchor="t" anchorCtr="0" compatLnSpc="1"/>
          <a:lstStyle/>
          <a:p>
            <a:endParaRPr lang="zh-CN" altLang="en-US" sz="1350"/>
          </a:p>
        </p:txBody>
      </p:sp>
      <p:sp>
        <p:nvSpPr>
          <p:cNvPr id="45" name="文本框 47"/>
          <p:cNvSpPr txBox="1"/>
          <p:nvPr/>
        </p:nvSpPr>
        <p:spPr>
          <a:xfrm>
            <a:off x="2836253" y="1785098"/>
            <a:ext cx="868680" cy="299085"/>
          </a:xfrm>
          <a:prstGeom prst="rect">
            <a:avLst/>
          </a:prstGeom>
          <a:noFill/>
        </p:spPr>
        <p:txBody>
          <a:bodyPr wrap="none" rtlCol="0">
            <a:spAutoFit/>
          </a:bodyPr>
          <a:lstStyle/>
          <a:p>
            <a:r>
              <a:rPr lang="zh-CN" altLang="en-US" sz="1350" b="1" dirty="0">
                <a:solidFill>
                  <a:schemeClr val="tx1"/>
                </a:solidFill>
                <a:latin typeface="微软雅黑" panose="020B0503020204020204" charset="-122"/>
                <a:ea typeface="微软雅黑" panose="020B0503020204020204" charset="-122"/>
              </a:rPr>
              <a:t>添加标题</a:t>
            </a:r>
          </a:p>
        </p:txBody>
      </p:sp>
      <p:sp>
        <p:nvSpPr>
          <p:cNvPr id="46" name="文本框 48"/>
          <p:cNvSpPr txBox="1"/>
          <p:nvPr/>
        </p:nvSpPr>
        <p:spPr>
          <a:xfrm>
            <a:off x="2520554" y="2040848"/>
            <a:ext cx="1457926" cy="929640"/>
          </a:xfrm>
          <a:prstGeom prst="rect">
            <a:avLst/>
          </a:prstGeom>
          <a:noFill/>
        </p:spPr>
        <p:txBody>
          <a:bodyPr wrap="square" rtlCol="0">
            <a:spAutoFit/>
          </a:bodyPr>
          <a:lstStyle/>
          <a:p>
            <a:pPr algn="just">
              <a:lnSpc>
                <a:spcPct val="130000"/>
              </a:lnSpc>
            </a:pPr>
            <a:r>
              <a:rPr lang="zh-CN" altLang="en-US" sz="1050" dirty="0">
                <a:solidFill>
                  <a:schemeClr val="tx1"/>
                </a:solidFill>
                <a:latin typeface="微软雅黑" panose="020B0503020204020204" charset="-122"/>
                <a:ea typeface="微软雅黑" panose="020B0503020204020204" charset="-122"/>
              </a:rPr>
              <a:t>请在此处添加文字信息，表达图的含义请在此处添加文字。</a:t>
            </a:r>
          </a:p>
          <a:p>
            <a:pPr algn="just">
              <a:lnSpc>
                <a:spcPct val="130000"/>
              </a:lnSpc>
            </a:pPr>
            <a:endParaRPr lang="zh-CN" altLang="en-US" sz="1050" dirty="0">
              <a:solidFill>
                <a:schemeClr val="tx1"/>
              </a:solidFill>
              <a:latin typeface="微软雅黑" panose="020B0503020204020204" charset="-122"/>
              <a:ea typeface="微软雅黑" panose="020B0503020204020204" charset="-122"/>
            </a:endParaRPr>
          </a:p>
        </p:txBody>
      </p:sp>
      <p:sp>
        <p:nvSpPr>
          <p:cNvPr id="47" name="文本框 47"/>
          <p:cNvSpPr txBox="1"/>
          <p:nvPr/>
        </p:nvSpPr>
        <p:spPr>
          <a:xfrm>
            <a:off x="4834151" y="1785098"/>
            <a:ext cx="868680" cy="299085"/>
          </a:xfrm>
          <a:prstGeom prst="rect">
            <a:avLst/>
          </a:prstGeom>
          <a:noFill/>
        </p:spPr>
        <p:txBody>
          <a:bodyPr wrap="none" rtlCol="0">
            <a:spAutoFit/>
          </a:bodyPr>
          <a:lstStyle/>
          <a:p>
            <a:r>
              <a:rPr lang="zh-CN" altLang="en-US" sz="1350" b="1" dirty="0">
                <a:solidFill>
                  <a:schemeClr val="tx1"/>
                </a:solidFill>
                <a:latin typeface="微软雅黑" panose="020B0503020204020204" charset="-122"/>
                <a:ea typeface="微软雅黑" panose="020B0503020204020204" charset="-122"/>
              </a:rPr>
              <a:t>添加标题</a:t>
            </a:r>
          </a:p>
        </p:txBody>
      </p:sp>
      <p:sp>
        <p:nvSpPr>
          <p:cNvPr id="48" name="文本框 48"/>
          <p:cNvSpPr txBox="1"/>
          <p:nvPr/>
        </p:nvSpPr>
        <p:spPr>
          <a:xfrm>
            <a:off x="4518452" y="2040848"/>
            <a:ext cx="1457926" cy="929640"/>
          </a:xfrm>
          <a:prstGeom prst="rect">
            <a:avLst/>
          </a:prstGeom>
          <a:noFill/>
        </p:spPr>
        <p:txBody>
          <a:bodyPr wrap="square" rtlCol="0">
            <a:spAutoFit/>
          </a:bodyPr>
          <a:lstStyle/>
          <a:p>
            <a:pPr algn="just">
              <a:lnSpc>
                <a:spcPct val="130000"/>
              </a:lnSpc>
            </a:pPr>
            <a:r>
              <a:rPr lang="zh-CN" altLang="en-US" sz="1050" dirty="0">
                <a:solidFill>
                  <a:schemeClr val="tx1"/>
                </a:solidFill>
                <a:latin typeface="微软雅黑" panose="020B0503020204020204" charset="-122"/>
                <a:ea typeface="微软雅黑" panose="020B0503020204020204" charset="-122"/>
              </a:rPr>
              <a:t>请在此处添加文字信息，表达图的含义请在此处添加文字。</a:t>
            </a:r>
          </a:p>
          <a:p>
            <a:pPr algn="just">
              <a:lnSpc>
                <a:spcPct val="130000"/>
              </a:lnSpc>
            </a:pPr>
            <a:endParaRPr lang="zh-CN" altLang="en-US" sz="1050" dirty="0">
              <a:solidFill>
                <a:schemeClr val="tx1"/>
              </a:solidFill>
              <a:latin typeface="微软雅黑" panose="020B0503020204020204" charset="-122"/>
              <a:ea typeface="微软雅黑" panose="020B0503020204020204" charset="-122"/>
            </a:endParaRPr>
          </a:p>
        </p:txBody>
      </p:sp>
      <p:sp>
        <p:nvSpPr>
          <p:cNvPr id="49" name="文本框 47"/>
          <p:cNvSpPr txBox="1"/>
          <p:nvPr/>
        </p:nvSpPr>
        <p:spPr>
          <a:xfrm>
            <a:off x="6832049" y="1785098"/>
            <a:ext cx="868680" cy="299085"/>
          </a:xfrm>
          <a:prstGeom prst="rect">
            <a:avLst/>
          </a:prstGeom>
          <a:noFill/>
        </p:spPr>
        <p:txBody>
          <a:bodyPr wrap="none" rtlCol="0">
            <a:spAutoFit/>
          </a:bodyPr>
          <a:lstStyle/>
          <a:p>
            <a:r>
              <a:rPr lang="zh-CN" altLang="en-US" sz="1350" b="1" dirty="0">
                <a:solidFill>
                  <a:schemeClr val="tx1"/>
                </a:solidFill>
                <a:latin typeface="微软雅黑" panose="020B0503020204020204" charset="-122"/>
                <a:ea typeface="微软雅黑" panose="020B0503020204020204" charset="-122"/>
              </a:rPr>
              <a:t>添加标题</a:t>
            </a:r>
          </a:p>
        </p:txBody>
      </p:sp>
      <p:sp>
        <p:nvSpPr>
          <p:cNvPr id="50" name="文本框 48"/>
          <p:cNvSpPr txBox="1"/>
          <p:nvPr/>
        </p:nvSpPr>
        <p:spPr>
          <a:xfrm>
            <a:off x="6516351" y="2040848"/>
            <a:ext cx="1457926" cy="929640"/>
          </a:xfrm>
          <a:prstGeom prst="rect">
            <a:avLst/>
          </a:prstGeom>
          <a:noFill/>
        </p:spPr>
        <p:txBody>
          <a:bodyPr wrap="square" rtlCol="0">
            <a:spAutoFit/>
          </a:bodyPr>
          <a:lstStyle/>
          <a:p>
            <a:pPr algn="just">
              <a:lnSpc>
                <a:spcPct val="130000"/>
              </a:lnSpc>
            </a:pPr>
            <a:r>
              <a:rPr lang="zh-CN" altLang="en-US" sz="1050" dirty="0">
                <a:solidFill>
                  <a:schemeClr val="tx1"/>
                </a:solidFill>
                <a:latin typeface="微软雅黑" panose="020B0503020204020204" charset="-122"/>
                <a:ea typeface="微软雅黑" panose="020B0503020204020204" charset="-122"/>
              </a:rPr>
              <a:t>请在此处添加文字信息，表达图的含义请在此处添加文字。</a:t>
            </a:r>
          </a:p>
          <a:p>
            <a:pPr algn="just">
              <a:lnSpc>
                <a:spcPct val="130000"/>
              </a:lnSpc>
            </a:pPr>
            <a:endParaRPr lang="zh-CN" altLang="en-US" sz="1050" dirty="0">
              <a:solidFill>
                <a:schemeClr val="tx1"/>
              </a:solidFill>
              <a:latin typeface="微软雅黑" panose="020B0503020204020204" charset="-122"/>
              <a:ea typeface="微软雅黑" panose="020B0503020204020204" charset="-122"/>
            </a:endParaRPr>
          </a:p>
        </p:txBody>
      </p:sp>
      <p:pic>
        <p:nvPicPr>
          <p:cNvPr id="54" name="图片 53"/>
          <p:cNvPicPr>
            <a:picLocks noChangeAspect="1"/>
          </p:cNvPicPr>
          <p:nvPr/>
        </p:nvPicPr>
        <p:blipFill>
          <a:blip r:embed="rId4" cstate="screen"/>
          <a:stretch>
            <a:fillRect/>
          </a:stretch>
        </p:blipFill>
        <p:spPr>
          <a:xfrm>
            <a:off x="0" y="4377307"/>
            <a:ext cx="9143999" cy="138257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1263">
        <p:push dir="d"/>
      </p:transition>
    </mc:Choice>
    <mc:Fallback xmlns="">
      <p:transition advTm="1263">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par>
                                <p:cTn id="27" presetID="2" presetClass="entr" presetSubtype="8"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0-#ppt_w/2"/>
                                          </p:val>
                                        </p:tav>
                                        <p:tav tm="100000">
                                          <p:val>
                                            <p:strVal val="#ppt_x"/>
                                          </p:val>
                                        </p:tav>
                                      </p:tavLst>
                                    </p:anim>
                                    <p:anim calcmode="lin" valueType="num">
                                      <p:cBhvr additive="base">
                                        <p:cTn id="34" dur="500" fill="hold"/>
                                        <p:tgtEl>
                                          <p:spTgt spid="46"/>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0-#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p:cTn id="46" dur="500" fill="hold"/>
                                        <p:tgtEl>
                                          <p:spTgt spid="42"/>
                                        </p:tgtEl>
                                        <p:attrNameLst>
                                          <p:attrName>ppt_w</p:attrName>
                                        </p:attrNameLst>
                                      </p:cBhvr>
                                      <p:tavLst>
                                        <p:tav tm="0">
                                          <p:val>
                                            <p:fltVal val="0"/>
                                          </p:val>
                                        </p:tav>
                                        <p:tav tm="100000">
                                          <p:val>
                                            <p:strVal val="#ppt_w"/>
                                          </p:val>
                                        </p:tav>
                                      </p:tavLst>
                                    </p:anim>
                                    <p:anim calcmode="lin" valueType="num">
                                      <p:cBhvr>
                                        <p:cTn id="47" dur="500" fill="hold"/>
                                        <p:tgtEl>
                                          <p:spTgt spid="42"/>
                                        </p:tgtEl>
                                        <p:attrNameLst>
                                          <p:attrName>ppt_h</p:attrName>
                                        </p:attrNameLst>
                                      </p:cBhvr>
                                      <p:tavLst>
                                        <p:tav tm="0">
                                          <p:val>
                                            <p:fltVal val="0"/>
                                          </p:val>
                                        </p:tav>
                                        <p:tav tm="100000">
                                          <p:val>
                                            <p:strVal val="#ppt_h"/>
                                          </p:val>
                                        </p:tav>
                                      </p:tavLst>
                                    </p:anim>
                                    <p:animEffect transition="in" filter="fade">
                                      <p:cBhvr>
                                        <p:cTn id="48" dur="500"/>
                                        <p:tgtEl>
                                          <p:spTgt spid="42"/>
                                        </p:tgtEl>
                                      </p:cBhvr>
                                    </p:animEffect>
                                  </p:childTnLst>
                                </p:cTn>
                              </p:par>
                              <p:par>
                                <p:cTn id="49" presetID="2" presetClass="entr" presetSubtype="8"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fill="hold"/>
                                        <p:tgtEl>
                                          <p:spTgt spid="47"/>
                                        </p:tgtEl>
                                        <p:attrNameLst>
                                          <p:attrName>ppt_x</p:attrName>
                                        </p:attrNameLst>
                                      </p:cBhvr>
                                      <p:tavLst>
                                        <p:tav tm="0">
                                          <p:val>
                                            <p:strVal val="0-#ppt_w/2"/>
                                          </p:val>
                                        </p:tav>
                                        <p:tav tm="100000">
                                          <p:val>
                                            <p:strVal val="#ppt_x"/>
                                          </p:val>
                                        </p:tav>
                                      </p:tavLst>
                                    </p:anim>
                                    <p:anim calcmode="lin" valueType="num">
                                      <p:cBhvr additive="base">
                                        <p:cTn id="52" dur="500" fill="hold"/>
                                        <p:tgtEl>
                                          <p:spTgt spid="47"/>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0-#ppt_w/2"/>
                                          </p:val>
                                        </p:tav>
                                        <p:tav tm="100000">
                                          <p:val>
                                            <p:strVal val="#ppt_x"/>
                                          </p:val>
                                        </p:tav>
                                      </p:tavLst>
                                    </p:anim>
                                    <p:anim calcmode="lin" valueType="num">
                                      <p:cBhvr additive="base">
                                        <p:cTn id="56" dur="500" fill="hold"/>
                                        <p:tgtEl>
                                          <p:spTgt spid="48"/>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0-#ppt_w/2"/>
                                          </p:val>
                                        </p:tav>
                                        <p:tav tm="100000">
                                          <p:val>
                                            <p:strVal val="#ppt_x"/>
                                          </p:val>
                                        </p:tav>
                                      </p:tavLst>
                                    </p:anim>
                                    <p:anim calcmode="lin" valueType="num">
                                      <p:cBhvr additive="base">
                                        <p:cTn id="60" dur="500" fill="hold"/>
                                        <p:tgtEl>
                                          <p:spTgt spid="24"/>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animEffect transition="in" filter="fade">
                                      <p:cBhvr>
                                        <p:cTn id="65" dur="500"/>
                                        <p:tgtEl>
                                          <p:spTgt spid="25"/>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p:cTn id="68" dur="500" fill="hold"/>
                                        <p:tgtEl>
                                          <p:spTgt spid="43"/>
                                        </p:tgtEl>
                                        <p:attrNameLst>
                                          <p:attrName>ppt_w</p:attrName>
                                        </p:attrNameLst>
                                      </p:cBhvr>
                                      <p:tavLst>
                                        <p:tav tm="0">
                                          <p:val>
                                            <p:fltVal val="0"/>
                                          </p:val>
                                        </p:tav>
                                        <p:tav tm="100000">
                                          <p:val>
                                            <p:strVal val="#ppt_w"/>
                                          </p:val>
                                        </p:tav>
                                      </p:tavLst>
                                    </p:anim>
                                    <p:anim calcmode="lin" valueType="num">
                                      <p:cBhvr>
                                        <p:cTn id="69" dur="500" fill="hold"/>
                                        <p:tgtEl>
                                          <p:spTgt spid="43"/>
                                        </p:tgtEl>
                                        <p:attrNameLst>
                                          <p:attrName>ppt_h</p:attrName>
                                        </p:attrNameLst>
                                      </p:cBhvr>
                                      <p:tavLst>
                                        <p:tav tm="0">
                                          <p:val>
                                            <p:fltVal val="0"/>
                                          </p:val>
                                        </p:tav>
                                        <p:tav tm="100000">
                                          <p:val>
                                            <p:strVal val="#ppt_h"/>
                                          </p:val>
                                        </p:tav>
                                      </p:tavLst>
                                    </p:anim>
                                    <p:animEffect transition="in" filter="fade">
                                      <p:cBhvr>
                                        <p:cTn id="70" dur="500"/>
                                        <p:tgtEl>
                                          <p:spTgt spid="43"/>
                                        </p:tgtEl>
                                      </p:cBhvr>
                                    </p:animEffect>
                                  </p:childTnLst>
                                </p:cTn>
                              </p:par>
                              <p:par>
                                <p:cTn id="71" presetID="2" presetClass="entr" presetSubtype="8" fill="hold" grpId="0" nodeType="withEffect">
                                  <p:stCondLst>
                                    <p:cond delay="0"/>
                                  </p:stCondLst>
                                  <p:childTnLst>
                                    <p:set>
                                      <p:cBhvr>
                                        <p:cTn id="72" dur="1" fill="hold">
                                          <p:stCondLst>
                                            <p:cond delay="0"/>
                                          </p:stCondLst>
                                        </p:cTn>
                                        <p:tgtEl>
                                          <p:spTgt spid="49"/>
                                        </p:tgtEl>
                                        <p:attrNameLst>
                                          <p:attrName>style.visibility</p:attrName>
                                        </p:attrNameLst>
                                      </p:cBhvr>
                                      <p:to>
                                        <p:strVal val="visible"/>
                                      </p:to>
                                    </p:set>
                                    <p:anim calcmode="lin" valueType="num">
                                      <p:cBhvr additive="base">
                                        <p:cTn id="73" dur="500" fill="hold"/>
                                        <p:tgtEl>
                                          <p:spTgt spid="49"/>
                                        </p:tgtEl>
                                        <p:attrNameLst>
                                          <p:attrName>ppt_x</p:attrName>
                                        </p:attrNameLst>
                                      </p:cBhvr>
                                      <p:tavLst>
                                        <p:tav tm="0">
                                          <p:val>
                                            <p:strVal val="0-#ppt_w/2"/>
                                          </p:val>
                                        </p:tav>
                                        <p:tav tm="100000">
                                          <p:val>
                                            <p:strVal val="#ppt_x"/>
                                          </p:val>
                                        </p:tav>
                                      </p:tavLst>
                                    </p:anim>
                                    <p:anim calcmode="lin" valueType="num">
                                      <p:cBhvr additive="base">
                                        <p:cTn id="74" dur="500" fill="hold"/>
                                        <p:tgtEl>
                                          <p:spTgt spid="49"/>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0-#ppt_w/2"/>
                                          </p:val>
                                        </p:tav>
                                        <p:tav tm="100000">
                                          <p:val>
                                            <p:strVal val="#ppt_x"/>
                                          </p:val>
                                        </p:tav>
                                      </p:tavLst>
                                    </p:anim>
                                    <p:anim calcmode="lin" valueType="num">
                                      <p:cBhvr additive="base">
                                        <p:cTn id="78" dur="500" fill="hold"/>
                                        <p:tgtEl>
                                          <p:spTgt spid="50"/>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additive="base">
                                        <p:cTn id="81" dur="500" fill="hold"/>
                                        <p:tgtEl>
                                          <p:spTgt spid="26"/>
                                        </p:tgtEl>
                                        <p:attrNameLst>
                                          <p:attrName>ppt_x</p:attrName>
                                        </p:attrNameLst>
                                      </p:cBhvr>
                                      <p:tavLst>
                                        <p:tav tm="0">
                                          <p:val>
                                            <p:strVal val="0-#ppt_w/2"/>
                                          </p:val>
                                        </p:tav>
                                        <p:tav tm="100000">
                                          <p:val>
                                            <p:strVal val="#ppt_x"/>
                                          </p:val>
                                        </p:tav>
                                      </p:tavLst>
                                    </p:anim>
                                    <p:anim calcmode="lin" valueType="num">
                                      <p:cBhvr additive="base">
                                        <p:cTn id="82" dur="500" fill="hold"/>
                                        <p:tgtEl>
                                          <p:spTgt spid="26"/>
                                        </p:tgtEl>
                                        <p:attrNameLst>
                                          <p:attrName>ppt_y</p:attrName>
                                        </p:attrNameLst>
                                      </p:cBhvr>
                                      <p:tavLst>
                                        <p:tav tm="0">
                                          <p:val>
                                            <p:strVal val="#ppt_y"/>
                                          </p:val>
                                        </p:tav>
                                        <p:tav tm="100000">
                                          <p:val>
                                            <p:strVal val="#ppt_y"/>
                                          </p:val>
                                        </p:tav>
                                      </p:tavLst>
                                    </p:anim>
                                  </p:childTnLst>
                                </p:cTn>
                              </p:par>
                              <p:par>
                                <p:cTn id="83" presetID="53" presetClass="entr" presetSubtype="16"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p:cTn id="90" dur="500" fill="hold"/>
                                        <p:tgtEl>
                                          <p:spTgt spid="44"/>
                                        </p:tgtEl>
                                        <p:attrNameLst>
                                          <p:attrName>ppt_w</p:attrName>
                                        </p:attrNameLst>
                                      </p:cBhvr>
                                      <p:tavLst>
                                        <p:tav tm="0">
                                          <p:val>
                                            <p:fltVal val="0"/>
                                          </p:val>
                                        </p:tav>
                                        <p:tav tm="100000">
                                          <p:val>
                                            <p:strVal val="#ppt_w"/>
                                          </p:val>
                                        </p:tav>
                                      </p:tavLst>
                                    </p:anim>
                                    <p:anim calcmode="lin" valueType="num">
                                      <p:cBhvr>
                                        <p:cTn id="91" dur="500" fill="hold"/>
                                        <p:tgtEl>
                                          <p:spTgt spid="44"/>
                                        </p:tgtEl>
                                        <p:attrNameLst>
                                          <p:attrName>ppt_h</p:attrName>
                                        </p:attrNameLst>
                                      </p:cBhvr>
                                      <p:tavLst>
                                        <p:tav tm="0">
                                          <p:val>
                                            <p:fltVal val="0"/>
                                          </p:val>
                                        </p:tav>
                                        <p:tav tm="100000">
                                          <p:val>
                                            <p:strVal val="#ppt_h"/>
                                          </p:val>
                                        </p:tav>
                                      </p:tavLst>
                                    </p:anim>
                                    <p:animEffect transition="in" filter="fade">
                                      <p:cBhvr>
                                        <p:cTn id="92" dur="500"/>
                                        <p:tgtEl>
                                          <p:spTgt spid="44"/>
                                        </p:tgtEl>
                                      </p:cBhvr>
                                    </p:animEffect>
                                  </p:childTnLst>
                                </p:cTn>
                              </p:par>
                              <p:par>
                                <p:cTn id="93" presetID="53" presetClass="entr" presetSubtype="16" fill="hold" nodeType="with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par>
                                <p:cTn id="98" presetID="2" presetClass="entr" presetSubtype="4" fill="hold" grpId="0" nodeType="with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500" fill="hold"/>
                                        <p:tgtEl>
                                          <p:spTgt spid="30"/>
                                        </p:tgtEl>
                                        <p:attrNameLst>
                                          <p:attrName>ppt_x</p:attrName>
                                        </p:attrNameLst>
                                      </p:cBhvr>
                                      <p:tavLst>
                                        <p:tav tm="0">
                                          <p:val>
                                            <p:strVal val="#ppt_x"/>
                                          </p:val>
                                        </p:tav>
                                        <p:tav tm="100000">
                                          <p:val>
                                            <p:strVal val="#ppt_x"/>
                                          </p:val>
                                        </p:tav>
                                      </p:tavLst>
                                    </p:anim>
                                    <p:anim calcmode="lin" valueType="num">
                                      <p:cBhvr additive="base">
                                        <p:cTn id="101" dur="5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31"/>
                                        </p:tgtEl>
                                        <p:attrNameLst>
                                          <p:attrName>style.visibility</p:attrName>
                                        </p:attrNameLst>
                                      </p:cBhvr>
                                      <p:to>
                                        <p:strVal val="visible"/>
                                      </p:to>
                                    </p:set>
                                    <p:anim calcmode="lin" valueType="num">
                                      <p:cBhvr additive="base">
                                        <p:cTn id="104" dur="500" fill="hold"/>
                                        <p:tgtEl>
                                          <p:spTgt spid="31"/>
                                        </p:tgtEl>
                                        <p:attrNameLst>
                                          <p:attrName>ppt_x</p:attrName>
                                        </p:attrNameLst>
                                      </p:cBhvr>
                                      <p:tavLst>
                                        <p:tav tm="0">
                                          <p:val>
                                            <p:strVal val="#ppt_x"/>
                                          </p:val>
                                        </p:tav>
                                        <p:tav tm="100000">
                                          <p:val>
                                            <p:strVal val="#ppt_x"/>
                                          </p:val>
                                        </p:tav>
                                      </p:tavLst>
                                    </p:anim>
                                    <p:anim calcmode="lin" valueType="num">
                                      <p:cBhvr additive="base">
                                        <p:cTn id="105" dur="500" fill="hold"/>
                                        <p:tgtEl>
                                          <p:spTgt spid="31"/>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32"/>
                                        </p:tgtEl>
                                        <p:attrNameLst>
                                          <p:attrName>style.visibility</p:attrName>
                                        </p:attrNameLst>
                                      </p:cBhvr>
                                      <p:to>
                                        <p:strVal val="visible"/>
                                      </p:to>
                                    </p:set>
                                    <p:anim calcmode="lin" valueType="num">
                                      <p:cBhvr additive="base">
                                        <p:cTn id="108" dur="500" fill="hold"/>
                                        <p:tgtEl>
                                          <p:spTgt spid="32"/>
                                        </p:tgtEl>
                                        <p:attrNameLst>
                                          <p:attrName>ppt_x</p:attrName>
                                        </p:attrNameLst>
                                      </p:cBhvr>
                                      <p:tavLst>
                                        <p:tav tm="0">
                                          <p:val>
                                            <p:strVal val="#ppt_x"/>
                                          </p:val>
                                        </p:tav>
                                        <p:tav tm="100000">
                                          <p:val>
                                            <p:strVal val="#ppt_x"/>
                                          </p:val>
                                        </p:tav>
                                      </p:tavLst>
                                    </p:anim>
                                    <p:anim calcmode="lin" valueType="num">
                                      <p:cBhvr additive="base">
                                        <p:cTn id="109" dur="500" fill="hold"/>
                                        <p:tgtEl>
                                          <p:spTgt spid="32"/>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ppt_x"/>
                                          </p:val>
                                        </p:tav>
                                        <p:tav tm="100000">
                                          <p:val>
                                            <p:strVal val="#ppt_x"/>
                                          </p:val>
                                        </p:tav>
                                      </p:tavLst>
                                    </p:anim>
                                    <p:anim calcmode="lin" valueType="num">
                                      <p:cBhvr additive="base">
                                        <p:cTn id="113" dur="500" fill="hold"/>
                                        <p:tgtEl>
                                          <p:spTgt spid="33"/>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0"/>
                                  </p:stCondLst>
                                  <p:childTnLst>
                                    <p:set>
                                      <p:cBhvr>
                                        <p:cTn id="115" dur="1" fill="hold">
                                          <p:stCondLst>
                                            <p:cond delay="0"/>
                                          </p:stCondLst>
                                        </p:cTn>
                                        <p:tgtEl>
                                          <p:spTgt spid="34"/>
                                        </p:tgtEl>
                                        <p:attrNameLst>
                                          <p:attrName>style.visibility</p:attrName>
                                        </p:attrNameLst>
                                      </p:cBhvr>
                                      <p:to>
                                        <p:strVal val="visible"/>
                                      </p:to>
                                    </p:set>
                                    <p:anim calcmode="lin" valueType="num">
                                      <p:cBhvr additive="base">
                                        <p:cTn id="116" dur="500" fill="hold"/>
                                        <p:tgtEl>
                                          <p:spTgt spid="34"/>
                                        </p:tgtEl>
                                        <p:attrNameLst>
                                          <p:attrName>ppt_x</p:attrName>
                                        </p:attrNameLst>
                                      </p:cBhvr>
                                      <p:tavLst>
                                        <p:tav tm="0">
                                          <p:val>
                                            <p:strVal val="#ppt_x"/>
                                          </p:val>
                                        </p:tav>
                                        <p:tav tm="100000">
                                          <p:val>
                                            <p:strVal val="#ppt_x"/>
                                          </p:val>
                                        </p:tav>
                                      </p:tavLst>
                                    </p:anim>
                                    <p:anim calcmode="lin" valueType="num">
                                      <p:cBhvr additive="base">
                                        <p:cTn id="117" dur="500" fill="hold"/>
                                        <p:tgtEl>
                                          <p:spTgt spid="34"/>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additive="base">
                                        <p:cTn id="120" dur="500" fill="hold"/>
                                        <p:tgtEl>
                                          <p:spTgt spid="35"/>
                                        </p:tgtEl>
                                        <p:attrNameLst>
                                          <p:attrName>ppt_x</p:attrName>
                                        </p:attrNameLst>
                                      </p:cBhvr>
                                      <p:tavLst>
                                        <p:tav tm="0">
                                          <p:val>
                                            <p:strVal val="#ppt_x"/>
                                          </p:val>
                                        </p:tav>
                                        <p:tav tm="100000">
                                          <p:val>
                                            <p:strVal val="#ppt_x"/>
                                          </p:val>
                                        </p:tav>
                                      </p:tavLst>
                                    </p:anim>
                                    <p:anim calcmode="lin" valueType="num">
                                      <p:cBhvr additive="base">
                                        <p:cTn id="121" dur="500" fill="hold"/>
                                        <p:tgtEl>
                                          <p:spTgt spid="35"/>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36"/>
                                        </p:tgtEl>
                                        <p:attrNameLst>
                                          <p:attrName>style.visibility</p:attrName>
                                        </p:attrNameLst>
                                      </p:cBhvr>
                                      <p:to>
                                        <p:strVal val="visible"/>
                                      </p:to>
                                    </p:set>
                                    <p:anim calcmode="lin" valueType="num">
                                      <p:cBhvr additive="base">
                                        <p:cTn id="124" dur="500" fill="hold"/>
                                        <p:tgtEl>
                                          <p:spTgt spid="36"/>
                                        </p:tgtEl>
                                        <p:attrNameLst>
                                          <p:attrName>ppt_x</p:attrName>
                                        </p:attrNameLst>
                                      </p:cBhvr>
                                      <p:tavLst>
                                        <p:tav tm="0">
                                          <p:val>
                                            <p:strVal val="#ppt_x"/>
                                          </p:val>
                                        </p:tav>
                                        <p:tav tm="100000">
                                          <p:val>
                                            <p:strVal val="#ppt_x"/>
                                          </p:val>
                                        </p:tav>
                                      </p:tavLst>
                                    </p:anim>
                                    <p:anim calcmode="lin" valueType="num">
                                      <p:cBhvr additive="base">
                                        <p:cTn id="125" dur="500" fill="hold"/>
                                        <p:tgtEl>
                                          <p:spTgt spid="36"/>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additive="base">
                                        <p:cTn id="128" dur="500" fill="hold"/>
                                        <p:tgtEl>
                                          <p:spTgt spid="37"/>
                                        </p:tgtEl>
                                        <p:attrNameLst>
                                          <p:attrName>ppt_x</p:attrName>
                                        </p:attrNameLst>
                                      </p:cBhvr>
                                      <p:tavLst>
                                        <p:tav tm="0">
                                          <p:val>
                                            <p:strVal val="#ppt_x"/>
                                          </p:val>
                                        </p:tav>
                                        <p:tav tm="100000">
                                          <p:val>
                                            <p:strVal val="#ppt_x"/>
                                          </p:val>
                                        </p:tav>
                                      </p:tavLst>
                                    </p:anim>
                                    <p:anim calcmode="lin" valueType="num">
                                      <p:cBhvr additive="base">
                                        <p:cTn id="129" dur="500" fill="hold"/>
                                        <p:tgtEl>
                                          <p:spTgt spid="37"/>
                                        </p:tgtEl>
                                        <p:attrNameLst>
                                          <p:attrName>ppt_y</p:attrName>
                                        </p:attrNameLst>
                                      </p:cBhvr>
                                      <p:tavLst>
                                        <p:tav tm="0">
                                          <p:val>
                                            <p:strVal val="1+#ppt_h/2"/>
                                          </p:val>
                                        </p:tav>
                                        <p:tav tm="100000">
                                          <p:val>
                                            <p:strVal val="#ppt_y"/>
                                          </p:val>
                                        </p:tav>
                                      </p:tavLst>
                                    </p:anim>
                                  </p:childTnLst>
                                </p:cTn>
                              </p:par>
                              <p:par>
                                <p:cTn id="130" presetID="22" presetClass="entr" presetSubtype="8" fill="hold" nodeType="withEffect">
                                  <p:stCondLst>
                                    <p:cond delay="0"/>
                                  </p:stCondLst>
                                  <p:childTnLst>
                                    <p:set>
                                      <p:cBhvr>
                                        <p:cTn id="131" dur="1" fill="hold">
                                          <p:stCondLst>
                                            <p:cond delay="0"/>
                                          </p:stCondLst>
                                        </p:cTn>
                                        <p:tgtEl>
                                          <p:spTgt spid="54"/>
                                        </p:tgtEl>
                                        <p:attrNameLst>
                                          <p:attrName>style.visibility</p:attrName>
                                        </p:attrNameLst>
                                      </p:cBhvr>
                                      <p:to>
                                        <p:strVal val="visible"/>
                                      </p:to>
                                    </p:set>
                                    <p:animEffect transition="in" filter="wipe(left)">
                                      <p:cBhvr>
                                        <p:cTn id="132" dur="7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bldLvl="0" animBg="1"/>
      <p:bldP spid="22" grpId="0" bldLvl="0" animBg="1"/>
      <p:bldP spid="23" grpId="0" bldLvl="0" animBg="1"/>
      <p:bldP spid="24" grpId="0" bldLvl="0" animBg="1"/>
      <p:bldP spid="25" grpId="0" bldLvl="0" animBg="1"/>
      <p:bldP spid="26" grpId="0" bldLvl="0" animBg="1"/>
      <p:bldP spid="27" grpId="0" bldLvl="0" animBg="1"/>
      <p:bldP spid="28" grpId="0"/>
      <p:bldP spid="29" grpId="0"/>
      <p:bldP spid="30" grpId="0" bldLvl="0" animBg="1"/>
      <p:bldP spid="31" grpId="0" bldLvl="0" animBg="1"/>
      <p:bldP spid="32" grpId="0" bldLvl="0" animBg="1"/>
      <p:bldP spid="33" grpId="0" bldLvl="0" animBg="1"/>
      <p:bldP spid="34" grpId="0"/>
      <p:bldP spid="35" grpId="0"/>
      <p:bldP spid="36" grpId="0"/>
      <p:bldP spid="37" grpId="0"/>
      <p:bldP spid="41" grpId="0" bldLvl="0" animBg="1"/>
      <p:bldP spid="42" grpId="0" bldLvl="0" animBg="1"/>
      <p:bldP spid="43" grpId="0" bldLvl="0" animBg="1"/>
      <p:bldP spid="44" grpId="0" bldLvl="0" animBg="1"/>
      <p:bldP spid="45" grpId="0"/>
      <p:bldP spid="46" grpId="0"/>
      <p:bldP spid="47" grpId="0"/>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3" cstate="screen"/>
          <a:stretch>
            <a:fillRect/>
          </a:stretch>
        </p:blipFill>
        <p:spPr>
          <a:xfrm>
            <a:off x="0" y="0"/>
            <a:ext cx="9144000" cy="5144400"/>
          </a:xfrm>
          <a:prstGeom prst="rect">
            <a:avLst/>
          </a:prstGeom>
        </p:spPr>
      </p:pic>
      <p:sp>
        <p:nvSpPr>
          <p:cNvPr id="2" name="Freeform 5"/>
          <p:cNvSpPr/>
          <p:nvPr/>
        </p:nvSpPr>
        <p:spPr bwMode="auto">
          <a:xfrm rot="1801673">
            <a:off x="3558337" y="709483"/>
            <a:ext cx="2028044" cy="185954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FFEA71"/>
            </a:solidFill>
            <a:prstDash val="solid"/>
            <a:miter lim="800000"/>
          </a:ln>
          <a:effectLst>
            <a:outerShdw blurRad="381000" dir="18900000" sy="23000" kx="-1200000" algn="bl" rotWithShape="0">
              <a:prstClr val="black">
                <a:alpha val="20000"/>
              </a:prstClr>
            </a:outerShdw>
          </a:effectLst>
        </p:spPr>
        <p:txBody>
          <a:bodyPr vert="horz" wrap="square" lIns="68570" tIns="34284" rIns="68570" bIns="34284" numCol="1" anchor="t" anchorCtr="0" compatLnSpc="1"/>
          <a:lstStyle/>
          <a:p>
            <a:endParaRPr lang="zh-CN" altLang="en-US" sz="1350">
              <a:gradFill>
                <a:gsLst>
                  <a:gs pos="99000">
                    <a:srgbClr val="FFFDCC"/>
                  </a:gs>
                  <a:gs pos="57000">
                    <a:srgbClr val="FFEA71"/>
                  </a:gs>
                  <a:gs pos="1000">
                    <a:srgbClr val="FFEA71"/>
                  </a:gs>
                  <a:gs pos="18000">
                    <a:srgbClr val="F1A930"/>
                  </a:gs>
                </a:gsLst>
                <a:lin ang="16200000" scaled="0"/>
              </a:gradFill>
            </a:endParaRPr>
          </a:p>
        </p:txBody>
      </p:sp>
      <p:sp>
        <p:nvSpPr>
          <p:cNvPr id="3" name="Freeform 5"/>
          <p:cNvSpPr/>
          <p:nvPr/>
        </p:nvSpPr>
        <p:spPr bwMode="auto">
          <a:xfrm rot="1801673">
            <a:off x="3631759" y="791555"/>
            <a:ext cx="1880409" cy="169540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FFEA71"/>
            </a:solidFill>
            <a:prstDash val="solid"/>
            <a:miter lim="800000"/>
          </a:ln>
          <a:effectLst/>
        </p:spPr>
        <p:txBody>
          <a:bodyPr vert="horz" wrap="square" lIns="68570" tIns="34284" rIns="68570" bIns="34284" numCol="1" anchor="t" anchorCtr="0" compatLnSpc="1"/>
          <a:lstStyle/>
          <a:p>
            <a:endParaRPr lang="zh-CN" altLang="en-US" sz="1350">
              <a:gradFill>
                <a:gsLst>
                  <a:gs pos="99000">
                    <a:srgbClr val="FFFDCC"/>
                  </a:gs>
                  <a:gs pos="57000">
                    <a:srgbClr val="FFEA71"/>
                  </a:gs>
                  <a:gs pos="1000">
                    <a:srgbClr val="FFEA71"/>
                  </a:gs>
                  <a:gs pos="18000">
                    <a:srgbClr val="F1A930"/>
                  </a:gs>
                </a:gsLst>
                <a:lin ang="16200000" scaled="0"/>
              </a:gradFill>
            </a:endParaRPr>
          </a:p>
        </p:txBody>
      </p:sp>
      <p:sp>
        <p:nvSpPr>
          <p:cNvPr id="4" name="TextBox 12"/>
          <p:cNvSpPr txBox="1"/>
          <p:nvPr/>
        </p:nvSpPr>
        <p:spPr>
          <a:xfrm>
            <a:off x="4163023" y="1342315"/>
            <a:ext cx="817880" cy="714375"/>
          </a:xfrm>
          <a:prstGeom prst="rect">
            <a:avLst/>
          </a:prstGeom>
          <a:noFill/>
        </p:spPr>
        <p:txBody>
          <a:bodyPr wrap="none" rtlCol="0">
            <a:spAutoFit/>
          </a:bodyPr>
          <a:lstStyle/>
          <a:p>
            <a:pPr algn="ctr"/>
            <a:r>
              <a:rPr lang="en-US" altLang="zh-CN" sz="4050" b="1" dirty="0">
                <a:gradFill>
                  <a:gsLst>
                    <a:gs pos="99000">
                      <a:srgbClr val="FFFDCC"/>
                    </a:gs>
                    <a:gs pos="57000">
                      <a:srgbClr val="FFEA71"/>
                    </a:gs>
                    <a:gs pos="1000">
                      <a:srgbClr val="FFEA71"/>
                    </a:gs>
                    <a:gs pos="18000">
                      <a:srgbClr val="F1A930"/>
                    </a:gs>
                  </a:gsLst>
                  <a:lin ang="162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cs typeface="Arial Unicode MS" panose="020B0604020202020204" charset="-122"/>
                <a:sym typeface="微软雅黑" panose="020B0503020204020204" charset="-122"/>
              </a:rPr>
              <a:t>03</a:t>
            </a:r>
          </a:p>
        </p:txBody>
      </p:sp>
      <p:sp>
        <p:nvSpPr>
          <p:cNvPr id="5" name="标题 1"/>
          <p:cNvSpPr txBox="1"/>
          <p:nvPr/>
        </p:nvSpPr>
        <p:spPr>
          <a:xfrm>
            <a:off x="736091" y="2830590"/>
            <a:ext cx="7770351" cy="110237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050" b="1" dirty="0">
                <a:gradFill>
                  <a:gsLst>
                    <a:gs pos="99000">
                      <a:srgbClr val="FFFDCC"/>
                    </a:gs>
                    <a:gs pos="57000">
                      <a:srgbClr val="FFEA71"/>
                    </a:gs>
                    <a:gs pos="1000">
                      <a:srgbClr val="FFEA71"/>
                    </a:gs>
                    <a:gs pos="18000">
                      <a:srgbClr val="F1A930"/>
                    </a:gs>
                  </a:gsLst>
                  <a:lin ang="162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rPr>
              <a:t>工作经验总结</a:t>
            </a:r>
          </a:p>
        </p:txBody>
      </p:sp>
      <p:sp>
        <p:nvSpPr>
          <p:cNvPr id="6" name="副标题 2"/>
          <p:cNvSpPr txBox="1"/>
          <p:nvPr/>
        </p:nvSpPr>
        <p:spPr>
          <a:xfrm>
            <a:off x="1410821" y="3516130"/>
            <a:ext cx="6399112" cy="287563"/>
          </a:xfrm>
          <a:prstGeom prst="rect">
            <a:avLst/>
          </a:prstGeom>
        </p:spPr>
        <p:txBody>
          <a:bodyPr>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120000"/>
              </a:lnSpc>
            </a:pPr>
            <a:r>
              <a:rPr lang="zh-CN" altLang="en-US" sz="1200" dirty="0">
                <a:gradFill>
                  <a:gsLst>
                    <a:gs pos="99000">
                      <a:srgbClr val="FFFDCC"/>
                    </a:gs>
                    <a:gs pos="57000">
                      <a:srgbClr val="FFEA71"/>
                    </a:gs>
                    <a:gs pos="1000">
                      <a:srgbClr val="FFEA71"/>
                    </a:gs>
                    <a:gs pos="18000">
                      <a:srgbClr val="F1A930"/>
                    </a:gs>
                  </a:gsLst>
                  <a:lin ang="16200000" scaled="0"/>
                </a:gradFill>
                <a:latin typeface="微软雅黑" panose="020B0503020204020204" charset="-122"/>
                <a:ea typeface="微软雅黑" panose="020B0503020204020204" charset="-122"/>
                <a:cs typeface="Lato Light" charset="0"/>
                <a:sym typeface="Lato Light" charset="0"/>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7" name="Freeform 5"/>
          <p:cNvSpPr/>
          <p:nvPr/>
        </p:nvSpPr>
        <p:spPr bwMode="auto">
          <a:xfrm rot="1801673">
            <a:off x="3761969" y="909025"/>
            <a:ext cx="1619986" cy="146046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FFEA71"/>
            </a:solidFill>
            <a:prstDash val="solid"/>
            <a:miter lim="800000"/>
          </a:ln>
          <a:effectLst/>
        </p:spPr>
        <p:txBody>
          <a:bodyPr vert="horz" wrap="square" lIns="68570" tIns="34284" rIns="68570" bIns="34284" numCol="1" anchor="t" anchorCtr="0" compatLnSpc="1"/>
          <a:lstStyle/>
          <a:p>
            <a:endParaRPr lang="zh-CN" altLang="en-US" sz="1350">
              <a:gradFill>
                <a:gsLst>
                  <a:gs pos="99000">
                    <a:srgbClr val="FFFDCC"/>
                  </a:gs>
                  <a:gs pos="57000">
                    <a:srgbClr val="FFEA71"/>
                  </a:gs>
                  <a:gs pos="1000">
                    <a:srgbClr val="FFEA71"/>
                  </a:gs>
                  <a:gs pos="18000">
                    <a:srgbClr val="F1A930"/>
                  </a:gs>
                </a:gsLst>
                <a:lin ang="16200000" scaled="0"/>
              </a:gradFill>
            </a:endParaRPr>
          </a:p>
        </p:txBody>
      </p:sp>
      <p:pic>
        <p:nvPicPr>
          <p:cNvPr id="8" name="图片 7"/>
          <p:cNvPicPr>
            <a:picLocks noChangeAspect="1"/>
          </p:cNvPicPr>
          <p:nvPr/>
        </p:nvPicPr>
        <p:blipFill>
          <a:blip r:embed="rId4" cstate="screen"/>
          <a:stretch>
            <a:fillRect/>
          </a:stretch>
        </p:blipFill>
        <p:spPr>
          <a:xfrm>
            <a:off x="0" y="4377307"/>
            <a:ext cx="9143999" cy="138257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2481">
        <p:push dir="d"/>
      </p:transition>
    </mc:Choice>
    <mc:Fallback xmlns="">
      <p:transition advTm="2481">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par>
                                <p:cTn id="8" presetID="22" presetClass="entr" presetSubtype="1" fill="hold" grpId="0" nodeType="withEffect">
                                  <p:stCondLst>
                                    <p:cond delay="75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childTnLst>
                          </p:cTn>
                        </p:par>
                        <p:par>
                          <p:cTn id="11" fill="hold">
                            <p:stCondLst>
                              <p:cond delay="175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225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10" presetClass="entr" presetSubtype="0" fill="hold" grpId="0" nodeType="after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par>
                                <p:cTn id="25" presetID="22" presetClass="entr" presetSubtype="1" fill="hold" grpId="0" nodeType="withEffect">
                                  <p:stCondLst>
                                    <p:cond delay="75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1000"/>
                                        <p:tgtEl>
                                          <p:spTgt spid="7"/>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p:bldP spid="5" grpId="0"/>
      <p:bldP spid="6" grpId="0" build="p"/>
      <p:bldP spid="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3950970" y="226193"/>
            <a:ext cx="1408748" cy="351473"/>
          </a:xfrm>
          <a:prstGeom prst="rect">
            <a:avLst/>
          </a:prstGeom>
        </p:spPr>
        <p:txBody>
          <a:bodyPr vert="horz" lIns="68568" tIns="34284" rIns="68568" bIns="3428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rgbClr val="C00000"/>
                </a:solidFill>
                <a:latin typeface="微软雅黑" panose="020B0503020204020204" charset="-122"/>
                <a:ea typeface="微软雅黑" panose="020B0503020204020204" charset="-122"/>
              </a:rPr>
              <a:t>工作经验总结</a:t>
            </a:r>
          </a:p>
        </p:txBody>
      </p:sp>
      <p:cxnSp>
        <p:nvCxnSpPr>
          <p:cNvPr id="122" name="直接连接符 121"/>
          <p:cNvCxnSpPr/>
          <p:nvPr/>
        </p:nvCxnSpPr>
        <p:spPr>
          <a:xfrm>
            <a:off x="-71314" y="412310"/>
            <a:ext cx="3816488" cy="0"/>
          </a:xfrm>
          <a:prstGeom prst="line">
            <a:avLst/>
          </a:prstGeom>
          <a:ln>
            <a:solidFill>
              <a:srgbClr val="C00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5328412" y="412310"/>
            <a:ext cx="3833805" cy="0"/>
          </a:xfrm>
          <a:prstGeom prst="line">
            <a:avLst/>
          </a:prstGeom>
          <a:ln>
            <a:solidFill>
              <a:srgbClr val="C00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489728" y="1219491"/>
            <a:ext cx="2162668" cy="2162668"/>
            <a:chOff x="3724323" y="1908536"/>
            <a:chExt cx="1329153" cy="1329153"/>
          </a:xfrm>
        </p:grpSpPr>
        <p:sp>
          <p:nvSpPr>
            <p:cNvPr id="4" name="椭圆 3"/>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椭圆 4"/>
            <p:cNvSpPr/>
            <p:nvPr/>
          </p:nvSpPr>
          <p:spPr>
            <a:xfrm>
              <a:off x="3839838" y="2024052"/>
              <a:ext cx="1098122" cy="1098122"/>
            </a:xfrm>
            <a:prstGeom prst="ellipse">
              <a:avLst/>
            </a:prstGeom>
            <a:gradFill>
              <a:gsLst>
                <a:gs pos="0">
                  <a:srgbClr val="E30000"/>
                </a:gs>
                <a:gs pos="100000">
                  <a:srgbClr val="760303"/>
                </a:gs>
              </a:gsLst>
              <a:lin ang="189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cxnSp>
        <p:nvCxnSpPr>
          <p:cNvPr id="6" name="直接连接符 5"/>
          <p:cNvCxnSpPr/>
          <p:nvPr/>
        </p:nvCxnSpPr>
        <p:spPr>
          <a:xfrm flipV="1">
            <a:off x="3646045" y="2381222"/>
            <a:ext cx="1412381" cy="1"/>
          </a:xfrm>
          <a:prstGeom prst="line">
            <a:avLst/>
          </a:prstGeom>
          <a:ln>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圆角矩形 6"/>
          <p:cNvSpPr/>
          <p:nvPr/>
        </p:nvSpPr>
        <p:spPr>
          <a:xfrm>
            <a:off x="4112173" y="1732634"/>
            <a:ext cx="809960" cy="276171"/>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1270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50000"/>
                </a:schemeClr>
              </a:solidFill>
            </a:endParaRPr>
          </a:p>
        </p:txBody>
      </p:sp>
      <p:sp>
        <p:nvSpPr>
          <p:cNvPr id="8" name="文本框 9"/>
          <p:cNvSpPr txBox="1"/>
          <p:nvPr/>
        </p:nvSpPr>
        <p:spPr>
          <a:xfrm>
            <a:off x="4140472" y="1767856"/>
            <a:ext cx="781661" cy="234950"/>
          </a:xfrm>
          <a:prstGeom prst="rect">
            <a:avLst/>
          </a:prstGeom>
          <a:noFill/>
        </p:spPr>
        <p:txBody>
          <a:bodyPr wrap="square" lIns="51426" tIns="25713" rIns="51426" bIns="25713" rtlCol="0">
            <a:spAutoFit/>
          </a:bodyPr>
          <a:lstStyle/>
          <a:p>
            <a:pPr marL="0" lvl="1" algn="ctr"/>
            <a:r>
              <a:rPr lang="zh-CN" altLang="en-US" sz="1200" dirty="0">
                <a:solidFill>
                  <a:schemeClr val="tx1"/>
                </a:solidFill>
                <a:latin typeface="微软雅黑" panose="020B0503020204020204" charset="-122"/>
                <a:ea typeface="微软雅黑" panose="020B0503020204020204" charset="-122"/>
              </a:rPr>
              <a:t>添加标题</a:t>
            </a:r>
          </a:p>
        </p:txBody>
      </p:sp>
      <p:sp>
        <p:nvSpPr>
          <p:cNvPr id="9" name="文本框 9"/>
          <p:cNvSpPr txBox="1"/>
          <p:nvPr/>
        </p:nvSpPr>
        <p:spPr>
          <a:xfrm>
            <a:off x="4140472" y="2091839"/>
            <a:ext cx="781661" cy="234950"/>
          </a:xfrm>
          <a:prstGeom prst="rect">
            <a:avLst/>
          </a:prstGeom>
          <a:noFill/>
        </p:spPr>
        <p:txBody>
          <a:bodyPr wrap="square" lIns="51426" tIns="25713" rIns="51426" bIns="25713" rtlCol="0">
            <a:spAutoFit/>
          </a:bodyPr>
          <a:lstStyle/>
          <a:p>
            <a:pPr marL="0" lvl="1" algn="ctr"/>
            <a:r>
              <a:rPr lang="en-US" altLang="zh-CN" sz="1200" dirty="0">
                <a:solidFill>
                  <a:schemeClr val="bg1"/>
                </a:solidFill>
                <a:latin typeface="微软雅黑" panose="020B0503020204020204" charset="-122"/>
                <a:ea typeface="微软雅黑" panose="020B0503020204020204" charset="-122"/>
              </a:rPr>
              <a:t>45%</a:t>
            </a:r>
            <a:endParaRPr lang="zh-CN" altLang="en-US" sz="1200" dirty="0">
              <a:solidFill>
                <a:schemeClr val="bg1"/>
              </a:solidFill>
              <a:latin typeface="微软雅黑" panose="020B0503020204020204" charset="-122"/>
              <a:ea typeface="微软雅黑" panose="020B0503020204020204" charset="-122"/>
            </a:endParaRPr>
          </a:p>
        </p:txBody>
      </p:sp>
      <p:sp>
        <p:nvSpPr>
          <p:cNvPr id="10" name="圆角矩形 9"/>
          <p:cNvSpPr/>
          <p:nvPr/>
        </p:nvSpPr>
        <p:spPr>
          <a:xfrm>
            <a:off x="4140471" y="2542593"/>
            <a:ext cx="809960" cy="276171"/>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1270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50000"/>
                </a:schemeClr>
              </a:solidFill>
            </a:endParaRPr>
          </a:p>
        </p:txBody>
      </p:sp>
      <p:sp>
        <p:nvSpPr>
          <p:cNvPr id="11" name="文本框 9"/>
          <p:cNvSpPr txBox="1"/>
          <p:nvPr/>
        </p:nvSpPr>
        <p:spPr>
          <a:xfrm>
            <a:off x="4168770" y="2577815"/>
            <a:ext cx="781661" cy="234950"/>
          </a:xfrm>
          <a:prstGeom prst="rect">
            <a:avLst/>
          </a:prstGeom>
          <a:noFill/>
        </p:spPr>
        <p:txBody>
          <a:bodyPr wrap="square" lIns="51426" tIns="25713" rIns="51426" bIns="25713" rtlCol="0">
            <a:spAutoFit/>
          </a:bodyPr>
          <a:lstStyle/>
          <a:p>
            <a:pPr marL="0" lvl="1" algn="ctr"/>
            <a:r>
              <a:rPr lang="zh-CN" altLang="en-US" sz="1200" dirty="0">
                <a:solidFill>
                  <a:schemeClr val="tx1"/>
                </a:solidFill>
                <a:latin typeface="微软雅黑" panose="020B0503020204020204" charset="-122"/>
                <a:ea typeface="微软雅黑" panose="020B0503020204020204" charset="-122"/>
              </a:rPr>
              <a:t>添加标题</a:t>
            </a:r>
          </a:p>
        </p:txBody>
      </p:sp>
      <p:sp>
        <p:nvSpPr>
          <p:cNvPr id="12" name="文本框 9"/>
          <p:cNvSpPr txBox="1"/>
          <p:nvPr/>
        </p:nvSpPr>
        <p:spPr>
          <a:xfrm>
            <a:off x="4168770" y="2901798"/>
            <a:ext cx="781661" cy="234950"/>
          </a:xfrm>
          <a:prstGeom prst="rect">
            <a:avLst/>
          </a:prstGeom>
          <a:noFill/>
        </p:spPr>
        <p:txBody>
          <a:bodyPr wrap="square" lIns="51426" tIns="25713" rIns="51426" bIns="25713" rtlCol="0">
            <a:spAutoFit/>
          </a:bodyPr>
          <a:lstStyle/>
          <a:p>
            <a:pPr marL="0" lvl="1" algn="ctr"/>
            <a:r>
              <a:rPr lang="en-US" altLang="zh-CN" sz="1200" b="1" dirty="0">
                <a:solidFill>
                  <a:schemeClr val="bg1"/>
                </a:solidFill>
                <a:latin typeface="微软雅黑" panose="020B0503020204020204" charset="-122"/>
                <a:ea typeface="微软雅黑" panose="020B0503020204020204" charset="-122"/>
              </a:rPr>
              <a:t>55%</a:t>
            </a:r>
            <a:endParaRPr lang="zh-CN" altLang="en-US" sz="1200" b="1" dirty="0">
              <a:solidFill>
                <a:schemeClr val="bg1"/>
              </a:solidFill>
              <a:latin typeface="微软雅黑" panose="020B0503020204020204" charset="-122"/>
              <a:ea typeface="微软雅黑" panose="020B0503020204020204" charset="-122"/>
            </a:endParaRPr>
          </a:p>
        </p:txBody>
      </p:sp>
      <p:sp>
        <p:nvSpPr>
          <p:cNvPr id="30" name="弧形 29"/>
          <p:cNvSpPr/>
          <p:nvPr/>
        </p:nvSpPr>
        <p:spPr>
          <a:xfrm rot="1761226">
            <a:off x="3619008" y="1132783"/>
            <a:ext cx="2191697" cy="2191697"/>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3" name="矩形 12"/>
          <p:cNvSpPr/>
          <p:nvPr/>
        </p:nvSpPr>
        <p:spPr>
          <a:xfrm>
            <a:off x="5859716" y="1521232"/>
            <a:ext cx="1163637" cy="274955"/>
          </a:xfrm>
          <a:prstGeom prst="rect">
            <a:avLst/>
          </a:prstGeom>
        </p:spPr>
        <p:txBody>
          <a:bodyPr wrap="square" lIns="68562" tIns="34281" rIns="68562" bIns="34281">
            <a:spAutoFit/>
          </a:bodyPr>
          <a:lstStyle/>
          <a:p>
            <a:r>
              <a:rPr lang="zh-CN" altLang="en-US" sz="1350" b="1" dirty="0">
                <a:solidFill>
                  <a:schemeClr val="tx1"/>
                </a:solidFill>
                <a:latin typeface="微软雅黑" panose="020B0503020204020204" charset="-122"/>
                <a:ea typeface="微软雅黑" panose="020B0503020204020204" charset="-122"/>
              </a:rPr>
              <a:t>添加标题</a:t>
            </a:r>
          </a:p>
        </p:txBody>
      </p:sp>
      <p:sp>
        <p:nvSpPr>
          <p:cNvPr id="14" name="矩形 47"/>
          <p:cNvSpPr>
            <a:spLocks noChangeArrowheads="1"/>
          </p:cNvSpPr>
          <p:nvPr/>
        </p:nvSpPr>
        <p:spPr bwMode="auto">
          <a:xfrm>
            <a:off x="5859716" y="1763441"/>
            <a:ext cx="227655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050" dirty="0">
                <a:solidFill>
                  <a:schemeClr val="tx1"/>
                </a:solidFill>
                <a:sym typeface="微软雅黑" panose="020B0503020204020204" charset="-122"/>
              </a:rPr>
              <a:t>在此录入上述图表的描述说明，录入上述图表的描述说明。</a:t>
            </a:r>
          </a:p>
        </p:txBody>
      </p:sp>
      <p:cxnSp>
        <p:nvCxnSpPr>
          <p:cNvPr id="15" name="直接连接符 14"/>
          <p:cNvCxnSpPr>
            <a:stCxn id="30" idx="0"/>
          </p:cNvCxnSpPr>
          <p:nvPr/>
        </p:nvCxnSpPr>
        <p:spPr>
          <a:xfrm flipV="1">
            <a:off x="5252042" y="822282"/>
            <a:ext cx="390773" cy="45119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flipV="1">
            <a:off x="2874258" y="1479997"/>
            <a:ext cx="575814" cy="43016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弧形 16"/>
          <p:cNvSpPr/>
          <p:nvPr/>
        </p:nvSpPr>
        <p:spPr>
          <a:xfrm rot="12309032">
            <a:off x="3347039" y="1306571"/>
            <a:ext cx="2105893" cy="2105893"/>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8" name="矩形 17"/>
          <p:cNvSpPr/>
          <p:nvPr/>
        </p:nvSpPr>
        <p:spPr>
          <a:xfrm>
            <a:off x="1379677" y="1845963"/>
            <a:ext cx="1788845" cy="274955"/>
          </a:xfrm>
          <a:prstGeom prst="rect">
            <a:avLst/>
          </a:prstGeom>
        </p:spPr>
        <p:txBody>
          <a:bodyPr wrap="square" lIns="68562" tIns="34281" rIns="68562" bIns="34281">
            <a:spAutoFit/>
          </a:bodyPr>
          <a:lstStyle/>
          <a:p>
            <a:pPr algn="r">
              <a:spcBef>
                <a:spcPct val="0"/>
              </a:spcBef>
              <a:buFont typeface="Arial" panose="020B0604020202020204" pitchFamily="34" charset="0"/>
              <a:buNone/>
            </a:pPr>
            <a:r>
              <a:rPr lang="zh-CN" altLang="en-US" sz="1350" b="1" dirty="0">
                <a:solidFill>
                  <a:schemeClr val="tx1"/>
                </a:solidFill>
                <a:latin typeface="微软雅黑" panose="020B0503020204020204" charset="-122"/>
                <a:ea typeface="微软雅黑" panose="020B0503020204020204" charset="-122"/>
                <a:cs typeface="Arial" panose="020B0604020202020204" pitchFamily="34" charset="0"/>
              </a:rPr>
              <a:t>添加标题</a:t>
            </a:r>
          </a:p>
        </p:txBody>
      </p:sp>
      <p:sp>
        <p:nvSpPr>
          <p:cNvPr id="19" name="矩形 47"/>
          <p:cNvSpPr>
            <a:spLocks noChangeArrowheads="1"/>
          </p:cNvSpPr>
          <p:nvPr/>
        </p:nvSpPr>
        <p:spPr bwMode="auto">
          <a:xfrm>
            <a:off x="1062629" y="2088173"/>
            <a:ext cx="216734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r">
              <a:lnSpc>
                <a:spcPct val="120000"/>
              </a:lnSpc>
              <a:spcBef>
                <a:spcPct val="0"/>
              </a:spcBef>
              <a:buNone/>
            </a:pPr>
            <a:r>
              <a:rPr lang="zh-CN" altLang="en-US" sz="1050" dirty="0">
                <a:solidFill>
                  <a:schemeClr val="tx1"/>
                </a:solidFill>
                <a:sym typeface="微软雅黑" panose="020B0503020204020204" charset="-122"/>
              </a:rPr>
              <a:t>在此录入上述图表的描述明，在此录入上述图表的描述说</a:t>
            </a:r>
          </a:p>
        </p:txBody>
      </p:sp>
      <p:sp>
        <p:nvSpPr>
          <p:cNvPr id="47" name="TextBox 37"/>
          <p:cNvSpPr txBox="1"/>
          <p:nvPr/>
        </p:nvSpPr>
        <p:spPr>
          <a:xfrm>
            <a:off x="1080410" y="4026816"/>
            <a:ext cx="7109856" cy="510540"/>
          </a:xfrm>
          <a:prstGeom prst="rect">
            <a:avLst/>
          </a:prstGeom>
          <a:noFill/>
        </p:spPr>
        <p:txBody>
          <a:bodyPr wrap="square" rtlCol="0">
            <a:spAutoFit/>
          </a:bodyPr>
          <a:lstStyle/>
          <a:p>
            <a:pPr>
              <a:lnSpc>
                <a:spcPct val="130000"/>
              </a:lnSpc>
              <a:spcBef>
                <a:spcPct val="0"/>
              </a:spcBef>
            </a:pPr>
            <a:r>
              <a:rPr lang="zh-CN" altLang="en-US" sz="1050" dirty="0">
                <a:solidFill>
                  <a:schemeClr val="tx1"/>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在此录入上述图表的综合描述说明，在此录入上述图表的上述图表的综合描述说明入。在此录入上述图表的综合描述说明，在此录入上述图表的上述图表的综合描述说明入。</a:t>
            </a:r>
          </a:p>
        </p:txBody>
      </p:sp>
      <p:grpSp>
        <p:nvGrpSpPr>
          <p:cNvPr id="48" name="组合 47"/>
          <p:cNvGrpSpPr/>
          <p:nvPr/>
        </p:nvGrpSpPr>
        <p:grpSpPr>
          <a:xfrm>
            <a:off x="657392" y="3649653"/>
            <a:ext cx="1269193" cy="542465"/>
            <a:chOff x="5557184" y="1268760"/>
            <a:chExt cx="1692531" cy="723403"/>
          </a:xfrm>
        </p:grpSpPr>
        <p:sp>
          <p:nvSpPr>
            <p:cNvPr id="49" name="Freeform 20"/>
            <p:cNvSpPr/>
            <p:nvPr/>
          </p:nvSpPr>
          <p:spPr bwMode="auto">
            <a:xfrm>
              <a:off x="5557184" y="1511003"/>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gradFill>
              <a:gsLst>
                <a:gs pos="0">
                  <a:srgbClr val="E30000"/>
                </a:gs>
                <a:gs pos="100000">
                  <a:srgbClr val="760303"/>
                </a:gs>
              </a:gsLst>
              <a:lin ang="18900000" scaled="0"/>
            </a:gradFill>
            <a:ln>
              <a:noFill/>
            </a:ln>
          </p:spPr>
          <p:txBody>
            <a:bodyPr vert="horz" wrap="square" lIns="68568" tIns="34284" rIns="68568" bIns="34284" numCol="1" anchor="t" anchorCtr="0" compatLnSpc="1"/>
            <a:lstStyle/>
            <a:p>
              <a:endParaRPr lang="zh-CN" altLang="en-US" sz="1350"/>
            </a:p>
          </p:txBody>
        </p:sp>
        <p:sp>
          <p:nvSpPr>
            <p:cNvPr id="50" name="Freeform 23"/>
            <p:cNvSpPr/>
            <p:nvPr/>
          </p:nvSpPr>
          <p:spPr bwMode="auto">
            <a:xfrm>
              <a:off x="5855165" y="1276995"/>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gradFill>
              <a:gsLst>
                <a:gs pos="0">
                  <a:srgbClr val="E30000"/>
                </a:gs>
                <a:gs pos="100000">
                  <a:srgbClr val="760303"/>
                </a:gs>
              </a:gsLst>
              <a:lin ang="18900000" scaled="0"/>
            </a:gradFill>
            <a:ln>
              <a:noFill/>
            </a:ln>
          </p:spPr>
          <p:txBody>
            <a:bodyPr vert="horz" wrap="square" lIns="68568" tIns="34284" rIns="68568" bIns="34284" numCol="1" anchor="t" anchorCtr="0" compatLnSpc="1"/>
            <a:lstStyle/>
            <a:p>
              <a:endParaRPr lang="zh-CN" altLang="en-US" sz="1350"/>
            </a:p>
          </p:txBody>
        </p:sp>
        <p:sp>
          <p:nvSpPr>
            <p:cNvPr id="51" name="Freeform 26"/>
            <p:cNvSpPr/>
            <p:nvPr/>
          </p:nvSpPr>
          <p:spPr bwMode="auto">
            <a:xfrm>
              <a:off x="6104402" y="1320008"/>
              <a:ext cx="1145313"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68568" tIns="34284" rIns="68568" bIns="34284" numCol="1" anchor="t" anchorCtr="0" compatLnSpc="1"/>
            <a:lstStyle/>
            <a:p>
              <a:endParaRPr lang="zh-CN" altLang="en-US" sz="1350"/>
            </a:p>
          </p:txBody>
        </p:sp>
        <p:sp>
          <p:nvSpPr>
            <p:cNvPr id="52" name="Freeform 27"/>
            <p:cNvSpPr/>
            <p:nvPr/>
          </p:nvSpPr>
          <p:spPr bwMode="auto">
            <a:xfrm>
              <a:off x="5855165" y="1268760"/>
              <a:ext cx="1394550"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gradFill>
              <a:gsLst>
                <a:gs pos="0">
                  <a:srgbClr val="E30000"/>
                </a:gs>
                <a:gs pos="100000">
                  <a:srgbClr val="760303"/>
                </a:gs>
              </a:gsLst>
              <a:lin ang="18900000" scaled="0"/>
            </a:gradFill>
            <a:ln>
              <a:noFill/>
            </a:ln>
          </p:spPr>
          <p:txBody>
            <a:bodyPr vert="horz" wrap="square" lIns="68568" tIns="34284" rIns="68568" bIns="34284" numCol="1" anchor="t" anchorCtr="0" compatLnSpc="1"/>
            <a:lstStyle/>
            <a:p>
              <a:endParaRPr lang="zh-CN" altLang="en-US" sz="1350">
                <a:solidFill>
                  <a:srgbClr val="00B0F0"/>
                </a:solidFill>
              </a:endParaRPr>
            </a:p>
          </p:txBody>
        </p:sp>
        <p:sp>
          <p:nvSpPr>
            <p:cNvPr id="53" name="Freeform 28"/>
            <p:cNvSpPr>
              <a:spLocks noEditPoints="1"/>
            </p:cNvSpPr>
            <p:nvPr/>
          </p:nvSpPr>
          <p:spPr bwMode="auto">
            <a:xfrm>
              <a:off x="5855165" y="1515841"/>
              <a:ext cx="1322542"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68568" tIns="34284" rIns="68568" bIns="34284" numCol="1" anchor="t" anchorCtr="0" compatLnSpc="1"/>
            <a:lstStyle/>
            <a:p>
              <a:endParaRPr lang="zh-CN" altLang="en-US" sz="1350"/>
            </a:p>
          </p:txBody>
        </p:sp>
        <p:sp>
          <p:nvSpPr>
            <p:cNvPr id="54" name="Freeform 29"/>
            <p:cNvSpPr>
              <a:spLocks noEditPoints="1"/>
            </p:cNvSpPr>
            <p:nvPr/>
          </p:nvSpPr>
          <p:spPr bwMode="auto">
            <a:xfrm>
              <a:off x="5855165" y="1291778"/>
              <a:ext cx="1322542"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68568" tIns="34284" rIns="68568" bIns="34284" numCol="1" anchor="t" anchorCtr="0" compatLnSpc="1"/>
            <a:lstStyle/>
            <a:p>
              <a:endParaRPr lang="zh-CN" altLang="en-US" sz="1350"/>
            </a:p>
          </p:txBody>
        </p:sp>
        <p:sp>
          <p:nvSpPr>
            <p:cNvPr id="55" name="文本框 164"/>
            <p:cNvSpPr txBox="1"/>
            <p:nvPr/>
          </p:nvSpPr>
          <p:spPr>
            <a:xfrm>
              <a:off x="5809555" y="1311698"/>
              <a:ext cx="1296144" cy="398845"/>
            </a:xfrm>
            <a:prstGeom prst="rect">
              <a:avLst/>
            </a:prstGeom>
            <a:noFill/>
          </p:spPr>
          <p:txBody>
            <a:bodyPr wrap="square" rtlCol="0">
              <a:spAutoFit/>
            </a:bodyPr>
            <a:lstStyle/>
            <a:p>
              <a:pPr algn="ctr"/>
              <a:r>
                <a:rPr lang="zh-CN" altLang="en-US" sz="1350" b="1" dirty="0">
                  <a:solidFill>
                    <a:schemeClr val="bg1"/>
                  </a:solidFill>
                  <a:latin typeface="微软雅黑" panose="020B0503020204020204" charset="-122"/>
                  <a:ea typeface="微软雅黑" panose="020B0503020204020204" charset="-122"/>
                </a:rPr>
                <a:t>添加标题</a:t>
              </a:r>
              <a:r>
                <a:rPr lang="en-US" altLang="zh-CN" sz="1350" b="1" dirty="0">
                  <a:solidFill>
                    <a:schemeClr val="bg1"/>
                  </a:solidFill>
                  <a:latin typeface="微软雅黑" panose="020B0503020204020204" charset="-122"/>
                  <a:ea typeface="微软雅黑" panose="020B0503020204020204" charset="-122"/>
                </a:rPr>
                <a:t> </a:t>
              </a:r>
              <a:endParaRPr lang="zh-CN" altLang="en-US" sz="1350" b="1" dirty="0">
                <a:solidFill>
                  <a:schemeClr val="bg1"/>
                </a:solidFill>
                <a:latin typeface="微软雅黑" panose="020B0503020204020204" charset="-122"/>
                <a:ea typeface="微软雅黑" panose="020B0503020204020204" charset="-122"/>
              </a:endParaRPr>
            </a:p>
          </p:txBody>
        </p:sp>
      </p:grpSp>
      <p:pic>
        <p:nvPicPr>
          <p:cNvPr id="20" name="图片 19"/>
          <p:cNvPicPr>
            <a:picLocks noChangeAspect="1"/>
          </p:cNvPicPr>
          <p:nvPr/>
        </p:nvPicPr>
        <p:blipFill>
          <a:blip r:embed="rId3" cstate="screen"/>
          <a:stretch>
            <a:fillRect/>
          </a:stretch>
        </p:blipFill>
        <p:spPr>
          <a:xfrm>
            <a:off x="0" y="4377307"/>
            <a:ext cx="9143999" cy="138257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1544">
        <p:push dir="d"/>
      </p:transition>
    </mc:Choice>
    <mc:Fallback xmlns="">
      <p:transition advTm="1544">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anim calcmode="lin" valueType="num">
                                      <p:cBhvr>
                                        <p:cTn id="16" dur="750" fill="hold"/>
                                        <p:tgtEl>
                                          <p:spTgt spid="7"/>
                                        </p:tgtEl>
                                        <p:attrNameLst>
                                          <p:attrName>ppt_x</p:attrName>
                                        </p:attrNameLst>
                                      </p:cBhvr>
                                      <p:tavLst>
                                        <p:tav tm="0">
                                          <p:val>
                                            <p:strVal val="#ppt_x"/>
                                          </p:val>
                                        </p:tav>
                                        <p:tav tm="100000">
                                          <p:val>
                                            <p:strVal val="#ppt_x"/>
                                          </p:val>
                                        </p:tav>
                                      </p:tavLst>
                                    </p:anim>
                                    <p:anim calcmode="lin" valueType="num">
                                      <p:cBhvr>
                                        <p:cTn id="17" dur="75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750"/>
                                        <p:tgtEl>
                                          <p:spTgt spid="8"/>
                                        </p:tgtEl>
                                      </p:cBhvr>
                                    </p:animEffect>
                                    <p:anim calcmode="lin" valueType="num">
                                      <p:cBhvr>
                                        <p:cTn id="21" dur="750" fill="hold"/>
                                        <p:tgtEl>
                                          <p:spTgt spid="8"/>
                                        </p:tgtEl>
                                        <p:attrNameLst>
                                          <p:attrName>ppt_x</p:attrName>
                                        </p:attrNameLst>
                                      </p:cBhvr>
                                      <p:tavLst>
                                        <p:tav tm="0">
                                          <p:val>
                                            <p:strVal val="#ppt_x"/>
                                          </p:val>
                                        </p:tav>
                                        <p:tav tm="100000">
                                          <p:val>
                                            <p:strVal val="#ppt_x"/>
                                          </p:val>
                                        </p:tav>
                                      </p:tavLst>
                                    </p:anim>
                                    <p:anim calcmode="lin" valueType="num">
                                      <p:cBhvr>
                                        <p:cTn id="22" dur="75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750"/>
                                        <p:tgtEl>
                                          <p:spTgt spid="9"/>
                                        </p:tgtEl>
                                      </p:cBhvr>
                                    </p:animEffect>
                                    <p:anim calcmode="lin" valueType="num">
                                      <p:cBhvr>
                                        <p:cTn id="26" dur="750" fill="hold"/>
                                        <p:tgtEl>
                                          <p:spTgt spid="9"/>
                                        </p:tgtEl>
                                        <p:attrNameLst>
                                          <p:attrName>ppt_x</p:attrName>
                                        </p:attrNameLst>
                                      </p:cBhvr>
                                      <p:tavLst>
                                        <p:tav tm="0">
                                          <p:val>
                                            <p:strVal val="#ppt_x"/>
                                          </p:val>
                                        </p:tav>
                                        <p:tav tm="100000">
                                          <p:val>
                                            <p:strVal val="#ppt_x"/>
                                          </p:val>
                                        </p:tav>
                                      </p:tavLst>
                                    </p:anim>
                                    <p:anim calcmode="lin" valueType="num">
                                      <p:cBhvr>
                                        <p:cTn id="27" dur="750" fill="hold"/>
                                        <p:tgtEl>
                                          <p:spTgt spid="9"/>
                                        </p:tgtEl>
                                        <p:attrNameLst>
                                          <p:attrName>ppt_y</p:attrName>
                                        </p:attrNameLst>
                                      </p:cBhvr>
                                      <p:tavLst>
                                        <p:tav tm="0">
                                          <p:val>
                                            <p:strVal val="#ppt_y+.1"/>
                                          </p:val>
                                        </p:tav>
                                        <p:tav tm="100000">
                                          <p:val>
                                            <p:strVal val="#ppt_y"/>
                                          </p:val>
                                        </p:tav>
                                      </p:tavLst>
                                    </p:anim>
                                  </p:childTnLst>
                                </p:cTn>
                              </p:par>
                              <p:par>
                                <p:cTn id="28" presetID="22" presetClass="entr" presetSubtype="4"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par>
                                <p:cTn id="31" presetID="2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1+#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1+#ppt_w/2"/>
                                          </p:val>
                                        </p:tav>
                                        <p:tav tm="100000">
                                          <p:val>
                                            <p:strVal val="#ppt_x"/>
                                          </p:val>
                                        </p:tav>
                                      </p:tavLst>
                                    </p:anim>
                                    <p:anim calcmode="lin" valueType="num">
                                      <p:cBhvr additive="base">
                                        <p:cTn id="41" dur="500" fill="hold"/>
                                        <p:tgtEl>
                                          <p:spTgt spid="14"/>
                                        </p:tgtEl>
                                        <p:attrNameLst>
                                          <p:attrName>ppt_y</p:attrName>
                                        </p:attrNameLst>
                                      </p:cBhvr>
                                      <p:tavLst>
                                        <p:tav tm="0">
                                          <p:val>
                                            <p:strVal val="#ppt_y"/>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750"/>
                                        <p:tgtEl>
                                          <p:spTgt spid="10"/>
                                        </p:tgtEl>
                                      </p:cBhvr>
                                    </p:animEffect>
                                    <p:anim calcmode="lin" valueType="num">
                                      <p:cBhvr>
                                        <p:cTn id="45" dur="750" fill="hold"/>
                                        <p:tgtEl>
                                          <p:spTgt spid="10"/>
                                        </p:tgtEl>
                                        <p:attrNameLst>
                                          <p:attrName>ppt_x</p:attrName>
                                        </p:attrNameLst>
                                      </p:cBhvr>
                                      <p:tavLst>
                                        <p:tav tm="0">
                                          <p:val>
                                            <p:strVal val="#ppt_x"/>
                                          </p:val>
                                        </p:tav>
                                        <p:tav tm="100000">
                                          <p:val>
                                            <p:strVal val="#ppt_x"/>
                                          </p:val>
                                        </p:tav>
                                      </p:tavLst>
                                    </p:anim>
                                    <p:anim calcmode="lin" valueType="num">
                                      <p:cBhvr>
                                        <p:cTn id="46" dur="750" fill="hold"/>
                                        <p:tgtEl>
                                          <p:spTgt spid="1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750"/>
                                        <p:tgtEl>
                                          <p:spTgt spid="11"/>
                                        </p:tgtEl>
                                      </p:cBhvr>
                                    </p:animEffect>
                                    <p:anim calcmode="lin" valueType="num">
                                      <p:cBhvr>
                                        <p:cTn id="50" dur="750" fill="hold"/>
                                        <p:tgtEl>
                                          <p:spTgt spid="11"/>
                                        </p:tgtEl>
                                        <p:attrNameLst>
                                          <p:attrName>ppt_x</p:attrName>
                                        </p:attrNameLst>
                                      </p:cBhvr>
                                      <p:tavLst>
                                        <p:tav tm="0">
                                          <p:val>
                                            <p:strVal val="#ppt_x"/>
                                          </p:val>
                                        </p:tav>
                                        <p:tav tm="100000">
                                          <p:val>
                                            <p:strVal val="#ppt_x"/>
                                          </p:val>
                                        </p:tav>
                                      </p:tavLst>
                                    </p:anim>
                                    <p:anim calcmode="lin" valueType="num">
                                      <p:cBhvr>
                                        <p:cTn id="51" dur="75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750"/>
                                        <p:tgtEl>
                                          <p:spTgt spid="12"/>
                                        </p:tgtEl>
                                      </p:cBhvr>
                                    </p:animEffect>
                                    <p:anim calcmode="lin" valueType="num">
                                      <p:cBhvr>
                                        <p:cTn id="55" dur="750" fill="hold"/>
                                        <p:tgtEl>
                                          <p:spTgt spid="12"/>
                                        </p:tgtEl>
                                        <p:attrNameLst>
                                          <p:attrName>ppt_x</p:attrName>
                                        </p:attrNameLst>
                                      </p:cBhvr>
                                      <p:tavLst>
                                        <p:tav tm="0">
                                          <p:val>
                                            <p:strVal val="#ppt_x"/>
                                          </p:val>
                                        </p:tav>
                                        <p:tav tm="100000">
                                          <p:val>
                                            <p:strVal val="#ppt_x"/>
                                          </p:val>
                                        </p:tav>
                                      </p:tavLst>
                                    </p:anim>
                                    <p:anim calcmode="lin" valueType="num">
                                      <p:cBhvr>
                                        <p:cTn id="56" dur="750" fill="hold"/>
                                        <p:tgtEl>
                                          <p:spTgt spid="12"/>
                                        </p:tgtEl>
                                        <p:attrNameLst>
                                          <p:attrName>ppt_y</p:attrName>
                                        </p:attrNameLst>
                                      </p:cBhvr>
                                      <p:tavLst>
                                        <p:tav tm="0">
                                          <p:val>
                                            <p:strVal val="#ppt_y+.1"/>
                                          </p:val>
                                        </p:tav>
                                        <p:tav tm="100000">
                                          <p:val>
                                            <p:strVal val="#ppt_y"/>
                                          </p:val>
                                        </p:tav>
                                      </p:tavLst>
                                    </p:anim>
                                  </p:childTnLst>
                                </p:cTn>
                              </p:par>
                              <p:par>
                                <p:cTn id="57" presetID="2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down)">
                                      <p:cBhvr>
                                        <p:cTn id="59" dur="500"/>
                                        <p:tgtEl>
                                          <p:spTgt spid="17"/>
                                        </p:tgtEl>
                                      </p:cBhvr>
                                    </p:animEffect>
                                  </p:childTnLst>
                                </p:cTn>
                              </p:par>
                              <p:par>
                                <p:cTn id="60" presetID="22" presetClass="entr" presetSubtype="4"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down)">
                                      <p:cBhvr>
                                        <p:cTn id="62" dur="500"/>
                                        <p:tgtEl>
                                          <p:spTgt spid="16"/>
                                        </p:tgtEl>
                                      </p:cBhvr>
                                    </p:animEffect>
                                  </p:childTnLst>
                                </p:cTn>
                              </p:par>
                              <p:par>
                                <p:cTn id="63" presetID="2" presetClass="entr" presetSubtype="8"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0-#ppt_w/2"/>
                                          </p:val>
                                        </p:tav>
                                        <p:tav tm="100000">
                                          <p:val>
                                            <p:strVal val="#ppt_x"/>
                                          </p:val>
                                        </p:tav>
                                      </p:tavLst>
                                    </p:anim>
                                    <p:anim calcmode="lin" valueType="num">
                                      <p:cBhvr additive="base">
                                        <p:cTn id="66" dur="500" fill="hold"/>
                                        <p:tgtEl>
                                          <p:spTgt spid="18"/>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0-#ppt_w/2"/>
                                          </p:val>
                                        </p:tav>
                                        <p:tav tm="100000">
                                          <p:val>
                                            <p:strVal val="#ppt_x"/>
                                          </p:val>
                                        </p:tav>
                                      </p:tavLst>
                                    </p:anim>
                                    <p:anim calcmode="lin" valueType="num">
                                      <p:cBhvr additive="base">
                                        <p:cTn id="70" dur="500" fill="hold"/>
                                        <p:tgtEl>
                                          <p:spTgt spid="19"/>
                                        </p:tgtEl>
                                        <p:attrNameLst>
                                          <p:attrName>ppt_y</p:attrName>
                                        </p:attrNameLst>
                                      </p:cBhvr>
                                      <p:tavLst>
                                        <p:tav tm="0">
                                          <p:val>
                                            <p:strVal val="#ppt_y"/>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1000" fill="hold"/>
                                        <p:tgtEl>
                                          <p:spTgt spid="48"/>
                                        </p:tgtEl>
                                        <p:attrNameLst>
                                          <p:attrName>ppt_y</p:attrName>
                                        </p:attrNameLst>
                                      </p:cBhvr>
                                      <p:tavLst>
                                        <p:tav tm="0">
                                          <p:val>
                                            <p:strVal val="#ppt_y+.1"/>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47"/>
                                        </p:tgtEl>
                                        <p:attrNameLst>
                                          <p:attrName>style.visibility</p:attrName>
                                        </p:attrNameLst>
                                      </p:cBhvr>
                                      <p:to>
                                        <p:strVal val="visible"/>
                                      </p:to>
                                    </p:set>
                                    <p:anim calcmode="lin" valueType="num">
                                      <p:cBhvr additive="base">
                                        <p:cTn id="78" dur="500" fill="hold"/>
                                        <p:tgtEl>
                                          <p:spTgt spid="47"/>
                                        </p:tgtEl>
                                        <p:attrNameLst>
                                          <p:attrName>ppt_x</p:attrName>
                                        </p:attrNameLst>
                                      </p:cBhvr>
                                      <p:tavLst>
                                        <p:tav tm="0">
                                          <p:val>
                                            <p:strVal val="1+#ppt_w/2"/>
                                          </p:val>
                                        </p:tav>
                                        <p:tav tm="100000">
                                          <p:val>
                                            <p:strVal val="#ppt_x"/>
                                          </p:val>
                                        </p:tav>
                                      </p:tavLst>
                                    </p:anim>
                                    <p:anim calcmode="lin" valueType="num">
                                      <p:cBhvr additive="base">
                                        <p:cTn id="79" dur="500" fill="hold"/>
                                        <p:tgtEl>
                                          <p:spTgt spid="47"/>
                                        </p:tgtEl>
                                        <p:attrNameLst>
                                          <p:attrName>ppt_y</p:attrName>
                                        </p:attrNameLst>
                                      </p:cBhvr>
                                      <p:tavLst>
                                        <p:tav tm="0">
                                          <p:val>
                                            <p:strVal val="#ppt_y"/>
                                          </p:val>
                                        </p:tav>
                                        <p:tav tm="100000">
                                          <p:val>
                                            <p:strVal val="#ppt_y"/>
                                          </p:val>
                                        </p:tav>
                                      </p:tavLst>
                                    </p:anim>
                                  </p:childTnLst>
                                </p:cTn>
                              </p:par>
                              <p:par>
                                <p:cTn id="80" presetID="22" presetClass="entr" presetSubtype="8" fill="hold"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left)">
                                      <p:cBhvr>
                                        <p:cTn id="82" dur="7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p:bldP spid="9" grpId="0"/>
      <p:bldP spid="10" grpId="0" bldLvl="0" animBg="1"/>
      <p:bldP spid="11" grpId="0"/>
      <p:bldP spid="12" grpId="0"/>
      <p:bldP spid="30" grpId="0" bldLvl="0" animBg="1"/>
      <p:bldP spid="13" grpId="0"/>
      <p:bldP spid="14" grpId="0"/>
      <p:bldP spid="17" grpId="0" bldLvl="0" animBg="1"/>
      <p:bldP spid="18" grpId="0"/>
      <p:bldP spid="19"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3950970" y="226193"/>
            <a:ext cx="1408748" cy="351473"/>
          </a:xfrm>
          <a:prstGeom prst="rect">
            <a:avLst/>
          </a:prstGeom>
        </p:spPr>
        <p:txBody>
          <a:bodyPr vert="horz" lIns="68568" tIns="34284" rIns="68568" bIns="3428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rgbClr val="C00000"/>
                </a:solidFill>
                <a:latin typeface="微软雅黑" panose="020B0503020204020204" charset="-122"/>
                <a:ea typeface="微软雅黑" panose="020B0503020204020204" charset="-122"/>
              </a:rPr>
              <a:t>工作经验总结</a:t>
            </a:r>
          </a:p>
        </p:txBody>
      </p:sp>
      <p:cxnSp>
        <p:nvCxnSpPr>
          <p:cNvPr id="122" name="直接连接符 121"/>
          <p:cNvCxnSpPr/>
          <p:nvPr/>
        </p:nvCxnSpPr>
        <p:spPr>
          <a:xfrm>
            <a:off x="-71314" y="412310"/>
            <a:ext cx="3816488" cy="0"/>
          </a:xfrm>
          <a:prstGeom prst="line">
            <a:avLst/>
          </a:prstGeom>
          <a:ln>
            <a:solidFill>
              <a:srgbClr val="C00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5328412" y="412310"/>
            <a:ext cx="3833805" cy="0"/>
          </a:xfrm>
          <a:prstGeom prst="line">
            <a:avLst/>
          </a:prstGeom>
          <a:ln>
            <a:solidFill>
              <a:srgbClr val="C00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Connector 21"/>
          <p:cNvCxnSpPr/>
          <p:nvPr/>
        </p:nvCxnSpPr>
        <p:spPr>
          <a:xfrm rot="5400000">
            <a:off x="7435403" y="1072436"/>
            <a:ext cx="0" cy="1635381"/>
          </a:xfrm>
          <a:prstGeom prst="line">
            <a:avLst/>
          </a:prstGeom>
          <a:ln>
            <a:solidFill>
              <a:srgbClr val="BFBFBF"/>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Straight Connector 22"/>
          <p:cNvCxnSpPr/>
          <p:nvPr/>
        </p:nvCxnSpPr>
        <p:spPr>
          <a:xfrm rot="16200000" flipH="1">
            <a:off x="1685688" y="1072436"/>
            <a:ext cx="0" cy="1635381"/>
          </a:xfrm>
          <a:prstGeom prst="line">
            <a:avLst/>
          </a:prstGeom>
          <a:ln>
            <a:solidFill>
              <a:srgbClr val="BFBFBF"/>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Oval 14"/>
          <p:cNvSpPr/>
          <p:nvPr/>
        </p:nvSpPr>
        <p:spPr>
          <a:xfrm>
            <a:off x="3342843" y="1438258"/>
            <a:ext cx="935953" cy="935953"/>
          </a:xfrm>
          <a:prstGeom prst="ellipse">
            <a:avLst/>
          </a:prstGeom>
          <a:gradFill>
            <a:gsLst>
              <a:gs pos="0">
                <a:srgbClr val="E30000"/>
              </a:gs>
              <a:gs pos="100000">
                <a:srgbClr val="760303"/>
              </a:gs>
            </a:gsLst>
            <a:lin ang="18900000" scaled="0"/>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Oval 2"/>
          <p:cNvSpPr/>
          <p:nvPr/>
        </p:nvSpPr>
        <p:spPr>
          <a:xfrm>
            <a:off x="2582403" y="1438258"/>
            <a:ext cx="935953" cy="935953"/>
          </a:xfrm>
          <a:prstGeom prst="ellipse">
            <a:avLst/>
          </a:prstGeom>
          <a:gradFill>
            <a:gsLst>
              <a:gs pos="0">
                <a:srgbClr val="E30000"/>
              </a:gs>
              <a:gs pos="100000">
                <a:srgbClr val="760303"/>
              </a:gs>
            </a:gsLst>
            <a:lin ang="18900000" scaled="0"/>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Oval 18"/>
          <p:cNvSpPr/>
          <p:nvPr/>
        </p:nvSpPr>
        <p:spPr>
          <a:xfrm>
            <a:off x="5624162" y="1438258"/>
            <a:ext cx="935953" cy="935953"/>
          </a:xfrm>
          <a:prstGeom prst="ellipse">
            <a:avLst/>
          </a:prstGeom>
          <a:gradFill>
            <a:gsLst>
              <a:gs pos="0">
                <a:srgbClr val="E30000"/>
              </a:gs>
              <a:gs pos="100000">
                <a:srgbClr val="760303"/>
              </a:gs>
            </a:gsLst>
            <a:lin ang="18900000" scaled="0"/>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Oval 17"/>
          <p:cNvSpPr/>
          <p:nvPr/>
        </p:nvSpPr>
        <p:spPr>
          <a:xfrm>
            <a:off x="4863723" y="1438258"/>
            <a:ext cx="935953" cy="935953"/>
          </a:xfrm>
          <a:prstGeom prst="ellipse">
            <a:avLst/>
          </a:prstGeom>
          <a:gradFill>
            <a:gsLst>
              <a:gs pos="0">
                <a:srgbClr val="E30000"/>
              </a:gs>
              <a:gs pos="100000">
                <a:srgbClr val="760303"/>
              </a:gs>
            </a:gsLst>
            <a:lin ang="18900000" scaled="0"/>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Oval 15"/>
          <p:cNvSpPr/>
          <p:nvPr/>
        </p:nvSpPr>
        <p:spPr>
          <a:xfrm>
            <a:off x="4103283" y="1438258"/>
            <a:ext cx="935953" cy="935953"/>
          </a:xfrm>
          <a:prstGeom prst="ellipse">
            <a:avLst/>
          </a:prstGeom>
          <a:gradFill>
            <a:gsLst>
              <a:gs pos="0">
                <a:srgbClr val="E30000"/>
              </a:gs>
              <a:gs pos="100000">
                <a:srgbClr val="760303"/>
              </a:gs>
            </a:gsLst>
            <a:lin ang="18900000" scaled="0"/>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219"/>
          <p:cNvSpPr>
            <a:spLocks noEditPoints="1"/>
          </p:cNvSpPr>
          <p:nvPr/>
        </p:nvSpPr>
        <p:spPr bwMode="auto">
          <a:xfrm>
            <a:off x="4440030" y="1768835"/>
            <a:ext cx="253795" cy="252956"/>
          </a:xfrm>
          <a:custGeom>
            <a:avLst/>
            <a:gdLst>
              <a:gd name="T0" fmla="*/ 32 w 128"/>
              <a:gd name="T1" fmla="*/ 40 h 128"/>
              <a:gd name="T2" fmla="*/ 40 w 128"/>
              <a:gd name="T3" fmla="*/ 32 h 128"/>
              <a:gd name="T4" fmla="*/ 32 w 128"/>
              <a:gd name="T5" fmla="*/ 24 h 128"/>
              <a:gd name="T6" fmla="*/ 24 w 128"/>
              <a:gd name="T7" fmla="*/ 32 h 128"/>
              <a:gd name="T8" fmla="*/ 32 w 128"/>
              <a:gd name="T9" fmla="*/ 40 h 128"/>
              <a:gd name="T10" fmla="*/ 112 w 128"/>
              <a:gd name="T11" fmla="*/ 0 h 128"/>
              <a:gd name="T12" fmla="*/ 16 w 128"/>
              <a:gd name="T13" fmla="*/ 0 h 128"/>
              <a:gd name="T14" fmla="*/ 0 w 128"/>
              <a:gd name="T15" fmla="*/ 16 h 128"/>
              <a:gd name="T16" fmla="*/ 0 w 128"/>
              <a:gd name="T17" fmla="*/ 112 h 128"/>
              <a:gd name="T18" fmla="*/ 16 w 128"/>
              <a:gd name="T19" fmla="*/ 128 h 128"/>
              <a:gd name="T20" fmla="*/ 112 w 128"/>
              <a:gd name="T21" fmla="*/ 128 h 128"/>
              <a:gd name="T22" fmla="*/ 128 w 128"/>
              <a:gd name="T23" fmla="*/ 112 h 128"/>
              <a:gd name="T24" fmla="*/ 128 w 128"/>
              <a:gd name="T25" fmla="*/ 16 h 128"/>
              <a:gd name="T26" fmla="*/ 112 w 128"/>
              <a:gd name="T27" fmla="*/ 0 h 128"/>
              <a:gd name="T28" fmla="*/ 32 w 128"/>
              <a:gd name="T29" fmla="*/ 16 h 128"/>
              <a:gd name="T30" fmla="*/ 48 w 128"/>
              <a:gd name="T31" fmla="*/ 32 h 128"/>
              <a:gd name="T32" fmla="*/ 32 w 128"/>
              <a:gd name="T33" fmla="*/ 48 h 128"/>
              <a:gd name="T34" fmla="*/ 16 w 128"/>
              <a:gd name="T35" fmla="*/ 32 h 128"/>
              <a:gd name="T36" fmla="*/ 32 w 128"/>
              <a:gd name="T37" fmla="*/ 16 h 128"/>
              <a:gd name="T38" fmla="*/ 16 w 128"/>
              <a:gd name="T39" fmla="*/ 120 h 128"/>
              <a:gd name="T40" fmla="*/ 8 w 128"/>
              <a:gd name="T41" fmla="*/ 112 h 128"/>
              <a:gd name="T42" fmla="*/ 8 w 128"/>
              <a:gd name="T43" fmla="*/ 108 h 128"/>
              <a:gd name="T44" fmla="*/ 40 w 128"/>
              <a:gd name="T45" fmla="*/ 80 h 128"/>
              <a:gd name="T46" fmla="*/ 80 w 128"/>
              <a:gd name="T47" fmla="*/ 120 h 128"/>
              <a:gd name="T48" fmla="*/ 16 w 128"/>
              <a:gd name="T49" fmla="*/ 120 h 128"/>
              <a:gd name="T50" fmla="*/ 120 w 128"/>
              <a:gd name="T51" fmla="*/ 112 h 128"/>
              <a:gd name="T52" fmla="*/ 112 w 128"/>
              <a:gd name="T53" fmla="*/ 120 h 128"/>
              <a:gd name="T54" fmla="*/ 91 w 128"/>
              <a:gd name="T55" fmla="*/ 120 h 128"/>
              <a:gd name="T56" fmla="*/ 62 w 128"/>
              <a:gd name="T57" fmla="*/ 90 h 128"/>
              <a:gd name="T58" fmla="*/ 96 w 128"/>
              <a:gd name="T59" fmla="*/ 56 h 128"/>
              <a:gd name="T60" fmla="*/ 120 w 128"/>
              <a:gd name="T61" fmla="*/ 80 h 128"/>
              <a:gd name="T62" fmla="*/ 120 w 128"/>
              <a:gd name="T6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28">
                <a:moveTo>
                  <a:pt x="32" y="40"/>
                </a:moveTo>
                <a:cubicBezTo>
                  <a:pt x="36" y="40"/>
                  <a:pt x="40" y="36"/>
                  <a:pt x="40" y="32"/>
                </a:cubicBezTo>
                <a:cubicBezTo>
                  <a:pt x="40" y="28"/>
                  <a:pt x="36" y="24"/>
                  <a:pt x="32" y="24"/>
                </a:cubicBezTo>
                <a:cubicBezTo>
                  <a:pt x="28" y="24"/>
                  <a:pt x="24" y="28"/>
                  <a:pt x="24" y="32"/>
                </a:cubicBezTo>
                <a:cubicBezTo>
                  <a:pt x="24" y="36"/>
                  <a:pt x="28" y="40"/>
                  <a:pt x="32" y="40"/>
                </a:cubicBezTo>
                <a:close/>
                <a:moveTo>
                  <a:pt x="112" y="0"/>
                </a:moveTo>
                <a:cubicBezTo>
                  <a:pt x="16" y="0"/>
                  <a:pt x="16" y="0"/>
                  <a:pt x="16" y="0"/>
                </a:cubicBezTo>
                <a:cubicBezTo>
                  <a:pt x="7" y="0"/>
                  <a:pt x="0" y="7"/>
                  <a:pt x="0" y="16"/>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6"/>
                  <a:pt x="128" y="16"/>
                  <a:pt x="128" y="16"/>
                </a:cubicBezTo>
                <a:cubicBezTo>
                  <a:pt x="128" y="7"/>
                  <a:pt x="121" y="0"/>
                  <a:pt x="112" y="0"/>
                </a:cubicBezTo>
                <a:close/>
                <a:moveTo>
                  <a:pt x="32" y="16"/>
                </a:moveTo>
                <a:cubicBezTo>
                  <a:pt x="41" y="16"/>
                  <a:pt x="48" y="23"/>
                  <a:pt x="48" y="32"/>
                </a:cubicBezTo>
                <a:cubicBezTo>
                  <a:pt x="48" y="41"/>
                  <a:pt x="41" y="48"/>
                  <a:pt x="32" y="48"/>
                </a:cubicBezTo>
                <a:cubicBezTo>
                  <a:pt x="23" y="48"/>
                  <a:pt x="16" y="41"/>
                  <a:pt x="16" y="32"/>
                </a:cubicBezTo>
                <a:cubicBezTo>
                  <a:pt x="16" y="23"/>
                  <a:pt x="23" y="16"/>
                  <a:pt x="32" y="16"/>
                </a:cubicBezTo>
                <a:close/>
                <a:moveTo>
                  <a:pt x="16" y="120"/>
                </a:moveTo>
                <a:cubicBezTo>
                  <a:pt x="12" y="120"/>
                  <a:pt x="8" y="116"/>
                  <a:pt x="8" y="112"/>
                </a:cubicBezTo>
                <a:cubicBezTo>
                  <a:pt x="8" y="108"/>
                  <a:pt x="8" y="108"/>
                  <a:pt x="8" y="108"/>
                </a:cubicBezTo>
                <a:cubicBezTo>
                  <a:pt x="40" y="80"/>
                  <a:pt x="40" y="80"/>
                  <a:pt x="40" y="80"/>
                </a:cubicBezTo>
                <a:cubicBezTo>
                  <a:pt x="80" y="120"/>
                  <a:pt x="80" y="120"/>
                  <a:pt x="80" y="120"/>
                </a:cubicBezTo>
                <a:lnTo>
                  <a:pt x="16" y="120"/>
                </a:lnTo>
                <a:close/>
                <a:moveTo>
                  <a:pt x="120" y="112"/>
                </a:moveTo>
                <a:cubicBezTo>
                  <a:pt x="120" y="116"/>
                  <a:pt x="116" y="120"/>
                  <a:pt x="112" y="120"/>
                </a:cubicBezTo>
                <a:cubicBezTo>
                  <a:pt x="91" y="120"/>
                  <a:pt x="91" y="120"/>
                  <a:pt x="91" y="120"/>
                </a:cubicBezTo>
                <a:cubicBezTo>
                  <a:pt x="62" y="90"/>
                  <a:pt x="62" y="90"/>
                  <a:pt x="62" y="90"/>
                </a:cubicBezTo>
                <a:cubicBezTo>
                  <a:pt x="96" y="56"/>
                  <a:pt x="96" y="56"/>
                  <a:pt x="96" y="56"/>
                </a:cubicBezTo>
                <a:cubicBezTo>
                  <a:pt x="120" y="80"/>
                  <a:pt x="120" y="80"/>
                  <a:pt x="120" y="80"/>
                </a:cubicBezTo>
                <a:lnTo>
                  <a:pt x="120" y="112"/>
                </a:lnTo>
                <a:close/>
              </a:path>
            </a:pathLst>
          </a:custGeom>
          <a:solidFill>
            <a:schemeClr val="bg1"/>
          </a:solidFill>
          <a:ln>
            <a:noFill/>
          </a:ln>
        </p:spPr>
        <p:txBody>
          <a:bodyPr vert="horz" wrap="square" lIns="68568" tIns="34284" rIns="68568" bIns="34284" numCol="1" anchor="t" anchorCtr="0" compatLnSpc="1"/>
          <a:lstStyle/>
          <a:p>
            <a:endParaRPr lang="zh-CN" altLang="en-US" sz="1350"/>
          </a:p>
        </p:txBody>
      </p:sp>
      <p:sp>
        <p:nvSpPr>
          <p:cNvPr id="28" name="Freeform 174"/>
          <p:cNvSpPr/>
          <p:nvPr/>
        </p:nvSpPr>
        <p:spPr bwMode="auto">
          <a:xfrm>
            <a:off x="3686854" y="1787810"/>
            <a:ext cx="247931" cy="245419"/>
          </a:xfrm>
          <a:custGeom>
            <a:avLst/>
            <a:gdLst>
              <a:gd name="T0" fmla="*/ 119 w 125"/>
              <a:gd name="T1" fmla="*/ 24 h 124"/>
              <a:gd name="T2" fmla="*/ 108 w 125"/>
              <a:gd name="T3" fmla="*/ 34 h 124"/>
              <a:gd name="T4" fmla="*/ 91 w 125"/>
              <a:gd name="T5" fmla="*/ 34 h 124"/>
              <a:gd name="T6" fmla="*/ 91 w 125"/>
              <a:gd name="T7" fmla="*/ 17 h 124"/>
              <a:gd name="T8" fmla="*/ 101 w 125"/>
              <a:gd name="T9" fmla="*/ 6 h 124"/>
              <a:gd name="T10" fmla="*/ 59 w 125"/>
              <a:gd name="T11" fmla="*/ 14 h 124"/>
              <a:gd name="T12" fmla="*/ 50 w 125"/>
              <a:gd name="T13" fmla="*/ 52 h 124"/>
              <a:gd name="T14" fmla="*/ 7 w 125"/>
              <a:gd name="T15" fmla="*/ 95 h 124"/>
              <a:gd name="T16" fmla="*/ 7 w 125"/>
              <a:gd name="T17" fmla="*/ 118 h 124"/>
              <a:gd name="T18" fmla="*/ 30 w 125"/>
              <a:gd name="T19" fmla="*/ 118 h 124"/>
              <a:gd name="T20" fmla="*/ 73 w 125"/>
              <a:gd name="T21" fmla="*/ 75 h 124"/>
              <a:gd name="T22" fmla="*/ 111 w 125"/>
              <a:gd name="T23" fmla="*/ 66 h 124"/>
              <a:gd name="T24" fmla="*/ 119 w 125"/>
              <a:gd name="T25" fmla="*/ 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24">
                <a:moveTo>
                  <a:pt x="119" y="24"/>
                </a:moveTo>
                <a:cubicBezTo>
                  <a:pt x="117" y="27"/>
                  <a:pt x="113" y="30"/>
                  <a:pt x="108" y="34"/>
                </a:cubicBezTo>
                <a:cubicBezTo>
                  <a:pt x="103" y="39"/>
                  <a:pt x="96" y="39"/>
                  <a:pt x="91" y="34"/>
                </a:cubicBezTo>
                <a:cubicBezTo>
                  <a:pt x="86" y="29"/>
                  <a:pt x="86" y="22"/>
                  <a:pt x="91" y="17"/>
                </a:cubicBezTo>
                <a:cubicBezTo>
                  <a:pt x="96" y="12"/>
                  <a:pt x="101" y="6"/>
                  <a:pt x="101" y="6"/>
                </a:cubicBezTo>
                <a:cubicBezTo>
                  <a:pt x="87" y="0"/>
                  <a:pt x="70" y="3"/>
                  <a:pt x="59" y="14"/>
                </a:cubicBezTo>
                <a:cubicBezTo>
                  <a:pt x="49" y="24"/>
                  <a:pt x="46" y="39"/>
                  <a:pt x="50" y="52"/>
                </a:cubicBezTo>
                <a:cubicBezTo>
                  <a:pt x="7" y="95"/>
                  <a:pt x="7" y="95"/>
                  <a:pt x="7" y="95"/>
                </a:cubicBezTo>
                <a:cubicBezTo>
                  <a:pt x="0" y="101"/>
                  <a:pt x="0" y="112"/>
                  <a:pt x="7" y="118"/>
                </a:cubicBezTo>
                <a:cubicBezTo>
                  <a:pt x="13" y="124"/>
                  <a:pt x="24" y="124"/>
                  <a:pt x="30" y="118"/>
                </a:cubicBezTo>
                <a:cubicBezTo>
                  <a:pt x="73" y="75"/>
                  <a:pt x="73" y="75"/>
                  <a:pt x="73" y="75"/>
                </a:cubicBezTo>
                <a:cubicBezTo>
                  <a:pt x="86" y="79"/>
                  <a:pt x="101" y="76"/>
                  <a:pt x="111" y="66"/>
                </a:cubicBezTo>
                <a:cubicBezTo>
                  <a:pt x="123" y="55"/>
                  <a:pt x="125" y="38"/>
                  <a:pt x="119" y="24"/>
                </a:cubicBezTo>
                <a:close/>
              </a:path>
            </a:pathLst>
          </a:custGeom>
          <a:solidFill>
            <a:schemeClr val="bg1"/>
          </a:solidFill>
          <a:ln>
            <a:noFill/>
          </a:ln>
        </p:spPr>
        <p:txBody>
          <a:bodyPr vert="horz" wrap="square" lIns="68568" tIns="34284" rIns="68568" bIns="34284" numCol="1" anchor="t" anchorCtr="0" compatLnSpc="1"/>
          <a:lstStyle/>
          <a:p>
            <a:endParaRPr lang="zh-CN" altLang="en-US" sz="1350"/>
          </a:p>
        </p:txBody>
      </p:sp>
      <p:sp>
        <p:nvSpPr>
          <p:cNvPr id="29" name="Freeform 73"/>
          <p:cNvSpPr/>
          <p:nvPr/>
        </p:nvSpPr>
        <p:spPr bwMode="auto">
          <a:xfrm>
            <a:off x="5204801" y="1779336"/>
            <a:ext cx="253795" cy="253795"/>
          </a:xfrm>
          <a:custGeom>
            <a:avLst/>
            <a:gdLst>
              <a:gd name="T0" fmla="*/ 303 w 303"/>
              <a:gd name="T1" fmla="*/ 116 h 303"/>
              <a:gd name="T2" fmla="*/ 199 w 303"/>
              <a:gd name="T3" fmla="*/ 99 h 303"/>
              <a:gd name="T4" fmla="*/ 151 w 303"/>
              <a:gd name="T5" fmla="*/ 0 h 303"/>
              <a:gd name="T6" fmla="*/ 104 w 303"/>
              <a:gd name="T7" fmla="*/ 99 h 303"/>
              <a:gd name="T8" fmla="*/ 0 w 303"/>
              <a:gd name="T9" fmla="*/ 116 h 303"/>
              <a:gd name="T10" fmla="*/ 76 w 303"/>
              <a:gd name="T11" fmla="*/ 194 h 303"/>
              <a:gd name="T12" fmla="*/ 57 w 303"/>
              <a:gd name="T13" fmla="*/ 303 h 303"/>
              <a:gd name="T14" fmla="*/ 151 w 303"/>
              <a:gd name="T15" fmla="*/ 251 h 303"/>
              <a:gd name="T16" fmla="*/ 246 w 303"/>
              <a:gd name="T17" fmla="*/ 303 h 303"/>
              <a:gd name="T18" fmla="*/ 227 w 303"/>
              <a:gd name="T19" fmla="*/ 194 h 303"/>
              <a:gd name="T20" fmla="*/ 303 w 303"/>
              <a:gd name="T21" fmla="*/ 116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3" h="303">
                <a:moveTo>
                  <a:pt x="303" y="116"/>
                </a:moveTo>
                <a:lnTo>
                  <a:pt x="199" y="99"/>
                </a:lnTo>
                <a:lnTo>
                  <a:pt x="151" y="0"/>
                </a:lnTo>
                <a:lnTo>
                  <a:pt x="104" y="99"/>
                </a:lnTo>
                <a:lnTo>
                  <a:pt x="0" y="116"/>
                </a:lnTo>
                <a:lnTo>
                  <a:pt x="76" y="194"/>
                </a:lnTo>
                <a:lnTo>
                  <a:pt x="57" y="303"/>
                </a:lnTo>
                <a:lnTo>
                  <a:pt x="151" y="251"/>
                </a:lnTo>
                <a:lnTo>
                  <a:pt x="246" y="303"/>
                </a:lnTo>
                <a:lnTo>
                  <a:pt x="227" y="194"/>
                </a:lnTo>
                <a:lnTo>
                  <a:pt x="303" y="116"/>
                </a:lnTo>
                <a:close/>
              </a:path>
            </a:pathLst>
          </a:custGeom>
          <a:solidFill>
            <a:schemeClr val="bg1"/>
          </a:solidFill>
          <a:ln>
            <a:noFill/>
          </a:ln>
        </p:spPr>
        <p:txBody>
          <a:bodyPr vert="horz" wrap="square" lIns="68568" tIns="34284" rIns="68568" bIns="34284" numCol="1" anchor="t" anchorCtr="0" compatLnSpc="1"/>
          <a:lstStyle/>
          <a:p>
            <a:endParaRPr lang="zh-CN" altLang="en-US" sz="1350"/>
          </a:p>
        </p:txBody>
      </p:sp>
      <p:sp>
        <p:nvSpPr>
          <p:cNvPr id="30" name="Freeform 70"/>
          <p:cNvSpPr/>
          <p:nvPr/>
        </p:nvSpPr>
        <p:spPr bwMode="auto">
          <a:xfrm>
            <a:off x="5965240" y="1779336"/>
            <a:ext cx="253795" cy="253795"/>
          </a:xfrm>
          <a:custGeom>
            <a:avLst/>
            <a:gdLst>
              <a:gd name="T0" fmla="*/ 120 w 128"/>
              <a:gd name="T1" fmla="*/ 96 h 128"/>
              <a:gd name="T2" fmla="*/ 112 w 128"/>
              <a:gd name="T3" fmla="*/ 96 h 128"/>
              <a:gd name="T4" fmla="*/ 112 w 128"/>
              <a:gd name="T5" fmla="*/ 36 h 128"/>
              <a:gd name="T6" fmla="*/ 96 w 128"/>
              <a:gd name="T7" fmla="*/ 52 h 128"/>
              <a:gd name="T8" fmla="*/ 96 w 128"/>
              <a:gd name="T9" fmla="*/ 96 h 128"/>
              <a:gd name="T10" fmla="*/ 40 w 128"/>
              <a:gd name="T11" fmla="*/ 96 h 128"/>
              <a:gd name="T12" fmla="*/ 117 w 128"/>
              <a:gd name="T13" fmla="*/ 13 h 128"/>
              <a:gd name="T14" fmla="*/ 111 w 128"/>
              <a:gd name="T15" fmla="*/ 7 h 128"/>
              <a:gd name="T16" fmla="*/ 32 w 128"/>
              <a:gd name="T17" fmla="*/ 92 h 128"/>
              <a:gd name="T18" fmla="*/ 32 w 128"/>
              <a:gd name="T19" fmla="*/ 32 h 128"/>
              <a:gd name="T20" fmla="*/ 72 w 128"/>
              <a:gd name="T21" fmla="*/ 32 h 128"/>
              <a:gd name="T22" fmla="*/ 87 w 128"/>
              <a:gd name="T23" fmla="*/ 16 h 128"/>
              <a:gd name="T24" fmla="*/ 32 w 128"/>
              <a:gd name="T25" fmla="*/ 16 h 128"/>
              <a:gd name="T26" fmla="*/ 32 w 128"/>
              <a:gd name="T27" fmla="*/ 8 h 128"/>
              <a:gd name="T28" fmla="*/ 24 w 128"/>
              <a:gd name="T29" fmla="*/ 0 h 128"/>
              <a:gd name="T30" fmla="*/ 16 w 128"/>
              <a:gd name="T31" fmla="*/ 8 h 128"/>
              <a:gd name="T32" fmla="*/ 16 w 128"/>
              <a:gd name="T33" fmla="*/ 16 h 128"/>
              <a:gd name="T34" fmla="*/ 8 w 128"/>
              <a:gd name="T35" fmla="*/ 16 h 128"/>
              <a:gd name="T36" fmla="*/ 0 w 128"/>
              <a:gd name="T37" fmla="*/ 24 h 128"/>
              <a:gd name="T38" fmla="*/ 8 w 128"/>
              <a:gd name="T39" fmla="*/ 32 h 128"/>
              <a:gd name="T40" fmla="*/ 16 w 128"/>
              <a:gd name="T41" fmla="*/ 32 h 128"/>
              <a:gd name="T42" fmla="*/ 16 w 128"/>
              <a:gd name="T43" fmla="*/ 104 h 128"/>
              <a:gd name="T44" fmla="*/ 16 w 128"/>
              <a:gd name="T45" fmla="*/ 112 h 128"/>
              <a:gd name="T46" fmla="*/ 24 w 128"/>
              <a:gd name="T47" fmla="*/ 112 h 128"/>
              <a:gd name="T48" fmla="*/ 96 w 128"/>
              <a:gd name="T49" fmla="*/ 112 h 128"/>
              <a:gd name="T50" fmla="*/ 96 w 128"/>
              <a:gd name="T51" fmla="*/ 120 h 128"/>
              <a:gd name="T52" fmla="*/ 104 w 128"/>
              <a:gd name="T53" fmla="*/ 128 h 128"/>
              <a:gd name="T54" fmla="*/ 112 w 128"/>
              <a:gd name="T55" fmla="*/ 120 h 128"/>
              <a:gd name="T56" fmla="*/ 112 w 128"/>
              <a:gd name="T57" fmla="*/ 112 h 128"/>
              <a:gd name="T58" fmla="*/ 120 w 128"/>
              <a:gd name="T59" fmla="*/ 112 h 128"/>
              <a:gd name="T60" fmla="*/ 128 w 128"/>
              <a:gd name="T61" fmla="*/ 104 h 128"/>
              <a:gd name="T62" fmla="*/ 120 w 128"/>
              <a:gd name="T63"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28">
                <a:moveTo>
                  <a:pt x="120" y="96"/>
                </a:moveTo>
                <a:cubicBezTo>
                  <a:pt x="112" y="96"/>
                  <a:pt x="112" y="96"/>
                  <a:pt x="112" y="96"/>
                </a:cubicBezTo>
                <a:cubicBezTo>
                  <a:pt x="112" y="36"/>
                  <a:pt x="112" y="36"/>
                  <a:pt x="112" y="36"/>
                </a:cubicBezTo>
                <a:cubicBezTo>
                  <a:pt x="96" y="52"/>
                  <a:pt x="96" y="52"/>
                  <a:pt x="96" y="52"/>
                </a:cubicBezTo>
                <a:cubicBezTo>
                  <a:pt x="96" y="96"/>
                  <a:pt x="96" y="96"/>
                  <a:pt x="96" y="96"/>
                </a:cubicBezTo>
                <a:cubicBezTo>
                  <a:pt x="40" y="96"/>
                  <a:pt x="40" y="96"/>
                  <a:pt x="40" y="96"/>
                </a:cubicBezTo>
                <a:cubicBezTo>
                  <a:pt x="117" y="13"/>
                  <a:pt x="117" y="13"/>
                  <a:pt x="117" y="13"/>
                </a:cubicBezTo>
                <a:cubicBezTo>
                  <a:pt x="111" y="7"/>
                  <a:pt x="111" y="7"/>
                  <a:pt x="111" y="7"/>
                </a:cubicBezTo>
                <a:cubicBezTo>
                  <a:pt x="32" y="92"/>
                  <a:pt x="32" y="92"/>
                  <a:pt x="32" y="92"/>
                </a:cubicBezTo>
                <a:cubicBezTo>
                  <a:pt x="32" y="32"/>
                  <a:pt x="32" y="32"/>
                  <a:pt x="32" y="32"/>
                </a:cubicBezTo>
                <a:cubicBezTo>
                  <a:pt x="72" y="32"/>
                  <a:pt x="72" y="32"/>
                  <a:pt x="72" y="32"/>
                </a:cubicBezTo>
                <a:cubicBezTo>
                  <a:pt x="87" y="16"/>
                  <a:pt x="87" y="16"/>
                  <a:pt x="87" y="16"/>
                </a:cubicBezTo>
                <a:cubicBezTo>
                  <a:pt x="32" y="16"/>
                  <a:pt x="32" y="16"/>
                  <a:pt x="32" y="16"/>
                </a:cubicBezTo>
                <a:cubicBezTo>
                  <a:pt x="32" y="8"/>
                  <a:pt x="32" y="8"/>
                  <a:pt x="32" y="8"/>
                </a:cubicBezTo>
                <a:cubicBezTo>
                  <a:pt x="32" y="4"/>
                  <a:pt x="28" y="0"/>
                  <a:pt x="24" y="0"/>
                </a:cubicBezTo>
                <a:cubicBezTo>
                  <a:pt x="20" y="0"/>
                  <a:pt x="16" y="4"/>
                  <a:pt x="16" y="8"/>
                </a:cubicBezTo>
                <a:cubicBezTo>
                  <a:pt x="16" y="16"/>
                  <a:pt x="16" y="16"/>
                  <a:pt x="16" y="16"/>
                </a:cubicBezTo>
                <a:cubicBezTo>
                  <a:pt x="8" y="16"/>
                  <a:pt x="8" y="16"/>
                  <a:pt x="8" y="16"/>
                </a:cubicBezTo>
                <a:cubicBezTo>
                  <a:pt x="4" y="16"/>
                  <a:pt x="0" y="20"/>
                  <a:pt x="0" y="24"/>
                </a:cubicBezTo>
                <a:cubicBezTo>
                  <a:pt x="0" y="28"/>
                  <a:pt x="4" y="32"/>
                  <a:pt x="8" y="32"/>
                </a:cubicBezTo>
                <a:cubicBezTo>
                  <a:pt x="16" y="32"/>
                  <a:pt x="16" y="32"/>
                  <a:pt x="16" y="32"/>
                </a:cubicBezTo>
                <a:cubicBezTo>
                  <a:pt x="16" y="104"/>
                  <a:pt x="16" y="104"/>
                  <a:pt x="16" y="104"/>
                </a:cubicBezTo>
                <a:cubicBezTo>
                  <a:pt x="16" y="112"/>
                  <a:pt x="16" y="112"/>
                  <a:pt x="16" y="112"/>
                </a:cubicBezTo>
                <a:cubicBezTo>
                  <a:pt x="24" y="112"/>
                  <a:pt x="24" y="112"/>
                  <a:pt x="24" y="112"/>
                </a:cubicBezTo>
                <a:cubicBezTo>
                  <a:pt x="96" y="112"/>
                  <a:pt x="96" y="112"/>
                  <a:pt x="96" y="112"/>
                </a:cubicBezTo>
                <a:cubicBezTo>
                  <a:pt x="96" y="120"/>
                  <a:pt x="96" y="120"/>
                  <a:pt x="96" y="120"/>
                </a:cubicBezTo>
                <a:cubicBezTo>
                  <a:pt x="96" y="124"/>
                  <a:pt x="100" y="128"/>
                  <a:pt x="104" y="128"/>
                </a:cubicBezTo>
                <a:cubicBezTo>
                  <a:pt x="108" y="128"/>
                  <a:pt x="112" y="124"/>
                  <a:pt x="112" y="120"/>
                </a:cubicBezTo>
                <a:cubicBezTo>
                  <a:pt x="112" y="112"/>
                  <a:pt x="112" y="112"/>
                  <a:pt x="112" y="112"/>
                </a:cubicBezTo>
                <a:cubicBezTo>
                  <a:pt x="120" y="112"/>
                  <a:pt x="120" y="112"/>
                  <a:pt x="120" y="112"/>
                </a:cubicBezTo>
                <a:cubicBezTo>
                  <a:pt x="124" y="112"/>
                  <a:pt x="128" y="108"/>
                  <a:pt x="128" y="104"/>
                </a:cubicBezTo>
                <a:cubicBezTo>
                  <a:pt x="128" y="100"/>
                  <a:pt x="124" y="96"/>
                  <a:pt x="120" y="96"/>
                </a:cubicBezTo>
                <a:close/>
              </a:path>
            </a:pathLst>
          </a:custGeom>
          <a:solidFill>
            <a:schemeClr val="bg1"/>
          </a:solidFill>
          <a:ln>
            <a:noFill/>
          </a:ln>
        </p:spPr>
        <p:txBody>
          <a:bodyPr vert="horz" wrap="square" lIns="68568" tIns="34284" rIns="68568" bIns="34284" numCol="1" anchor="t" anchorCtr="0" compatLnSpc="1"/>
          <a:lstStyle/>
          <a:p>
            <a:endParaRPr lang="zh-CN" altLang="en-US" sz="1350"/>
          </a:p>
        </p:txBody>
      </p:sp>
      <p:sp>
        <p:nvSpPr>
          <p:cNvPr id="31" name="Freeform 100"/>
          <p:cNvSpPr/>
          <p:nvPr/>
        </p:nvSpPr>
        <p:spPr bwMode="auto">
          <a:xfrm>
            <a:off x="2955311" y="1807913"/>
            <a:ext cx="190136" cy="205214"/>
          </a:xfrm>
          <a:custGeom>
            <a:avLst/>
            <a:gdLst>
              <a:gd name="T0" fmla="*/ 76 w 96"/>
              <a:gd name="T1" fmla="*/ 64 h 104"/>
              <a:gd name="T2" fmla="*/ 59 w 96"/>
              <a:gd name="T3" fmla="*/ 73 h 104"/>
              <a:gd name="T4" fmla="*/ 38 w 96"/>
              <a:gd name="T5" fmla="*/ 61 h 104"/>
              <a:gd name="T6" fmla="*/ 40 w 96"/>
              <a:gd name="T7" fmla="*/ 52 h 104"/>
              <a:gd name="T8" fmla="*/ 39 w 96"/>
              <a:gd name="T9" fmla="*/ 46 h 104"/>
              <a:gd name="T10" fmla="*/ 61 w 96"/>
              <a:gd name="T11" fmla="*/ 34 h 104"/>
              <a:gd name="T12" fmla="*/ 76 w 96"/>
              <a:gd name="T13" fmla="*/ 40 h 104"/>
              <a:gd name="T14" fmla="*/ 96 w 96"/>
              <a:gd name="T15" fmla="*/ 20 h 104"/>
              <a:gd name="T16" fmla="*/ 76 w 96"/>
              <a:gd name="T17" fmla="*/ 0 h 104"/>
              <a:gd name="T18" fmla="*/ 56 w 96"/>
              <a:gd name="T19" fmla="*/ 20 h 104"/>
              <a:gd name="T20" fmla="*/ 57 w 96"/>
              <a:gd name="T21" fmla="*/ 26 h 104"/>
              <a:gd name="T22" fmla="*/ 35 w 96"/>
              <a:gd name="T23" fmla="*/ 38 h 104"/>
              <a:gd name="T24" fmla="*/ 20 w 96"/>
              <a:gd name="T25" fmla="*/ 32 h 104"/>
              <a:gd name="T26" fmla="*/ 0 w 96"/>
              <a:gd name="T27" fmla="*/ 52 h 104"/>
              <a:gd name="T28" fmla="*/ 20 w 96"/>
              <a:gd name="T29" fmla="*/ 72 h 104"/>
              <a:gd name="T30" fmla="*/ 32 w 96"/>
              <a:gd name="T31" fmla="*/ 68 h 104"/>
              <a:gd name="T32" fmla="*/ 56 w 96"/>
              <a:gd name="T33" fmla="*/ 82 h 104"/>
              <a:gd name="T34" fmla="*/ 56 w 96"/>
              <a:gd name="T35" fmla="*/ 84 h 104"/>
              <a:gd name="T36" fmla="*/ 76 w 96"/>
              <a:gd name="T37" fmla="*/ 104 h 104"/>
              <a:gd name="T38" fmla="*/ 96 w 96"/>
              <a:gd name="T39" fmla="*/ 84 h 104"/>
              <a:gd name="T40" fmla="*/ 76 w 96"/>
              <a:gd name="T41"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04">
                <a:moveTo>
                  <a:pt x="76" y="64"/>
                </a:moveTo>
                <a:cubicBezTo>
                  <a:pt x="69" y="64"/>
                  <a:pt x="63" y="68"/>
                  <a:pt x="59" y="73"/>
                </a:cubicBezTo>
                <a:cubicBezTo>
                  <a:pt x="38" y="61"/>
                  <a:pt x="38" y="61"/>
                  <a:pt x="38" y="61"/>
                </a:cubicBezTo>
                <a:cubicBezTo>
                  <a:pt x="39" y="58"/>
                  <a:pt x="40" y="55"/>
                  <a:pt x="40" y="52"/>
                </a:cubicBezTo>
                <a:cubicBezTo>
                  <a:pt x="40" y="50"/>
                  <a:pt x="40" y="48"/>
                  <a:pt x="39" y="46"/>
                </a:cubicBezTo>
                <a:cubicBezTo>
                  <a:pt x="61" y="34"/>
                  <a:pt x="61" y="34"/>
                  <a:pt x="61" y="34"/>
                </a:cubicBezTo>
                <a:cubicBezTo>
                  <a:pt x="65" y="37"/>
                  <a:pt x="70" y="40"/>
                  <a:pt x="76" y="40"/>
                </a:cubicBezTo>
                <a:cubicBezTo>
                  <a:pt x="87" y="40"/>
                  <a:pt x="96" y="31"/>
                  <a:pt x="96" y="20"/>
                </a:cubicBezTo>
                <a:cubicBezTo>
                  <a:pt x="96" y="9"/>
                  <a:pt x="87" y="0"/>
                  <a:pt x="76" y="0"/>
                </a:cubicBezTo>
                <a:cubicBezTo>
                  <a:pt x="65" y="0"/>
                  <a:pt x="56" y="9"/>
                  <a:pt x="56" y="20"/>
                </a:cubicBezTo>
                <a:cubicBezTo>
                  <a:pt x="56" y="22"/>
                  <a:pt x="56" y="24"/>
                  <a:pt x="57" y="26"/>
                </a:cubicBezTo>
                <a:cubicBezTo>
                  <a:pt x="35" y="38"/>
                  <a:pt x="35" y="38"/>
                  <a:pt x="35" y="38"/>
                </a:cubicBezTo>
                <a:cubicBezTo>
                  <a:pt x="31" y="35"/>
                  <a:pt x="26" y="32"/>
                  <a:pt x="20" y="32"/>
                </a:cubicBezTo>
                <a:cubicBezTo>
                  <a:pt x="9" y="32"/>
                  <a:pt x="0" y="41"/>
                  <a:pt x="0" y="52"/>
                </a:cubicBezTo>
                <a:cubicBezTo>
                  <a:pt x="0" y="63"/>
                  <a:pt x="9" y="72"/>
                  <a:pt x="20" y="72"/>
                </a:cubicBezTo>
                <a:cubicBezTo>
                  <a:pt x="25" y="72"/>
                  <a:pt x="29" y="70"/>
                  <a:pt x="32" y="68"/>
                </a:cubicBezTo>
                <a:cubicBezTo>
                  <a:pt x="56" y="82"/>
                  <a:pt x="56" y="82"/>
                  <a:pt x="56" y="82"/>
                </a:cubicBezTo>
                <a:cubicBezTo>
                  <a:pt x="56" y="83"/>
                  <a:pt x="56" y="83"/>
                  <a:pt x="56" y="84"/>
                </a:cubicBezTo>
                <a:cubicBezTo>
                  <a:pt x="56" y="95"/>
                  <a:pt x="65" y="104"/>
                  <a:pt x="76" y="104"/>
                </a:cubicBezTo>
                <a:cubicBezTo>
                  <a:pt x="87" y="104"/>
                  <a:pt x="96" y="95"/>
                  <a:pt x="96" y="84"/>
                </a:cubicBezTo>
                <a:cubicBezTo>
                  <a:pt x="96" y="73"/>
                  <a:pt x="87" y="64"/>
                  <a:pt x="76" y="64"/>
                </a:cubicBezTo>
                <a:close/>
              </a:path>
            </a:pathLst>
          </a:custGeom>
          <a:solidFill>
            <a:schemeClr val="bg1"/>
          </a:solidFill>
          <a:ln>
            <a:noFill/>
          </a:ln>
        </p:spPr>
        <p:txBody>
          <a:bodyPr vert="horz" wrap="square" lIns="68568" tIns="34284" rIns="68568" bIns="34284" numCol="1" anchor="t" anchorCtr="0" compatLnSpc="1"/>
          <a:lstStyle/>
          <a:p>
            <a:endParaRPr lang="zh-CN" altLang="en-US" sz="1350">
              <a:solidFill>
                <a:srgbClr val="92D050"/>
              </a:solidFill>
            </a:endParaRPr>
          </a:p>
        </p:txBody>
      </p:sp>
      <p:sp>
        <p:nvSpPr>
          <p:cNvPr id="32" name="文本框 48"/>
          <p:cNvSpPr txBox="1"/>
          <p:nvPr/>
        </p:nvSpPr>
        <p:spPr>
          <a:xfrm>
            <a:off x="1137890" y="3016096"/>
            <a:ext cx="868680" cy="299085"/>
          </a:xfrm>
          <a:prstGeom prst="rect">
            <a:avLst/>
          </a:prstGeom>
          <a:gradFill>
            <a:gsLst>
              <a:gs pos="0">
                <a:srgbClr val="E30000"/>
              </a:gs>
              <a:gs pos="100000">
                <a:srgbClr val="760303"/>
              </a:gs>
            </a:gsLst>
            <a:lin ang="18900000" scaled="0"/>
          </a:gradFill>
        </p:spPr>
        <p:txBody>
          <a:bodyPr wrap="none" rtlCol="0">
            <a:spAutoFit/>
          </a:bodyPr>
          <a:lstStyle/>
          <a:p>
            <a:r>
              <a:rPr lang="zh-CN" altLang="en-US" sz="1350" b="1" dirty="0">
                <a:solidFill>
                  <a:schemeClr val="bg1"/>
                </a:solidFill>
                <a:latin typeface="微软雅黑" panose="020B0503020204020204" charset="-122"/>
                <a:ea typeface="微软雅黑" panose="020B0503020204020204" charset="-122"/>
              </a:rPr>
              <a:t>添加标题</a:t>
            </a:r>
          </a:p>
        </p:txBody>
      </p:sp>
      <p:sp>
        <p:nvSpPr>
          <p:cNvPr id="33" name="文本框 49"/>
          <p:cNvSpPr txBox="1"/>
          <p:nvPr/>
        </p:nvSpPr>
        <p:spPr>
          <a:xfrm>
            <a:off x="867007" y="3290576"/>
            <a:ext cx="1362581" cy="720090"/>
          </a:xfrm>
          <a:prstGeom prst="rect">
            <a:avLst/>
          </a:prstGeom>
          <a:noFill/>
        </p:spPr>
        <p:txBody>
          <a:bodyPr wrap="square" rtlCol="0">
            <a:spAutoFit/>
          </a:bodyPr>
          <a:lstStyle/>
          <a:p>
            <a:pPr algn="just">
              <a:lnSpc>
                <a:spcPct val="130000"/>
              </a:lnSpc>
            </a:pPr>
            <a:r>
              <a:rPr lang="zh-CN" altLang="en-US" sz="1050" dirty="0">
                <a:solidFill>
                  <a:schemeClr val="tx1"/>
                </a:solidFill>
                <a:latin typeface="微软雅黑" panose="020B0503020204020204" charset="-122"/>
                <a:ea typeface="微软雅黑" panose="020B0503020204020204" charset="-122"/>
              </a:rPr>
              <a:t>请在此处添加文字信息，表达图的含义。</a:t>
            </a:r>
          </a:p>
        </p:txBody>
      </p:sp>
      <p:sp>
        <p:nvSpPr>
          <p:cNvPr id="34" name="文本框 58"/>
          <p:cNvSpPr txBox="1"/>
          <p:nvPr/>
        </p:nvSpPr>
        <p:spPr>
          <a:xfrm>
            <a:off x="1317158" y="2552420"/>
            <a:ext cx="462280" cy="460375"/>
          </a:xfrm>
          <a:prstGeom prst="rect">
            <a:avLst/>
          </a:prstGeom>
          <a:noFill/>
        </p:spPr>
        <p:txBody>
          <a:bodyPr wrap="none" rtlCol="0">
            <a:spAutoFit/>
          </a:bodyPr>
          <a:lstStyle/>
          <a:p>
            <a:pPr algn="ctr"/>
            <a:r>
              <a:rPr lang="en-US" altLang="zh-CN" sz="2400" dirty="0">
                <a:solidFill>
                  <a:schemeClr val="tx1"/>
                </a:solidFill>
                <a:latin typeface="Impact MT Std" pitchFamily="34" charset="0"/>
                <a:cs typeface="Arial" panose="020B0604020202020204" pitchFamily="34" charset="0"/>
              </a:rPr>
              <a:t>01</a:t>
            </a:r>
          </a:p>
        </p:txBody>
      </p:sp>
      <p:sp>
        <p:nvSpPr>
          <p:cNvPr id="35" name="文本框 59"/>
          <p:cNvSpPr txBox="1"/>
          <p:nvPr/>
        </p:nvSpPr>
        <p:spPr>
          <a:xfrm>
            <a:off x="2805296" y="2552420"/>
            <a:ext cx="499110" cy="460375"/>
          </a:xfrm>
          <a:prstGeom prst="rect">
            <a:avLst/>
          </a:prstGeom>
          <a:noFill/>
        </p:spPr>
        <p:txBody>
          <a:bodyPr wrap="none" rtlCol="0">
            <a:spAutoFit/>
          </a:bodyPr>
          <a:lstStyle/>
          <a:p>
            <a:pPr algn="ctr"/>
            <a:r>
              <a:rPr lang="en-US" altLang="zh-CN" sz="2400" dirty="0">
                <a:solidFill>
                  <a:schemeClr val="tx1"/>
                </a:solidFill>
                <a:latin typeface="Impact MT Std" pitchFamily="34" charset="0"/>
                <a:cs typeface="Arial" panose="020B0604020202020204" pitchFamily="34" charset="0"/>
              </a:rPr>
              <a:t>02</a:t>
            </a:r>
          </a:p>
        </p:txBody>
      </p:sp>
      <p:sp>
        <p:nvSpPr>
          <p:cNvPr id="36" name="文本框 60"/>
          <p:cNvSpPr txBox="1"/>
          <p:nvPr/>
        </p:nvSpPr>
        <p:spPr>
          <a:xfrm>
            <a:off x="4307404" y="2552420"/>
            <a:ext cx="508000" cy="460375"/>
          </a:xfrm>
          <a:prstGeom prst="rect">
            <a:avLst/>
          </a:prstGeom>
          <a:noFill/>
        </p:spPr>
        <p:txBody>
          <a:bodyPr wrap="none" rtlCol="0">
            <a:spAutoFit/>
          </a:bodyPr>
          <a:lstStyle/>
          <a:p>
            <a:pPr algn="ctr"/>
            <a:r>
              <a:rPr lang="en-US" altLang="zh-CN" sz="2400" dirty="0">
                <a:solidFill>
                  <a:schemeClr val="tx1"/>
                </a:solidFill>
                <a:latin typeface="Impact MT Std" pitchFamily="34" charset="0"/>
                <a:cs typeface="Arial" panose="020B0604020202020204" pitchFamily="34" charset="0"/>
              </a:rPr>
              <a:t>03</a:t>
            </a:r>
          </a:p>
        </p:txBody>
      </p:sp>
      <p:sp>
        <p:nvSpPr>
          <p:cNvPr id="37" name="文本框 61"/>
          <p:cNvSpPr txBox="1"/>
          <p:nvPr/>
        </p:nvSpPr>
        <p:spPr>
          <a:xfrm>
            <a:off x="5818720" y="2552420"/>
            <a:ext cx="498475" cy="460375"/>
          </a:xfrm>
          <a:prstGeom prst="rect">
            <a:avLst/>
          </a:prstGeom>
          <a:noFill/>
        </p:spPr>
        <p:txBody>
          <a:bodyPr wrap="none" rtlCol="0">
            <a:spAutoFit/>
          </a:bodyPr>
          <a:lstStyle/>
          <a:p>
            <a:pPr algn="ctr"/>
            <a:r>
              <a:rPr lang="en-US" altLang="zh-CN" sz="2400" dirty="0">
                <a:solidFill>
                  <a:schemeClr val="tx1"/>
                </a:solidFill>
                <a:latin typeface="Impact MT Std" pitchFamily="34" charset="0"/>
                <a:cs typeface="Arial" panose="020B0604020202020204" pitchFamily="34" charset="0"/>
              </a:rPr>
              <a:t>04</a:t>
            </a:r>
          </a:p>
        </p:txBody>
      </p:sp>
      <p:sp>
        <p:nvSpPr>
          <p:cNvPr id="38" name="文本框 62"/>
          <p:cNvSpPr txBox="1"/>
          <p:nvPr/>
        </p:nvSpPr>
        <p:spPr>
          <a:xfrm>
            <a:off x="7319557" y="2552420"/>
            <a:ext cx="509905" cy="460375"/>
          </a:xfrm>
          <a:prstGeom prst="rect">
            <a:avLst/>
          </a:prstGeom>
          <a:noFill/>
        </p:spPr>
        <p:txBody>
          <a:bodyPr wrap="none" rtlCol="0">
            <a:spAutoFit/>
          </a:bodyPr>
          <a:lstStyle/>
          <a:p>
            <a:pPr algn="ctr"/>
            <a:r>
              <a:rPr lang="en-US" altLang="zh-CN" sz="2400" dirty="0">
                <a:solidFill>
                  <a:schemeClr val="tx1"/>
                </a:solidFill>
                <a:latin typeface="Impact MT Std" pitchFamily="34" charset="0"/>
                <a:cs typeface="Arial" panose="020B0604020202020204" pitchFamily="34" charset="0"/>
              </a:rPr>
              <a:t>05</a:t>
            </a:r>
          </a:p>
        </p:txBody>
      </p:sp>
      <p:sp>
        <p:nvSpPr>
          <p:cNvPr id="39" name="文本框 48"/>
          <p:cNvSpPr txBox="1"/>
          <p:nvPr/>
        </p:nvSpPr>
        <p:spPr>
          <a:xfrm>
            <a:off x="2670794" y="3016096"/>
            <a:ext cx="868680" cy="299085"/>
          </a:xfrm>
          <a:prstGeom prst="rect">
            <a:avLst/>
          </a:prstGeom>
          <a:gradFill>
            <a:gsLst>
              <a:gs pos="0">
                <a:srgbClr val="E30000"/>
              </a:gs>
              <a:gs pos="100000">
                <a:srgbClr val="760303"/>
              </a:gs>
            </a:gsLst>
            <a:lin ang="18900000" scaled="0"/>
          </a:gradFill>
        </p:spPr>
        <p:txBody>
          <a:bodyPr wrap="none" rtlCol="0">
            <a:spAutoFit/>
          </a:bodyPr>
          <a:lstStyle/>
          <a:p>
            <a:r>
              <a:rPr lang="zh-CN" altLang="en-US" sz="1350" b="1" dirty="0">
                <a:solidFill>
                  <a:schemeClr val="bg1"/>
                </a:solidFill>
                <a:latin typeface="微软雅黑" panose="020B0503020204020204" charset="-122"/>
                <a:ea typeface="微软雅黑" panose="020B0503020204020204" charset="-122"/>
              </a:rPr>
              <a:t>添加标题</a:t>
            </a:r>
          </a:p>
        </p:txBody>
      </p:sp>
      <p:sp>
        <p:nvSpPr>
          <p:cNvPr id="40" name="文本框 49"/>
          <p:cNvSpPr txBox="1"/>
          <p:nvPr/>
        </p:nvSpPr>
        <p:spPr>
          <a:xfrm>
            <a:off x="2399911" y="3290576"/>
            <a:ext cx="1362581" cy="720090"/>
          </a:xfrm>
          <a:prstGeom prst="rect">
            <a:avLst/>
          </a:prstGeom>
          <a:noFill/>
        </p:spPr>
        <p:txBody>
          <a:bodyPr wrap="square" rtlCol="0">
            <a:spAutoFit/>
          </a:bodyPr>
          <a:lstStyle/>
          <a:p>
            <a:pPr algn="just">
              <a:lnSpc>
                <a:spcPct val="130000"/>
              </a:lnSpc>
            </a:pPr>
            <a:r>
              <a:rPr lang="zh-CN" altLang="en-US" sz="1050" dirty="0">
                <a:solidFill>
                  <a:schemeClr val="tx1"/>
                </a:solidFill>
                <a:latin typeface="微软雅黑" panose="020B0503020204020204" charset="-122"/>
                <a:ea typeface="微软雅黑" panose="020B0503020204020204" charset="-122"/>
              </a:rPr>
              <a:t>请在此处添加文字信息，表达图的含义。</a:t>
            </a:r>
          </a:p>
        </p:txBody>
      </p:sp>
      <p:sp>
        <p:nvSpPr>
          <p:cNvPr id="41" name="文本框 48"/>
          <p:cNvSpPr txBox="1"/>
          <p:nvPr/>
        </p:nvSpPr>
        <p:spPr>
          <a:xfrm>
            <a:off x="4141370" y="3016096"/>
            <a:ext cx="868680" cy="299085"/>
          </a:xfrm>
          <a:prstGeom prst="rect">
            <a:avLst/>
          </a:prstGeom>
          <a:gradFill>
            <a:gsLst>
              <a:gs pos="0">
                <a:srgbClr val="E30000"/>
              </a:gs>
              <a:gs pos="100000">
                <a:srgbClr val="760303"/>
              </a:gs>
            </a:gsLst>
            <a:lin ang="18900000" scaled="0"/>
          </a:gradFill>
        </p:spPr>
        <p:txBody>
          <a:bodyPr wrap="none" rtlCol="0">
            <a:spAutoFit/>
          </a:bodyPr>
          <a:lstStyle/>
          <a:p>
            <a:r>
              <a:rPr lang="zh-CN" altLang="en-US" sz="1350" b="1" dirty="0">
                <a:solidFill>
                  <a:schemeClr val="bg1"/>
                </a:solidFill>
                <a:latin typeface="微软雅黑" panose="020B0503020204020204" charset="-122"/>
                <a:ea typeface="微软雅黑" panose="020B0503020204020204" charset="-122"/>
              </a:rPr>
              <a:t>添加标题</a:t>
            </a:r>
          </a:p>
        </p:txBody>
      </p:sp>
      <p:sp>
        <p:nvSpPr>
          <p:cNvPr id="42" name="文本框 49"/>
          <p:cNvSpPr txBox="1"/>
          <p:nvPr/>
        </p:nvSpPr>
        <p:spPr>
          <a:xfrm>
            <a:off x="3870485" y="3290576"/>
            <a:ext cx="1362581" cy="720090"/>
          </a:xfrm>
          <a:prstGeom prst="rect">
            <a:avLst/>
          </a:prstGeom>
          <a:noFill/>
        </p:spPr>
        <p:txBody>
          <a:bodyPr wrap="square" rtlCol="0">
            <a:spAutoFit/>
          </a:bodyPr>
          <a:lstStyle/>
          <a:p>
            <a:pPr algn="just">
              <a:lnSpc>
                <a:spcPct val="130000"/>
              </a:lnSpc>
            </a:pPr>
            <a:r>
              <a:rPr lang="zh-CN" altLang="en-US" sz="1050" dirty="0">
                <a:solidFill>
                  <a:schemeClr val="tx1"/>
                </a:solidFill>
                <a:latin typeface="微软雅黑" panose="020B0503020204020204" charset="-122"/>
                <a:ea typeface="微软雅黑" panose="020B0503020204020204" charset="-122"/>
              </a:rPr>
              <a:t>请在此处添加文字信息，表达图的含义。</a:t>
            </a:r>
          </a:p>
        </p:txBody>
      </p:sp>
      <p:sp>
        <p:nvSpPr>
          <p:cNvPr id="43" name="文本框 48"/>
          <p:cNvSpPr txBox="1"/>
          <p:nvPr/>
        </p:nvSpPr>
        <p:spPr>
          <a:xfrm>
            <a:off x="5694641" y="3016096"/>
            <a:ext cx="868680" cy="299085"/>
          </a:xfrm>
          <a:prstGeom prst="rect">
            <a:avLst/>
          </a:prstGeom>
          <a:gradFill>
            <a:gsLst>
              <a:gs pos="0">
                <a:srgbClr val="E30000"/>
              </a:gs>
              <a:gs pos="100000">
                <a:srgbClr val="760303"/>
              </a:gs>
            </a:gsLst>
            <a:lin ang="18900000" scaled="0"/>
          </a:gradFill>
        </p:spPr>
        <p:txBody>
          <a:bodyPr wrap="none" rtlCol="0">
            <a:spAutoFit/>
          </a:bodyPr>
          <a:lstStyle/>
          <a:p>
            <a:r>
              <a:rPr lang="zh-CN" altLang="en-US" sz="1350" b="1" dirty="0">
                <a:solidFill>
                  <a:schemeClr val="bg1"/>
                </a:solidFill>
                <a:latin typeface="微软雅黑" panose="020B0503020204020204" charset="-122"/>
                <a:ea typeface="微软雅黑" panose="020B0503020204020204" charset="-122"/>
              </a:rPr>
              <a:t>添加标题</a:t>
            </a:r>
          </a:p>
        </p:txBody>
      </p:sp>
      <p:sp>
        <p:nvSpPr>
          <p:cNvPr id="44" name="文本框 49"/>
          <p:cNvSpPr txBox="1"/>
          <p:nvPr/>
        </p:nvSpPr>
        <p:spPr>
          <a:xfrm>
            <a:off x="5423757" y="3290576"/>
            <a:ext cx="1362581" cy="720090"/>
          </a:xfrm>
          <a:prstGeom prst="rect">
            <a:avLst/>
          </a:prstGeom>
          <a:noFill/>
        </p:spPr>
        <p:txBody>
          <a:bodyPr wrap="square" rtlCol="0">
            <a:spAutoFit/>
          </a:bodyPr>
          <a:lstStyle/>
          <a:p>
            <a:pPr algn="just">
              <a:lnSpc>
                <a:spcPct val="130000"/>
              </a:lnSpc>
            </a:pPr>
            <a:r>
              <a:rPr lang="zh-CN" altLang="en-US" sz="1050" dirty="0">
                <a:solidFill>
                  <a:schemeClr val="tx1"/>
                </a:solidFill>
                <a:latin typeface="微软雅黑" panose="020B0503020204020204" charset="-122"/>
                <a:ea typeface="微软雅黑" panose="020B0503020204020204" charset="-122"/>
              </a:rPr>
              <a:t>请在此处添加文字信息，表达图的含义。</a:t>
            </a:r>
          </a:p>
        </p:txBody>
      </p:sp>
      <p:sp>
        <p:nvSpPr>
          <p:cNvPr id="45" name="文本框 48"/>
          <p:cNvSpPr txBox="1"/>
          <p:nvPr/>
        </p:nvSpPr>
        <p:spPr>
          <a:xfrm>
            <a:off x="7206564" y="3016096"/>
            <a:ext cx="868680" cy="299085"/>
          </a:xfrm>
          <a:prstGeom prst="rect">
            <a:avLst/>
          </a:prstGeom>
          <a:gradFill>
            <a:gsLst>
              <a:gs pos="0">
                <a:srgbClr val="E30000"/>
              </a:gs>
              <a:gs pos="100000">
                <a:srgbClr val="760303"/>
              </a:gs>
            </a:gsLst>
            <a:lin ang="18900000" scaled="0"/>
          </a:gradFill>
        </p:spPr>
        <p:txBody>
          <a:bodyPr wrap="none" rtlCol="0">
            <a:spAutoFit/>
          </a:bodyPr>
          <a:lstStyle/>
          <a:p>
            <a:r>
              <a:rPr lang="zh-CN" altLang="en-US" sz="1350" b="1" dirty="0">
                <a:solidFill>
                  <a:schemeClr val="bg1"/>
                </a:solidFill>
                <a:latin typeface="微软雅黑" panose="020B0503020204020204" charset="-122"/>
                <a:ea typeface="微软雅黑" panose="020B0503020204020204" charset="-122"/>
              </a:rPr>
              <a:t>添加标题</a:t>
            </a:r>
          </a:p>
        </p:txBody>
      </p:sp>
      <p:sp>
        <p:nvSpPr>
          <p:cNvPr id="46" name="文本框 49"/>
          <p:cNvSpPr txBox="1"/>
          <p:nvPr/>
        </p:nvSpPr>
        <p:spPr>
          <a:xfrm>
            <a:off x="6935681" y="3290576"/>
            <a:ext cx="1362581" cy="720090"/>
          </a:xfrm>
          <a:prstGeom prst="rect">
            <a:avLst/>
          </a:prstGeom>
          <a:noFill/>
        </p:spPr>
        <p:txBody>
          <a:bodyPr wrap="square" rtlCol="0">
            <a:spAutoFit/>
          </a:bodyPr>
          <a:lstStyle/>
          <a:p>
            <a:pPr algn="just">
              <a:lnSpc>
                <a:spcPct val="130000"/>
              </a:lnSpc>
            </a:pPr>
            <a:r>
              <a:rPr lang="zh-CN" altLang="en-US" sz="1050" dirty="0">
                <a:solidFill>
                  <a:schemeClr val="tx1"/>
                </a:solidFill>
                <a:latin typeface="微软雅黑" panose="020B0503020204020204" charset="-122"/>
                <a:ea typeface="微软雅黑" panose="020B0503020204020204" charset="-122"/>
              </a:rPr>
              <a:t>请在此处添加文字信息，表达图的含义。</a:t>
            </a:r>
          </a:p>
        </p:txBody>
      </p:sp>
      <p:pic>
        <p:nvPicPr>
          <p:cNvPr id="54" name="图片 53"/>
          <p:cNvPicPr>
            <a:picLocks noChangeAspect="1"/>
          </p:cNvPicPr>
          <p:nvPr/>
        </p:nvPicPr>
        <p:blipFill>
          <a:blip r:embed="rId3" cstate="screen"/>
          <a:stretch>
            <a:fillRect/>
          </a:stretch>
        </p:blipFill>
        <p:spPr>
          <a:xfrm>
            <a:off x="0" y="4377307"/>
            <a:ext cx="9143999" cy="138257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2480">
        <p:push dir="d"/>
      </p:transition>
    </mc:Choice>
    <mc:Fallback xmlns="">
      <p:transition advTm="2480">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par>
                                <p:cTn id="34" presetID="53" presetClass="entr" presetSubtype="16" fill="hold" grpId="0" nodeType="withEffect">
                                  <p:stCondLst>
                                    <p:cond delay="50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par>
                                <p:cTn id="39" presetID="53" presetClass="entr" presetSubtype="16" fill="hold" grpId="0" nodeType="withEffect">
                                  <p:stCondLst>
                                    <p:cond delay="50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Effect transition="in" filter="fade">
                                      <p:cBhvr>
                                        <p:cTn id="43" dur="500"/>
                                        <p:tgtEl>
                                          <p:spTgt spid="28"/>
                                        </p:tgtEl>
                                      </p:cBhvr>
                                    </p:animEffect>
                                  </p:childTnLst>
                                </p:cTn>
                              </p:par>
                              <p:par>
                                <p:cTn id="44" presetID="53" presetClass="entr" presetSubtype="16" fill="hold" grpId="0" nodeType="withEffect">
                                  <p:stCondLst>
                                    <p:cond delay="50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fltVal val="0"/>
                                          </p:val>
                                        </p:tav>
                                        <p:tav tm="100000">
                                          <p:val>
                                            <p:strVal val="#ppt_h"/>
                                          </p:val>
                                        </p:tav>
                                      </p:tavLst>
                                    </p:anim>
                                    <p:animEffect transition="in" filter="fade">
                                      <p:cBhvr>
                                        <p:cTn id="48" dur="500"/>
                                        <p:tgtEl>
                                          <p:spTgt spid="29"/>
                                        </p:tgtEl>
                                      </p:cBhvr>
                                    </p:animEffect>
                                  </p:childTnLst>
                                </p:cTn>
                              </p:par>
                              <p:par>
                                <p:cTn id="49" presetID="53" presetClass="entr" presetSubtype="16" fill="hold" grpId="0" nodeType="withEffect">
                                  <p:stCondLst>
                                    <p:cond delay="500"/>
                                  </p:stCondLst>
                                  <p:childTnLst>
                                    <p:set>
                                      <p:cBhvr>
                                        <p:cTn id="50" dur="1" fill="hold">
                                          <p:stCondLst>
                                            <p:cond delay="0"/>
                                          </p:stCondLst>
                                        </p:cTn>
                                        <p:tgtEl>
                                          <p:spTgt spid="30"/>
                                        </p:tgtEl>
                                        <p:attrNameLst>
                                          <p:attrName>style.visibility</p:attrName>
                                        </p:attrNameLst>
                                      </p:cBhvr>
                                      <p:to>
                                        <p:strVal val="visible"/>
                                      </p:to>
                                    </p:set>
                                    <p:anim calcmode="lin" valueType="num">
                                      <p:cBhvr>
                                        <p:cTn id="51" dur="500" fill="hold"/>
                                        <p:tgtEl>
                                          <p:spTgt spid="30"/>
                                        </p:tgtEl>
                                        <p:attrNameLst>
                                          <p:attrName>ppt_w</p:attrName>
                                        </p:attrNameLst>
                                      </p:cBhvr>
                                      <p:tavLst>
                                        <p:tav tm="0">
                                          <p:val>
                                            <p:fltVal val="0"/>
                                          </p:val>
                                        </p:tav>
                                        <p:tav tm="100000">
                                          <p:val>
                                            <p:strVal val="#ppt_w"/>
                                          </p:val>
                                        </p:tav>
                                      </p:tavLst>
                                    </p:anim>
                                    <p:anim calcmode="lin" valueType="num">
                                      <p:cBhvr>
                                        <p:cTn id="52" dur="500" fill="hold"/>
                                        <p:tgtEl>
                                          <p:spTgt spid="30"/>
                                        </p:tgtEl>
                                        <p:attrNameLst>
                                          <p:attrName>ppt_h</p:attrName>
                                        </p:attrNameLst>
                                      </p:cBhvr>
                                      <p:tavLst>
                                        <p:tav tm="0">
                                          <p:val>
                                            <p:fltVal val="0"/>
                                          </p:val>
                                        </p:tav>
                                        <p:tav tm="100000">
                                          <p:val>
                                            <p:strVal val="#ppt_h"/>
                                          </p:val>
                                        </p:tav>
                                      </p:tavLst>
                                    </p:anim>
                                    <p:animEffect transition="in" filter="fade">
                                      <p:cBhvr>
                                        <p:cTn id="53" dur="500"/>
                                        <p:tgtEl>
                                          <p:spTgt spid="30"/>
                                        </p:tgtEl>
                                      </p:cBhvr>
                                    </p:animEffect>
                                  </p:childTnLst>
                                </p:cTn>
                              </p:par>
                              <p:par>
                                <p:cTn id="54" presetID="53" presetClass="entr" presetSubtype="16" fill="hold" grpId="0" nodeType="withEffect">
                                  <p:stCondLst>
                                    <p:cond delay="500"/>
                                  </p:stCondLst>
                                  <p:childTnLst>
                                    <p:set>
                                      <p:cBhvr>
                                        <p:cTn id="55" dur="1" fill="hold">
                                          <p:stCondLst>
                                            <p:cond delay="0"/>
                                          </p:stCondLst>
                                        </p:cTn>
                                        <p:tgtEl>
                                          <p:spTgt spid="31"/>
                                        </p:tgtEl>
                                        <p:attrNameLst>
                                          <p:attrName>style.visibility</p:attrName>
                                        </p:attrNameLst>
                                      </p:cBhvr>
                                      <p:to>
                                        <p:strVal val="visible"/>
                                      </p:to>
                                    </p:set>
                                    <p:anim calcmode="lin" valueType="num">
                                      <p:cBhvr>
                                        <p:cTn id="56" dur="500" fill="hold"/>
                                        <p:tgtEl>
                                          <p:spTgt spid="31"/>
                                        </p:tgtEl>
                                        <p:attrNameLst>
                                          <p:attrName>ppt_w</p:attrName>
                                        </p:attrNameLst>
                                      </p:cBhvr>
                                      <p:tavLst>
                                        <p:tav tm="0">
                                          <p:val>
                                            <p:fltVal val="0"/>
                                          </p:val>
                                        </p:tav>
                                        <p:tav tm="100000">
                                          <p:val>
                                            <p:strVal val="#ppt_w"/>
                                          </p:val>
                                        </p:tav>
                                      </p:tavLst>
                                    </p:anim>
                                    <p:anim calcmode="lin" valueType="num">
                                      <p:cBhvr>
                                        <p:cTn id="57" dur="500" fill="hold"/>
                                        <p:tgtEl>
                                          <p:spTgt spid="31"/>
                                        </p:tgtEl>
                                        <p:attrNameLst>
                                          <p:attrName>ppt_h</p:attrName>
                                        </p:attrNameLst>
                                      </p:cBhvr>
                                      <p:tavLst>
                                        <p:tav tm="0">
                                          <p:val>
                                            <p:fltVal val="0"/>
                                          </p:val>
                                        </p:tav>
                                        <p:tav tm="100000">
                                          <p:val>
                                            <p:strVal val="#ppt_h"/>
                                          </p:val>
                                        </p:tav>
                                      </p:tavLst>
                                    </p:anim>
                                    <p:animEffect transition="in" filter="fade">
                                      <p:cBhvr>
                                        <p:cTn id="58" dur="500"/>
                                        <p:tgtEl>
                                          <p:spTgt spid="31"/>
                                        </p:tgtEl>
                                      </p:cBhvr>
                                    </p:animEffect>
                                  </p:childTnLst>
                                </p:cTn>
                              </p:par>
                            </p:childTnLst>
                          </p:cTn>
                        </p:par>
                        <p:par>
                          <p:cTn id="59" fill="hold">
                            <p:stCondLst>
                              <p:cond delay="500"/>
                            </p:stCondLst>
                            <p:childTnLst>
                              <p:par>
                                <p:cTn id="60" presetID="2" presetClass="entr" presetSubtype="2"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1+#ppt_w/2"/>
                                          </p:val>
                                        </p:tav>
                                        <p:tav tm="100000">
                                          <p:val>
                                            <p:strVal val="#ppt_x"/>
                                          </p:val>
                                        </p:tav>
                                      </p:tavLst>
                                    </p:anim>
                                    <p:anim calcmode="lin" valueType="num">
                                      <p:cBhvr additive="base">
                                        <p:cTn id="63" dur="500" fill="hold"/>
                                        <p:tgtEl>
                                          <p:spTgt spid="20"/>
                                        </p:tgtEl>
                                        <p:attrNameLst>
                                          <p:attrName>ppt_y</p:attrName>
                                        </p:attrNameLst>
                                      </p:cBhvr>
                                      <p:tavLst>
                                        <p:tav tm="0">
                                          <p:val>
                                            <p:strVal val="#ppt_y"/>
                                          </p:val>
                                        </p:tav>
                                        <p:tav tm="100000">
                                          <p:val>
                                            <p:strVal val="#ppt_y"/>
                                          </p:val>
                                        </p:tav>
                                      </p:tavLst>
                                    </p:anim>
                                  </p:childTnLst>
                                </p:cTn>
                              </p:par>
                            </p:childTnLst>
                          </p:cTn>
                        </p:par>
                        <p:par>
                          <p:cTn id="64" fill="hold">
                            <p:stCondLst>
                              <p:cond delay="1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750"/>
                                        <p:tgtEl>
                                          <p:spTgt spid="34"/>
                                        </p:tgtEl>
                                      </p:cBhvr>
                                    </p:animEffect>
                                    <p:anim calcmode="lin" valueType="num">
                                      <p:cBhvr>
                                        <p:cTn id="68" dur="750" fill="hold"/>
                                        <p:tgtEl>
                                          <p:spTgt spid="34"/>
                                        </p:tgtEl>
                                        <p:attrNameLst>
                                          <p:attrName>ppt_x</p:attrName>
                                        </p:attrNameLst>
                                      </p:cBhvr>
                                      <p:tavLst>
                                        <p:tav tm="0">
                                          <p:val>
                                            <p:strVal val="#ppt_x"/>
                                          </p:val>
                                        </p:tav>
                                        <p:tav tm="100000">
                                          <p:val>
                                            <p:strVal val="#ppt_x"/>
                                          </p:val>
                                        </p:tav>
                                      </p:tavLst>
                                    </p:anim>
                                    <p:anim calcmode="lin" valueType="num">
                                      <p:cBhvr>
                                        <p:cTn id="69" dur="750" fill="hold"/>
                                        <p:tgtEl>
                                          <p:spTgt spid="34"/>
                                        </p:tgtEl>
                                        <p:attrNameLst>
                                          <p:attrName>ppt_y</p:attrName>
                                        </p:attrNameLst>
                                      </p:cBhvr>
                                      <p:tavLst>
                                        <p:tav tm="0">
                                          <p:val>
                                            <p:strVal val="#ppt_y+.1"/>
                                          </p:val>
                                        </p:tav>
                                        <p:tav tm="100000">
                                          <p:val>
                                            <p:strVal val="#ppt_y"/>
                                          </p:val>
                                        </p:tav>
                                      </p:tavLst>
                                    </p:anim>
                                  </p:childTnLst>
                                </p:cTn>
                              </p:par>
                            </p:childTnLst>
                          </p:cTn>
                        </p:par>
                        <p:par>
                          <p:cTn id="70" fill="hold">
                            <p:stCondLst>
                              <p:cond delay="2000"/>
                            </p:stCondLst>
                            <p:childTnLst>
                              <p:par>
                                <p:cTn id="71" presetID="42" presetClass="entr" presetSubtype="0"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strVal val="#ppt_x"/>
                                          </p:val>
                                        </p:tav>
                                        <p:tav tm="100000">
                                          <p:val>
                                            <p:strVal val="#ppt_x"/>
                                          </p:val>
                                        </p:tav>
                                      </p:tavLst>
                                    </p:anim>
                                    <p:anim calcmode="lin" valueType="num">
                                      <p:cBhvr>
                                        <p:cTn id="75" dur="750" fill="hold"/>
                                        <p:tgtEl>
                                          <p:spTgt spid="32"/>
                                        </p:tgtEl>
                                        <p:attrNameLst>
                                          <p:attrName>ppt_y</p:attrName>
                                        </p:attrNameLst>
                                      </p:cBhvr>
                                      <p:tavLst>
                                        <p:tav tm="0">
                                          <p:val>
                                            <p:strVal val="#ppt_y+.1"/>
                                          </p:val>
                                        </p:tav>
                                        <p:tav tm="100000">
                                          <p:val>
                                            <p:strVal val="#ppt_y"/>
                                          </p:val>
                                        </p:tav>
                                      </p:tavLst>
                                    </p:anim>
                                  </p:childTnLst>
                                </p:cTn>
                              </p:par>
                            </p:childTnLst>
                          </p:cTn>
                        </p:par>
                        <p:par>
                          <p:cTn id="76" fill="hold">
                            <p:stCondLst>
                              <p:cond delay="3000"/>
                            </p:stCondLst>
                            <p:childTnLst>
                              <p:par>
                                <p:cTn id="77" presetID="42" presetClass="entr" presetSubtype="0"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750"/>
                                        <p:tgtEl>
                                          <p:spTgt spid="33"/>
                                        </p:tgtEl>
                                      </p:cBhvr>
                                    </p:animEffect>
                                    <p:anim calcmode="lin" valueType="num">
                                      <p:cBhvr>
                                        <p:cTn id="80" dur="750" fill="hold"/>
                                        <p:tgtEl>
                                          <p:spTgt spid="33"/>
                                        </p:tgtEl>
                                        <p:attrNameLst>
                                          <p:attrName>ppt_x</p:attrName>
                                        </p:attrNameLst>
                                      </p:cBhvr>
                                      <p:tavLst>
                                        <p:tav tm="0">
                                          <p:val>
                                            <p:strVal val="#ppt_x"/>
                                          </p:val>
                                        </p:tav>
                                        <p:tav tm="100000">
                                          <p:val>
                                            <p:strVal val="#ppt_x"/>
                                          </p:val>
                                        </p:tav>
                                      </p:tavLst>
                                    </p:anim>
                                    <p:anim calcmode="lin" valueType="num">
                                      <p:cBhvr>
                                        <p:cTn id="81" dur="75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4000"/>
                            </p:stCondLst>
                            <p:childTnLst>
                              <p:par>
                                <p:cTn id="83" presetID="42" presetClass="entr" presetSubtype="0" fill="hold" grpId="0" nodeType="after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750"/>
                                        <p:tgtEl>
                                          <p:spTgt spid="35"/>
                                        </p:tgtEl>
                                      </p:cBhvr>
                                    </p:animEffect>
                                    <p:anim calcmode="lin" valueType="num">
                                      <p:cBhvr>
                                        <p:cTn id="86" dur="750" fill="hold"/>
                                        <p:tgtEl>
                                          <p:spTgt spid="35"/>
                                        </p:tgtEl>
                                        <p:attrNameLst>
                                          <p:attrName>ppt_x</p:attrName>
                                        </p:attrNameLst>
                                      </p:cBhvr>
                                      <p:tavLst>
                                        <p:tav tm="0">
                                          <p:val>
                                            <p:strVal val="#ppt_x"/>
                                          </p:val>
                                        </p:tav>
                                        <p:tav tm="100000">
                                          <p:val>
                                            <p:strVal val="#ppt_x"/>
                                          </p:val>
                                        </p:tav>
                                      </p:tavLst>
                                    </p:anim>
                                    <p:anim calcmode="lin" valueType="num">
                                      <p:cBhvr>
                                        <p:cTn id="87" dur="75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5000"/>
                            </p:stCondLst>
                            <p:childTnLst>
                              <p:par>
                                <p:cTn id="89" presetID="42"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750"/>
                                        <p:tgtEl>
                                          <p:spTgt spid="39"/>
                                        </p:tgtEl>
                                      </p:cBhvr>
                                    </p:animEffect>
                                    <p:anim calcmode="lin" valueType="num">
                                      <p:cBhvr>
                                        <p:cTn id="92" dur="750" fill="hold"/>
                                        <p:tgtEl>
                                          <p:spTgt spid="39"/>
                                        </p:tgtEl>
                                        <p:attrNameLst>
                                          <p:attrName>ppt_x</p:attrName>
                                        </p:attrNameLst>
                                      </p:cBhvr>
                                      <p:tavLst>
                                        <p:tav tm="0">
                                          <p:val>
                                            <p:strVal val="#ppt_x"/>
                                          </p:val>
                                        </p:tav>
                                        <p:tav tm="100000">
                                          <p:val>
                                            <p:strVal val="#ppt_x"/>
                                          </p:val>
                                        </p:tav>
                                      </p:tavLst>
                                    </p:anim>
                                    <p:anim calcmode="lin" valueType="num">
                                      <p:cBhvr>
                                        <p:cTn id="93" dur="750" fill="hold"/>
                                        <p:tgtEl>
                                          <p:spTgt spid="39"/>
                                        </p:tgtEl>
                                        <p:attrNameLst>
                                          <p:attrName>ppt_y</p:attrName>
                                        </p:attrNameLst>
                                      </p:cBhvr>
                                      <p:tavLst>
                                        <p:tav tm="0">
                                          <p:val>
                                            <p:strVal val="#ppt_y+.1"/>
                                          </p:val>
                                        </p:tav>
                                        <p:tav tm="100000">
                                          <p:val>
                                            <p:strVal val="#ppt_y"/>
                                          </p:val>
                                        </p:tav>
                                      </p:tavLst>
                                    </p:anim>
                                  </p:childTnLst>
                                </p:cTn>
                              </p:par>
                            </p:childTnLst>
                          </p:cTn>
                        </p:par>
                        <p:par>
                          <p:cTn id="94" fill="hold">
                            <p:stCondLst>
                              <p:cond delay="6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750"/>
                                        <p:tgtEl>
                                          <p:spTgt spid="40"/>
                                        </p:tgtEl>
                                      </p:cBhvr>
                                    </p:animEffect>
                                    <p:anim calcmode="lin" valueType="num">
                                      <p:cBhvr>
                                        <p:cTn id="98" dur="750" fill="hold"/>
                                        <p:tgtEl>
                                          <p:spTgt spid="40"/>
                                        </p:tgtEl>
                                        <p:attrNameLst>
                                          <p:attrName>ppt_x</p:attrName>
                                        </p:attrNameLst>
                                      </p:cBhvr>
                                      <p:tavLst>
                                        <p:tav tm="0">
                                          <p:val>
                                            <p:strVal val="#ppt_x"/>
                                          </p:val>
                                        </p:tav>
                                        <p:tav tm="100000">
                                          <p:val>
                                            <p:strVal val="#ppt_x"/>
                                          </p:val>
                                        </p:tav>
                                      </p:tavLst>
                                    </p:anim>
                                    <p:anim calcmode="lin" valueType="num">
                                      <p:cBhvr>
                                        <p:cTn id="99" dur="750" fill="hold"/>
                                        <p:tgtEl>
                                          <p:spTgt spid="40"/>
                                        </p:tgtEl>
                                        <p:attrNameLst>
                                          <p:attrName>ppt_y</p:attrName>
                                        </p:attrNameLst>
                                      </p:cBhvr>
                                      <p:tavLst>
                                        <p:tav tm="0">
                                          <p:val>
                                            <p:strVal val="#ppt_y+.1"/>
                                          </p:val>
                                        </p:tav>
                                        <p:tav tm="100000">
                                          <p:val>
                                            <p:strVal val="#ppt_y"/>
                                          </p:val>
                                        </p:tav>
                                      </p:tavLst>
                                    </p:anim>
                                  </p:childTnLst>
                                </p:cTn>
                              </p:par>
                            </p:childTnLst>
                          </p:cTn>
                        </p:par>
                        <p:par>
                          <p:cTn id="100" fill="hold">
                            <p:stCondLst>
                              <p:cond delay="7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750"/>
                                        <p:tgtEl>
                                          <p:spTgt spid="36"/>
                                        </p:tgtEl>
                                      </p:cBhvr>
                                    </p:animEffect>
                                    <p:anim calcmode="lin" valueType="num">
                                      <p:cBhvr>
                                        <p:cTn id="104" dur="750" fill="hold"/>
                                        <p:tgtEl>
                                          <p:spTgt spid="36"/>
                                        </p:tgtEl>
                                        <p:attrNameLst>
                                          <p:attrName>ppt_x</p:attrName>
                                        </p:attrNameLst>
                                      </p:cBhvr>
                                      <p:tavLst>
                                        <p:tav tm="0">
                                          <p:val>
                                            <p:strVal val="#ppt_x"/>
                                          </p:val>
                                        </p:tav>
                                        <p:tav tm="100000">
                                          <p:val>
                                            <p:strVal val="#ppt_x"/>
                                          </p:val>
                                        </p:tav>
                                      </p:tavLst>
                                    </p:anim>
                                    <p:anim calcmode="lin" valueType="num">
                                      <p:cBhvr>
                                        <p:cTn id="105" dur="75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8000"/>
                            </p:stCondLst>
                            <p:childTnLst>
                              <p:par>
                                <p:cTn id="107" presetID="42" presetClass="entr" presetSubtype="0" fill="hold" grpId="0" nodeType="after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fade">
                                      <p:cBhvr>
                                        <p:cTn id="109" dur="750"/>
                                        <p:tgtEl>
                                          <p:spTgt spid="41"/>
                                        </p:tgtEl>
                                      </p:cBhvr>
                                    </p:animEffect>
                                    <p:anim calcmode="lin" valueType="num">
                                      <p:cBhvr>
                                        <p:cTn id="110" dur="750" fill="hold"/>
                                        <p:tgtEl>
                                          <p:spTgt spid="41"/>
                                        </p:tgtEl>
                                        <p:attrNameLst>
                                          <p:attrName>ppt_x</p:attrName>
                                        </p:attrNameLst>
                                      </p:cBhvr>
                                      <p:tavLst>
                                        <p:tav tm="0">
                                          <p:val>
                                            <p:strVal val="#ppt_x"/>
                                          </p:val>
                                        </p:tav>
                                        <p:tav tm="100000">
                                          <p:val>
                                            <p:strVal val="#ppt_x"/>
                                          </p:val>
                                        </p:tav>
                                      </p:tavLst>
                                    </p:anim>
                                    <p:anim calcmode="lin" valueType="num">
                                      <p:cBhvr>
                                        <p:cTn id="111" dur="750" fill="hold"/>
                                        <p:tgtEl>
                                          <p:spTgt spid="41"/>
                                        </p:tgtEl>
                                        <p:attrNameLst>
                                          <p:attrName>ppt_y</p:attrName>
                                        </p:attrNameLst>
                                      </p:cBhvr>
                                      <p:tavLst>
                                        <p:tav tm="0">
                                          <p:val>
                                            <p:strVal val="#ppt_y+.1"/>
                                          </p:val>
                                        </p:tav>
                                        <p:tav tm="100000">
                                          <p:val>
                                            <p:strVal val="#ppt_y"/>
                                          </p:val>
                                        </p:tav>
                                      </p:tavLst>
                                    </p:anim>
                                  </p:childTnLst>
                                </p:cTn>
                              </p:par>
                            </p:childTnLst>
                          </p:cTn>
                        </p:par>
                        <p:par>
                          <p:cTn id="112" fill="hold">
                            <p:stCondLst>
                              <p:cond delay="9000"/>
                            </p:stCondLst>
                            <p:childTnLst>
                              <p:par>
                                <p:cTn id="113" presetID="42" presetClass="entr" presetSubtype="0"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fade">
                                      <p:cBhvr>
                                        <p:cTn id="115" dur="750"/>
                                        <p:tgtEl>
                                          <p:spTgt spid="42"/>
                                        </p:tgtEl>
                                      </p:cBhvr>
                                    </p:animEffect>
                                    <p:anim calcmode="lin" valueType="num">
                                      <p:cBhvr>
                                        <p:cTn id="116" dur="750" fill="hold"/>
                                        <p:tgtEl>
                                          <p:spTgt spid="42"/>
                                        </p:tgtEl>
                                        <p:attrNameLst>
                                          <p:attrName>ppt_x</p:attrName>
                                        </p:attrNameLst>
                                      </p:cBhvr>
                                      <p:tavLst>
                                        <p:tav tm="0">
                                          <p:val>
                                            <p:strVal val="#ppt_x"/>
                                          </p:val>
                                        </p:tav>
                                        <p:tav tm="100000">
                                          <p:val>
                                            <p:strVal val="#ppt_x"/>
                                          </p:val>
                                        </p:tav>
                                      </p:tavLst>
                                    </p:anim>
                                    <p:anim calcmode="lin" valueType="num">
                                      <p:cBhvr>
                                        <p:cTn id="117" dur="750" fill="hold"/>
                                        <p:tgtEl>
                                          <p:spTgt spid="42"/>
                                        </p:tgtEl>
                                        <p:attrNameLst>
                                          <p:attrName>ppt_y</p:attrName>
                                        </p:attrNameLst>
                                      </p:cBhvr>
                                      <p:tavLst>
                                        <p:tav tm="0">
                                          <p:val>
                                            <p:strVal val="#ppt_y+.1"/>
                                          </p:val>
                                        </p:tav>
                                        <p:tav tm="100000">
                                          <p:val>
                                            <p:strVal val="#ppt_y"/>
                                          </p:val>
                                        </p:tav>
                                      </p:tavLst>
                                    </p:anim>
                                  </p:childTnLst>
                                </p:cTn>
                              </p:par>
                            </p:childTnLst>
                          </p:cTn>
                        </p:par>
                        <p:par>
                          <p:cTn id="118" fill="hold">
                            <p:stCondLst>
                              <p:cond delay="1000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750"/>
                                        <p:tgtEl>
                                          <p:spTgt spid="37"/>
                                        </p:tgtEl>
                                      </p:cBhvr>
                                    </p:animEffect>
                                    <p:anim calcmode="lin" valueType="num">
                                      <p:cBhvr>
                                        <p:cTn id="122" dur="750" fill="hold"/>
                                        <p:tgtEl>
                                          <p:spTgt spid="37"/>
                                        </p:tgtEl>
                                        <p:attrNameLst>
                                          <p:attrName>ppt_x</p:attrName>
                                        </p:attrNameLst>
                                      </p:cBhvr>
                                      <p:tavLst>
                                        <p:tav tm="0">
                                          <p:val>
                                            <p:strVal val="#ppt_x"/>
                                          </p:val>
                                        </p:tav>
                                        <p:tav tm="100000">
                                          <p:val>
                                            <p:strVal val="#ppt_x"/>
                                          </p:val>
                                        </p:tav>
                                      </p:tavLst>
                                    </p:anim>
                                    <p:anim calcmode="lin" valueType="num">
                                      <p:cBhvr>
                                        <p:cTn id="123" dur="75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000"/>
                            </p:stCondLst>
                            <p:childTnLst>
                              <p:par>
                                <p:cTn id="125" presetID="42" presetClass="entr" presetSubtype="0" fill="hold" grpId="0" nodeType="after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fade">
                                      <p:cBhvr>
                                        <p:cTn id="127" dur="750"/>
                                        <p:tgtEl>
                                          <p:spTgt spid="43"/>
                                        </p:tgtEl>
                                      </p:cBhvr>
                                    </p:animEffect>
                                    <p:anim calcmode="lin" valueType="num">
                                      <p:cBhvr>
                                        <p:cTn id="128" dur="750" fill="hold"/>
                                        <p:tgtEl>
                                          <p:spTgt spid="43"/>
                                        </p:tgtEl>
                                        <p:attrNameLst>
                                          <p:attrName>ppt_x</p:attrName>
                                        </p:attrNameLst>
                                      </p:cBhvr>
                                      <p:tavLst>
                                        <p:tav tm="0">
                                          <p:val>
                                            <p:strVal val="#ppt_x"/>
                                          </p:val>
                                        </p:tav>
                                        <p:tav tm="100000">
                                          <p:val>
                                            <p:strVal val="#ppt_x"/>
                                          </p:val>
                                        </p:tav>
                                      </p:tavLst>
                                    </p:anim>
                                    <p:anim calcmode="lin" valueType="num">
                                      <p:cBhvr>
                                        <p:cTn id="129" dur="750" fill="hold"/>
                                        <p:tgtEl>
                                          <p:spTgt spid="43"/>
                                        </p:tgtEl>
                                        <p:attrNameLst>
                                          <p:attrName>ppt_y</p:attrName>
                                        </p:attrNameLst>
                                      </p:cBhvr>
                                      <p:tavLst>
                                        <p:tav tm="0">
                                          <p:val>
                                            <p:strVal val="#ppt_y+.1"/>
                                          </p:val>
                                        </p:tav>
                                        <p:tav tm="100000">
                                          <p:val>
                                            <p:strVal val="#ppt_y"/>
                                          </p:val>
                                        </p:tav>
                                      </p:tavLst>
                                    </p:anim>
                                  </p:childTnLst>
                                </p:cTn>
                              </p:par>
                            </p:childTnLst>
                          </p:cTn>
                        </p:par>
                        <p:par>
                          <p:cTn id="130" fill="hold">
                            <p:stCondLst>
                              <p:cond delay="12000"/>
                            </p:stCondLst>
                            <p:childTnLst>
                              <p:par>
                                <p:cTn id="131" presetID="42" presetClass="entr" presetSubtype="0" fill="hold" grpId="0" nodeType="afterEffect">
                                  <p:stCondLst>
                                    <p:cond delay="0"/>
                                  </p:stCondLst>
                                  <p:childTnLst>
                                    <p:set>
                                      <p:cBhvr>
                                        <p:cTn id="132" dur="1" fill="hold">
                                          <p:stCondLst>
                                            <p:cond delay="0"/>
                                          </p:stCondLst>
                                        </p:cTn>
                                        <p:tgtEl>
                                          <p:spTgt spid="44"/>
                                        </p:tgtEl>
                                        <p:attrNameLst>
                                          <p:attrName>style.visibility</p:attrName>
                                        </p:attrNameLst>
                                      </p:cBhvr>
                                      <p:to>
                                        <p:strVal val="visible"/>
                                      </p:to>
                                    </p:set>
                                    <p:animEffect transition="in" filter="fade">
                                      <p:cBhvr>
                                        <p:cTn id="133" dur="750"/>
                                        <p:tgtEl>
                                          <p:spTgt spid="44"/>
                                        </p:tgtEl>
                                      </p:cBhvr>
                                    </p:animEffect>
                                    <p:anim calcmode="lin" valueType="num">
                                      <p:cBhvr>
                                        <p:cTn id="134" dur="750" fill="hold"/>
                                        <p:tgtEl>
                                          <p:spTgt spid="44"/>
                                        </p:tgtEl>
                                        <p:attrNameLst>
                                          <p:attrName>ppt_x</p:attrName>
                                        </p:attrNameLst>
                                      </p:cBhvr>
                                      <p:tavLst>
                                        <p:tav tm="0">
                                          <p:val>
                                            <p:strVal val="#ppt_x"/>
                                          </p:val>
                                        </p:tav>
                                        <p:tav tm="100000">
                                          <p:val>
                                            <p:strVal val="#ppt_x"/>
                                          </p:val>
                                        </p:tav>
                                      </p:tavLst>
                                    </p:anim>
                                    <p:anim calcmode="lin" valueType="num">
                                      <p:cBhvr>
                                        <p:cTn id="135" dur="750" fill="hold"/>
                                        <p:tgtEl>
                                          <p:spTgt spid="44"/>
                                        </p:tgtEl>
                                        <p:attrNameLst>
                                          <p:attrName>ppt_y</p:attrName>
                                        </p:attrNameLst>
                                      </p:cBhvr>
                                      <p:tavLst>
                                        <p:tav tm="0">
                                          <p:val>
                                            <p:strVal val="#ppt_y+.1"/>
                                          </p:val>
                                        </p:tav>
                                        <p:tav tm="100000">
                                          <p:val>
                                            <p:strVal val="#ppt_y"/>
                                          </p:val>
                                        </p:tav>
                                      </p:tavLst>
                                    </p:anim>
                                  </p:childTnLst>
                                </p:cTn>
                              </p:par>
                            </p:childTnLst>
                          </p:cTn>
                        </p:par>
                        <p:par>
                          <p:cTn id="136" fill="hold">
                            <p:stCondLst>
                              <p:cond delay="13000"/>
                            </p:stCondLst>
                            <p:childTnLst>
                              <p:par>
                                <p:cTn id="137" presetID="42" presetClass="entr" presetSubtype="0" fill="hold" grpId="0" nodeType="afterEffect">
                                  <p:stCondLst>
                                    <p:cond delay="0"/>
                                  </p:stCondLst>
                                  <p:childTnLst>
                                    <p:set>
                                      <p:cBhvr>
                                        <p:cTn id="138" dur="1" fill="hold">
                                          <p:stCondLst>
                                            <p:cond delay="0"/>
                                          </p:stCondLst>
                                        </p:cTn>
                                        <p:tgtEl>
                                          <p:spTgt spid="38"/>
                                        </p:tgtEl>
                                        <p:attrNameLst>
                                          <p:attrName>style.visibility</p:attrName>
                                        </p:attrNameLst>
                                      </p:cBhvr>
                                      <p:to>
                                        <p:strVal val="visible"/>
                                      </p:to>
                                    </p:set>
                                    <p:animEffect transition="in" filter="fade">
                                      <p:cBhvr>
                                        <p:cTn id="139" dur="750"/>
                                        <p:tgtEl>
                                          <p:spTgt spid="38"/>
                                        </p:tgtEl>
                                      </p:cBhvr>
                                    </p:animEffect>
                                    <p:anim calcmode="lin" valueType="num">
                                      <p:cBhvr>
                                        <p:cTn id="140" dur="750" fill="hold"/>
                                        <p:tgtEl>
                                          <p:spTgt spid="38"/>
                                        </p:tgtEl>
                                        <p:attrNameLst>
                                          <p:attrName>ppt_x</p:attrName>
                                        </p:attrNameLst>
                                      </p:cBhvr>
                                      <p:tavLst>
                                        <p:tav tm="0">
                                          <p:val>
                                            <p:strVal val="#ppt_x"/>
                                          </p:val>
                                        </p:tav>
                                        <p:tav tm="100000">
                                          <p:val>
                                            <p:strVal val="#ppt_x"/>
                                          </p:val>
                                        </p:tav>
                                      </p:tavLst>
                                    </p:anim>
                                    <p:anim calcmode="lin" valueType="num">
                                      <p:cBhvr>
                                        <p:cTn id="141" dur="750" fill="hold"/>
                                        <p:tgtEl>
                                          <p:spTgt spid="38"/>
                                        </p:tgtEl>
                                        <p:attrNameLst>
                                          <p:attrName>ppt_y</p:attrName>
                                        </p:attrNameLst>
                                      </p:cBhvr>
                                      <p:tavLst>
                                        <p:tav tm="0">
                                          <p:val>
                                            <p:strVal val="#ppt_y+.1"/>
                                          </p:val>
                                        </p:tav>
                                        <p:tav tm="100000">
                                          <p:val>
                                            <p:strVal val="#ppt_y"/>
                                          </p:val>
                                        </p:tav>
                                      </p:tavLst>
                                    </p:anim>
                                  </p:childTnLst>
                                </p:cTn>
                              </p:par>
                            </p:childTnLst>
                          </p:cTn>
                        </p:par>
                        <p:par>
                          <p:cTn id="142" fill="hold">
                            <p:stCondLst>
                              <p:cond delay="14000"/>
                            </p:stCondLst>
                            <p:childTnLst>
                              <p:par>
                                <p:cTn id="143" presetID="42" presetClass="entr" presetSubtype="0" fill="hold" grpId="0" nodeType="afterEffect">
                                  <p:stCondLst>
                                    <p:cond delay="0"/>
                                  </p:stCondLst>
                                  <p:childTnLst>
                                    <p:set>
                                      <p:cBhvr>
                                        <p:cTn id="144" dur="1" fill="hold">
                                          <p:stCondLst>
                                            <p:cond delay="0"/>
                                          </p:stCondLst>
                                        </p:cTn>
                                        <p:tgtEl>
                                          <p:spTgt spid="45"/>
                                        </p:tgtEl>
                                        <p:attrNameLst>
                                          <p:attrName>style.visibility</p:attrName>
                                        </p:attrNameLst>
                                      </p:cBhvr>
                                      <p:to>
                                        <p:strVal val="visible"/>
                                      </p:to>
                                    </p:set>
                                    <p:animEffect transition="in" filter="fade">
                                      <p:cBhvr>
                                        <p:cTn id="145" dur="750"/>
                                        <p:tgtEl>
                                          <p:spTgt spid="45"/>
                                        </p:tgtEl>
                                      </p:cBhvr>
                                    </p:animEffect>
                                    <p:anim calcmode="lin" valueType="num">
                                      <p:cBhvr>
                                        <p:cTn id="146" dur="750" fill="hold"/>
                                        <p:tgtEl>
                                          <p:spTgt spid="45"/>
                                        </p:tgtEl>
                                        <p:attrNameLst>
                                          <p:attrName>ppt_x</p:attrName>
                                        </p:attrNameLst>
                                      </p:cBhvr>
                                      <p:tavLst>
                                        <p:tav tm="0">
                                          <p:val>
                                            <p:strVal val="#ppt_x"/>
                                          </p:val>
                                        </p:tav>
                                        <p:tav tm="100000">
                                          <p:val>
                                            <p:strVal val="#ppt_x"/>
                                          </p:val>
                                        </p:tav>
                                      </p:tavLst>
                                    </p:anim>
                                    <p:anim calcmode="lin" valueType="num">
                                      <p:cBhvr>
                                        <p:cTn id="147" dur="750" fill="hold"/>
                                        <p:tgtEl>
                                          <p:spTgt spid="45"/>
                                        </p:tgtEl>
                                        <p:attrNameLst>
                                          <p:attrName>ppt_y</p:attrName>
                                        </p:attrNameLst>
                                      </p:cBhvr>
                                      <p:tavLst>
                                        <p:tav tm="0">
                                          <p:val>
                                            <p:strVal val="#ppt_y+.1"/>
                                          </p:val>
                                        </p:tav>
                                        <p:tav tm="100000">
                                          <p:val>
                                            <p:strVal val="#ppt_y"/>
                                          </p:val>
                                        </p:tav>
                                      </p:tavLst>
                                    </p:anim>
                                  </p:childTnLst>
                                </p:cTn>
                              </p:par>
                            </p:childTnLst>
                          </p:cTn>
                        </p:par>
                        <p:par>
                          <p:cTn id="148" fill="hold">
                            <p:stCondLst>
                              <p:cond delay="15000"/>
                            </p:stCondLst>
                            <p:childTnLst>
                              <p:par>
                                <p:cTn id="149" presetID="42" presetClass="entr" presetSubtype="0" fill="hold" grpId="0" nodeType="afterEffect">
                                  <p:stCondLst>
                                    <p:cond delay="0"/>
                                  </p:stCondLst>
                                  <p:childTnLst>
                                    <p:set>
                                      <p:cBhvr>
                                        <p:cTn id="150" dur="1" fill="hold">
                                          <p:stCondLst>
                                            <p:cond delay="0"/>
                                          </p:stCondLst>
                                        </p:cTn>
                                        <p:tgtEl>
                                          <p:spTgt spid="46"/>
                                        </p:tgtEl>
                                        <p:attrNameLst>
                                          <p:attrName>style.visibility</p:attrName>
                                        </p:attrNameLst>
                                      </p:cBhvr>
                                      <p:to>
                                        <p:strVal val="visible"/>
                                      </p:to>
                                    </p:set>
                                    <p:animEffect transition="in" filter="fade">
                                      <p:cBhvr>
                                        <p:cTn id="151" dur="750"/>
                                        <p:tgtEl>
                                          <p:spTgt spid="46"/>
                                        </p:tgtEl>
                                      </p:cBhvr>
                                    </p:animEffect>
                                    <p:anim calcmode="lin" valueType="num">
                                      <p:cBhvr>
                                        <p:cTn id="152" dur="750" fill="hold"/>
                                        <p:tgtEl>
                                          <p:spTgt spid="46"/>
                                        </p:tgtEl>
                                        <p:attrNameLst>
                                          <p:attrName>ppt_x</p:attrName>
                                        </p:attrNameLst>
                                      </p:cBhvr>
                                      <p:tavLst>
                                        <p:tav tm="0">
                                          <p:val>
                                            <p:strVal val="#ppt_x"/>
                                          </p:val>
                                        </p:tav>
                                        <p:tav tm="100000">
                                          <p:val>
                                            <p:strVal val="#ppt_x"/>
                                          </p:val>
                                        </p:tav>
                                      </p:tavLst>
                                    </p:anim>
                                    <p:anim calcmode="lin" valueType="num">
                                      <p:cBhvr>
                                        <p:cTn id="153" dur="750" fill="hold"/>
                                        <p:tgtEl>
                                          <p:spTgt spid="46"/>
                                        </p:tgtEl>
                                        <p:attrNameLst>
                                          <p:attrName>ppt_y</p:attrName>
                                        </p:attrNameLst>
                                      </p:cBhvr>
                                      <p:tavLst>
                                        <p:tav tm="0">
                                          <p:val>
                                            <p:strVal val="#ppt_y+.1"/>
                                          </p:val>
                                        </p:tav>
                                        <p:tav tm="100000">
                                          <p:val>
                                            <p:strVal val="#ppt_y"/>
                                          </p:val>
                                        </p:tav>
                                      </p:tavLst>
                                    </p:anim>
                                  </p:childTnLst>
                                </p:cTn>
                              </p:par>
                              <p:par>
                                <p:cTn id="154" presetID="22" presetClass="entr" presetSubtype="8" fill="hold" nodeType="withEffect">
                                  <p:stCondLst>
                                    <p:cond delay="0"/>
                                  </p:stCondLst>
                                  <p:childTnLst>
                                    <p:set>
                                      <p:cBhvr>
                                        <p:cTn id="155" dur="1" fill="hold">
                                          <p:stCondLst>
                                            <p:cond delay="0"/>
                                          </p:stCondLst>
                                        </p:cTn>
                                        <p:tgtEl>
                                          <p:spTgt spid="54"/>
                                        </p:tgtEl>
                                        <p:attrNameLst>
                                          <p:attrName>style.visibility</p:attrName>
                                        </p:attrNameLst>
                                      </p:cBhvr>
                                      <p:to>
                                        <p:strVal val="visible"/>
                                      </p:to>
                                    </p:set>
                                    <p:animEffect transition="in" filter="wipe(left)">
                                      <p:cBhvr>
                                        <p:cTn id="156" dur="7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P spid="24" grpId="0" bldLvl="0" animBg="1"/>
      <p:bldP spid="25" grpId="0" bldLvl="0" animBg="1"/>
      <p:bldP spid="26" grpId="0" bldLvl="0" animBg="1"/>
      <p:bldP spid="27" grpId="0" bldLvl="0" animBg="1"/>
      <p:bldP spid="28" grpId="0" bldLvl="0" animBg="1"/>
      <p:bldP spid="29" grpId="0" bldLvl="0" animBg="1"/>
      <p:bldP spid="30" grpId="0" bldLvl="0" animBg="1"/>
      <p:bldP spid="31" grpId="0" bldLvl="0" animBg="1"/>
      <p:bldP spid="32" grpId="0" bldLvl="0" animBg="1"/>
      <p:bldP spid="33" grpId="0"/>
      <p:bldP spid="34" grpId="0"/>
      <p:bldP spid="35" grpId="0"/>
      <p:bldP spid="36" grpId="0"/>
      <p:bldP spid="37" grpId="0"/>
      <p:bldP spid="38" grpId="0"/>
      <p:bldP spid="39" grpId="0" bldLvl="0" animBg="1"/>
      <p:bldP spid="40" grpId="0"/>
      <p:bldP spid="41" grpId="0" bldLvl="0" animBg="1"/>
      <p:bldP spid="42" grpId="0"/>
      <p:bldP spid="43" grpId="0" bldLvl="0" animBg="1"/>
      <p:bldP spid="44" grpId="0"/>
      <p:bldP spid="45" grpId="0" bldLvl="0" animBg="1"/>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4"/>
          <p:cNvSpPr txBox="1"/>
          <p:nvPr/>
        </p:nvSpPr>
        <p:spPr>
          <a:xfrm>
            <a:off x="3950970" y="226193"/>
            <a:ext cx="1408748" cy="351473"/>
          </a:xfrm>
          <a:prstGeom prst="rect">
            <a:avLst/>
          </a:prstGeom>
        </p:spPr>
        <p:txBody>
          <a:bodyPr vert="horz" lIns="68568" tIns="34284" rIns="68568" bIns="3428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rgbClr val="C00000"/>
                </a:solidFill>
                <a:latin typeface="微软雅黑" panose="020B0503020204020204" charset="-122"/>
                <a:ea typeface="微软雅黑" panose="020B0503020204020204" charset="-122"/>
              </a:rPr>
              <a:t>工作经验总结</a:t>
            </a:r>
          </a:p>
        </p:txBody>
      </p:sp>
      <p:cxnSp>
        <p:nvCxnSpPr>
          <p:cNvPr id="4" name="直接连接符 3"/>
          <p:cNvCxnSpPr/>
          <p:nvPr/>
        </p:nvCxnSpPr>
        <p:spPr>
          <a:xfrm>
            <a:off x="-71314" y="412310"/>
            <a:ext cx="3816488" cy="0"/>
          </a:xfrm>
          <a:prstGeom prst="line">
            <a:avLst/>
          </a:prstGeom>
          <a:ln>
            <a:solidFill>
              <a:srgbClr val="C00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5328412" y="412310"/>
            <a:ext cx="3833805" cy="0"/>
          </a:xfrm>
          <a:prstGeom prst="line">
            <a:avLst/>
          </a:prstGeom>
          <a:ln>
            <a:solidFill>
              <a:srgbClr val="C00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3276516" y="2194220"/>
            <a:ext cx="1052764" cy="1052764"/>
            <a:chOff x="3724323" y="1908536"/>
            <a:chExt cx="1329153" cy="1329153"/>
          </a:xfrm>
        </p:grpSpPr>
        <p:sp>
          <p:nvSpPr>
            <p:cNvPr id="21" name="椭圆 20"/>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2" name="椭圆 21"/>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solidFill>
              </a:endParaRPr>
            </a:p>
          </p:txBody>
        </p:sp>
      </p:grpSp>
      <p:grpSp>
        <p:nvGrpSpPr>
          <p:cNvPr id="23" name="组合 22"/>
          <p:cNvGrpSpPr/>
          <p:nvPr/>
        </p:nvGrpSpPr>
        <p:grpSpPr>
          <a:xfrm>
            <a:off x="4761623" y="2221401"/>
            <a:ext cx="1052764" cy="1052764"/>
            <a:chOff x="3724323" y="1908536"/>
            <a:chExt cx="1329153" cy="1329153"/>
          </a:xfrm>
        </p:grpSpPr>
        <p:sp>
          <p:nvSpPr>
            <p:cNvPr id="24" name="椭圆 23"/>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5" name="椭圆 24"/>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solidFill>
              </a:endParaRPr>
            </a:p>
          </p:txBody>
        </p:sp>
      </p:grpSp>
      <p:grpSp>
        <p:nvGrpSpPr>
          <p:cNvPr id="26" name="组合 25"/>
          <p:cNvGrpSpPr/>
          <p:nvPr/>
        </p:nvGrpSpPr>
        <p:grpSpPr>
          <a:xfrm>
            <a:off x="6273546" y="2248217"/>
            <a:ext cx="1052764" cy="1052764"/>
            <a:chOff x="3724323" y="1908536"/>
            <a:chExt cx="1329153" cy="1329153"/>
          </a:xfrm>
        </p:grpSpPr>
        <p:sp>
          <p:nvSpPr>
            <p:cNvPr id="27" name="椭圆 26"/>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8" name="椭圆 27"/>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solidFill>
              </a:endParaRPr>
            </a:p>
          </p:txBody>
        </p:sp>
      </p:grpSp>
      <p:grpSp>
        <p:nvGrpSpPr>
          <p:cNvPr id="29" name="组合 28"/>
          <p:cNvGrpSpPr/>
          <p:nvPr/>
        </p:nvGrpSpPr>
        <p:grpSpPr>
          <a:xfrm>
            <a:off x="1753774" y="2194220"/>
            <a:ext cx="1052764" cy="1052764"/>
            <a:chOff x="3724323" y="1908536"/>
            <a:chExt cx="1329153" cy="1329153"/>
          </a:xfrm>
        </p:grpSpPr>
        <p:sp>
          <p:nvSpPr>
            <p:cNvPr id="30" name="椭圆 29"/>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31" name="椭圆 30"/>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solidFill>
              </a:endParaRPr>
            </a:p>
          </p:txBody>
        </p:sp>
      </p:grpSp>
      <p:grpSp>
        <p:nvGrpSpPr>
          <p:cNvPr id="32" name="组合 31"/>
          <p:cNvGrpSpPr/>
          <p:nvPr/>
        </p:nvGrpSpPr>
        <p:grpSpPr>
          <a:xfrm>
            <a:off x="1494606" y="2410208"/>
            <a:ext cx="539972" cy="539972"/>
            <a:chOff x="1028852" y="3242692"/>
            <a:chExt cx="720080" cy="720080"/>
          </a:xfrm>
        </p:grpSpPr>
        <p:sp>
          <p:nvSpPr>
            <p:cNvPr id="33" name="椭圆 32"/>
            <p:cNvSpPr/>
            <p:nvPr/>
          </p:nvSpPr>
          <p:spPr>
            <a:xfrm>
              <a:off x="1028852" y="3242692"/>
              <a:ext cx="720080" cy="720080"/>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Impact MT Std" pitchFamily="34" charset="0"/>
              </a:endParaRPr>
            </a:p>
          </p:txBody>
        </p:sp>
        <p:sp>
          <p:nvSpPr>
            <p:cNvPr id="34" name="文本框 90"/>
            <p:cNvSpPr txBox="1"/>
            <p:nvPr/>
          </p:nvSpPr>
          <p:spPr>
            <a:xfrm>
              <a:off x="1141068" y="3371900"/>
              <a:ext cx="523325" cy="491147"/>
            </a:xfrm>
            <a:prstGeom prst="rect">
              <a:avLst/>
            </a:prstGeom>
            <a:noFill/>
          </p:spPr>
          <p:txBody>
            <a:bodyPr wrap="none" rtlCol="0">
              <a:spAutoFit/>
            </a:bodyPr>
            <a:lstStyle/>
            <a:p>
              <a:r>
                <a:rPr lang="en-US" altLang="zh-CN" dirty="0">
                  <a:solidFill>
                    <a:schemeClr val="tx1"/>
                  </a:solidFill>
                  <a:latin typeface="Impact MT Std" pitchFamily="34" charset="0"/>
                </a:rPr>
                <a:t>01</a:t>
              </a:r>
            </a:p>
          </p:txBody>
        </p:sp>
      </p:grpSp>
      <p:grpSp>
        <p:nvGrpSpPr>
          <p:cNvPr id="35" name="组合 34"/>
          <p:cNvGrpSpPr/>
          <p:nvPr/>
        </p:nvGrpSpPr>
        <p:grpSpPr>
          <a:xfrm>
            <a:off x="1709105" y="1114274"/>
            <a:ext cx="1214804" cy="497597"/>
            <a:chOff x="2279175" y="1484784"/>
            <a:chExt cx="1620000" cy="663570"/>
          </a:xfrm>
        </p:grpSpPr>
        <p:sp>
          <p:nvSpPr>
            <p:cNvPr id="36" name="任意多边形 35"/>
            <p:cNvSpPr/>
            <p:nvPr/>
          </p:nvSpPr>
          <p:spPr>
            <a:xfrm>
              <a:off x="2279175" y="1484784"/>
              <a:ext cx="1620000" cy="663570"/>
            </a:xfrm>
            <a:custGeom>
              <a:avLst/>
              <a:gdLst>
                <a:gd name="connsiteX0" fmla="*/ 65020 w 1656184"/>
                <a:gd name="connsiteY0" fmla="*/ 0 h 663570"/>
                <a:gd name="connsiteX1" fmla="*/ 1591164 w 1656184"/>
                <a:gd name="connsiteY1" fmla="*/ 0 h 663570"/>
                <a:gd name="connsiteX2" fmla="*/ 1656184 w 1656184"/>
                <a:gd name="connsiteY2" fmla="*/ 65020 h 663570"/>
                <a:gd name="connsiteX3" fmla="*/ 1656184 w 1656184"/>
                <a:gd name="connsiteY3" fmla="*/ 511044 h 663570"/>
                <a:gd name="connsiteX4" fmla="*/ 1591164 w 1656184"/>
                <a:gd name="connsiteY4" fmla="*/ 576064 h 663570"/>
                <a:gd name="connsiteX5" fmla="*/ 893328 w 1656184"/>
                <a:gd name="connsiteY5" fmla="*/ 576064 h 663570"/>
                <a:gd name="connsiteX6" fmla="*/ 828092 w 1656184"/>
                <a:gd name="connsiteY6" fmla="*/ 663570 h 663570"/>
                <a:gd name="connsiteX7" fmla="*/ 762856 w 1656184"/>
                <a:gd name="connsiteY7" fmla="*/ 576064 h 663570"/>
                <a:gd name="connsiteX8" fmla="*/ 65020 w 1656184"/>
                <a:gd name="connsiteY8" fmla="*/ 576064 h 663570"/>
                <a:gd name="connsiteX9" fmla="*/ 0 w 1656184"/>
                <a:gd name="connsiteY9" fmla="*/ 511044 h 663570"/>
                <a:gd name="connsiteX10" fmla="*/ 0 w 1656184"/>
                <a:gd name="connsiteY10" fmla="*/ 65020 h 663570"/>
                <a:gd name="connsiteX11" fmla="*/ 65020 w 1656184"/>
                <a:gd name="connsiteY11" fmla="*/ 0 h 66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6184" h="663570">
                  <a:moveTo>
                    <a:pt x="65020" y="0"/>
                  </a:moveTo>
                  <a:lnTo>
                    <a:pt x="1591164" y="0"/>
                  </a:lnTo>
                  <a:cubicBezTo>
                    <a:pt x="1627074" y="0"/>
                    <a:pt x="1656184" y="29110"/>
                    <a:pt x="1656184" y="65020"/>
                  </a:cubicBezTo>
                  <a:lnTo>
                    <a:pt x="1656184" y="511044"/>
                  </a:lnTo>
                  <a:cubicBezTo>
                    <a:pt x="1656184" y="546954"/>
                    <a:pt x="1627074" y="576064"/>
                    <a:pt x="1591164" y="576064"/>
                  </a:cubicBezTo>
                  <a:lnTo>
                    <a:pt x="893328" y="576064"/>
                  </a:lnTo>
                  <a:lnTo>
                    <a:pt x="828092" y="663570"/>
                  </a:lnTo>
                  <a:lnTo>
                    <a:pt x="762856" y="576064"/>
                  </a:lnTo>
                  <a:lnTo>
                    <a:pt x="65020" y="576064"/>
                  </a:lnTo>
                  <a:cubicBezTo>
                    <a:pt x="29110" y="576064"/>
                    <a:pt x="0" y="546954"/>
                    <a:pt x="0" y="511044"/>
                  </a:cubicBezTo>
                  <a:lnTo>
                    <a:pt x="0" y="65020"/>
                  </a:lnTo>
                  <a:cubicBezTo>
                    <a:pt x="0" y="29110"/>
                    <a:pt x="29110" y="0"/>
                    <a:pt x="65020" y="0"/>
                  </a:cubicBezTo>
                  <a:close/>
                </a:path>
              </a:pathLst>
            </a:cu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DIN-BoldItalic" pitchFamily="50" charset="0"/>
              </a:endParaRPr>
            </a:p>
          </p:txBody>
        </p:sp>
        <p:sp>
          <p:nvSpPr>
            <p:cNvPr id="37" name="文本框 95"/>
            <p:cNvSpPr txBox="1"/>
            <p:nvPr/>
          </p:nvSpPr>
          <p:spPr>
            <a:xfrm>
              <a:off x="2526681" y="1570966"/>
              <a:ext cx="1158427" cy="398844"/>
            </a:xfrm>
            <a:prstGeom prst="rect">
              <a:avLst/>
            </a:prstGeom>
            <a:noFill/>
          </p:spPr>
          <p:txBody>
            <a:bodyPr wrap="none" rtlCol="0">
              <a:spAutoFit/>
            </a:bodyPr>
            <a:lstStyle/>
            <a:p>
              <a:r>
                <a:rPr lang="zh-CN" altLang="en-US" sz="1350" b="1" dirty="0">
                  <a:solidFill>
                    <a:prstClr val="white"/>
                  </a:solidFill>
                  <a:latin typeface="微软雅黑" panose="020B0503020204020204" charset="-122"/>
                  <a:ea typeface="微软雅黑" panose="020B0503020204020204" charset="-122"/>
                </a:rPr>
                <a:t>添加功能</a:t>
              </a:r>
            </a:p>
          </p:txBody>
        </p:sp>
      </p:grpSp>
      <p:sp>
        <p:nvSpPr>
          <p:cNvPr id="38" name="Freeform 95"/>
          <p:cNvSpPr>
            <a:spLocks noEditPoints="1"/>
          </p:cNvSpPr>
          <p:nvPr/>
        </p:nvSpPr>
        <p:spPr bwMode="auto">
          <a:xfrm>
            <a:off x="5058425" y="2588335"/>
            <a:ext cx="426105" cy="328159"/>
          </a:xfrm>
          <a:custGeom>
            <a:avLst/>
            <a:gdLst>
              <a:gd name="T0" fmla="*/ 96 w 252"/>
              <a:gd name="T1" fmla="*/ 49 h 194"/>
              <a:gd name="T2" fmla="*/ 195 w 252"/>
              <a:gd name="T3" fmla="*/ 31 h 194"/>
              <a:gd name="T4" fmla="*/ 242 w 252"/>
              <a:gd name="T5" fmla="*/ 95 h 194"/>
              <a:gd name="T6" fmla="*/ 213 w 252"/>
              <a:gd name="T7" fmla="*/ 194 h 194"/>
              <a:gd name="T8" fmla="*/ 160 w 252"/>
              <a:gd name="T9" fmla="*/ 113 h 194"/>
              <a:gd name="T10" fmla="*/ 81 w 252"/>
              <a:gd name="T11" fmla="*/ 123 h 194"/>
              <a:gd name="T12" fmla="*/ 1 w 252"/>
              <a:gd name="T13" fmla="*/ 179 h 194"/>
              <a:gd name="T14" fmla="*/ 8 w 252"/>
              <a:gd name="T15" fmla="*/ 78 h 194"/>
              <a:gd name="T16" fmla="*/ 104 w 252"/>
              <a:gd name="T17" fmla="*/ 74 h 194"/>
              <a:gd name="T18" fmla="*/ 122 w 252"/>
              <a:gd name="T19" fmla="*/ 86 h 194"/>
              <a:gd name="T20" fmla="*/ 104 w 252"/>
              <a:gd name="T21" fmla="*/ 74 h 194"/>
              <a:gd name="T22" fmla="*/ 193 w 252"/>
              <a:gd name="T23" fmla="*/ 95 h 194"/>
              <a:gd name="T24" fmla="*/ 212 w 252"/>
              <a:gd name="T25" fmla="*/ 91 h 194"/>
              <a:gd name="T26" fmla="*/ 177 w 252"/>
              <a:gd name="T27" fmla="*/ 68 h 194"/>
              <a:gd name="T28" fmla="*/ 181 w 252"/>
              <a:gd name="T29" fmla="*/ 87 h 194"/>
              <a:gd name="T30" fmla="*/ 177 w 252"/>
              <a:gd name="T31" fmla="*/ 68 h 194"/>
              <a:gd name="T32" fmla="*/ 184 w 252"/>
              <a:gd name="T33" fmla="*/ 57 h 194"/>
              <a:gd name="T34" fmla="*/ 203 w 252"/>
              <a:gd name="T35" fmla="*/ 53 h 194"/>
              <a:gd name="T36" fmla="*/ 214 w 252"/>
              <a:gd name="T37" fmla="*/ 59 h 194"/>
              <a:gd name="T38" fmla="*/ 218 w 252"/>
              <a:gd name="T39" fmla="*/ 78 h 194"/>
              <a:gd name="T40" fmla="*/ 214 w 252"/>
              <a:gd name="T41" fmla="*/ 59 h 194"/>
              <a:gd name="T42" fmla="*/ 64 w 252"/>
              <a:gd name="T43" fmla="*/ 75 h 194"/>
              <a:gd name="T44" fmla="*/ 80 w 252"/>
              <a:gd name="T45" fmla="*/ 62 h 194"/>
              <a:gd name="T46" fmla="*/ 53 w 252"/>
              <a:gd name="T47" fmla="*/ 83 h 194"/>
              <a:gd name="T48" fmla="*/ 65 w 252"/>
              <a:gd name="T49" fmla="*/ 99 h 194"/>
              <a:gd name="T50" fmla="*/ 44 w 252"/>
              <a:gd name="T51" fmla="*/ 71 h 194"/>
              <a:gd name="T52" fmla="*/ 29 w 252"/>
              <a:gd name="T53" fmla="*/ 83 h 194"/>
              <a:gd name="T54" fmla="*/ 55 w 252"/>
              <a:gd name="T55" fmla="*/ 63 h 194"/>
              <a:gd name="T56" fmla="*/ 44 w 252"/>
              <a:gd name="T57" fmla="*/ 48 h 194"/>
              <a:gd name="T58" fmla="*/ 128 w 252"/>
              <a:gd name="T59" fmla="*/ 86 h 194"/>
              <a:gd name="T60" fmla="*/ 146 w 252"/>
              <a:gd name="T61" fmla="*/ 74 h 194"/>
              <a:gd name="T62" fmla="*/ 229 w 252"/>
              <a:gd name="T63" fmla="*/ 9 h 194"/>
              <a:gd name="T64" fmla="*/ 177 w 252"/>
              <a:gd name="T65" fmla="*/ 23 h 194"/>
              <a:gd name="T66" fmla="*/ 229 w 252"/>
              <a:gd name="T67" fmla="*/ 32 h 194"/>
              <a:gd name="T68" fmla="*/ 20 w 252"/>
              <a:gd name="T69" fmla="*/ 9 h 194"/>
              <a:gd name="T70" fmla="*/ 54 w 252"/>
              <a:gd name="T71" fmla="*/ 19 h 194"/>
              <a:gd name="T72" fmla="*/ 72 w 252"/>
              <a:gd name="T73" fmla="*/ 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2" h="194">
                <a:moveTo>
                  <a:pt x="57" y="29"/>
                </a:moveTo>
                <a:cubicBezTo>
                  <a:pt x="73" y="29"/>
                  <a:pt x="87" y="37"/>
                  <a:pt x="96" y="49"/>
                </a:cubicBezTo>
                <a:cubicBezTo>
                  <a:pt x="157" y="49"/>
                  <a:pt x="157" y="49"/>
                  <a:pt x="157" y="49"/>
                </a:cubicBezTo>
                <a:cubicBezTo>
                  <a:pt x="166" y="38"/>
                  <a:pt x="180" y="31"/>
                  <a:pt x="195" y="31"/>
                </a:cubicBezTo>
                <a:cubicBezTo>
                  <a:pt x="222" y="31"/>
                  <a:pt x="244" y="52"/>
                  <a:pt x="244" y="79"/>
                </a:cubicBezTo>
                <a:cubicBezTo>
                  <a:pt x="244" y="85"/>
                  <a:pt x="243" y="90"/>
                  <a:pt x="242" y="95"/>
                </a:cubicBezTo>
                <a:cubicBezTo>
                  <a:pt x="249" y="121"/>
                  <a:pt x="252" y="149"/>
                  <a:pt x="251" y="179"/>
                </a:cubicBezTo>
                <a:cubicBezTo>
                  <a:pt x="238" y="192"/>
                  <a:pt x="226" y="193"/>
                  <a:pt x="213" y="194"/>
                </a:cubicBezTo>
                <a:cubicBezTo>
                  <a:pt x="196" y="173"/>
                  <a:pt x="183" y="150"/>
                  <a:pt x="171" y="123"/>
                </a:cubicBezTo>
                <a:cubicBezTo>
                  <a:pt x="166" y="121"/>
                  <a:pt x="162" y="116"/>
                  <a:pt x="160" y="113"/>
                </a:cubicBezTo>
                <a:cubicBezTo>
                  <a:pt x="93" y="113"/>
                  <a:pt x="93" y="113"/>
                  <a:pt x="93" y="113"/>
                </a:cubicBezTo>
                <a:cubicBezTo>
                  <a:pt x="89" y="118"/>
                  <a:pt x="86" y="121"/>
                  <a:pt x="81" y="123"/>
                </a:cubicBezTo>
                <a:cubicBezTo>
                  <a:pt x="69" y="151"/>
                  <a:pt x="56" y="173"/>
                  <a:pt x="39" y="194"/>
                </a:cubicBezTo>
                <a:cubicBezTo>
                  <a:pt x="26" y="193"/>
                  <a:pt x="14" y="192"/>
                  <a:pt x="1" y="179"/>
                </a:cubicBezTo>
                <a:cubicBezTo>
                  <a:pt x="0" y="149"/>
                  <a:pt x="3" y="120"/>
                  <a:pt x="11" y="94"/>
                </a:cubicBezTo>
                <a:cubicBezTo>
                  <a:pt x="9" y="89"/>
                  <a:pt x="8" y="84"/>
                  <a:pt x="8" y="78"/>
                </a:cubicBezTo>
                <a:cubicBezTo>
                  <a:pt x="8" y="51"/>
                  <a:pt x="30" y="29"/>
                  <a:pt x="57" y="29"/>
                </a:cubicBezTo>
                <a:close/>
                <a:moveTo>
                  <a:pt x="104" y="74"/>
                </a:moveTo>
                <a:cubicBezTo>
                  <a:pt x="104" y="86"/>
                  <a:pt x="104" y="86"/>
                  <a:pt x="104" y="86"/>
                </a:cubicBezTo>
                <a:cubicBezTo>
                  <a:pt x="122" y="86"/>
                  <a:pt x="122" y="86"/>
                  <a:pt x="122" y="86"/>
                </a:cubicBezTo>
                <a:cubicBezTo>
                  <a:pt x="122" y="74"/>
                  <a:pt x="122" y="74"/>
                  <a:pt x="122" y="74"/>
                </a:cubicBezTo>
                <a:cubicBezTo>
                  <a:pt x="104" y="74"/>
                  <a:pt x="104" y="74"/>
                  <a:pt x="104" y="74"/>
                </a:cubicBezTo>
                <a:close/>
                <a:moveTo>
                  <a:pt x="200" y="83"/>
                </a:moveTo>
                <a:cubicBezTo>
                  <a:pt x="195" y="85"/>
                  <a:pt x="191" y="90"/>
                  <a:pt x="193" y="95"/>
                </a:cubicBezTo>
                <a:cubicBezTo>
                  <a:pt x="194" y="100"/>
                  <a:pt x="199" y="104"/>
                  <a:pt x="204" y="103"/>
                </a:cubicBezTo>
                <a:cubicBezTo>
                  <a:pt x="210" y="101"/>
                  <a:pt x="213" y="96"/>
                  <a:pt x="212" y="91"/>
                </a:cubicBezTo>
                <a:cubicBezTo>
                  <a:pt x="211" y="86"/>
                  <a:pt x="205" y="82"/>
                  <a:pt x="200" y="83"/>
                </a:cubicBezTo>
                <a:close/>
                <a:moveTo>
                  <a:pt x="177" y="68"/>
                </a:moveTo>
                <a:cubicBezTo>
                  <a:pt x="172" y="69"/>
                  <a:pt x="169" y="74"/>
                  <a:pt x="170" y="79"/>
                </a:cubicBezTo>
                <a:cubicBezTo>
                  <a:pt x="171" y="85"/>
                  <a:pt x="176" y="88"/>
                  <a:pt x="181" y="87"/>
                </a:cubicBezTo>
                <a:cubicBezTo>
                  <a:pt x="187" y="86"/>
                  <a:pt x="190" y="81"/>
                  <a:pt x="189" y="75"/>
                </a:cubicBezTo>
                <a:cubicBezTo>
                  <a:pt x="188" y="70"/>
                  <a:pt x="182" y="67"/>
                  <a:pt x="177" y="68"/>
                </a:cubicBezTo>
                <a:close/>
                <a:moveTo>
                  <a:pt x="191" y="46"/>
                </a:moveTo>
                <a:cubicBezTo>
                  <a:pt x="186" y="47"/>
                  <a:pt x="182" y="52"/>
                  <a:pt x="184" y="57"/>
                </a:cubicBezTo>
                <a:cubicBezTo>
                  <a:pt x="185" y="63"/>
                  <a:pt x="190" y="66"/>
                  <a:pt x="195" y="65"/>
                </a:cubicBezTo>
                <a:cubicBezTo>
                  <a:pt x="201" y="64"/>
                  <a:pt x="204" y="58"/>
                  <a:pt x="203" y="53"/>
                </a:cubicBezTo>
                <a:cubicBezTo>
                  <a:pt x="202" y="48"/>
                  <a:pt x="196" y="44"/>
                  <a:pt x="191" y="46"/>
                </a:cubicBezTo>
                <a:close/>
                <a:moveTo>
                  <a:pt x="214" y="59"/>
                </a:moveTo>
                <a:cubicBezTo>
                  <a:pt x="209" y="60"/>
                  <a:pt x="205" y="65"/>
                  <a:pt x="207" y="71"/>
                </a:cubicBezTo>
                <a:cubicBezTo>
                  <a:pt x="208" y="76"/>
                  <a:pt x="213" y="79"/>
                  <a:pt x="218" y="78"/>
                </a:cubicBezTo>
                <a:cubicBezTo>
                  <a:pt x="224" y="77"/>
                  <a:pt x="227" y="72"/>
                  <a:pt x="226" y="66"/>
                </a:cubicBezTo>
                <a:cubicBezTo>
                  <a:pt x="225" y="61"/>
                  <a:pt x="219" y="58"/>
                  <a:pt x="214" y="59"/>
                </a:cubicBezTo>
                <a:close/>
                <a:moveTo>
                  <a:pt x="80" y="62"/>
                </a:moveTo>
                <a:cubicBezTo>
                  <a:pt x="64" y="75"/>
                  <a:pt x="64" y="75"/>
                  <a:pt x="64" y="75"/>
                </a:cubicBezTo>
                <a:cubicBezTo>
                  <a:pt x="76" y="92"/>
                  <a:pt x="76" y="92"/>
                  <a:pt x="76" y="92"/>
                </a:cubicBezTo>
                <a:cubicBezTo>
                  <a:pt x="80" y="62"/>
                  <a:pt x="80" y="62"/>
                  <a:pt x="80" y="62"/>
                </a:cubicBezTo>
                <a:close/>
                <a:moveTo>
                  <a:pt x="65" y="99"/>
                </a:moveTo>
                <a:cubicBezTo>
                  <a:pt x="53" y="83"/>
                  <a:pt x="53" y="83"/>
                  <a:pt x="53" y="83"/>
                </a:cubicBezTo>
                <a:cubicBezTo>
                  <a:pt x="36" y="96"/>
                  <a:pt x="36" y="96"/>
                  <a:pt x="36" y="96"/>
                </a:cubicBezTo>
                <a:cubicBezTo>
                  <a:pt x="65" y="99"/>
                  <a:pt x="65" y="99"/>
                  <a:pt x="65" y="99"/>
                </a:cubicBezTo>
                <a:close/>
                <a:moveTo>
                  <a:pt x="29" y="83"/>
                </a:moveTo>
                <a:cubicBezTo>
                  <a:pt x="44" y="71"/>
                  <a:pt x="44" y="71"/>
                  <a:pt x="44" y="71"/>
                </a:cubicBezTo>
                <a:cubicBezTo>
                  <a:pt x="32" y="56"/>
                  <a:pt x="32" y="56"/>
                  <a:pt x="32" y="56"/>
                </a:cubicBezTo>
                <a:cubicBezTo>
                  <a:pt x="29" y="83"/>
                  <a:pt x="29" y="83"/>
                  <a:pt x="29" y="83"/>
                </a:cubicBezTo>
                <a:close/>
                <a:moveTo>
                  <a:pt x="44" y="48"/>
                </a:moveTo>
                <a:cubicBezTo>
                  <a:pt x="55" y="63"/>
                  <a:pt x="55" y="63"/>
                  <a:pt x="55" y="63"/>
                </a:cubicBezTo>
                <a:cubicBezTo>
                  <a:pt x="70" y="52"/>
                  <a:pt x="70" y="52"/>
                  <a:pt x="70" y="52"/>
                </a:cubicBezTo>
                <a:cubicBezTo>
                  <a:pt x="44" y="48"/>
                  <a:pt x="44" y="48"/>
                  <a:pt x="44" y="48"/>
                </a:cubicBezTo>
                <a:close/>
                <a:moveTo>
                  <a:pt x="128" y="74"/>
                </a:moveTo>
                <a:cubicBezTo>
                  <a:pt x="128" y="86"/>
                  <a:pt x="128" y="86"/>
                  <a:pt x="128" y="86"/>
                </a:cubicBezTo>
                <a:cubicBezTo>
                  <a:pt x="146" y="86"/>
                  <a:pt x="146" y="86"/>
                  <a:pt x="146" y="86"/>
                </a:cubicBezTo>
                <a:cubicBezTo>
                  <a:pt x="146" y="74"/>
                  <a:pt x="146" y="74"/>
                  <a:pt x="146" y="74"/>
                </a:cubicBezTo>
                <a:cubicBezTo>
                  <a:pt x="128" y="74"/>
                  <a:pt x="128" y="74"/>
                  <a:pt x="128" y="74"/>
                </a:cubicBezTo>
                <a:close/>
                <a:moveTo>
                  <a:pt x="229" y="9"/>
                </a:moveTo>
                <a:cubicBezTo>
                  <a:pt x="212" y="0"/>
                  <a:pt x="194" y="1"/>
                  <a:pt x="177" y="9"/>
                </a:cubicBezTo>
                <a:cubicBezTo>
                  <a:pt x="177" y="23"/>
                  <a:pt x="177" y="23"/>
                  <a:pt x="177" y="23"/>
                </a:cubicBezTo>
                <a:cubicBezTo>
                  <a:pt x="183" y="21"/>
                  <a:pt x="189" y="19"/>
                  <a:pt x="196" y="19"/>
                </a:cubicBezTo>
                <a:cubicBezTo>
                  <a:pt x="209" y="19"/>
                  <a:pt x="220" y="24"/>
                  <a:pt x="229" y="32"/>
                </a:cubicBezTo>
                <a:cubicBezTo>
                  <a:pt x="229" y="9"/>
                  <a:pt x="229" y="9"/>
                  <a:pt x="229" y="9"/>
                </a:cubicBezTo>
                <a:close/>
                <a:moveTo>
                  <a:pt x="20" y="9"/>
                </a:moveTo>
                <a:cubicBezTo>
                  <a:pt x="20" y="32"/>
                  <a:pt x="20" y="32"/>
                  <a:pt x="20" y="32"/>
                </a:cubicBezTo>
                <a:cubicBezTo>
                  <a:pt x="29" y="24"/>
                  <a:pt x="41" y="19"/>
                  <a:pt x="54" y="19"/>
                </a:cubicBezTo>
                <a:cubicBezTo>
                  <a:pt x="60" y="19"/>
                  <a:pt x="66" y="21"/>
                  <a:pt x="72" y="23"/>
                </a:cubicBezTo>
                <a:cubicBezTo>
                  <a:pt x="72" y="9"/>
                  <a:pt x="72" y="9"/>
                  <a:pt x="72" y="9"/>
                </a:cubicBezTo>
                <a:cubicBezTo>
                  <a:pt x="55" y="1"/>
                  <a:pt x="37" y="0"/>
                  <a:pt x="20" y="9"/>
                </a:cubicBezTo>
                <a:close/>
              </a:path>
            </a:pathLst>
          </a:custGeom>
          <a:solidFill>
            <a:schemeClr val="bg1"/>
          </a:solidFill>
          <a:ln>
            <a:noFill/>
          </a:ln>
        </p:spPr>
        <p:txBody>
          <a:bodyPr vert="horz" wrap="square" lIns="51426" tIns="25713" rIns="51426" bIns="25713" numCol="1" anchor="t" anchorCtr="0" compatLnSpc="1"/>
          <a:lstStyle/>
          <a:p>
            <a:endParaRPr lang="zh-CN" altLang="en-US" sz="1350">
              <a:solidFill>
                <a:schemeClr val="tx1"/>
              </a:solidFill>
              <a:latin typeface="Impact MT Std" pitchFamily="34" charset="0"/>
            </a:endParaRPr>
          </a:p>
        </p:txBody>
      </p:sp>
      <p:sp>
        <p:nvSpPr>
          <p:cNvPr id="39" name="Freeform 103"/>
          <p:cNvSpPr>
            <a:spLocks noEditPoints="1"/>
          </p:cNvSpPr>
          <p:nvPr/>
        </p:nvSpPr>
        <p:spPr bwMode="auto">
          <a:xfrm>
            <a:off x="6599382" y="2609986"/>
            <a:ext cx="434687" cy="303137"/>
          </a:xfrm>
          <a:custGeom>
            <a:avLst/>
            <a:gdLst>
              <a:gd name="T0" fmla="*/ 48 w 257"/>
              <a:gd name="T1" fmla="*/ 0 h 179"/>
              <a:gd name="T2" fmla="*/ 212 w 257"/>
              <a:gd name="T3" fmla="*/ 0 h 179"/>
              <a:gd name="T4" fmla="*/ 235 w 257"/>
              <a:gd name="T5" fmla="*/ 23 h 179"/>
              <a:gd name="T6" fmla="*/ 235 w 257"/>
              <a:gd name="T7" fmla="*/ 137 h 179"/>
              <a:gd name="T8" fmla="*/ 25 w 257"/>
              <a:gd name="T9" fmla="*/ 137 h 179"/>
              <a:gd name="T10" fmla="*/ 25 w 257"/>
              <a:gd name="T11" fmla="*/ 23 h 179"/>
              <a:gd name="T12" fmla="*/ 48 w 257"/>
              <a:gd name="T13" fmla="*/ 0 h 179"/>
              <a:gd name="T14" fmla="*/ 64 w 257"/>
              <a:gd name="T15" fmla="*/ 84 h 179"/>
              <a:gd name="T16" fmla="*/ 64 w 257"/>
              <a:gd name="T17" fmla="*/ 94 h 179"/>
              <a:gd name="T18" fmla="*/ 137 w 257"/>
              <a:gd name="T19" fmla="*/ 94 h 179"/>
              <a:gd name="T20" fmla="*/ 137 w 257"/>
              <a:gd name="T21" fmla="*/ 84 h 179"/>
              <a:gd name="T22" fmla="*/ 64 w 257"/>
              <a:gd name="T23" fmla="*/ 84 h 179"/>
              <a:gd name="T24" fmla="*/ 64 w 257"/>
              <a:gd name="T25" fmla="*/ 60 h 179"/>
              <a:gd name="T26" fmla="*/ 64 w 257"/>
              <a:gd name="T27" fmla="*/ 70 h 179"/>
              <a:gd name="T28" fmla="*/ 122 w 257"/>
              <a:gd name="T29" fmla="*/ 70 h 179"/>
              <a:gd name="T30" fmla="*/ 122 w 257"/>
              <a:gd name="T31" fmla="*/ 60 h 179"/>
              <a:gd name="T32" fmla="*/ 64 w 257"/>
              <a:gd name="T33" fmla="*/ 60 h 179"/>
              <a:gd name="T34" fmla="*/ 64 w 257"/>
              <a:gd name="T35" fmla="*/ 37 h 179"/>
              <a:gd name="T36" fmla="*/ 64 w 257"/>
              <a:gd name="T37" fmla="*/ 46 h 179"/>
              <a:gd name="T38" fmla="*/ 137 w 257"/>
              <a:gd name="T39" fmla="*/ 46 h 179"/>
              <a:gd name="T40" fmla="*/ 137 w 257"/>
              <a:gd name="T41" fmla="*/ 37 h 179"/>
              <a:gd name="T42" fmla="*/ 64 w 257"/>
              <a:gd name="T43" fmla="*/ 37 h 179"/>
              <a:gd name="T44" fmla="*/ 146 w 257"/>
              <a:gd name="T45" fmla="*/ 67 h 179"/>
              <a:gd name="T46" fmla="*/ 166 w 257"/>
              <a:gd name="T47" fmla="*/ 99 h 179"/>
              <a:gd name="T48" fmla="*/ 172 w 257"/>
              <a:gd name="T49" fmla="*/ 89 h 179"/>
              <a:gd name="T50" fmla="*/ 189 w 257"/>
              <a:gd name="T51" fmla="*/ 100 h 179"/>
              <a:gd name="T52" fmla="*/ 195 w 257"/>
              <a:gd name="T53" fmla="*/ 90 h 179"/>
              <a:gd name="T54" fmla="*/ 178 w 257"/>
              <a:gd name="T55" fmla="*/ 79 h 179"/>
              <a:gd name="T56" fmla="*/ 184 w 257"/>
              <a:gd name="T57" fmla="*/ 70 h 179"/>
              <a:gd name="T58" fmla="*/ 146 w 257"/>
              <a:gd name="T59" fmla="*/ 67 h 179"/>
              <a:gd name="T60" fmla="*/ 0 w 257"/>
              <a:gd name="T61" fmla="*/ 146 h 179"/>
              <a:gd name="T62" fmla="*/ 257 w 257"/>
              <a:gd name="T63" fmla="*/ 146 h 179"/>
              <a:gd name="T64" fmla="*/ 257 w 257"/>
              <a:gd name="T65" fmla="*/ 172 h 179"/>
              <a:gd name="T66" fmla="*/ 249 w 257"/>
              <a:gd name="T67" fmla="*/ 179 h 179"/>
              <a:gd name="T68" fmla="*/ 7 w 257"/>
              <a:gd name="T69" fmla="*/ 179 h 179"/>
              <a:gd name="T70" fmla="*/ 0 w 257"/>
              <a:gd name="T71" fmla="*/ 172 h 179"/>
              <a:gd name="T72" fmla="*/ 0 w 257"/>
              <a:gd name="T73" fmla="*/ 146 h 179"/>
              <a:gd name="T74" fmla="*/ 17 w 257"/>
              <a:gd name="T75" fmla="*/ 155 h 179"/>
              <a:gd name="T76" fmla="*/ 17 w 257"/>
              <a:gd name="T77" fmla="*/ 163 h 179"/>
              <a:gd name="T78" fmla="*/ 39 w 257"/>
              <a:gd name="T79" fmla="*/ 163 h 179"/>
              <a:gd name="T80" fmla="*/ 39 w 257"/>
              <a:gd name="T81" fmla="*/ 155 h 179"/>
              <a:gd name="T82" fmla="*/ 17 w 257"/>
              <a:gd name="T83" fmla="*/ 155 h 179"/>
              <a:gd name="T84" fmla="*/ 220 w 257"/>
              <a:gd name="T85" fmla="*/ 155 h 179"/>
              <a:gd name="T86" fmla="*/ 220 w 257"/>
              <a:gd name="T87" fmla="*/ 163 h 179"/>
              <a:gd name="T88" fmla="*/ 242 w 257"/>
              <a:gd name="T89" fmla="*/ 163 h 179"/>
              <a:gd name="T90" fmla="*/ 242 w 257"/>
              <a:gd name="T91" fmla="*/ 155 h 179"/>
              <a:gd name="T92" fmla="*/ 220 w 257"/>
              <a:gd name="T93" fmla="*/ 155 h 179"/>
              <a:gd name="T94" fmla="*/ 49 w 257"/>
              <a:gd name="T95" fmla="*/ 155 h 179"/>
              <a:gd name="T96" fmla="*/ 49 w 257"/>
              <a:gd name="T97" fmla="*/ 163 h 179"/>
              <a:gd name="T98" fmla="*/ 71 w 257"/>
              <a:gd name="T99" fmla="*/ 163 h 179"/>
              <a:gd name="T100" fmla="*/ 71 w 257"/>
              <a:gd name="T101" fmla="*/ 155 h 179"/>
              <a:gd name="T102" fmla="*/ 49 w 257"/>
              <a:gd name="T103" fmla="*/ 155 h 179"/>
              <a:gd name="T104" fmla="*/ 48 w 257"/>
              <a:gd name="T105" fmla="*/ 21 h 179"/>
              <a:gd name="T106" fmla="*/ 48 w 257"/>
              <a:gd name="T107" fmla="*/ 116 h 179"/>
              <a:gd name="T108" fmla="*/ 213 w 257"/>
              <a:gd name="T109" fmla="*/ 116 h 179"/>
              <a:gd name="T110" fmla="*/ 213 w 257"/>
              <a:gd name="T111" fmla="*/ 21 h 179"/>
              <a:gd name="T112" fmla="*/ 48 w 257"/>
              <a:gd name="T113" fmla="*/ 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7" h="179">
                <a:moveTo>
                  <a:pt x="48" y="0"/>
                </a:moveTo>
                <a:cubicBezTo>
                  <a:pt x="212" y="0"/>
                  <a:pt x="212" y="0"/>
                  <a:pt x="212" y="0"/>
                </a:cubicBezTo>
                <a:cubicBezTo>
                  <a:pt x="225" y="0"/>
                  <a:pt x="235" y="10"/>
                  <a:pt x="235" y="23"/>
                </a:cubicBezTo>
                <a:cubicBezTo>
                  <a:pt x="235" y="137"/>
                  <a:pt x="235" y="137"/>
                  <a:pt x="235" y="137"/>
                </a:cubicBezTo>
                <a:cubicBezTo>
                  <a:pt x="25" y="137"/>
                  <a:pt x="25" y="137"/>
                  <a:pt x="25" y="137"/>
                </a:cubicBezTo>
                <a:cubicBezTo>
                  <a:pt x="25" y="23"/>
                  <a:pt x="25" y="23"/>
                  <a:pt x="25" y="23"/>
                </a:cubicBezTo>
                <a:cubicBezTo>
                  <a:pt x="25" y="10"/>
                  <a:pt x="35" y="0"/>
                  <a:pt x="48" y="0"/>
                </a:cubicBezTo>
                <a:close/>
                <a:moveTo>
                  <a:pt x="64" y="84"/>
                </a:moveTo>
                <a:cubicBezTo>
                  <a:pt x="64" y="94"/>
                  <a:pt x="64" y="94"/>
                  <a:pt x="64" y="94"/>
                </a:cubicBezTo>
                <a:cubicBezTo>
                  <a:pt x="137" y="94"/>
                  <a:pt x="137" y="94"/>
                  <a:pt x="137" y="94"/>
                </a:cubicBezTo>
                <a:cubicBezTo>
                  <a:pt x="137" y="84"/>
                  <a:pt x="137" y="84"/>
                  <a:pt x="137" y="84"/>
                </a:cubicBezTo>
                <a:cubicBezTo>
                  <a:pt x="64" y="84"/>
                  <a:pt x="64" y="84"/>
                  <a:pt x="64" y="84"/>
                </a:cubicBezTo>
                <a:close/>
                <a:moveTo>
                  <a:pt x="64" y="60"/>
                </a:moveTo>
                <a:cubicBezTo>
                  <a:pt x="64" y="70"/>
                  <a:pt x="64" y="70"/>
                  <a:pt x="64" y="70"/>
                </a:cubicBezTo>
                <a:cubicBezTo>
                  <a:pt x="122" y="70"/>
                  <a:pt x="122" y="70"/>
                  <a:pt x="122" y="70"/>
                </a:cubicBezTo>
                <a:cubicBezTo>
                  <a:pt x="122" y="60"/>
                  <a:pt x="122" y="60"/>
                  <a:pt x="122" y="60"/>
                </a:cubicBezTo>
                <a:cubicBezTo>
                  <a:pt x="64" y="60"/>
                  <a:pt x="64" y="60"/>
                  <a:pt x="64" y="60"/>
                </a:cubicBezTo>
                <a:close/>
                <a:moveTo>
                  <a:pt x="64" y="37"/>
                </a:moveTo>
                <a:cubicBezTo>
                  <a:pt x="64" y="46"/>
                  <a:pt x="64" y="46"/>
                  <a:pt x="64" y="46"/>
                </a:cubicBezTo>
                <a:cubicBezTo>
                  <a:pt x="137" y="46"/>
                  <a:pt x="137" y="46"/>
                  <a:pt x="137" y="46"/>
                </a:cubicBezTo>
                <a:cubicBezTo>
                  <a:pt x="137" y="37"/>
                  <a:pt x="137" y="37"/>
                  <a:pt x="137" y="37"/>
                </a:cubicBezTo>
                <a:cubicBezTo>
                  <a:pt x="64" y="37"/>
                  <a:pt x="64" y="37"/>
                  <a:pt x="64" y="37"/>
                </a:cubicBezTo>
                <a:close/>
                <a:moveTo>
                  <a:pt x="146" y="67"/>
                </a:moveTo>
                <a:cubicBezTo>
                  <a:pt x="166" y="99"/>
                  <a:pt x="166" y="99"/>
                  <a:pt x="166" y="99"/>
                </a:cubicBezTo>
                <a:cubicBezTo>
                  <a:pt x="172" y="89"/>
                  <a:pt x="172" y="89"/>
                  <a:pt x="172" y="89"/>
                </a:cubicBezTo>
                <a:cubicBezTo>
                  <a:pt x="189" y="100"/>
                  <a:pt x="189" y="100"/>
                  <a:pt x="189" y="100"/>
                </a:cubicBezTo>
                <a:cubicBezTo>
                  <a:pt x="195" y="90"/>
                  <a:pt x="195" y="90"/>
                  <a:pt x="195" y="90"/>
                </a:cubicBezTo>
                <a:cubicBezTo>
                  <a:pt x="178" y="79"/>
                  <a:pt x="178" y="79"/>
                  <a:pt x="178" y="79"/>
                </a:cubicBezTo>
                <a:cubicBezTo>
                  <a:pt x="184" y="70"/>
                  <a:pt x="184" y="70"/>
                  <a:pt x="184" y="70"/>
                </a:cubicBezTo>
                <a:cubicBezTo>
                  <a:pt x="146" y="67"/>
                  <a:pt x="146" y="67"/>
                  <a:pt x="146" y="67"/>
                </a:cubicBezTo>
                <a:close/>
                <a:moveTo>
                  <a:pt x="0" y="146"/>
                </a:moveTo>
                <a:cubicBezTo>
                  <a:pt x="257" y="146"/>
                  <a:pt x="257" y="146"/>
                  <a:pt x="257" y="146"/>
                </a:cubicBezTo>
                <a:cubicBezTo>
                  <a:pt x="257" y="172"/>
                  <a:pt x="257" y="172"/>
                  <a:pt x="257" y="172"/>
                </a:cubicBezTo>
                <a:cubicBezTo>
                  <a:pt x="249" y="179"/>
                  <a:pt x="249" y="179"/>
                  <a:pt x="249" y="179"/>
                </a:cubicBezTo>
                <a:cubicBezTo>
                  <a:pt x="7" y="179"/>
                  <a:pt x="7" y="179"/>
                  <a:pt x="7" y="179"/>
                </a:cubicBezTo>
                <a:cubicBezTo>
                  <a:pt x="0" y="172"/>
                  <a:pt x="0" y="172"/>
                  <a:pt x="0" y="172"/>
                </a:cubicBezTo>
                <a:cubicBezTo>
                  <a:pt x="0" y="146"/>
                  <a:pt x="0" y="146"/>
                  <a:pt x="0" y="146"/>
                </a:cubicBezTo>
                <a:close/>
                <a:moveTo>
                  <a:pt x="17" y="155"/>
                </a:moveTo>
                <a:cubicBezTo>
                  <a:pt x="17" y="163"/>
                  <a:pt x="17" y="163"/>
                  <a:pt x="17" y="163"/>
                </a:cubicBezTo>
                <a:cubicBezTo>
                  <a:pt x="39" y="163"/>
                  <a:pt x="39" y="163"/>
                  <a:pt x="39" y="163"/>
                </a:cubicBezTo>
                <a:cubicBezTo>
                  <a:pt x="39" y="155"/>
                  <a:pt x="39" y="155"/>
                  <a:pt x="39" y="155"/>
                </a:cubicBezTo>
                <a:cubicBezTo>
                  <a:pt x="17" y="155"/>
                  <a:pt x="17" y="155"/>
                  <a:pt x="17" y="155"/>
                </a:cubicBezTo>
                <a:close/>
                <a:moveTo>
                  <a:pt x="220" y="155"/>
                </a:moveTo>
                <a:cubicBezTo>
                  <a:pt x="220" y="163"/>
                  <a:pt x="220" y="163"/>
                  <a:pt x="220" y="163"/>
                </a:cubicBezTo>
                <a:cubicBezTo>
                  <a:pt x="242" y="163"/>
                  <a:pt x="242" y="163"/>
                  <a:pt x="242" y="163"/>
                </a:cubicBezTo>
                <a:cubicBezTo>
                  <a:pt x="242" y="155"/>
                  <a:pt x="242" y="155"/>
                  <a:pt x="242" y="155"/>
                </a:cubicBezTo>
                <a:cubicBezTo>
                  <a:pt x="220" y="155"/>
                  <a:pt x="220" y="155"/>
                  <a:pt x="220" y="155"/>
                </a:cubicBezTo>
                <a:close/>
                <a:moveTo>
                  <a:pt x="49" y="155"/>
                </a:moveTo>
                <a:cubicBezTo>
                  <a:pt x="49" y="163"/>
                  <a:pt x="49" y="163"/>
                  <a:pt x="49" y="163"/>
                </a:cubicBezTo>
                <a:cubicBezTo>
                  <a:pt x="71" y="163"/>
                  <a:pt x="71" y="163"/>
                  <a:pt x="71" y="163"/>
                </a:cubicBezTo>
                <a:cubicBezTo>
                  <a:pt x="71" y="155"/>
                  <a:pt x="71" y="155"/>
                  <a:pt x="71" y="155"/>
                </a:cubicBezTo>
                <a:cubicBezTo>
                  <a:pt x="49" y="155"/>
                  <a:pt x="49" y="155"/>
                  <a:pt x="49" y="155"/>
                </a:cubicBezTo>
                <a:close/>
                <a:moveTo>
                  <a:pt x="48" y="21"/>
                </a:moveTo>
                <a:cubicBezTo>
                  <a:pt x="48" y="116"/>
                  <a:pt x="48" y="116"/>
                  <a:pt x="48" y="116"/>
                </a:cubicBezTo>
                <a:cubicBezTo>
                  <a:pt x="213" y="116"/>
                  <a:pt x="213" y="116"/>
                  <a:pt x="213" y="116"/>
                </a:cubicBezTo>
                <a:cubicBezTo>
                  <a:pt x="213" y="21"/>
                  <a:pt x="213" y="21"/>
                  <a:pt x="213" y="21"/>
                </a:cubicBezTo>
                <a:lnTo>
                  <a:pt x="48" y="21"/>
                </a:lnTo>
                <a:close/>
              </a:path>
            </a:pathLst>
          </a:custGeom>
          <a:solidFill>
            <a:schemeClr val="bg1"/>
          </a:solidFill>
          <a:ln>
            <a:noFill/>
          </a:ln>
        </p:spPr>
        <p:txBody>
          <a:bodyPr vert="horz" wrap="square" lIns="51426" tIns="25713" rIns="51426" bIns="25713" numCol="1" anchor="t" anchorCtr="0" compatLnSpc="1"/>
          <a:lstStyle/>
          <a:p>
            <a:endParaRPr lang="zh-CN" altLang="en-US" sz="1350">
              <a:solidFill>
                <a:schemeClr val="tx1"/>
              </a:solidFill>
              <a:latin typeface="Impact MT Std" pitchFamily="34" charset="0"/>
            </a:endParaRPr>
          </a:p>
        </p:txBody>
      </p:sp>
      <p:sp>
        <p:nvSpPr>
          <p:cNvPr id="40" name="Freeform 145"/>
          <p:cNvSpPr>
            <a:spLocks noEditPoints="1"/>
          </p:cNvSpPr>
          <p:nvPr/>
        </p:nvSpPr>
        <p:spPr bwMode="auto">
          <a:xfrm>
            <a:off x="2100300" y="2537219"/>
            <a:ext cx="419671" cy="366766"/>
          </a:xfrm>
          <a:custGeom>
            <a:avLst/>
            <a:gdLst>
              <a:gd name="T0" fmla="*/ 142 w 248"/>
              <a:gd name="T1" fmla="*/ 102 h 217"/>
              <a:gd name="T2" fmla="*/ 112 w 248"/>
              <a:gd name="T3" fmla="*/ 54 h 217"/>
              <a:gd name="T4" fmla="*/ 166 w 248"/>
              <a:gd name="T5" fmla="*/ 0 h 217"/>
              <a:gd name="T6" fmla="*/ 220 w 248"/>
              <a:gd name="T7" fmla="*/ 54 h 217"/>
              <a:gd name="T8" fmla="*/ 190 w 248"/>
              <a:gd name="T9" fmla="*/ 102 h 217"/>
              <a:gd name="T10" fmla="*/ 222 w 248"/>
              <a:gd name="T11" fmla="*/ 87 h 217"/>
              <a:gd name="T12" fmla="*/ 229 w 248"/>
              <a:gd name="T13" fmla="*/ 77 h 217"/>
              <a:gd name="T14" fmla="*/ 240 w 248"/>
              <a:gd name="T15" fmla="*/ 112 h 217"/>
              <a:gd name="T16" fmla="*/ 215 w 248"/>
              <a:gd name="T17" fmla="*/ 122 h 217"/>
              <a:gd name="T18" fmla="*/ 202 w 248"/>
              <a:gd name="T19" fmla="*/ 217 h 217"/>
              <a:gd name="T20" fmla="*/ 49 w 248"/>
              <a:gd name="T21" fmla="*/ 204 h 217"/>
              <a:gd name="T22" fmla="*/ 17 w 248"/>
              <a:gd name="T23" fmla="*/ 177 h 217"/>
              <a:gd name="T24" fmla="*/ 0 w 248"/>
              <a:gd name="T25" fmla="*/ 183 h 217"/>
              <a:gd name="T26" fmla="*/ 17 w 248"/>
              <a:gd name="T27" fmla="*/ 125 h 217"/>
              <a:gd name="T28" fmla="*/ 49 w 248"/>
              <a:gd name="T29" fmla="*/ 131 h 217"/>
              <a:gd name="T30" fmla="*/ 54 w 248"/>
              <a:gd name="T31" fmla="*/ 105 h 217"/>
              <a:gd name="T32" fmla="*/ 30 w 248"/>
              <a:gd name="T33" fmla="*/ 68 h 217"/>
              <a:gd name="T34" fmla="*/ 70 w 248"/>
              <a:gd name="T35" fmla="*/ 28 h 217"/>
              <a:gd name="T36" fmla="*/ 110 w 248"/>
              <a:gd name="T37" fmla="*/ 68 h 217"/>
              <a:gd name="T38" fmla="*/ 90 w 248"/>
              <a:gd name="T39" fmla="*/ 102 h 217"/>
              <a:gd name="T40" fmla="*/ 173 w 248"/>
              <a:gd name="T41" fmla="*/ 68 h 217"/>
              <a:gd name="T42" fmla="*/ 193 w 248"/>
              <a:gd name="T43" fmla="*/ 81 h 217"/>
              <a:gd name="T44" fmla="*/ 151 w 248"/>
              <a:gd name="T45" fmla="*/ 55 h 217"/>
              <a:gd name="T46" fmla="*/ 128 w 248"/>
              <a:gd name="T47" fmla="*/ 54 h 217"/>
              <a:gd name="T48" fmla="*/ 151 w 248"/>
              <a:gd name="T49" fmla="*/ 55 h 217"/>
              <a:gd name="T50" fmla="*/ 158 w 248"/>
              <a:gd name="T51" fmla="*/ 42 h 217"/>
              <a:gd name="T52" fmla="*/ 139 w 248"/>
              <a:gd name="T53" fmla="*/ 27 h 217"/>
              <a:gd name="T54" fmla="*/ 181 w 248"/>
              <a:gd name="T55" fmla="*/ 55 h 217"/>
              <a:gd name="T56" fmla="*/ 204 w 248"/>
              <a:gd name="T57" fmla="*/ 54 h 217"/>
              <a:gd name="T58" fmla="*/ 181 w 248"/>
              <a:gd name="T59" fmla="*/ 55 h 217"/>
              <a:gd name="T60" fmla="*/ 138 w 248"/>
              <a:gd name="T61" fmla="*/ 80 h 217"/>
              <a:gd name="T62" fmla="*/ 158 w 248"/>
              <a:gd name="T63" fmla="*/ 91 h 217"/>
              <a:gd name="T64" fmla="*/ 173 w 248"/>
              <a:gd name="T65" fmla="*/ 42 h 217"/>
              <a:gd name="T66" fmla="*/ 193 w 248"/>
              <a:gd name="T67" fmla="*/ 27 h 217"/>
              <a:gd name="T68" fmla="*/ 173 w 248"/>
              <a:gd name="T69" fmla="*/ 42 h 217"/>
              <a:gd name="T70" fmla="*/ 75 w 248"/>
              <a:gd name="T71" fmla="*/ 78 h 217"/>
              <a:gd name="T72" fmla="*/ 90 w 248"/>
              <a:gd name="T73" fmla="*/ 88 h 217"/>
              <a:gd name="T74" fmla="*/ 59 w 248"/>
              <a:gd name="T75" fmla="*/ 69 h 217"/>
              <a:gd name="T76" fmla="*/ 41 w 248"/>
              <a:gd name="T77" fmla="*/ 68 h 217"/>
              <a:gd name="T78" fmla="*/ 59 w 248"/>
              <a:gd name="T79" fmla="*/ 69 h 217"/>
              <a:gd name="T80" fmla="*/ 64 w 248"/>
              <a:gd name="T81" fmla="*/ 60 h 217"/>
              <a:gd name="T82" fmla="*/ 50 w 248"/>
              <a:gd name="T83" fmla="*/ 48 h 217"/>
              <a:gd name="T84" fmla="*/ 80 w 248"/>
              <a:gd name="T85" fmla="*/ 69 h 217"/>
              <a:gd name="T86" fmla="*/ 98 w 248"/>
              <a:gd name="T87" fmla="*/ 68 h 217"/>
              <a:gd name="T88" fmla="*/ 80 w 248"/>
              <a:gd name="T89" fmla="*/ 69 h 217"/>
              <a:gd name="T90" fmla="*/ 49 w 248"/>
              <a:gd name="T91" fmla="*/ 87 h 217"/>
              <a:gd name="T92" fmla="*/ 64 w 248"/>
              <a:gd name="T93" fmla="*/ 96 h 217"/>
              <a:gd name="T94" fmla="*/ 75 w 248"/>
              <a:gd name="T95" fmla="*/ 60 h 217"/>
              <a:gd name="T96" fmla="*/ 90 w 248"/>
              <a:gd name="T97" fmla="*/ 48 h 217"/>
              <a:gd name="T98" fmla="*/ 75 w 248"/>
              <a:gd name="T99" fmla="*/ 6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8" h="217">
                <a:moveTo>
                  <a:pt x="90" y="102"/>
                </a:moveTo>
                <a:cubicBezTo>
                  <a:pt x="142" y="102"/>
                  <a:pt x="142" y="102"/>
                  <a:pt x="142" y="102"/>
                </a:cubicBezTo>
                <a:cubicBezTo>
                  <a:pt x="137" y="100"/>
                  <a:pt x="132" y="96"/>
                  <a:pt x="128" y="92"/>
                </a:cubicBezTo>
                <a:cubicBezTo>
                  <a:pt x="118" y="82"/>
                  <a:pt x="112" y="69"/>
                  <a:pt x="112" y="54"/>
                </a:cubicBezTo>
                <a:cubicBezTo>
                  <a:pt x="112" y="39"/>
                  <a:pt x="118" y="25"/>
                  <a:pt x="128" y="16"/>
                </a:cubicBezTo>
                <a:cubicBezTo>
                  <a:pt x="137" y="6"/>
                  <a:pt x="151" y="0"/>
                  <a:pt x="166" y="0"/>
                </a:cubicBezTo>
                <a:cubicBezTo>
                  <a:pt x="181" y="0"/>
                  <a:pt x="194" y="6"/>
                  <a:pt x="204" y="16"/>
                </a:cubicBezTo>
                <a:cubicBezTo>
                  <a:pt x="214" y="25"/>
                  <a:pt x="220" y="39"/>
                  <a:pt x="220" y="54"/>
                </a:cubicBezTo>
                <a:cubicBezTo>
                  <a:pt x="220" y="69"/>
                  <a:pt x="214" y="82"/>
                  <a:pt x="204" y="92"/>
                </a:cubicBezTo>
                <a:cubicBezTo>
                  <a:pt x="200" y="96"/>
                  <a:pt x="195" y="100"/>
                  <a:pt x="190" y="102"/>
                </a:cubicBezTo>
                <a:cubicBezTo>
                  <a:pt x="200" y="102"/>
                  <a:pt x="200" y="102"/>
                  <a:pt x="200" y="102"/>
                </a:cubicBezTo>
                <a:cubicBezTo>
                  <a:pt x="222" y="87"/>
                  <a:pt x="222" y="87"/>
                  <a:pt x="222" y="87"/>
                </a:cubicBezTo>
                <a:cubicBezTo>
                  <a:pt x="220" y="83"/>
                  <a:pt x="220" y="83"/>
                  <a:pt x="220" y="83"/>
                </a:cubicBezTo>
                <a:cubicBezTo>
                  <a:pt x="229" y="77"/>
                  <a:pt x="229" y="77"/>
                  <a:pt x="229" y="77"/>
                </a:cubicBezTo>
                <a:cubicBezTo>
                  <a:pt x="248" y="106"/>
                  <a:pt x="248" y="106"/>
                  <a:pt x="248" y="106"/>
                </a:cubicBezTo>
                <a:cubicBezTo>
                  <a:pt x="240" y="112"/>
                  <a:pt x="240" y="112"/>
                  <a:pt x="240" y="112"/>
                </a:cubicBezTo>
                <a:cubicBezTo>
                  <a:pt x="237" y="108"/>
                  <a:pt x="237" y="108"/>
                  <a:pt x="237" y="108"/>
                </a:cubicBezTo>
                <a:cubicBezTo>
                  <a:pt x="215" y="122"/>
                  <a:pt x="215" y="122"/>
                  <a:pt x="215" y="122"/>
                </a:cubicBezTo>
                <a:cubicBezTo>
                  <a:pt x="215" y="204"/>
                  <a:pt x="215" y="204"/>
                  <a:pt x="215" y="204"/>
                </a:cubicBezTo>
                <a:cubicBezTo>
                  <a:pt x="215" y="211"/>
                  <a:pt x="209" y="217"/>
                  <a:pt x="202" y="217"/>
                </a:cubicBezTo>
                <a:cubicBezTo>
                  <a:pt x="62" y="217"/>
                  <a:pt x="62" y="217"/>
                  <a:pt x="62" y="217"/>
                </a:cubicBezTo>
                <a:cubicBezTo>
                  <a:pt x="55" y="217"/>
                  <a:pt x="49" y="211"/>
                  <a:pt x="49" y="204"/>
                </a:cubicBezTo>
                <a:cubicBezTo>
                  <a:pt x="49" y="177"/>
                  <a:pt x="49" y="177"/>
                  <a:pt x="49" y="177"/>
                </a:cubicBezTo>
                <a:cubicBezTo>
                  <a:pt x="17" y="177"/>
                  <a:pt x="17" y="177"/>
                  <a:pt x="17" y="177"/>
                </a:cubicBezTo>
                <a:cubicBezTo>
                  <a:pt x="17" y="183"/>
                  <a:pt x="17" y="183"/>
                  <a:pt x="17" y="183"/>
                </a:cubicBezTo>
                <a:cubicBezTo>
                  <a:pt x="0" y="183"/>
                  <a:pt x="0" y="183"/>
                  <a:pt x="0" y="183"/>
                </a:cubicBezTo>
                <a:cubicBezTo>
                  <a:pt x="0" y="125"/>
                  <a:pt x="0" y="125"/>
                  <a:pt x="0" y="125"/>
                </a:cubicBezTo>
                <a:cubicBezTo>
                  <a:pt x="17" y="125"/>
                  <a:pt x="17" y="125"/>
                  <a:pt x="17" y="125"/>
                </a:cubicBezTo>
                <a:cubicBezTo>
                  <a:pt x="17" y="131"/>
                  <a:pt x="17" y="131"/>
                  <a:pt x="17" y="131"/>
                </a:cubicBezTo>
                <a:cubicBezTo>
                  <a:pt x="49" y="131"/>
                  <a:pt x="49" y="131"/>
                  <a:pt x="49" y="131"/>
                </a:cubicBezTo>
                <a:cubicBezTo>
                  <a:pt x="49" y="115"/>
                  <a:pt x="49" y="115"/>
                  <a:pt x="49" y="115"/>
                </a:cubicBezTo>
                <a:cubicBezTo>
                  <a:pt x="49" y="111"/>
                  <a:pt x="51" y="107"/>
                  <a:pt x="54" y="105"/>
                </a:cubicBezTo>
                <a:cubicBezTo>
                  <a:pt x="49" y="103"/>
                  <a:pt x="45" y="100"/>
                  <a:pt x="41" y="96"/>
                </a:cubicBezTo>
                <a:cubicBezTo>
                  <a:pt x="34" y="89"/>
                  <a:pt x="30" y="79"/>
                  <a:pt x="30" y="68"/>
                </a:cubicBezTo>
                <a:cubicBezTo>
                  <a:pt x="30" y="57"/>
                  <a:pt x="34" y="47"/>
                  <a:pt x="41" y="40"/>
                </a:cubicBezTo>
                <a:cubicBezTo>
                  <a:pt x="49" y="33"/>
                  <a:pt x="59" y="28"/>
                  <a:pt x="70" y="28"/>
                </a:cubicBezTo>
                <a:cubicBezTo>
                  <a:pt x="81" y="28"/>
                  <a:pt x="91" y="33"/>
                  <a:pt x="98" y="40"/>
                </a:cubicBezTo>
                <a:cubicBezTo>
                  <a:pt x="105" y="47"/>
                  <a:pt x="110" y="57"/>
                  <a:pt x="110" y="68"/>
                </a:cubicBezTo>
                <a:cubicBezTo>
                  <a:pt x="110" y="79"/>
                  <a:pt x="105" y="89"/>
                  <a:pt x="98" y="96"/>
                </a:cubicBezTo>
                <a:cubicBezTo>
                  <a:pt x="96" y="99"/>
                  <a:pt x="93" y="101"/>
                  <a:pt x="90" y="102"/>
                </a:cubicBezTo>
                <a:close/>
                <a:moveTo>
                  <a:pt x="194" y="80"/>
                </a:moveTo>
                <a:cubicBezTo>
                  <a:pt x="173" y="68"/>
                  <a:pt x="173" y="68"/>
                  <a:pt x="173" y="68"/>
                </a:cubicBezTo>
                <a:cubicBezTo>
                  <a:pt x="173" y="91"/>
                  <a:pt x="173" y="91"/>
                  <a:pt x="173" y="91"/>
                </a:cubicBezTo>
                <a:cubicBezTo>
                  <a:pt x="181" y="90"/>
                  <a:pt x="188" y="86"/>
                  <a:pt x="193" y="81"/>
                </a:cubicBezTo>
                <a:cubicBezTo>
                  <a:pt x="193" y="81"/>
                  <a:pt x="194" y="80"/>
                  <a:pt x="194" y="80"/>
                </a:cubicBezTo>
                <a:close/>
                <a:moveTo>
                  <a:pt x="151" y="55"/>
                </a:moveTo>
                <a:cubicBezTo>
                  <a:pt x="129" y="43"/>
                  <a:pt x="129" y="43"/>
                  <a:pt x="129" y="43"/>
                </a:cubicBezTo>
                <a:cubicBezTo>
                  <a:pt x="128" y="46"/>
                  <a:pt x="128" y="50"/>
                  <a:pt x="128" y="54"/>
                </a:cubicBezTo>
                <a:cubicBezTo>
                  <a:pt x="128" y="59"/>
                  <a:pt x="128" y="63"/>
                  <a:pt x="130" y="67"/>
                </a:cubicBezTo>
                <a:cubicBezTo>
                  <a:pt x="151" y="55"/>
                  <a:pt x="151" y="55"/>
                  <a:pt x="151" y="55"/>
                </a:cubicBezTo>
                <a:close/>
                <a:moveTo>
                  <a:pt x="136" y="30"/>
                </a:moveTo>
                <a:cubicBezTo>
                  <a:pt x="158" y="42"/>
                  <a:pt x="158" y="42"/>
                  <a:pt x="158" y="42"/>
                </a:cubicBezTo>
                <a:cubicBezTo>
                  <a:pt x="158" y="16"/>
                  <a:pt x="158" y="16"/>
                  <a:pt x="158" y="16"/>
                </a:cubicBezTo>
                <a:cubicBezTo>
                  <a:pt x="151" y="18"/>
                  <a:pt x="144" y="22"/>
                  <a:pt x="139" y="27"/>
                </a:cubicBezTo>
                <a:cubicBezTo>
                  <a:pt x="138" y="28"/>
                  <a:pt x="137" y="29"/>
                  <a:pt x="136" y="30"/>
                </a:cubicBezTo>
                <a:close/>
                <a:moveTo>
                  <a:pt x="181" y="55"/>
                </a:moveTo>
                <a:cubicBezTo>
                  <a:pt x="202" y="67"/>
                  <a:pt x="202" y="67"/>
                  <a:pt x="202" y="67"/>
                </a:cubicBezTo>
                <a:cubicBezTo>
                  <a:pt x="203" y="63"/>
                  <a:pt x="204" y="59"/>
                  <a:pt x="204" y="54"/>
                </a:cubicBezTo>
                <a:cubicBezTo>
                  <a:pt x="204" y="50"/>
                  <a:pt x="204" y="46"/>
                  <a:pt x="202" y="43"/>
                </a:cubicBezTo>
                <a:cubicBezTo>
                  <a:pt x="181" y="55"/>
                  <a:pt x="181" y="55"/>
                  <a:pt x="181" y="55"/>
                </a:cubicBezTo>
                <a:close/>
                <a:moveTo>
                  <a:pt x="158" y="68"/>
                </a:moveTo>
                <a:cubicBezTo>
                  <a:pt x="138" y="80"/>
                  <a:pt x="138" y="80"/>
                  <a:pt x="138" y="80"/>
                </a:cubicBezTo>
                <a:cubicBezTo>
                  <a:pt x="138" y="80"/>
                  <a:pt x="138" y="81"/>
                  <a:pt x="139" y="81"/>
                </a:cubicBezTo>
                <a:cubicBezTo>
                  <a:pt x="144" y="86"/>
                  <a:pt x="151" y="90"/>
                  <a:pt x="158" y="91"/>
                </a:cubicBezTo>
                <a:cubicBezTo>
                  <a:pt x="158" y="68"/>
                  <a:pt x="158" y="68"/>
                  <a:pt x="158" y="68"/>
                </a:cubicBezTo>
                <a:close/>
                <a:moveTo>
                  <a:pt x="173" y="42"/>
                </a:moveTo>
                <a:cubicBezTo>
                  <a:pt x="195" y="30"/>
                  <a:pt x="195" y="30"/>
                  <a:pt x="195" y="30"/>
                </a:cubicBezTo>
                <a:cubicBezTo>
                  <a:pt x="195" y="29"/>
                  <a:pt x="194" y="28"/>
                  <a:pt x="193" y="27"/>
                </a:cubicBezTo>
                <a:cubicBezTo>
                  <a:pt x="188" y="22"/>
                  <a:pt x="181" y="18"/>
                  <a:pt x="173" y="16"/>
                </a:cubicBezTo>
                <a:cubicBezTo>
                  <a:pt x="173" y="42"/>
                  <a:pt x="173" y="42"/>
                  <a:pt x="173" y="42"/>
                </a:cubicBezTo>
                <a:close/>
                <a:moveTo>
                  <a:pt x="90" y="87"/>
                </a:moveTo>
                <a:cubicBezTo>
                  <a:pt x="75" y="78"/>
                  <a:pt x="75" y="78"/>
                  <a:pt x="75" y="78"/>
                </a:cubicBezTo>
                <a:cubicBezTo>
                  <a:pt x="75" y="96"/>
                  <a:pt x="75" y="96"/>
                  <a:pt x="75" y="96"/>
                </a:cubicBezTo>
                <a:cubicBezTo>
                  <a:pt x="81" y="95"/>
                  <a:pt x="86" y="92"/>
                  <a:pt x="90" y="88"/>
                </a:cubicBezTo>
                <a:cubicBezTo>
                  <a:pt x="90" y="88"/>
                  <a:pt x="90" y="88"/>
                  <a:pt x="90" y="87"/>
                </a:cubicBezTo>
                <a:close/>
                <a:moveTo>
                  <a:pt x="59" y="69"/>
                </a:moveTo>
                <a:cubicBezTo>
                  <a:pt x="43" y="60"/>
                  <a:pt x="43" y="60"/>
                  <a:pt x="43" y="60"/>
                </a:cubicBezTo>
                <a:cubicBezTo>
                  <a:pt x="42" y="62"/>
                  <a:pt x="41" y="65"/>
                  <a:pt x="41" y="68"/>
                </a:cubicBezTo>
                <a:cubicBezTo>
                  <a:pt x="41" y="72"/>
                  <a:pt x="42" y="75"/>
                  <a:pt x="43" y="78"/>
                </a:cubicBezTo>
                <a:cubicBezTo>
                  <a:pt x="59" y="69"/>
                  <a:pt x="59" y="69"/>
                  <a:pt x="59" y="69"/>
                </a:cubicBezTo>
                <a:close/>
                <a:moveTo>
                  <a:pt x="48" y="50"/>
                </a:moveTo>
                <a:cubicBezTo>
                  <a:pt x="64" y="60"/>
                  <a:pt x="64" y="60"/>
                  <a:pt x="64" y="60"/>
                </a:cubicBezTo>
                <a:cubicBezTo>
                  <a:pt x="64" y="40"/>
                  <a:pt x="64" y="40"/>
                  <a:pt x="64" y="40"/>
                </a:cubicBezTo>
                <a:cubicBezTo>
                  <a:pt x="59" y="42"/>
                  <a:pt x="54" y="44"/>
                  <a:pt x="50" y="48"/>
                </a:cubicBezTo>
                <a:cubicBezTo>
                  <a:pt x="49" y="49"/>
                  <a:pt x="48" y="50"/>
                  <a:pt x="48" y="50"/>
                </a:cubicBezTo>
                <a:close/>
                <a:moveTo>
                  <a:pt x="80" y="69"/>
                </a:moveTo>
                <a:cubicBezTo>
                  <a:pt x="96" y="78"/>
                  <a:pt x="96" y="78"/>
                  <a:pt x="96" y="78"/>
                </a:cubicBezTo>
                <a:cubicBezTo>
                  <a:pt x="97" y="75"/>
                  <a:pt x="98" y="72"/>
                  <a:pt x="98" y="68"/>
                </a:cubicBezTo>
                <a:cubicBezTo>
                  <a:pt x="98" y="65"/>
                  <a:pt x="97" y="62"/>
                  <a:pt x="97" y="60"/>
                </a:cubicBezTo>
                <a:cubicBezTo>
                  <a:pt x="80" y="69"/>
                  <a:pt x="80" y="69"/>
                  <a:pt x="80" y="69"/>
                </a:cubicBezTo>
                <a:close/>
                <a:moveTo>
                  <a:pt x="64" y="79"/>
                </a:moveTo>
                <a:cubicBezTo>
                  <a:pt x="49" y="87"/>
                  <a:pt x="49" y="87"/>
                  <a:pt x="49" y="87"/>
                </a:cubicBezTo>
                <a:cubicBezTo>
                  <a:pt x="49" y="88"/>
                  <a:pt x="49" y="88"/>
                  <a:pt x="50" y="88"/>
                </a:cubicBezTo>
                <a:cubicBezTo>
                  <a:pt x="54" y="92"/>
                  <a:pt x="59" y="95"/>
                  <a:pt x="64" y="96"/>
                </a:cubicBezTo>
                <a:cubicBezTo>
                  <a:pt x="64" y="79"/>
                  <a:pt x="64" y="79"/>
                  <a:pt x="64" y="79"/>
                </a:cubicBezTo>
                <a:close/>
                <a:moveTo>
                  <a:pt x="75" y="60"/>
                </a:moveTo>
                <a:cubicBezTo>
                  <a:pt x="91" y="50"/>
                  <a:pt x="91" y="50"/>
                  <a:pt x="91" y="50"/>
                </a:cubicBezTo>
                <a:cubicBezTo>
                  <a:pt x="91" y="50"/>
                  <a:pt x="90" y="49"/>
                  <a:pt x="90" y="48"/>
                </a:cubicBezTo>
                <a:cubicBezTo>
                  <a:pt x="86" y="44"/>
                  <a:pt x="81" y="42"/>
                  <a:pt x="75" y="40"/>
                </a:cubicBezTo>
                <a:lnTo>
                  <a:pt x="75" y="60"/>
                </a:lnTo>
                <a:close/>
              </a:path>
            </a:pathLst>
          </a:custGeom>
          <a:solidFill>
            <a:schemeClr val="bg1"/>
          </a:solidFill>
          <a:ln>
            <a:noFill/>
          </a:ln>
        </p:spPr>
        <p:txBody>
          <a:bodyPr vert="horz" wrap="square" lIns="51426" tIns="25713" rIns="51426" bIns="25713" numCol="1" anchor="t" anchorCtr="0" compatLnSpc="1"/>
          <a:lstStyle/>
          <a:p>
            <a:endParaRPr lang="zh-CN" altLang="en-US" sz="1350">
              <a:solidFill>
                <a:schemeClr val="tx1"/>
              </a:solidFill>
              <a:latin typeface="Impact MT Std" pitchFamily="34" charset="0"/>
            </a:endParaRPr>
          </a:p>
        </p:txBody>
      </p:sp>
      <p:sp>
        <p:nvSpPr>
          <p:cNvPr id="41" name="Freeform 114"/>
          <p:cNvSpPr>
            <a:spLocks noEditPoints="1"/>
          </p:cNvSpPr>
          <p:nvPr/>
        </p:nvSpPr>
        <p:spPr bwMode="auto">
          <a:xfrm>
            <a:off x="3592787" y="2572200"/>
            <a:ext cx="439690" cy="343173"/>
          </a:xfrm>
          <a:custGeom>
            <a:avLst/>
            <a:gdLst>
              <a:gd name="T0" fmla="*/ 6 w 260"/>
              <a:gd name="T1" fmla="*/ 111 h 203"/>
              <a:gd name="T2" fmla="*/ 28 w 260"/>
              <a:gd name="T3" fmla="*/ 106 h 203"/>
              <a:gd name="T4" fmla="*/ 28 w 260"/>
              <a:gd name="T5" fmla="*/ 103 h 203"/>
              <a:gd name="T6" fmla="*/ 38 w 260"/>
              <a:gd name="T7" fmla="*/ 90 h 203"/>
              <a:gd name="T8" fmla="*/ 59 w 260"/>
              <a:gd name="T9" fmla="*/ 41 h 203"/>
              <a:gd name="T10" fmla="*/ 51 w 260"/>
              <a:gd name="T11" fmla="*/ 35 h 203"/>
              <a:gd name="T12" fmla="*/ 87 w 260"/>
              <a:gd name="T13" fmla="*/ 9 h 203"/>
              <a:gd name="T14" fmla="*/ 131 w 260"/>
              <a:gd name="T15" fmla="*/ 0 h 203"/>
              <a:gd name="T16" fmla="*/ 173 w 260"/>
              <a:gd name="T17" fmla="*/ 9 h 203"/>
              <a:gd name="T18" fmla="*/ 207 w 260"/>
              <a:gd name="T19" fmla="*/ 34 h 203"/>
              <a:gd name="T20" fmla="*/ 201 w 260"/>
              <a:gd name="T21" fmla="*/ 40 h 203"/>
              <a:gd name="T22" fmla="*/ 225 w 260"/>
              <a:gd name="T23" fmla="*/ 91 h 203"/>
              <a:gd name="T24" fmla="*/ 232 w 260"/>
              <a:gd name="T25" fmla="*/ 103 h 203"/>
              <a:gd name="T26" fmla="*/ 232 w 260"/>
              <a:gd name="T27" fmla="*/ 106 h 203"/>
              <a:gd name="T28" fmla="*/ 254 w 260"/>
              <a:gd name="T29" fmla="*/ 111 h 203"/>
              <a:gd name="T30" fmla="*/ 254 w 260"/>
              <a:gd name="T31" fmla="*/ 177 h 203"/>
              <a:gd name="T32" fmla="*/ 232 w 260"/>
              <a:gd name="T33" fmla="*/ 184 h 203"/>
              <a:gd name="T34" fmla="*/ 232 w 260"/>
              <a:gd name="T35" fmla="*/ 189 h 203"/>
              <a:gd name="T36" fmla="*/ 219 w 260"/>
              <a:gd name="T37" fmla="*/ 203 h 203"/>
              <a:gd name="T38" fmla="*/ 219 w 260"/>
              <a:gd name="T39" fmla="*/ 203 h 203"/>
              <a:gd name="T40" fmla="*/ 206 w 260"/>
              <a:gd name="T41" fmla="*/ 189 h 203"/>
              <a:gd name="T42" fmla="*/ 206 w 260"/>
              <a:gd name="T43" fmla="*/ 103 h 203"/>
              <a:gd name="T44" fmla="*/ 211 w 260"/>
              <a:gd name="T45" fmla="*/ 93 h 203"/>
              <a:gd name="T46" fmla="*/ 190 w 260"/>
              <a:gd name="T47" fmla="*/ 50 h 203"/>
              <a:gd name="T48" fmla="*/ 184 w 260"/>
              <a:gd name="T49" fmla="*/ 56 h 203"/>
              <a:gd name="T50" fmla="*/ 159 w 260"/>
              <a:gd name="T51" fmla="*/ 39 h 203"/>
              <a:gd name="T52" fmla="*/ 130 w 260"/>
              <a:gd name="T53" fmla="*/ 32 h 203"/>
              <a:gd name="T54" fmla="*/ 100 w 260"/>
              <a:gd name="T55" fmla="*/ 39 h 203"/>
              <a:gd name="T56" fmla="*/ 76 w 260"/>
              <a:gd name="T57" fmla="*/ 56 h 203"/>
              <a:gd name="T58" fmla="*/ 70 w 260"/>
              <a:gd name="T59" fmla="*/ 51 h 203"/>
              <a:gd name="T60" fmla="*/ 52 w 260"/>
              <a:gd name="T61" fmla="*/ 96 h 203"/>
              <a:gd name="T62" fmla="*/ 54 w 260"/>
              <a:gd name="T63" fmla="*/ 103 h 203"/>
              <a:gd name="T64" fmla="*/ 54 w 260"/>
              <a:gd name="T65" fmla="*/ 189 h 203"/>
              <a:gd name="T66" fmla="*/ 41 w 260"/>
              <a:gd name="T67" fmla="*/ 203 h 203"/>
              <a:gd name="T68" fmla="*/ 41 w 260"/>
              <a:gd name="T69" fmla="*/ 203 h 203"/>
              <a:gd name="T70" fmla="*/ 28 w 260"/>
              <a:gd name="T71" fmla="*/ 189 h 203"/>
              <a:gd name="T72" fmla="*/ 28 w 260"/>
              <a:gd name="T73" fmla="*/ 184 h 203"/>
              <a:gd name="T74" fmla="*/ 6 w 260"/>
              <a:gd name="T75" fmla="*/ 177 h 203"/>
              <a:gd name="T76" fmla="*/ 6 w 260"/>
              <a:gd name="T77" fmla="*/ 111 h 203"/>
              <a:gd name="T78" fmla="*/ 201 w 260"/>
              <a:gd name="T79" fmla="*/ 113 h 203"/>
              <a:gd name="T80" fmla="*/ 194 w 260"/>
              <a:gd name="T81" fmla="*/ 120 h 203"/>
              <a:gd name="T82" fmla="*/ 194 w 260"/>
              <a:gd name="T83" fmla="*/ 171 h 203"/>
              <a:gd name="T84" fmla="*/ 201 w 260"/>
              <a:gd name="T85" fmla="*/ 177 h 203"/>
              <a:gd name="T86" fmla="*/ 201 w 260"/>
              <a:gd name="T87" fmla="*/ 113 h 203"/>
              <a:gd name="T88" fmla="*/ 60 w 260"/>
              <a:gd name="T89" fmla="*/ 113 h 203"/>
              <a:gd name="T90" fmla="*/ 60 w 260"/>
              <a:gd name="T91" fmla="*/ 177 h 203"/>
              <a:gd name="T92" fmla="*/ 66 w 260"/>
              <a:gd name="T93" fmla="*/ 171 h 203"/>
              <a:gd name="T94" fmla="*/ 66 w 260"/>
              <a:gd name="T95" fmla="*/ 120 h 203"/>
              <a:gd name="T96" fmla="*/ 60 w 260"/>
              <a:gd name="T97" fmla="*/ 11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0" h="203">
                <a:moveTo>
                  <a:pt x="6" y="111"/>
                </a:moveTo>
                <a:cubicBezTo>
                  <a:pt x="28" y="106"/>
                  <a:pt x="28" y="106"/>
                  <a:pt x="28" y="106"/>
                </a:cubicBezTo>
                <a:cubicBezTo>
                  <a:pt x="28" y="103"/>
                  <a:pt x="28" y="103"/>
                  <a:pt x="28" y="103"/>
                </a:cubicBezTo>
                <a:cubicBezTo>
                  <a:pt x="28" y="97"/>
                  <a:pt x="32" y="92"/>
                  <a:pt x="38" y="90"/>
                </a:cubicBezTo>
                <a:cubicBezTo>
                  <a:pt x="40" y="70"/>
                  <a:pt x="48" y="54"/>
                  <a:pt x="59" y="41"/>
                </a:cubicBezTo>
                <a:cubicBezTo>
                  <a:pt x="51" y="35"/>
                  <a:pt x="51" y="35"/>
                  <a:pt x="51" y="35"/>
                </a:cubicBezTo>
                <a:cubicBezTo>
                  <a:pt x="61" y="24"/>
                  <a:pt x="73" y="15"/>
                  <a:pt x="87" y="9"/>
                </a:cubicBezTo>
                <a:cubicBezTo>
                  <a:pt x="101" y="3"/>
                  <a:pt x="116" y="0"/>
                  <a:pt x="131" y="0"/>
                </a:cubicBezTo>
                <a:cubicBezTo>
                  <a:pt x="144" y="0"/>
                  <a:pt x="159" y="3"/>
                  <a:pt x="173" y="9"/>
                </a:cubicBezTo>
                <a:cubicBezTo>
                  <a:pt x="185" y="15"/>
                  <a:pt x="197" y="23"/>
                  <a:pt x="207" y="34"/>
                </a:cubicBezTo>
                <a:cubicBezTo>
                  <a:pt x="201" y="40"/>
                  <a:pt x="201" y="40"/>
                  <a:pt x="201" y="40"/>
                </a:cubicBezTo>
                <a:cubicBezTo>
                  <a:pt x="213" y="53"/>
                  <a:pt x="222" y="70"/>
                  <a:pt x="225" y="91"/>
                </a:cubicBezTo>
                <a:cubicBezTo>
                  <a:pt x="229" y="93"/>
                  <a:pt x="232" y="98"/>
                  <a:pt x="232" y="103"/>
                </a:cubicBezTo>
                <a:cubicBezTo>
                  <a:pt x="232" y="106"/>
                  <a:pt x="232" y="106"/>
                  <a:pt x="232" y="106"/>
                </a:cubicBezTo>
                <a:cubicBezTo>
                  <a:pt x="254" y="111"/>
                  <a:pt x="254" y="111"/>
                  <a:pt x="254" y="111"/>
                </a:cubicBezTo>
                <a:cubicBezTo>
                  <a:pt x="260" y="133"/>
                  <a:pt x="260" y="155"/>
                  <a:pt x="254" y="177"/>
                </a:cubicBezTo>
                <a:cubicBezTo>
                  <a:pt x="232" y="184"/>
                  <a:pt x="232" y="184"/>
                  <a:pt x="232" y="184"/>
                </a:cubicBezTo>
                <a:cubicBezTo>
                  <a:pt x="232" y="189"/>
                  <a:pt x="232" y="189"/>
                  <a:pt x="232" y="189"/>
                </a:cubicBezTo>
                <a:cubicBezTo>
                  <a:pt x="232" y="197"/>
                  <a:pt x="227" y="203"/>
                  <a:pt x="219" y="203"/>
                </a:cubicBezTo>
                <a:cubicBezTo>
                  <a:pt x="219" y="203"/>
                  <a:pt x="219" y="203"/>
                  <a:pt x="219" y="203"/>
                </a:cubicBezTo>
                <a:cubicBezTo>
                  <a:pt x="212" y="203"/>
                  <a:pt x="206" y="197"/>
                  <a:pt x="206" y="189"/>
                </a:cubicBezTo>
                <a:cubicBezTo>
                  <a:pt x="206" y="103"/>
                  <a:pt x="206" y="103"/>
                  <a:pt x="206" y="103"/>
                </a:cubicBezTo>
                <a:cubicBezTo>
                  <a:pt x="206" y="99"/>
                  <a:pt x="208" y="95"/>
                  <a:pt x="211" y="93"/>
                </a:cubicBezTo>
                <a:cubicBezTo>
                  <a:pt x="208" y="75"/>
                  <a:pt x="200" y="61"/>
                  <a:pt x="190" y="50"/>
                </a:cubicBezTo>
                <a:cubicBezTo>
                  <a:pt x="184" y="56"/>
                  <a:pt x="184" y="56"/>
                  <a:pt x="184" y="56"/>
                </a:cubicBezTo>
                <a:cubicBezTo>
                  <a:pt x="177" y="49"/>
                  <a:pt x="168" y="43"/>
                  <a:pt x="159" y="39"/>
                </a:cubicBezTo>
                <a:cubicBezTo>
                  <a:pt x="150" y="35"/>
                  <a:pt x="139" y="33"/>
                  <a:pt x="130" y="32"/>
                </a:cubicBezTo>
                <a:cubicBezTo>
                  <a:pt x="120" y="32"/>
                  <a:pt x="110" y="34"/>
                  <a:pt x="100" y="39"/>
                </a:cubicBezTo>
                <a:cubicBezTo>
                  <a:pt x="91" y="43"/>
                  <a:pt x="83" y="49"/>
                  <a:pt x="76" y="56"/>
                </a:cubicBezTo>
                <a:cubicBezTo>
                  <a:pt x="70" y="51"/>
                  <a:pt x="70" y="51"/>
                  <a:pt x="70" y="51"/>
                </a:cubicBezTo>
                <a:cubicBezTo>
                  <a:pt x="60" y="62"/>
                  <a:pt x="53" y="77"/>
                  <a:pt x="52" y="96"/>
                </a:cubicBezTo>
                <a:cubicBezTo>
                  <a:pt x="53" y="98"/>
                  <a:pt x="54" y="100"/>
                  <a:pt x="54" y="103"/>
                </a:cubicBezTo>
                <a:cubicBezTo>
                  <a:pt x="54" y="189"/>
                  <a:pt x="54" y="189"/>
                  <a:pt x="54" y="189"/>
                </a:cubicBezTo>
                <a:cubicBezTo>
                  <a:pt x="54" y="197"/>
                  <a:pt x="48" y="203"/>
                  <a:pt x="41" y="203"/>
                </a:cubicBezTo>
                <a:cubicBezTo>
                  <a:pt x="41" y="203"/>
                  <a:pt x="41" y="203"/>
                  <a:pt x="41" y="203"/>
                </a:cubicBezTo>
                <a:cubicBezTo>
                  <a:pt x="34" y="203"/>
                  <a:pt x="28" y="197"/>
                  <a:pt x="28" y="189"/>
                </a:cubicBezTo>
                <a:cubicBezTo>
                  <a:pt x="28" y="184"/>
                  <a:pt x="28" y="184"/>
                  <a:pt x="28" y="184"/>
                </a:cubicBezTo>
                <a:cubicBezTo>
                  <a:pt x="6" y="177"/>
                  <a:pt x="6" y="177"/>
                  <a:pt x="6" y="177"/>
                </a:cubicBezTo>
                <a:cubicBezTo>
                  <a:pt x="0" y="155"/>
                  <a:pt x="0" y="133"/>
                  <a:pt x="6" y="111"/>
                </a:cubicBezTo>
                <a:close/>
                <a:moveTo>
                  <a:pt x="201" y="113"/>
                </a:moveTo>
                <a:cubicBezTo>
                  <a:pt x="194" y="120"/>
                  <a:pt x="194" y="120"/>
                  <a:pt x="194" y="120"/>
                </a:cubicBezTo>
                <a:cubicBezTo>
                  <a:pt x="194" y="171"/>
                  <a:pt x="194" y="171"/>
                  <a:pt x="194" y="171"/>
                </a:cubicBezTo>
                <a:cubicBezTo>
                  <a:pt x="201" y="177"/>
                  <a:pt x="201" y="177"/>
                  <a:pt x="201" y="177"/>
                </a:cubicBezTo>
                <a:cubicBezTo>
                  <a:pt x="201" y="113"/>
                  <a:pt x="201" y="113"/>
                  <a:pt x="201" y="113"/>
                </a:cubicBezTo>
                <a:close/>
                <a:moveTo>
                  <a:pt x="60" y="113"/>
                </a:moveTo>
                <a:cubicBezTo>
                  <a:pt x="60" y="177"/>
                  <a:pt x="60" y="177"/>
                  <a:pt x="60" y="177"/>
                </a:cubicBezTo>
                <a:cubicBezTo>
                  <a:pt x="66" y="171"/>
                  <a:pt x="66" y="171"/>
                  <a:pt x="66" y="171"/>
                </a:cubicBezTo>
                <a:cubicBezTo>
                  <a:pt x="66" y="120"/>
                  <a:pt x="66" y="120"/>
                  <a:pt x="66" y="120"/>
                </a:cubicBezTo>
                <a:lnTo>
                  <a:pt x="60" y="113"/>
                </a:lnTo>
                <a:close/>
              </a:path>
            </a:pathLst>
          </a:custGeom>
          <a:solidFill>
            <a:schemeClr val="bg1"/>
          </a:solidFill>
          <a:ln>
            <a:noFill/>
          </a:ln>
        </p:spPr>
        <p:txBody>
          <a:bodyPr vert="horz" wrap="square" lIns="51426" tIns="25713" rIns="51426" bIns="25713" numCol="1" anchor="t" anchorCtr="0" compatLnSpc="1"/>
          <a:lstStyle/>
          <a:p>
            <a:endParaRPr lang="zh-CN" altLang="en-US" sz="1350">
              <a:solidFill>
                <a:schemeClr val="tx1"/>
              </a:solidFill>
              <a:latin typeface="Impact MT Std" pitchFamily="34" charset="0"/>
            </a:endParaRPr>
          </a:p>
        </p:txBody>
      </p:sp>
      <p:cxnSp>
        <p:nvCxnSpPr>
          <p:cNvPr id="42" name="直接连接符 41"/>
          <p:cNvCxnSpPr/>
          <p:nvPr/>
        </p:nvCxnSpPr>
        <p:spPr>
          <a:xfrm>
            <a:off x="6789425" y="1654247"/>
            <a:ext cx="0" cy="539972"/>
          </a:xfrm>
          <a:prstGeom prst="line">
            <a:avLst/>
          </a:prstGeom>
          <a:ln w="12700">
            <a:solidFill>
              <a:srgbClr val="A6A6A6"/>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6789425" y="3166170"/>
            <a:ext cx="0" cy="593970"/>
          </a:xfrm>
          <a:prstGeom prst="line">
            <a:avLst/>
          </a:prstGeom>
          <a:ln w="12700">
            <a:solidFill>
              <a:srgbClr val="A6A6A6"/>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5292338" y="1654247"/>
            <a:ext cx="0" cy="539972"/>
          </a:xfrm>
          <a:prstGeom prst="line">
            <a:avLst/>
          </a:prstGeom>
          <a:ln w="12700">
            <a:solidFill>
              <a:srgbClr val="A6A6A6"/>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5292338" y="3166170"/>
            <a:ext cx="0" cy="593970"/>
          </a:xfrm>
          <a:prstGeom prst="line">
            <a:avLst/>
          </a:prstGeom>
          <a:ln w="12700">
            <a:solidFill>
              <a:srgbClr val="A6A6A6"/>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806678" y="1654247"/>
            <a:ext cx="0" cy="539972"/>
          </a:xfrm>
          <a:prstGeom prst="line">
            <a:avLst/>
          </a:prstGeom>
          <a:ln w="12700">
            <a:solidFill>
              <a:srgbClr val="A6A6A6"/>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3806678" y="3166170"/>
            <a:ext cx="0" cy="593970"/>
          </a:xfrm>
          <a:prstGeom prst="line">
            <a:avLst/>
          </a:prstGeom>
          <a:ln w="12700">
            <a:solidFill>
              <a:srgbClr val="A6A6A6"/>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2310135" y="1654247"/>
            <a:ext cx="0" cy="539972"/>
          </a:xfrm>
          <a:prstGeom prst="line">
            <a:avLst/>
          </a:prstGeom>
          <a:ln w="12700">
            <a:solidFill>
              <a:srgbClr val="A6A6A6"/>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2310135" y="3166170"/>
            <a:ext cx="0" cy="593970"/>
          </a:xfrm>
          <a:prstGeom prst="line">
            <a:avLst/>
          </a:prstGeom>
          <a:ln w="12700">
            <a:solidFill>
              <a:srgbClr val="A6A6A6"/>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3023172" y="2410208"/>
            <a:ext cx="539972" cy="539972"/>
            <a:chOff x="1028852" y="3242692"/>
            <a:chExt cx="720080" cy="720080"/>
          </a:xfrm>
        </p:grpSpPr>
        <p:sp>
          <p:nvSpPr>
            <p:cNvPr id="51" name="椭圆 50"/>
            <p:cNvSpPr/>
            <p:nvPr/>
          </p:nvSpPr>
          <p:spPr>
            <a:xfrm>
              <a:off x="1028852" y="3242692"/>
              <a:ext cx="720080" cy="720080"/>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Impact MT Std" pitchFamily="34" charset="0"/>
              </a:endParaRPr>
            </a:p>
          </p:txBody>
        </p:sp>
        <p:sp>
          <p:nvSpPr>
            <p:cNvPr id="52" name="文本框 113"/>
            <p:cNvSpPr txBox="1"/>
            <p:nvPr/>
          </p:nvSpPr>
          <p:spPr>
            <a:xfrm>
              <a:off x="1141068" y="3371900"/>
              <a:ext cx="560585" cy="491147"/>
            </a:xfrm>
            <a:prstGeom prst="rect">
              <a:avLst/>
            </a:prstGeom>
            <a:noFill/>
          </p:spPr>
          <p:txBody>
            <a:bodyPr wrap="none" rtlCol="0">
              <a:spAutoFit/>
            </a:bodyPr>
            <a:lstStyle/>
            <a:p>
              <a:r>
                <a:rPr lang="en-US" altLang="zh-CN" dirty="0">
                  <a:solidFill>
                    <a:schemeClr val="tx1"/>
                  </a:solidFill>
                  <a:latin typeface="Impact MT Std" pitchFamily="34" charset="0"/>
                </a:rPr>
                <a:t>02</a:t>
              </a:r>
            </a:p>
          </p:txBody>
        </p:sp>
      </p:grpSp>
      <p:grpSp>
        <p:nvGrpSpPr>
          <p:cNvPr id="53" name="组合 52"/>
          <p:cNvGrpSpPr/>
          <p:nvPr/>
        </p:nvGrpSpPr>
        <p:grpSpPr>
          <a:xfrm>
            <a:off x="4512689" y="2410208"/>
            <a:ext cx="539972" cy="539972"/>
            <a:chOff x="1028852" y="3242692"/>
            <a:chExt cx="720080" cy="720080"/>
          </a:xfrm>
        </p:grpSpPr>
        <p:sp>
          <p:nvSpPr>
            <p:cNvPr id="54" name="椭圆 53"/>
            <p:cNvSpPr/>
            <p:nvPr/>
          </p:nvSpPr>
          <p:spPr>
            <a:xfrm>
              <a:off x="1028852" y="3242692"/>
              <a:ext cx="720080" cy="720080"/>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Impact MT Std" pitchFamily="34" charset="0"/>
              </a:endParaRPr>
            </a:p>
          </p:txBody>
        </p:sp>
        <p:sp>
          <p:nvSpPr>
            <p:cNvPr id="55" name="文本框 116"/>
            <p:cNvSpPr txBox="1"/>
            <p:nvPr/>
          </p:nvSpPr>
          <p:spPr>
            <a:xfrm>
              <a:off x="1141068" y="3371900"/>
              <a:ext cx="569053" cy="491147"/>
            </a:xfrm>
            <a:prstGeom prst="rect">
              <a:avLst/>
            </a:prstGeom>
            <a:noFill/>
          </p:spPr>
          <p:txBody>
            <a:bodyPr wrap="none" rtlCol="0">
              <a:spAutoFit/>
            </a:bodyPr>
            <a:lstStyle/>
            <a:p>
              <a:r>
                <a:rPr lang="en-US" altLang="zh-CN" dirty="0">
                  <a:solidFill>
                    <a:schemeClr val="tx1"/>
                  </a:solidFill>
                  <a:latin typeface="Impact MT Std" pitchFamily="34" charset="0"/>
                </a:rPr>
                <a:t>03</a:t>
              </a:r>
            </a:p>
          </p:txBody>
        </p:sp>
      </p:grpSp>
      <p:grpSp>
        <p:nvGrpSpPr>
          <p:cNvPr id="56" name="组合 55"/>
          <p:cNvGrpSpPr/>
          <p:nvPr/>
        </p:nvGrpSpPr>
        <p:grpSpPr>
          <a:xfrm>
            <a:off x="6044396" y="2410208"/>
            <a:ext cx="539972" cy="539972"/>
            <a:chOff x="1028852" y="3242692"/>
            <a:chExt cx="720080" cy="720080"/>
          </a:xfrm>
        </p:grpSpPr>
        <p:sp>
          <p:nvSpPr>
            <p:cNvPr id="57" name="椭圆 56"/>
            <p:cNvSpPr/>
            <p:nvPr/>
          </p:nvSpPr>
          <p:spPr>
            <a:xfrm>
              <a:off x="1028852" y="3242692"/>
              <a:ext cx="720080" cy="720080"/>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Impact MT Std" pitchFamily="34" charset="0"/>
              </a:endParaRPr>
            </a:p>
          </p:txBody>
        </p:sp>
        <p:sp>
          <p:nvSpPr>
            <p:cNvPr id="58" name="文本框 119"/>
            <p:cNvSpPr txBox="1"/>
            <p:nvPr/>
          </p:nvSpPr>
          <p:spPr>
            <a:xfrm>
              <a:off x="1141068" y="3371900"/>
              <a:ext cx="559738" cy="491147"/>
            </a:xfrm>
            <a:prstGeom prst="rect">
              <a:avLst/>
            </a:prstGeom>
            <a:noFill/>
          </p:spPr>
          <p:txBody>
            <a:bodyPr wrap="none" rtlCol="0">
              <a:spAutoFit/>
            </a:bodyPr>
            <a:lstStyle/>
            <a:p>
              <a:r>
                <a:rPr lang="en-US" altLang="zh-CN" dirty="0">
                  <a:solidFill>
                    <a:schemeClr val="tx1"/>
                  </a:solidFill>
                  <a:latin typeface="Impact MT Std" pitchFamily="34" charset="0"/>
                </a:rPr>
                <a:t>04</a:t>
              </a:r>
            </a:p>
          </p:txBody>
        </p:sp>
      </p:grpSp>
      <p:grpSp>
        <p:nvGrpSpPr>
          <p:cNvPr id="59" name="组合 58"/>
          <p:cNvGrpSpPr/>
          <p:nvPr/>
        </p:nvGrpSpPr>
        <p:grpSpPr>
          <a:xfrm>
            <a:off x="3199526" y="1114274"/>
            <a:ext cx="1214804" cy="497597"/>
            <a:chOff x="4266725" y="1484784"/>
            <a:chExt cx="1620000" cy="663570"/>
          </a:xfrm>
        </p:grpSpPr>
        <p:sp>
          <p:nvSpPr>
            <p:cNvPr id="60" name="任意多边形 59"/>
            <p:cNvSpPr/>
            <p:nvPr/>
          </p:nvSpPr>
          <p:spPr>
            <a:xfrm>
              <a:off x="4266725" y="1484784"/>
              <a:ext cx="1620000" cy="663570"/>
            </a:xfrm>
            <a:custGeom>
              <a:avLst/>
              <a:gdLst>
                <a:gd name="connsiteX0" fmla="*/ 65020 w 1656184"/>
                <a:gd name="connsiteY0" fmla="*/ 0 h 663570"/>
                <a:gd name="connsiteX1" fmla="*/ 1591164 w 1656184"/>
                <a:gd name="connsiteY1" fmla="*/ 0 h 663570"/>
                <a:gd name="connsiteX2" fmla="*/ 1656184 w 1656184"/>
                <a:gd name="connsiteY2" fmla="*/ 65020 h 663570"/>
                <a:gd name="connsiteX3" fmla="*/ 1656184 w 1656184"/>
                <a:gd name="connsiteY3" fmla="*/ 511044 h 663570"/>
                <a:gd name="connsiteX4" fmla="*/ 1591164 w 1656184"/>
                <a:gd name="connsiteY4" fmla="*/ 576064 h 663570"/>
                <a:gd name="connsiteX5" fmla="*/ 893328 w 1656184"/>
                <a:gd name="connsiteY5" fmla="*/ 576064 h 663570"/>
                <a:gd name="connsiteX6" fmla="*/ 828092 w 1656184"/>
                <a:gd name="connsiteY6" fmla="*/ 663570 h 663570"/>
                <a:gd name="connsiteX7" fmla="*/ 762856 w 1656184"/>
                <a:gd name="connsiteY7" fmla="*/ 576064 h 663570"/>
                <a:gd name="connsiteX8" fmla="*/ 65020 w 1656184"/>
                <a:gd name="connsiteY8" fmla="*/ 576064 h 663570"/>
                <a:gd name="connsiteX9" fmla="*/ 0 w 1656184"/>
                <a:gd name="connsiteY9" fmla="*/ 511044 h 663570"/>
                <a:gd name="connsiteX10" fmla="*/ 0 w 1656184"/>
                <a:gd name="connsiteY10" fmla="*/ 65020 h 663570"/>
                <a:gd name="connsiteX11" fmla="*/ 65020 w 1656184"/>
                <a:gd name="connsiteY11" fmla="*/ 0 h 66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6184" h="663570">
                  <a:moveTo>
                    <a:pt x="65020" y="0"/>
                  </a:moveTo>
                  <a:lnTo>
                    <a:pt x="1591164" y="0"/>
                  </a:lnTo>
                  <a:cubicBezTo>
                    <a:pt x="1627074" y="0"/>
                    <a:pt x="1656184" y="29110"/>
                    <a:pt x="1656184" y="65020"/>
                  </a:cubicBezTo>
                  <a:lnTo>
                    <a:pt x="1656184" y="511044"/>
                  </a:lnTo>
                  <a:cubicBezTo>
                    <a:pt x="1656184" y="546954"/>
                    <a:pt x="1627074" y="576064"/>
                    <a:pt x="1591164" y="576064"/>
                  </a:cubicBezTo>
                  <a:lnTo>
                    <a:pt x="893328" y="576064"/>
                  </a:lnTo>
                  <a:lnTo>
                    <a:pt x="828092" y="663570"/>
                  </a:lnTo>
                  <a:lnTo>
                    <a:pt x="762856" y="576064"/>
                  </a:lnTo>
                  <a:lnTo>
                    <a:pt x="65020" y="576064"/>
                  </a:lnTo>
                  <a:cubicBezTo>
                    <a:pt x="29110" y="576064"/>
                    <a:pt x="0" y="546954"/>
                    <a:pt x="0" y="511044"/>
                  </a:cubicBezTo>
                  <a:lnTo>
                    <a:pt x="0" y="65020"/>
                  </a:lnTo>
                  <a:cubicBezTo>
                    <a:pt x="0" y="29110"/>
                    <a:pt x="29110" y="0"/>
                    <a:pt x="65020" y="0"/>
                  </a:cubicBezTo>
                  <a:close/>
                </a:path>
              </a:pathLst>
            </a:cu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DIN-BoldItalic" pitchFamily="50" charset="0"/>
              </a:endParaRPr>
            </a:p>
          </p:txBody>
        </p:sp>
        <p:sp>
          <p:nvSpPr>
            <p:cNvPr id="61" name="文本框 95"/>
            <p:cNvSpPr txBox="1"/>
            <p:nvPr/>
          </p:nvSpPr>
          <p:spPr>
            <a:xfrm>
              <a:off x="4513710" y="1570966"/>
              <a:ext cx="1158427" cy="398844"/>
            </a:xfrm>
            <a:prstGeom prst="rect">
              <a:avLst/>
            </a:prstGeom>
            <a:noFill/>
          </p:spPr>
          <p:txBody>
            <a:bodyPr wrap="none" rtlCol="0">
              <a:spAutoFit/>
            </a:bodyPr>
            <a:lstStyle/>
            <a:p>
              <a:r>
                <a:rPr lang="zh-CN" altLang="en-US" sz="1350" b="1" dirty="0">
                  <a:solidFill>
                    <a:prstClr val="white"/>
                  </a:solidFill>
                  <a:latin typeface="微软雅黑" panose="020B0503020204020204" charset="-122"/>
                  <a:ea typeface="微软雅黑" panose="020B0503020204020204" charset="-122"/>
                </a:rPr>
                <a:t>添加功能</a:t>
              </a:r>
            </a:p>
          </p:txBody>
        </p:sp>
      </p:grpSp>
      <p:grpSp>
        <p:nvGrpSpPr>
          <p:cNvPr id="62" name="组合 61"/>
          <p:cNvGrpSpPr/>
          <p:nvPr/>
        </p:nvGrpSpPr>
        <p:grpSpPr>
          <a:xfrm>
            <a:off x="4689947" y="1114274"/>
            <a:ext cx="1214804" cy="497597"/>
            <a:chOff x="6254275" y="1484784"/>
            <a:chExt cx="1620000" cy="663570"/>
          </a:xfrm>
        </p:grpSpPr>
        <p:sp>
          <p:nvSpPr>
            <p:cNvPr id="63" name="任意多边形 62"/>
            <p:cNvSpPr/>
            <p:nvPr/>
          </p:nvSpPr>
          <p:spPr>
            <a:xfrm>
              <a:off x="6254275" y="1484784"/>
              <a:ext cx="1620000" cy="663570"/>
            </a:xfrm>
            <a:custGeom>
              <a:avLst/>
              <a:gdLst>
                <a:gd name="connsiteX0" fmla="*/ 65020 w 1656184"/>
                <a:gd name="connsiteY0" fmla="*/ 0 h 663570"/>
                <a:gd name="connsiteX1" fmla="*/ 1591164 w 1656184"/>
                <a:gd name="connsiteY1" fmla="*/ 0 h 663570"/>
                <a:gd name="connsiteX2" fmla="*/ 1656184 w 1656184"/>
                <a:gd name="connsiteY2" fmla="*/ 65020 h 663570"/>
                <a:gd name="connsiteX3" fmla="*/ 1656184 w 1656184"/>
                <a:gd name="connsiteY3" fmla="*/ 511044 h 663570"/>
                <a:gd name="connsiteX4" fmla="*/ 1591164 w 1656184"/>
                <a:gd name="connsiteY4" fmla="*/ 576064 h 663570"/>
                <a:gd name="connsiteX5" fmla="*/ 893328 w 1656184"/>
                <a:gd name="connsiteY5" fmla="*/ 576064 h 663570"/>
                <a:gd name="connsiteX6" fmla="*/ 828092 w 1656184"/>
                <a:gd name="connsiteY6" fmla="*/ 663570 h 663570"/>
                <a:gd name="connsiteX7" fmla="*/ 762856 w 1656184"/>
                <a:gd name="connsiteY7" fmla="*/ 576064 h 663570"/>
                <a:gd name="connsiteX8" fmla="*/ 65020 w 1656184"/>
                <a:gd name="connsiteY8" fmla="*/ 576064 h 663570"/>
                <a:gd name="connsiteX9" fmla="*/ 0 w 1656184"/>
                <a:gd name="connsiteY9" fmla="*/ 511044 h 663570"/>
                <a:gd name="connsiteX10" fmla="*/ 0 w 1656184"/>
                <a:gd name="connsiteY10" fmla="*/ 65020 h 663570"/>
                <a:gd name="connsiteX11" fmla="*/ 65020 w 1656184"/>
                <a:gd name="connsiteY11" fmla="*/ 0 h 66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6184" h="663570">
                  <a:moveTo>
                    <a:pt x="65020" y="0"/>
                  </a:moveTo>
                  <a:lnTo>
                    <a:pt x="1591164" y="0"/>
                  </a:lnTo>
                  <a:cubicBezTo>
                    <a:pt x="1627074" y="0"/>
                    <a:pt x="1656184" y="29110"/>
                    <a:pt x="1656184" y="65020"/>
                  </a:cubicBezTo>
                  <a:lnTo>
                    <a:pt x="1656184" y="511044"/>
                  </a:lnTo>
                  <a:cubicBezTo>
                    <a:pt x="1656184" y="546954"/>
                    <a:pt x="1627074" y="576064"/>
                    <a:pt x="1591164" y="576064"/>
                  </a:cubicBezTo>
                  <a:lnTo>
                    <a:pt x="893328" y="576064"/>
                  </a:lnTo>
                  <a:lnTo>
                    <a:pt x="828092" y="663570"/>
                  </a:lnTo>
                  <a:lnTo>
                    <a:pt x="762856" y="576064"/>
                  </a:lnTo>
                  <a:lnTo>
                    <a:pt x="65020" y="576064"/>
                  </a:lnTo>
                  <a:cubicBezTo>
                    <a:pt x="29110" y="576064"/>
                    <a:pt x="0" y="546954"/>
                    <a:pt x="0" y="511044"/>
                  </a:cubicBezTo>
                  <a:lnTo>
                    <a:pt x="0" y="65020"/>
                  </a:lnTo>
                  <a:cubicBezTo>
                    <a:pt x="0" y="29110"/>
                    <a:pt x="29110" y="0"/>
                    <a:pt x="65020" y="0"/>
                  </a:cubicBezTo>
                  <a:close/>
                </a:path>
              </a:pathLst>
            </a:cu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DIN-BoldItalic" pitchFamily="50" charset="0"/>
              </a:endParaRPr>
            </a:p>
          </p:txBody>
        </p:sp>
        <p:sp>
          <p:nvSpPr>
            <p:cNvPr id="64" name="文本框 95"/>
            <p:cNvSpPr txBox="1"/>
            <p:nvPr/>
          </p:nvSpPr>
          <p:spPr>
            <a:xfrm>
              <a:off x="6485802" y="1570966"/>
              <a:ext cx="1158427" cy="398844"/>
            </a:xfrm>
            <a:prstGeom prst="rect">
              <a:avLst/>
            </a:prstGeom>
            <a:noFill/>
          </p:spPr>
          <p:txBody>
            <a:bodyPr wrap="none" rtlCol="0">
              <a:spAutoFit/>
            </a:bodyPr>
            <a:lstStyle/>
            <a:p>
              <a:r>
                <a:rPr lang="zh-CN" altLang="en-US" sz="1350" b="1" dirty="0">
                  <a:solidFill>
                    <a:prstClr val="white"/>
                  </a:solidFill>
                  <a:latin typeface="微软雅黑" panose="020B0503020204020204" charset="-122"/>
                  <a:ea typeface="微软雅黑" panose="020B0503020204020204" charset="-122"/>
                </a:rPr>
                <a:t>添加功能</a:t>
              </a:r>
            </a:p>
          </p:txBody>
        </p:sp>
      </p:grpSp>
      <p:grpSp>
        <p:nvGrpSpPr>
          <p:cNvPr id="65" name="组合 64"/>
          <p:cNvGrpSpPr/>
          <p:nvPr/>
        </p:nvGrpSpPr>
        <p:grpSpPr>
          <a:xfrm>
            <a:off x="6180368" y="1114274"/>
            <a:ext cx="1214804" cy="497597"/>
            <a:chOff x="8241825" y="1484784"/>
            <a:chExt cx="1620000" cy="663570"/>
          </a:xfrm>
        </p:grpSpPr>
        <p:sp>
          <p:nvSpPr>
            <p:cNvPr id="66" name="任意多边形 65"/>
            <p:cNvSpPr/>
            <p:nvPr/>
          </p:nvSpPr>
          <p:spPr>
            <a:xfrm>
              <a:off x="8241825" y="1484784"/>
              <a:ext cx="1620000" cy="663570"/>
            </a:xfrm>
            <a:custGeom>
              <a:avLst/>
              <a:gdLst>
                <a:gd name="connsiteX0" fmla="*/ 65020 w 1656184"/>
                <a:gd name="connsiteY0" fmla="*/ 0 h 663570"/>
                <a:gd name="connsiteX1" fmla="*/ 1591164 w 1656184"/>
                <a:gd name="connsiteY1" fmla="*/ 0 h 663570"/>
                <a:gd name="connsiteX2" fmla="*/ 1656184 w 1656184"/>
                <a:gd name="connsiteY2" fmla="*/ 65020 h 663570"/>
                <a:gd name="connsiteX3" fmla="*/ 1656184 w 1656184"/>
                <a:gd name="connsiteY3" fmla="*/ 511044 h 663570"/>
                <a:gd name="connsiteX4" fmla="*/ 1591164 w 1656184"/>
                <a:gd name="connsiteY4" fmla="*/ 576064 h 663570"/>
                <a:gd name="connsiteX5" fmla="*/ 893328 w 1656184"/>
                <a:gd name="connsiteY5" fmla="*/ 576064 h 663570"/>
                <a:gd name="connsiteX6" fmla="*/ 828092 w 1656184"/>
                <a:gd name="connsiteY6" fmla="*/ 663570 h 663570"/>
                <a:gd name="connsiteX7" fmla="*/ 762856 w 1656184"/>
                <a:gd name="connsiteY7" fmla="*/ 576064 h 663570"/>
                <a:gd name="connsiteX8" fmla="*/ 65020 w 1656184"/>
                <a:gd name="connsiteY8" fmla="*/ 576064 h 663570"/>
                <a:gd name="connsiteX9" fmla="*/ 0 w 1656184"/>
                <a:gd name="connsiteY9" fmla="*/ 511044 h 663570"/>
                <a:gd name="connsiteX10" fmla="*/ 0 w 1656184"/>
                <a:gd name="connsiteY10" fmla="*/ 65020 h 663570"/>
                <a:gd name="connsiteX11" fmla="*/ 65020 w 1656184"/>
                <a:gd name="connsiteY11" fmla="*/ 0 h 66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6184" h="663570">
                  <a:moveTo>
                    <a:pt x="65020" y="0"/>
                  </a:moveTo>
                  <a:lnTo>
                    <a:pt x="1591164" y="0"/>
                  </a:lnTo>
                  <a:cubicBezTo>
                    <a:pt x="1627074" y="0"/>
                    <a:pt x="1656184" y="29110"/>
                    <a:pt x="1656184" y="65020"/>
                  </a:cubicBezTo>
                  <a:lnTo>
                    <a:pt x="1656184" y="511044"/>
                  </a:lnTo>
                  <a:cubicBezTo>
                    <a:pt x="1656184" y="546954"/>
                    <a:pt x="1627074" y="576064"/>
                    <a:pt x="1591164" y="576064"/>
                  </a:cubicBezTo>
                  <a:lnTo>
                    <a:pt x="893328" y="576064"/>
                  </a:lnTo>
                  <a:lnTo>
                    <a:pt x="828092" y="663570"/>
                  </a:lnTo>
                  <a:lnTo>
                    <a:pt x="762856" y="576064"/>
                  </a:lnTo>
                  <a:lnTo>
                    <a:pt x="65020" y="576064"/>
                  </a:lnTo>
                  <a:cubicBezTo>
                    <a:pt x="29110" y="576064"/>
                    <a:pt x="0" y="546954"/>
                    <a:pt x="0" y="511044"/>
                  </a:cubicBezTo>
                  <a:lnTo>
                    <a:pt x="0" y="65020"/>
                  </a:lnTo>
                  <a:cubicBezTo>
                    <a:pt x="0" y="29110"/>
                    <a:pt x="29110" y="0"/>
                    <a:pt x="65020" y="0"/>
                  </a:cubicBezTo>
                  <a:close/>
                </a:path>
              </a:pathLst>
            </a:cu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DIN-BoldItalic" pitchFamily="50" charset="0"/>
              </a:endParaRPr>
            </a:p>
          </p:txBody>
        </p:sp>
        <p:sp>
          <p:nvSpPr>
            <p:cNvPr id="67" name="文本框 95"/>
            <p:cNvSpPr txBox="1"/>
            <p:nvPr/>
          </p:nvSpPr>
          <p:spPr>
            <a:xfrm>
              <a:off x="8474150" y="1570966"/>
              <a:ext cx="1158427" cy="398844"/>
            </a:xfrm>
            <a:prstGeom prst="rect">
              <a:avLst/>
            </a:prstGeom>
            <a:noFill/>
          </p:spPr>
          <p:txBody>
            <a:bodyPr wrap="none" rtlCol="0">
              <a:spAutoFit/>
            </a:bodyPr>
            <a:lstStyle/>
            <a:p>
              <a:r>
                <a:rPr lang="zh-CN" altLang="en-US" sz="1350" b="1" dirty="0">
                  <a:solidFill>
                    <a:prstClr val="white"/>
                  </a:solidFill>
                  <a:latin typeface="微软雅黑" panose="020B0503020204020204" charset="-122"/>
                  <a:ea typeface="微软雅黑" panose="020B0503020204020204" charset="-122"/>
                </a:rPr>
                <a:t>添加功能</a:t>
              </a:r>
            </a:p>
          </p:txBody>
        </p:sp>
      </p:grpSp>
      <p:sp>
        <p:nvSpPr>
          <p:cNvPr id="68" name="文本框 49"/>
          <p:cNvSpPr txBox="1"/>
          <p:nvPr/>
        </p:nvSpPr>
        <p:spPr>
          <a:xfrm>
            <a:off x="1622969" y="3814137"/>
            <a:ext cx="1362581" cy="720090"/>
          </a:xfrm>
          <a:prstGeom prst="rect">
            <a:avLst/>
          </a:prstGeom>
          <a:noFill/>
        </p:spPr>
        <p:txBody>
          <a:bodyPr wrap="square" rtlCol="0">
            <a:spAutoFit/>
          </a:bodyPr>
          <a:lstStyle/>
          <a:p>
            <a:pPr algn="just">
              <a:lnSpc>
                <a:spcPct val="130000"/>
              </a:lnSpc>
            </a:pPr>
            <a:r>
              <a:rPr lang="zh-CN" altLang="en-US" sz="1050" dirty="0">
                <a:solidFill>
                  <a:schemeClr val="tx1"/>
                </a:solidFill>
                <a:latin typeface="微软雅黑" panose="020B0503020204020204" charset="-122"/>
                <a:ea typeface="微软雅黑" panose="020B0503020204020204" charset="-122"/>
              </a:rPr>
              <a:t>请在此处添加文字信息，表达图的含义。</a:t>
            </a:r>
          </a:p>
        </p:txBody>
      </p:sp>
      <p:sp>
        <p:nvSpPr>
          <p:cNvPr id="69" name="文本框 49"/>
          <p:cNvSpPr txBox="1"/>
          <p:nvPr/>
        </p:nvSpPr>
        <p:spPr>
          <a:xfrm>
            <a:off x="3155873" y="3814137"/>
            <a:ext cx="1362581" cy="720090"/>
          </a:xfrm>
          <a:prstGeom prst="rect">
            <a:avLst/>
          </a:prstGeom>
          <a:noFill/>
        </p:spPr>
        <p:txBody>
          <a:bodyPr wrap="square" rtlCol="0">
            <a:spAutoFit/>
          </a:bodyPr>
          <a:lstStyle/>
          <a:p>
            <a:pPr algn="just">
              <a:lnSpc>
                <a:spcPct val="130000"/>
              </a:lnSpc>
            </a:pPr>
            <a:r>
              <a:rPr lang="zh-CN" altLang="en-US" sz="1050" dirty="0">
                <a:solidFill>
                  <a:schemeClr val="tx1"/>
                </a:solidFill>
                <a:latin typeface="微软雅黑" panose="020B0503020204020204" charset="-122"/>
                <a:ea typeface="微软雅黑" panose="020B0503020204020204" charset="-122"/>
              </a:rPr>
              <a:t>请在此处添加文字信息，表达图的含义。</a:t>
            </a:r>
          </a:p>
        </p:txBody>
      </p:sp>
      <p:sp>
        <p:nvSpPr>
          <p:cNvPr id="70" name="文本框 49"/>
          <p:cNvSpPr txBox="1"/>
          <p:nvPr/>
        </p:nvSpPr>
        <p:spPr>
          <a:xfrm>
            <a:off x="4626447" y="3814137"/>
            <a:ext cx="1362581" cy="720090"/>
          </a:xfrm>
          <a:prstGeom prst="rect">
            <a:avLst/>
          </a:prstGeom>
          <a:noFill/>
        </p:spPr>
        <p:txBody>
          <a:bodyPr wrap="square" rtlCol="0">
            <a:spAutoFit/>
          </a:bodyPr>
          <a:lstStyle/>
          <a:p>
            <a:pPr algn="just">
              <a:lnSpc>
                <a:spcPct val="130000"/>
              </a:lnSpc>
            </a:pPr>
            <a:r>
              <a:rPr lang="zh-CN" altLang="en-US" sz="1050" dirty="0">
                <a:solidFill>
                  <a:schemeClr val="tx1"/>
                </a:solidFill>
                <a:latin typeface="微软雅黑" panose="020B0503020204020204" charset="-122"/>
                <a:ea typeface="微软雅黑" panose="020B0503020204020204" charset="-122"/>
              </a:rPr>
              <a:t>请在此处添加文字信息，表达图的含义。</a:t>
            </a:r>
          </a:p>
        </p:txBody>
      </p:sp>
      <p:sp>
        <p:nvSpPr>
          <p:cNvPr id="71" name="文本框 49"/>
          <p:cNvSpPr txBox="1"/>
          <p:nvPr/>
        </p:nvSpPr>
        <p:spPr>
          <a:xfrm>
            <a:off x="6179719" y="3814137"/>
            <a:ext cx="1362581" cy="720090"/>
          </a:xfrm>
          <a:prstGeom prst="rect">
            <a:avLst/>
          </a:prstGeom>
          <a:noFill/>
        </p:spPr>
        <p:txBody>
          <a:bodyPr wrap="square" rtlCol="0">
            <a:spAutoFit/>
          </a:bodyPr>
          <a:lstStyle/>
          <a:p>
            <a:pPr algn="just">
              <a:lnSpc>
                <a:spcPct val="130000"/>
              </a:lnSpc>
            </a:pPr>
            <a:r>
              <a:rPr lang="zh-CN" altLang="en-US" sz="1050" dirty="0">
                <a:solidFill>
                  <a:schemeClr val="tx1"/>
                </a:solidFill>
                <a:latin typeface="微软雅黑" panose="020B0503020204020204" charset="-122"/>
                <a:ea typeface="微软雅黑" panose="020B0503020204020204" charset="-122"/>
              </a:rPr>
              <a:t>请在此处添加文字信息，表达图的含义。</a:t>
            </a:r>
          </a:p>
        </p:txBody>
      </p:sp>
      <p:pic>
        <p:nvPicPr>
          <p:cNvPr id="2" name="图片 1"/>
          <p:cNvPicPr>
            <a:picLocks noChangeAspect="1"/>
          </p:cNvPicPr>
          <p:nvPr/>
        </p:nvPicPr>
        <p:blipFill>
          <a:blip r:embed="rId3" cstate="screen"/>
          <a:stretch>
            <a:fillRect/>
          </a:stretch>
        </p:blipFill>
        <p:spPr>
          <a:xfrm>
            <a:off x="0" y="4377307"/>
            <a:ext cx="9143999" cy="138257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1451">
        <p:push dir="d"/>
      </p:transition>
    </mc:Choice>
    <mc:Fallback xmlns="">
      <p:transition advTm="1451">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up)">
                                      <p:cBhvr>
                                        <p:cTn id="12" dur="500"/>
                                        <p:tgtEl>
                                          <p:spTgt spid="48"/>
                                        </p:tgtEl>
                                      </p:cBhvr>
                                    </p:animEffect>
                                  </p:childTnLst>
                                </p:cTn>
                              </p:par>
                              <p:par>
                                <p:cTn id="13" presetID="53" presetClass="entr" presetSubtype="16"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animEffect transition="in" filter="fade">
                                      <p:cBhvr>
                                        <p:cTn id="17" dur="500"/>
                                        <p:tgtEl>
                                          <p:spTgt spid="29"/>
                                        </p:tgtEl>
                                      </p:cBhvr>
                                    </p:animEffect>
                                  </p:childTnLst>
                                </p:cTn>
                              </p:par>
                              <p:par>
                                <p:cTn id="18" presetID="53" presetClass="entr" presetSubtype="16"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500" fill="hold"/>
                                        <p:tgtEl>
                                          <p:spTgt spid="32"/>
                                        </p:tgtEl>
                                        <p:attrNameLst>
                                          <p:attrName>ppt_w</p:attrName>
                                        </p:attrNameLst>
                                      </p:cBhvr>
                                      <p:tavLst>
                                        <p:tav tm="0">
                                          <p:val>
                                            <p:fltVal val="0"/>
                                          </p:val>
                                        </p:tav>
                                        <p:tav tm="100000">
                                          <p:val>
                                            <p:strVal val="#ppt_w"/>
                                          </p:val>
                                        </p:tav>
                                      </p:tavLst>
                                    </p:anim>
                                    <p:anim calcmode="lin" valueType="num">
                                      <p:cBhvr>
                                        <p:cTn id="21" dur="500" fill="hold"/>
                                        <p:tgtEl>
                                          <p:spTgt spid="32"/>
                                        </p:tgtEl>
                                        <p:attrNameLst>
                                          <p:attrName>ppt_h</p:attrName>
                                        </p:attrNameLst>
                                      </p:cBhvr>
                                      <p:tavLst>
                                        <p:tav tm="0">
                                          <p:val>
                                            <p:fltVal val="0"/>
                                          </p:val>
                                        </p:tav>
                                        <p:tav tm="100000">
                                          <p:val>
                                            <p:strVal val="#ppt_h"/>
                                          </p:val>
                                        </p:tav>
                                      </p:tavLst>
                                    </p:anim>
                                    <p:animEffect transition="in" filter="fade">
                                      <p:cBhvr>
                                        <p:cTn id="22" dur="500"/>
                                        <p:tgtEl>
                                          <p:spTgt spid="32"/>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par>
                                <p:cTn id="28" presetID="22" presetClass="entr" presetSubtype="1"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up)">
                                      <p:cBhvr>
                                        <p:cTn id="30" dur="500"/>
                                        <p:tgtEl>
                                          <p:spTgt spid="49"/>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1000"/>
                                        <p:tgtEl>
                                          <p:spTgt spid="68"/>
                                        </p:tgtEl>
                                      </p:cBhvr>
                                    </p:animEffect>
                                    <p:anim calcmode="lin" valueType="num">
                                      <p:cBhvr>
                                        <p:cTn id="34" dur="1000" fill="hold"/>
                                        <p:tgtEl>
                                          <p:spTgt spid="68"/>
                                        </p:tgtEl>
                                        <p:attrNameLst>
                                          <p:attrName>ppt_x</p:attrName>
                                        </p:attrNameLst>
                                      </p:cBhvr>
                                      <p:tavLst>
                                        <p:tav tm="0">
                                          <p:val>
                                            <p:strVal val="#ppt_x"/>
                                          </p:val>
                                        </p:tav>
                                        <p:tav tm="100000">
                                          <p:val>
                                            <p:strVal val="#ppt_x"/>
                                          </p:val>
                                        </p:tav>
                                      </p:tavLst>
                                    </p:anim>
                                    <p:anim calcmode="lin" valueType="num">
                                      <p:cBhvr>
                                        <p:cTn id="35" dur="1000" fill="hold"/>
                                        <p:tgtEl>
                                          <p:spTgt spid="68"/>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1000"/>
                                        <p:tgtEl>
                                          <p:spTgt spid="59"/>
                                        </p:tgtEl>
                                      </p:cBhvr>
                                    </p:animEffect>
                                    <p:anim calcmode="lin" valueType="num">
                                      <p:cBhvr>
                                        <p:cTn id="39" dur="1000" fill="hold"/>
                                        <p:tgtEl>
                                          <p:spTgt spid="59"/>
                                        </p:tgtEl>
                                        <p:attrNameLst>
                                          <p:attrName>ppt_x</p:attrName>
                                        </p:attrNameLst>
                                      </p:cBhvr>
                                      <p:tavLst>
                                        <p:tav tm="0">
                                          <p:val>
                                            <p:strVal val="#ppt_x"/>
                                          </p:val>
                                        </p:tav>
                                        <p:tav tm="100000">
                                          <p:val>
                                            <p:strVal val="#ppt_x"/>
                                          </p:val>
                                        </p:tav>
                                      </p:tavLst>
                                    </p:anim>
                                    <p:anim calcmode="lin" valueType="num">
                                      <p:cBhvr>
                                        <p:cTn id="40" dur="1000" fill="hold"/>
                                        <p:tgtEl>
                                          <p:spTgt spid="59"/>
                                        </p:tgtEl>
                                        <p:attrNameLst>
                                          <p:attrName>ppt_y</p:attrName>
                                        </p:attrNameLst>
                                      </p:cBhvr>
                                      <p:tavLst>
                                        <p:tav tm="0">
                                          <p:val>
                                            <p:strVal val="#ppt_y+.1"/>
                                          </p:val>
                                        </p:tav>
                                        <p:tav tm="100000">
                                          <p:val>
                                            <p:strVal val="#ppt_y"/>
                                          </p:val>
                                        </p:tav>
                                      </p:tavLst>
                                    </p:anim>
                                  </p:childTnLst>
                                </p:cTn>
                              </p:par>
                              <p:par>
                                <p:cTn id="41" presetID="22" presetClass="entr" presetSubtype="1"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up)">
                                      <p:cBhvr>
                                        <p:cTn id="43" dur="500"/>
                                        <p:tgtEl>
                                          <p:spTgt spid="46"/>
                                        </p:tgtEl>
                                      </p:cBhvr>
                                    </p:animEffect>
                                  </p:childTnLst>
                                </p:cTn>
                              </p:par>
                              <p:par>
                                <p:cTn id="44" presetID="53" presetClass="entr" presetSubtype="16"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p:cTn id="51" dur="500" fill="hold"/>
                                        <p:tgtEl>
                                          <p:spTgt spid="41"/>
                                        </p:tgtEl>
                                        <p:attrNameLst>
                                          <p:attrName>ppt_w</p:attrName>
                                        </p:attrNameLst>
                                      </p:cBhvr>
                                      <p:tavLst>
                                        <p:tav tm="0">
                                          <p:val>
                                            <p:fltVal val="0"/>
                                          </p:val>
                                        </p:tav>
                                        <p:tav tm="100000">
                                          <p:val>
                                            <p:strVal val="#ppt_w"/>
                                          </p:val>
                                        </p:tav>
                                      </p:tavLst>
                                    </p:anim>
                                    <p:anim calcmode="lin" valueType="num">
                                      <p:cBhvr>
                                        <p:cTn id="52" dur="500" fill="hold"/>
                                        <p:tgtEl>
                                          <p:spTgt spid="41"/>
                                        </p:tgtEl>
                                        <p:attrNameLst>
                                          <p:attrName>ppt_h</p:attrName>
                                        </p:attrNameLst>
                                      </p:cBhvr>
                                      <p:tavLst>
                                        <p:tav tm="0">
                                          <p:val>
                                            <p:fltVal val="0"/>
                                          </p:val>
                                        </p:tav>
                                        <p:tav tm="100000">
                                          <p:val>
                                            <p:strVal val="#ppt_h"/>
                                          </p:val>
                                        </p:tav>
                                      </p:tavLst>
                                    </p:anim>
                                    <p:animEffect transition="in" filter="fade">
                                      <p:cBhvr>
                                        <p:cTn id="53" dur="500"/>
                                        <p:tgtEl>
                                          <p:spTgt spid="41"/>
                                        </p:tgtEl>
                                      </p:cBhvr>
                                    </p:animEffect>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500" fill="hold"/>
                                        <p:tgtEl>
                                          <p:spTgt spid="50"/>
                                        </p:tgtEl>
                                        <p:attrNameLst>
                                          <p:attrName>ppt_w</p:attrName>
                                        </p:attrNameLst>
                                      </p:cBhvr>
                                      <p:tavLst>
                                        <p:tav tm="0">
                                          <p:val>
                                            <p:fltVal val="0"/>
                                          </p:val>
                                        </p:tav>
                                        <p:tav tm="100000">
                                          <p:val>
                                            <p:strVal val="#ppt_w"/>
                                          </p:val>
                                        </p:tav>
                                      </p:tavLst>
                                    </p:anim>
                                    <p:anim calcmode="lin" valueType="num">
                                      <p:cBhvr>
                                        <p:cTn id="57" dur="500" fill="hold"/>
                                        <p:tgtEl>
                                          <p:spTgt spid="50"/>
                                        </p:tgtEl>
                                        <p:attrNameLst>
                                          <p:attrName>ppt_h</p:attrName>
                                        </p:attrNameLst>
                                      </p:cBhvr>
                                      <p:tavLst>
                                        <p:tav tm="0">
                                          <p:val>
                                            <p:fltVal val="0"/>
                                          </p:val>
                                        </p:tav>
                                        <p:tav tm="100000">
                                          <p:val>
                                            <p:strVal val="#ppt_h"/>
                                          </p:val>
                                        </p:tav>
                                      </p:tavLst>
                                    </p:anim>
                                    <p:animEffect transition="in" filter="fade">
                                      <p:cBhvr>
                                        <p:cTn id="58" dur="500"/>
                                        <p:tgtEl>
                                          <p:spTgt spid="50"/>
                                        </p:tgtEl>
                                      </p:cBhvr>
                                    </p:animEffect>
                                  </p:childTnLst>
                                </p:cTn>
                              </p:par>
                              <p:par>
                                <p:cTn id="59" presetID="22" presetClass="entr" presetSubtype="1" fill="hold" nodeType="with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wipe(up)">
                                      <p:cBhvr>
                                        <p:cTn id="61" dur="500"/>
                                        <p:tgtEl>
                                          <p:spTgt spid="47"/>
                                        </p:tgtEl>
                                      </p:cBhvr>
                                    </p:animEffect>
                                  </p:childTnLst>
                                </p:cTn>
                              </p:par>
                              <p:par>
                                <p:cTn id="62" presetID="42"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1000" fill="hold"/>
                                        <p:tgtEl>
                                          <p:spTgt spid="69"/>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1000"/>
                                        <p:tgtEl>
                                          <p:spTgt spid="62"/>
                                        </p:tgtEl>
                                      </p:cBhvr>
                                    </p:animEffect>
                                    <p:anim calcmode="lin" valueType="num">
                                      <p:cBhvr>
                                        <p:cTn id="70" dur="1000" fill="hold"/>
                                        <p:tgtEl>
                                          <p:spTgt spid="62"/>
                                        </p:tgtEl>
                                        <p:attrNameLst>
                                          <p:attrName>ppt_x</p:attrName>
                                        </p:attrNameLst>
                                      </p:cBhvr>
                                      <p:tavLst>
                                        <p:tav tm="0">
                                          <p:val>
                                            <p:strVal val="#ppt_x"/>
                                          </p:val>
                                        </p:tav>
                                        <p:tav tm="100000">
                                          <p:val>
                                            <p:strVal val="#ppt_x"/>
                                          </p:val>
                                        </p:tav>
                                      </p:tavLst>
                                    </p:anim>
                                    <p:anim calcmode="lin" valueType="num">
                                      <p:cBhvr>
                                        <p:cTn id="71" dur="1000" fill="hold"/>
                                        <p:tgtEl>
                                          <p:spTgt spid="62"/>
                                        </p:tgtEl>
                                        <p:attrNameLst>
                                          <p:attrName>ppt_y</p:attrName>
                                        </p:attrNameLst>
                                      </p:cBhvr>
                                      <p:tavLst>
                                        <p:tav tm="0">
                                          <p:val>
                                            <p:strVal val="#ppt_y+.1"/>
                                          </p:val>
                                        </p:tav>
                                        <p:tav tm="100000">
                                          <p:val>
                                            <p:strVal val="#ppt_y"/>
                                          </p:val>
                                        </p:tav>
                                      </p:tavLst>
                                    </p:anim>
                                  </p:childTnLst>
                                </p:cTn>
                              </p:par>
                              <p:par>
                                <p:cTn id="72" presetID="22" presetClass="entr" presetSubtype="1" fill="hold" nodeType="with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wipe(up)">
                                      <p:cBhvr>
                                        <p:cTn id="74" dur="500"/>
                                        <p:tgtEl>
                                          <p:spTgt spid="44"/>
                                        </p:tgtEl>
                                      </p:cBhvr>
                                    </p:animEffect>
                                  </p:childTnLst>
                                </p:cTn>
                              </p:par>
                              <p:par>
                                <p:cTn id="75" presetID="53" presetClass="entr" presetSubtype="16"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p:cTn id="77" dur="500" fill="hold"/>
                                        <p:tgtEl>
                                          <p:spTgt spid="23"/>
                                        </p:tgtEl>
                                        <p:attrNameLst>
                                          <p:attrName>ppt_w</p:attrName>
                                        </p:attrNameLst>
                                      </p:cBhvr>
                                      <p:tavLst>
                                        <p:tav tm="0">
                                          <p:val>
                                            <p:fltVal val="0"/>
                                          </p:val>
                                        </p:tav>
                                        <p:tav tm="100000">
                                          <p:val>
                                            <p:strVal val="#ppt_w"/>
                                          </p:val>
                                        </p:tav>
                                      </p:tavLst>
                                    </p:anim>
                                    <p:anim calcmode="lin" valueType="num">
                                      <p:cBhvr>
                                        <p:cTn id="78" dur="500" fill="hold"/>
                                        <p:tgtEl>
                                          <p:spTgt spid="23"/>
                                        </p:tgtEl>
                                        <p:attrNameLst>
                                          <p:attrName>ppt_h</p:attrName>
                                        </p:attrNameLst>
                                      </p:cBhvr>
                                      <p:tavLst>
                                        <p:tav tm="0">
                                          <p:val>
                                            <p:fltVal val="0"/>
                                          </p:val>
                                        </p:tav>
                                        <p:tav tm="100000">
                                          <p:val>
                                            <p:strVal val="#ppt_h"/>
                                          </p:val>
                                        </p:tav>
                                      </p:tavLst>
                                    </p:anim>
                                    <p:animEffect transition="in" filter="fade">
                                      <p:cBhvr>
                                        <p:cTn id="79" dur="500"/>
                                        <p:tgtEl>
                                          <p:spTgt spid="2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p:cTn id="82" dur="500" fill="hold"/>
                                        <p:tgtEl>
                                          <p:spTgt spid="38"/>
                                        </p:tgtEl>
                                        <p:attrNameLst>
                                          <p:attrName>ppt_w</p:attrName>
                                        </p:attrNameLst>
                                      </p:cBhvr>
                                      <p:tavLst>
                                        <p:tav tm="0">
                                          <p:val>
                                            <p:fltVal val="0"/>
                                          </p:val>
                                        </p:tav>
                                        <p:tav tm="100000">
                                          <p:val>
                                            <p:strVal val="#ppt_w"/>
                                          </p:val>
                                        </p:tav>
                                      </p:tavLst>
                                    </p:anim>
                                    <p:anim calcmode="lin" valueType="num">
                                      <p:cBhvr>
                                        <p:cTn id="83" dur="500" fill="hold"/>
                                        <p:tgtEl>
                                          <p:spTgt spid="38"/>
                                        </p:tgtEl>
                                        <p:attrNameLst>
                                          <p:attrName>ppt_h</p:attrName>
                                        </p:attrNameLst>
                                      </p:cBhvr>
                                      <p:tavLst>
                                        <p:tav tm="0">
                                          <p:val>
                                            <p:fltVal val="0"/>
                                          </p:val>
                                        </p:tav>
                                        <p:tav tm="100000">
                                          <p:val>
                                            <p:strVal val="#ppt_h"/>
                                          </p:val>
                                        </p:tav>
                                      </p:tavLst>
                                    </p:anim>
                                    <p:animEffect transition="in" filter="fade">
                                      <p:cBhvr>
                                        <p:cTn id="84" dur="500"/>
                                        <p:tgtEl>
                                          <p:spTgt spid="38"/>
                                        </p:tgtEl>
                                      </p:cBhvr>
                                    </p:animEffect>
                                  </p:childTnLst>
                                </p:cTn>
                              </p:par>
                              <p:par>
                                <p:cTn id="85" presetID="53" presetClass="entr" presetSubtype="16" fill="hold" nodeType="with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500" fill="hold"/>
                                        <p:tgtEl>
                                          <p:spTgt spid="53"/>
                                        </p:tgtEl>
                                        <p:attrNameLst>
                                          <p:attrName>ppt_w</p:attrName>
                                        </p:attrNameLst>
                                      </p:cBhvr>
                                      <p:tavLst>
                                        <p:tav tm="0">
                                          <p:val>
                                            <p:fltVal val="0"/>
                                          </p:val>
                                        </p:tav>
                                        <p:tav tm="100000">
                                          <p:val>
                                            <p:strVal val="#ppt_w"/>
                                          </p:val>
                                        </p:tav>
                                      </p:tavLst>
                                    </p:anim>
                                    <p:anim calcmode="lin" valueType="num">
                                      <p:cBhvr>
                                        <p:cTn id="88" dur="500" fill="hold"/>
                                        <p:tgtEl>
                                          <p:spTgt spid="53"/>
                                        </p:tgtEl>
                                        <p:attrNameLst>
                                          <p:attrName>ppt_h</p:attrName>
                                        </p:attrNameLst>
                                      </p:cBhvr>
                                      <p:tavLst>
                                        <p:tav tm="0">
                                          <p:val>
                                            <p:fltVal val="0"/>
                                          </p:val>
                                        </p:tav>
                                        <p:tav tm="100000">
                                          <p:val>
                                            <p:strVal val="#ppt_h"/>
                                          </p:val>
                                        </p:tav>
                                      </p:tavLst>
                                    </p:anim>
                                    <p:animEffect transition="in" filter="fade">
                                      <p:cBhvr>
                                        <p:cTn id="89" dur="500"/>
                                        <p:tgtEl>
                                          <p:spTgt spid="53"/>
                                        </p:tgtEl>
                                      </p:cBhvr>
                                    </p:animEffect>
                                  </p:childTnLst>
                                </p:cTn>
                              </p:par>
                              <p:par>
                                <p:cTn id="90" presetID="22" presetClass="entr" presetSubtype="1" fill="hold" nodeType="with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wipe(up)">
                                      <p:cBhvr>
                                        <p:cTn id="92" dur="500"/>
                                        <p:tgtEl>
                                          <p:spTgt spid="45"/>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70"/>
                                        </p:tgtEl>
                                        <p:attrNameLst>
                                          <p:attrName>style.visibility</p:attrName>
                                        </p:attrNameLst>
                                      </p:cBhvr>
                                      <p:to>
                                        <p:strVal val="visible"/>
                                      </p:to>
                                    </p:set>
                                    <p:animEffect transition="in" filter="fade">
                                      <p:cBhvr>
                                        <p:cTn id="95" dur="1000"/>
                                        <p:tgtEl>
                                          <p:spTgt spid="70"/>
                                        </p:tgtEl>
                                      </p:cBhvr>
                                    </p:animEffect>
                                    <p:anim calcmode="lin" valueType="num">
                                      <p:cBhvr>
                                        <p:cTn id="96" dur="1000" fill="hold"/>
                                        <p:tgtEl>
                                          <p:spTgt spid="70"/>
                                        </p:tgtEl>
                                        <p:attrNameLst>
                                          <p:attrName>ppt_x</p:attrName>
                                        </p:attrNameLst>
                                      </p:cBhvr>
                                      <p:tavLst>
                                        <p:tav tm="0">
                                          <p:val>
                                            <p:strVal val="#ppt_x"/>
                                          </p:val>
                                        </p:tav>
                                        <p:tav tm="100000">
                                          <p:val>
                                            <p:strVal val="#ppt_x"/>
                                          </p:val>
                                        </p:tav>
                                      </p:tavLst>
                                    </p:anim>
                                    <p:anim calcmode="lin" valueType="num">
                                      <p:cBhvr>
                                        <p:cTn id="97" dur="1000" fill="hold"/>
                                        <p:tgtEl>
                                          <p:spTgt spid="70"/>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65"/>
                                        </p:tgtEl>
                                        <p:attrNameLst>
                                          <p:attrName>style.visibility</p:attrName>
                                        </p:attrNameLst>
                                      </p:cBhvr>
                                      <p:to>
                                        <p:strVal val="visible"/>
                                      </p:to>
                                    </p:set>
                                    <p:animEffect transition="in" filter="fade">
                                      <p:cBhvr>
                                        <p:cTn id="100" dur="1000"/>
                                        <p:tgtEl>
                                          <p:spTgt spid="65"/>
                                        </p:tgtEl>
                                      </p:cBhvr>
                                    </p:animEffect>
                                    <p:anim calcmode="lin" valueType="num">
                                      <p:cBhvr>
                                        <p:cTn id="101" dur="1000" fill="hold"/>
                                        <p:tgtEl>
                                          <p:spTgt spid="65"/>
                                        </p:tgtEl>
                                        <p:attrNameLst>
                                          <p:attrName>ppt_x</p:attrName>
                                        </p:attrNameLst>
                                      </p:cBhvr>
                                      <p:tavLst>
                                        <p:tav tm="0">
                                          <p:val>
                                            <p:strVal val="#ppt_x"/>
                                          </p:val>
                                        </p:tav>
                                        <p:tav tm="100000">
                                          <p:val>
                                            <p:strVal val="#ppt_x"/>
                                          </p:val>
                                        </p:tav>
                                      </p:tavLst>
                                    </p:anim>
                                    <p:anim calcmode="lin" valueType="num">
                                      <p:cBhvr>
                                        <p:cTn id="102" dur="1000" fill="hold"/>
                                        <p:tgtEl>
                                          <p:spTgt spid="65"/>
                                        </p:tgtEl>
                                        <p:attrNameLst>
                                          <p:attrName>ppt_y</p:attrName>
                                        </p:attrNameLst>
                                      </p:cBhvr>
                                      <p:tavLst>
                                        <p:tav tm="0">
                                          <p:val>
                                            <p:strVal val="#ppt_y+.1"/>
                                          </p:val>
                                        </p:tav>
                                        <p:tav tm="100000">
                                          <p:val>
                                            <p:strVal val="#ppt_y"/>
                                          </p:val>
                                        </p:tav>
                                      </p:tavLst>
                                    </p:anim>
                                  </p:childTnLst>
                                </p:cTn>
                              </p:par>
                              <p:par>
                                <p:cTn id="103" presetID="22" presetClass="entr" presetSubtype="1" fill="hold" nodeType="with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wipe(up)">
                                      <p:cBhvr>
                                        <p:cTn id="105" dur="500"/>
                                        <p:tgtEl>
                                          <p:spTgt spid="42"/>
                                        </p:tgtEl>
                                      </p:cBhvr>
                                    </p:animEffect>
                                  </p:childTnLst>
                                </p:cTn>
                              </p:par>
                              <p:par>
                                <p:cTn id="106" presetID="53" presetClass="entr" presetSubtype="16" fill="hold" nodeType="withEffect">
                                  <p:stCondLst>
                                    <p:cond delay="0"/>
                                  </p:stCondLst>
                                  <p:childTnLst>
                                    <p:set>
                                      <p:cBhvr>
                                        <p:cTn id="107" dur="1" fill="hold">
                                          <p:stCondLst>
                                            <p:cond delay="0"/>
                                          </p:stCondLst>
                                        </p:cTn>
                                        <p:tgtEl>
                                          <p:spTgt spid="26"/>
                                        </p:tgtEl>
                                        <p:attrNameLst>
                                          <p:attrName>style.visibility</p:attrName>
                                        </p:attrNameLst>
                                      </p:cBhvr>
                                      <p:to>
                                        <p:strVal val="visible"/>
                                      </p:to>
                                    </p:set>
                                    <p:anim calcmode="lin" valueType="num">
                                      <p:cBhvr>
                                        <p:cTn id="108" dur="500" fill="hold"/>
                                        <p:tgtEl>
                                          <p:spTgt spid="26"/>
                                        </p:tgtEl>
                                        <p:attrNameLst>
                                          <p:attrName>ppt_w</p:attrName>
                                        </p:attrNameLst>
                                      </p:cBhvr>
                                      <p:tavLst>
                                        <p:tav tm="0">
                                          <p:val>
                                            <p:fltVal val="0"/>
                                          </p:val>
                                        </p:tav>
                                        <p:tav tm="100000">
                                          <p:val>
                                            <p:strVal val="#ppt_w"/>
                                          </p:val>
                                        </p:tav>
                                      </p:tavLst>
                                    </p:anim>
                                    <p:anim calcmode="lin" valueType="num">
                                      <p:cBhvr>
                                        <p:cTn id="109" dur="500" fill="hold"/>
                                        <p:tgtEl>
                                          <p:spTgt spid="26"/>
                                        </p:tgtEl>
                                        <p:attrNameLst>
                                          <p:attrName>ppt_h</p:attrName>
                                        </p:attrNameLst>
                                      </p:cBhvr>
                                      <p:tavLst>
                                        <p:tav tm="0">
                                          <p:val>
                                            <p:fltVal val="0"/>
                                          </p:val>
                                        </p:tav>
                                        <p:tav tm="100000">
                                          <p:val>
                                            <p:strVal val="#ppt_h"/>
                                          </p:val>
                                        </p:tav>
                                      </p:tavLst>
                                    </p:anim>
                                    <p:animEffect transition="in" filter="fade">
                                      <p:cBhvr>
                                        <p:cTn id="110" dur="500"/>
                                        <p:tgtEl>
                                          <p:spTgt spid="26"/>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39"/>
                                        </p:tgtEl>
                                        <p:attrNameLst>
                                          <p:attrName>style.visibility</p:attrName>
                                        </p:attrNameLst>
                                      </p:cBhvr>
                                      <p:to>
                                        <p:strVal val="visible"/>
                                      </p:to>
                                    </p:set>
                                    <p:anim calcmode="lin" valueType="num">
                                      <p:cBhvr>
                                        <p:cTn id="113" dur="500" fill="hold"/>
                                        <p:tgtEl>
                                          <p:spTgt spid="39"/>
                                        </p:tgtEl>
                                        <p:attrNameLst>
                                          <p:attrName>ppt_w</p:attrName>
                                        </p:attrNameLst>
                                      </p:cBhvr>
                                      <p:tavLst>
                                        <p:tav tm="0">
                                          <p:val>
                                            <p:fltVal val="0"/>
                                          </p:val>
                                        </p:tav>
                                        <p:tav tm="100000">
                                          <p:val>
                                            <p:strVal val="#ppt_w"/>
                                          </p:val>
                                        </p:tav>
                                      </p:tavLst>
                                    </p:anim>
                                    <p:anim calcmode="lin" valueType="num">
                                      <p:cBhvr>
                                        <p:cTn id="114" dur="500" fill="hold"/>
                                        <p:tgtEl>
                                          <p:spTgt spid="39"/>
                                        </p:tgtEl>
                                        <p:attrNameLst>
                                          <p:attrName>ppt_h</p:attrName>
                                        </p:attrNameLst>
                                      </p:cBhvr>
                                      <p:tavLst>
                                        <p:tav tm="0">
                                          <p:val>
                                            <p:fltVal val="0"/>
                                          </p:val>
                                        </p:tav>
                                        <p:tav tm="100000">
                                          <p:val>
                                            <p:strVal val="#ppt_h"/>
                                          </p:val>
                                        </p:tav>
                                      </p:tavLst>
                                    </p:anim>
                                    <p:animEffect transition="in" filter="fade">
                                      <p:cBhvr>
                                        <p:cTn id="115" dur="500"/>
                                        <p:tgtEl>
                                          <p:spTgt spid="39"/>
                                        </p:tgtEl>
                                      </p:cBhvr>
                                    </p:animEffect>
                                  </p:childTnLst>
                                </p:cTn>
                              </p:par>
                              <p:par>
                                <p:cTn id="116" presetID="53" presetClass="entr" presetSubtype="16" fill="hold" nodeType="withEffect">
                                  <p:stCondLst>
                                    <p:cond delay="0"/>
                                  </p:stCondLst>
                                  <p:childTnLst>
                                    <p:set>
                                      <p:cBhvr>
                                        <p:cTn id="117" dur="1" fill="hold">
                                          <p:stCondLst>
                                            <p:cond delay="0"/>
                                          </p:stCondLst>
                                        </p:cTn>
                                        <p:tgtEl>
                                          <p:spTgt spid="56"/>
                                        </p:tgtEl>
                                        <p:attrNameLst>
                                          <p:attrName>style.visibility</p:attrName>
                                        </p:attrNameLst>
                                      </p:cBhvr>
                                      <p:to>
                                        <p:strVal val="visible"/>
                                      </p:to>
                                    </p:set>
                                    <p:anim calcmode="lin" valueType="num">
                                      <p:cBhvr>
                                        <p:cTn id="118" dur="500" fill="hold"/>
                                        <p:tgtEl>
                                          <p:spTgt spid="56"/>
                                        </p:tgtEl>
                                        <p:attrNameLst>
                                          <p:attrName>ppt_w</p:attrName>
                                        </p:attrNameLst>
                                      </p:cBhvr>
                                      <p:tavLst>
                                        <p:tav tm="0">
                                          <p:val>
                                            <p:fltVal val="0"/>
                                          </p:val>
                                        </p:tav>
                                        <p:tav tm="100000">
                                          <p:val>
                                            <p:strVal val="#ppt_w"/>
                                          </p:val>
                                        </p:tav>
                                      </p:tavLst>
                                    </p:anim>
                                    <p:anim calcmode="lin" valueType="num">
                                      <p:cBhvr>
                                        <p:cTn id="119" dur="500" fill="hold"/>
                                        <p:tgtEl>
                                          <p:spTgt spid="56"/>
                                        </p:tgtEl>
                                        <p:attrNameLst>
                                          <p:attrName>ppt_h</p:attrName>
                                        </p:attrNameLst>
                                      </p:cBhvr>
                                      <p:tavLst>
                                        <p:tav tm="0">
                                          <p:val>
                                            <p:fltVal val="0"/>
                                          </p:val>
                                        </p:tav>
                                        <p:tav tm="100000">
                                          <p:val>
                                            <p:strVal val="#ppt_h"/>
                                          </p:val>
                                        </p:tav>
                                      </p:tavLst>
                                    </p:anim>
                                    <p:animEffect transition="in" filter="fade">
                                      <p:cBhvr>
                                        <p:cTn id="120" dur="500"/>
                                        <p:tgtEl>
                                          <p:spTgt spid="56"/>
                                        </p:tgtEl>
                                      </p:cBhvr>
                                    </p:animEffect>
                                  </p:childTnLst>
                                </p:cTn>
                              </p:par>
                              <p:par>
                                <p:cTn id="121" presetID="22" presetClass="entr" presetSubtype="1" fill="hold" nodeType="withEffect">
                                  <p:stCondLst>
                                    <p:cond delay="0"/>
                                  </p:stCondLst>
                                  <p:childTnLst>
                                    <p:set>
                                      <p:cBhvr>
                                        <p:cTn id="122" dur="1" fill="hold">
                                          <p:stCondLst>
                                            <p:cond delay="0"/>
                                          </p:stCondLst>
                                        </p:cTn>
                                        <p:tgtEl>
                                          <p:spTgt spid="43"/>
                                        </p:tgtEl>
                                        <p:attrNameLst>
                                          <p:attrName>style.visibility</p:attrName>
                                        </p:attrNameLst>
                                      </p:cBhvr>
                                      <p:to>
                                        <p:strVal val="visible"/>
                                      </p:to>
                                    </p:set>
                                    <p:animEffect transition="in" filter="wipe(up)">
                                      <p:cBhvr>
                                        <p:cTn id="123" dur="500"/>
                                        <p:tgtEl>
                                          <p:spTgt spid="43"/>
                                        </p:tgtEl>
                                      </p:cBhvr>
                                    </p:animEffect>
                                  </p:childTnLst>
                                </p:cTn>
                              </p:par>
                              <p:par>
                                <p:cTn id="124" presetID="42" presetClass="entr" presetSubtype="0" fill="hold" grpId="0" nodeType="withEffect">
                                  <p:stCondLst>
                                    <p:cond delay="0"/>
                                  </p:stCondLst>
                                  <p:childTnLst>
                                    <p:set>
                                      <p:cBhvr>
                                        <p:cTn id="125" dur="1" fill="hold">
                                          <p:stCondLst>
                                            <p:cond delay="0"/>
                                          </p:stCondLst>
                                        </p:cTn>
                                        <p:tgtEl>
                                          <p:spTgt spid="71"/>
                                        </p:tgtEl>
                                        <p:attrNameLst>
                                          <p:attrName>style.visibility</p:attrName>
                                        </p:attrNameLst>
                                      </p:cBhvr>
                                      <p:to>
                                        <p:strVal val="visible"/>
                                      </p:to>
                                    </p:set>
                                    <p:animEffect transition="in" filter="fade">
                                      <p:cBhvr>
                                        <p:cTn id="126" dur="1000"/>
                                        <p:tgtEl>
                                          <p:spTgt spid="71"/>
                                        </p:tgtEl>
                                      </p:cBhvr>
                                    </p:animEffect>
                                    <p:anim calcmode="lin" valueType="num">
                                      <p:cBhvr>
                                        <p:cTn id="127" dur="1000" fill="hold"/>
                                        <p:tgtEl>
                                          <p:spTgt spid="71"/>
                                        </p:tgtEl>
                                        <p:attrNameLst>
                                          <p:attrName>ppt_x</p:attrName>
                                        </p:attrNameLst>
                                      </p:cBhvr>
                                      <p:tavLst>
                                        <p:tav tm="0">
                                          <p:val>
                                            <p:strVal val="#ppt_x"/>
                                          </p:val>
                                        </p:tav>
                                        <p:tav tm="100000">
                                          <p:val>
                                            <p:strVal val="#ppt_x"/>
                                          </p:val>
                                        </p:tav>
                                      </p:tavLst>
                                    </p:anim>
                                    <p:anim calcmode="lin" valueType="num">
                                      <p:cBhvr>
                                        <p:cTn id="128" dur="1000" fill="hold"/>
                                        <p:tgtEl>
                                          <p:spTgt spid="71"/>
                                        </p:tgtEl>
                                        <p:attrNameLst>
                                          <p:attrName>ppt_y</p:attrName>
                                        </p:attrNameLst>
                                      </p:cBhvr>
                                      <p:tavLst>
                                        <p:tav tm="0">
                                          <p:val>
                                            <p:strVal val="#ppt_y+.1"/>
                                          </p:val>
                                        </p:tav>
                                        <p:tav tm="100000">
                                          <p:val>
                                            <p:strVal val="#ppt_y"/>
                                          </p:val>
                                        </p:tav>
                                      </p:tavLst>
                                    </p:anim>
                                  </p:childTnLst>
                                </p:cTn>
                              </p:par>
                              <p:par>
                                <p:cTn id="129" presetID="22" presetClass="entr" presetSubtype="8" fill="hold" nodeType="withEffect">
                                  <p:stCondLst>
                                    <p:cond delay="0"/>
                                  </p:stCondLst>
                                  <p:childTnLst>
                                    <p:set>
                                      <p:cBhvr>
                                        <p:cTn id="130" dur="1" fill="hold">
                                          <p:stCondLst>
                                            <p:cond delay="0"/>
                                          </p:stCondLst>
                                        </p:cTn>
                                        <p:tgtEl>
                                          <p:spTgt spid="2"/>
                                        </p:tgtEl>
                                        <p:attrNameLst>
                                          <p:attrName>style.visibility</p:attrName>
                                        </p:attrNameLst>
                                      </p:cBhvr>
                                      <p:to>
                                        <p:strVal val="visible"/>
                                      </p:to>
                                    </p:set>
                                    <p:animEffect transition="in" filter="wipe(left)">
                                      <p:cBhvr>
                                        <p:cTn id="131"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9" grpId="0" bldLvl="0" animBg="1"/>
      <p:bldP spid="40" grpId="0" bldLvl="0" animBg="1"/>
      <p:bldP spid="41" grpId="0" bldLvl="0" animBg="1"/>
      <p:bldP spid="68" grpId="0"/>
      <p:bldP spid="69" grpId="0"/>
      <p:bldP spid="70"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3950970" y="226193"/>
            <a:ext cx="1408748" cy="351473"/>
          </a:xfrm>
          <a:prstGeom prst="rect">
            <a:avLst/>
          </a:prstGeom>
        </p:spPr>
        <p:txBody>
          <a:bodyPr vert="horz" lIns="68568" tIns="34284" rIns="68568" bIns="3428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rgbClr val="C00000"/>
                </a:solidFill>
                <a:latin typeface="微软雅黑" panose="020B0503020204020204" charset="-122"/>
                <a:ea typeface="微软雅黑" panose="020B0503020204020204" charset="-122"/>
              </a:rPr>
              <a:t>工作经验总结</a:t>
            </a:r>
          </a:p>
        </p:txBody>
      </p:sp>
      <p:cxnSp>
        <p:nvCxnSpPr>
          <p:cNvPr id="122" name="直接连接符 121"/>
          <p:cNvCxnSpPr/>
          <p:nvPr/>
        </p:nvCxnSpPr>
        <p:spPr>
          <a:xfrm>
            <a:off x="-71314" y="412310"/>
            <a:ext cx="3816488" cy="0"/>
          </a:xfrm>
          <a:prstGeom prst="line">
            <a:avLst/>
          </a:prstGeom>
          <a:ln>
            <a:solidFill>
              <a:srgbClr val="C00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5328412" y="412310"/>
            <a:ext cx="3833805" cy="0"/>
          </a:xfrm>
          <a:prstGeom prst="line">
            <a:avLst/>
          </a:prstGeom>
          <a:ln>
            <a:solidFill>
              <a:srgbClr val="C00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2628548" y="1384260"/>
            <a:ext cx="194009" cy="174920"/>
            <a:chOff x="3720691" y="2824413"/>
            <a:chExt cx="1341120" cy="1209172"/>
          </a:xfrm>
        </p:grpSpPr>
        <p:sp>
          <p:nvSpPr>
            <p:cNvPr id="21"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68568" tIns="34284" rIns="68568" bIns="34284" numCol="1" anchor="t" anchorCtr="0" compatLnSpc="1"/>
            <a:lstStyle/>
            <a:p>
              <a:endParaRPr lang="zh-CN" altLang="en-US" sz="1350">
                <a:solidFill>
                  <a:schemeClr val="tx1"/>
                </a:solidFill>
                <a:latin typeface="方正兰亭黑简体" panose="02000000000000000000" pitchFamily="2" charset="-122"/>
                <a:ea typeface="方正兰亭黑简体" panose="02000000000000000000" pitchFamily="2" charset="-122"/>
              </a:endParaRPr>
            </a:p>
          </p:txBody>
        </p:sp>
        <p:sp>
          <p:nvSpPr>
            <p:cNvPr id="22"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68568" tIns="34284" rIns="68568" bIns="34284" numCol="1" anchor="t" anchorCtr="0" compatLnSpc="1"/>
            <a:lstStyle/>
            <a:p>
              <a:endParaRPr lang="zh-CN" altLang="en-US" sz="1350">
                <a:solidFill>
                  <a:schemeClr val="tx1"/>
                </a:solidFill>
                <a:latin typeface="方正兰亭黑简体" panose="02000000000000000000" pitchFamily="2" charset="-122"/>
                <a:ea typeface="方正兰亭黑简体" panose="02000000000000000000" pitchFamily="2" charset="-122"/>
              </a:endParaRPr>
            </a:p>
          </p:txBody>
        </p:sp>
      </p:grpSp>
      <p:sp>
        <p:nvSpPr>
          <p:cNvPr id="23" name="矩形 22"/>
          <p:cNvSpPr/>
          <p:nvPr/>
        </p:nvSpPr>
        <p:spPr>
          <a:xfrm>
            <a:off x="2690705" y="1571624"/>
            <a:ext cx="1788845" cy="274955"/>
          </a:xfrm>
          <a:prstGeom prst="rect">
            <a:avLst/>
          </a:prstGeom>
        </p:spPr>
        <p:txBody>
          <a:bodyPr wrap="square" lIns="68562" tIns="34281" rIns="68562" bIns="34281">
            <a:spAutoFit/>
          </a:bodyPr>
          <a:lstStyle/>
          <a:p>
            <a:pPr>
              <a:spcBef>
                <a:spcPct val="0"/>
              </a:spcBef>
              <a:buFont typeface="Arial" panose="020B0604020202020204" pitchFamily="34" charset="0"/>
              <a:buNone/>
            </a:pPr>
            <a:r>
              <a:rPr sz="1350" b="1" dirty="0">
                <a:solidFill>
                  <a:schemeClr val="tx1"/>
                </a:solidFill>
                <a:cs typeface="Arial" panose="020B0604020202020204" pitchFamily="34" charset="0"/>
              </a:rPr>
              <a:t>添加标题</a:t>
            </a:r>
          </a:p>
        </p:txBody>
      </p:sp>
      <p:sp>
        <p:nvSpPr>
          <p:cNvPr id="24" name="矩形 47"/>
          <p:cNvSpPr>
            <a:spLocks noChangeArrowheads="1"/>
          </p:cNvSpPr>
          <p:nvPr/>
        </p:nvSpPr>
        <p:spPr bwMode="auto">
          <a:xfrm>
            <a:off x="2690190" y="1813834"/>
            <a:ext cx="17279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050" dirty="0">
                <a:solidFill>
                  <a:schemeClr val="tx1"/>
                </a:solidFill>
                <a:sym typeface="微软雅黑" panose="020B0503020204020204" charset="-122"/>
              </a:rPr>
              <a:t>在此录入上述图表的描述明，在此录入上述图表的描述说。</a:t>
            </a:r>
          </a:p>
        </p:txBody>
      </p:sp>
      <p:grpSp>
        <p:nvGrpSpPr>
          <p:cNvPr id="25" name="组合 24"/>
          <p:cNvGrpSpPr/>
          <p:nvPr/>
        </p:nvGrpSpPr>
        <p:grpSpPr>
          <a:xfrm>
            <a:off x="6069279" y="1371332"/>
            <a:ext cx="194009" cy="174920"/>
            <a:chOff x="3720691" y="2824413"/>
            <a:chExt cx="1341120" cy="1209172"/>
          </a:xfrm>
        </p:grpSpPr>
        <p:sp>
          <p:nvSpPr>
            <p:cNvPr id="2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68568" tIns="34284" rIns="68568" bIns="34284" numCol="1" anchor="t" anchorCtr="0" compatLnSpc="1"/>
            <a:lstStyle/>
            <a:p>
              <a:endParaRPr lang="zh-CN" altLang="en-US" sz="1350">
                <a:solidFill>
                  <a:schemeClr val="tx1"/>
                </a:solidFill>
                <a:latin typeface="方正兰亭黑简体" panose="02000000000000000000" pitchFamily="2" charset="-122"/>
                <a:ea typeface="方正兰亭黑简体" panose="02000000000000000000" pitchFamily="2" charset="-122"/>
              </a:endParaRPr>
            </a:p>
          </p:txBody>
        </p:sp>
        <p:sp>
          <p:nvSpPr>
            <p:cNvPr id="2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68568" tIns="34284" rIns="68568" bIns="34284" numCol="1" anchor="t" anchorCtr="0" compatLnSpc="1"/>
            <a:lstStyle/>
            <a:p>
              <a:endParaRPr lang="zh-CN" altLang="en-US" sz="1350">
                <a:solidFill>
                  <a:schemeClr val="tx1"/>
                </a:solidFill>
                <a:latin typeface="方正兰亭黑简体" panose="02000000000000000000" pitchFamily="2" charset="-122"/>
                <a:ea typeface="方正兰亭黑简体" panose="02000000000000000000" pitchFamily="2" charset="-122"/>
              </a:endParaRPr>
            </a:p>
          </p:txBody>
        </p:sp>
      </p:grpSp>
      <p:sp>
        <p:nvSpPr>
          <p:cNvPr id="28" name="矩形 27"/>
          <p:cNvSpPr/>
          <p:nvPr/>
        </p:nvSpPr>
        <p:spPr>
          <a:xfrm>
            <a:off x="6131435" y="1571624"/>
            <a:ext cx="1788845" cy="274955"/>
          </a:xfrm>
          <a:prstGeom prst="rect">
            <a:avLst/>
          </a:prstGeom>
        </p:spPr>
        <p:txBody>
          <a:bodyPr wrap="square" lIns="68562" tIns="34281" rIns="68562" bIns="34281">
            <a:spAutoFit/>
          </a:bodyPr>
          <a:lstStyle/>
          <a:p>
            <a:pPr>
              <a:spcBef>
                <a:spcPct val="0"/>
              </a:spcBef>
              <a:buFont typeface="Arial" panose="020B0604020202020204" pitchFamily="34" charset="0"/>
              <a:buNone/>
            </a:pPr>
            <a:r>
              <a:rPr lang="zh-CN" altLang="en-US" sz="1350" b="1" dirty="0">
                <a:solidFill>
                  <a:schemeClr val="tx1"/>
                </a:solidFill>
                <a:latin typeface="方正兰亭黑简体" panose="02000000000000000000" pitchFamily="2" charset="-122"/>
                <a:ea typeface="方正兰亭黑简体" panose="02000000000000000000" pitchFamily="2" charset="-122"/>
                <a:cs typeface="Arial" panose="020B0604020202020204" pitchFamily="34" charset="0"/>
              </a:rPr>
              <a:t>添加标题</a:t>
            </a:r>
          </a:p>
        </p:txBody>
      </p:sp>
      <p:sp>
        <p:nvSpPr>
          <p:cNvPr id="29" name="矩形 47"/>
          <p:cNvSpPr>
            <a:spLocks noChangeArrowheads="1"/>
          </p:cNvSpPr>
          <p:nvPr/>
        </p:nvSpPr>
        <p:spPr bwMode="auto">
          <a:xfrm>
            <a:off x="6130920" y="1813834"/>
            <a:ext cx="17279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050" dirty="0">
                <a:solidFill>
                  <a:schemeClr val="tx1"/>
                </a:solidFill>
                <a:sym typeface="微软雅黑" panose="020B0503020204020204" charset="-122"/>
              </a:rPr>
              <a:t>在此录入上述图表的描述明，在此录入上述图表的描述说。</a:t>
            </a:r>
          </a:p>
        </p:txBody>
      </p:sp>
      <p:grpSp>
        <p:nvGrpSpPr>
          <p:cNvPr id="30" name="组合 29"/>
          <p:cNvGrpSpPr/>
          <p:nvPr/>
        </p:nvGrpSpPr>
        <p:grpSpPr>
          <a:xfrm>
            <a:off x="4124304" y="3077612"/>
            <a:ext cx="194009" cy="174920"/>
            <a:chOff x="3720691" y="2824413"/>
            <a:chExt cx="1341120" cy="1209172"/>
          </a:xfrm>
        </p:grpSpPr>
        <p:sp>
          <p:nvSpPr>
            <p:cNvPr id="31"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68568" tIns="34284" rIns="68568" bIns="34284" numCol="1" anchor="t" anchorCtr="0" compatLnSpc="1"/>
            <a:lstStyle/>
            <a:p>
              <a:endParaRPr lang="zh-CN" altLang="en-US" sz="1350">
                <a:solidFill>
                  <a:schemeClr val="tx1"/>
                </a:solidFill>
                <a:latin typeface="方正兰亭黑简体" panose="02000000000000000000" pitchFamily="2" charset="-122"/>
                <a:ea typeface="方正兰亭黑简体" panose="02000000000000000000" pitchFamily="2" charset="-122"/>
              </a:endParaRPr>
            </a:p>
          </p:txBody>
        </p:sp>
        <p:sp>
          <p:nvSpPr>
            <p:cNvPr id="32"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68568" tIns="34284" rIns="68568" bIns="34284" numCol="1" anchor="t" anchorCtr="0" compatLnSpc="1"/>
            <a:lstStyle/>
            <a:p>
              <a:endParaRPr lang="zh-CN" altLang="en-US" sz="1350">
                <a:solidFill>
                  <a:schemeClr val="tx1"/>
                </a:solidFill>
                <a:latin typeface="方正兰亭黑简体" panose="02000000000000000000" pitchFamily="2" charset="-122"/>
                <a:ea typeface="方正兰亭黑简体" panose="02000000000000000000" pitchFamily="2" charset="-122"/>
              </a:endParaRPr>
            </a:p>
          </p:txBody>
        </p:sp>
      </p:grpSp>
      <p:sp>
        <p:nvSpPr>
          <p:cNvPr id="33" name="矩形 32"/>
          <p:cNvSpPr/>
          <p:nvPr/>
        </p:nvSpPr>
        <p:spPr>
          <a:xfrm>
            <a:off x="4186460" y="3264975"/>
            <a:ext cx="1788845" cy="274955"/>
          </a:xfrm>
          <a:prstGeom prst="rect">
            <a:avLst/>
          </a:prstGeom>
        </p:spPr>
        <p:txBody>
          <a:bodyPr wrap="square" lIns="68562" tIns="34281" rIns="68562" bIns="34281">
            <a:spAutoFit/>
          </a:bodyPr>
          <a:lstStyle/>
          <a:p>
            <a:pPr>
              <a:spcBef>
                <a:spcPct val="0"/>
              </a:spcBef>
              <a:buFont typeface="Arial" panose="020B0604020202020204" pitchFamily="34" charset="0"/>
              <a:buNone/>
            </a:pPr>
            <a:r>
              <a:rPr lang="zh-CN" altLang="en-US" sz="1350" b="1" dirty="0">
                <a:solidFill>
                  <a:schemeClr val="tx1"/>
                </a:solidFill>
                <a:latin typeface="方正兰亭黑简体" panose="02000000000000000000" pitchFamily="2" charset="-122"/>
                <a:ea typeface="方正兰亭黑简体" panose="02000000000000000000" pitchFamily="2" charset="-122"/>
                <a:cs typeface="Arial" panose="020B0604020202020204" pitchFamily="34" charset="0"/>
              </a:rPr>
              <a:t>添加标题</a:t>
            </a:r>
          </a:p>
        </p:txBody>
      </p:sp>
      <p:sp>
        <p:nvSpPr>
          <p:cNvPr id="34" name="矩形 47"/>
          <p:cNvSpPr>
            <a:spLocks noChangeArrowheads="1"/>
          </p:cNvSpPr>
          <p:nvPr/>
        </p:nvSpPr>
        <p:spPr bwMode="auto">
          <a:xfrm>
            <a:off x="4185945" y="3507185"/>
            <a:ext cx="17279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050" dirty="0">
                <a:solidFill>
                  <a:schemeClr val="tx1"/>
                </a:solidFill>
                <a:sym typeface="微软雅黑" panose="020B0503020204020204" charset="-122"/>
              </a:rPr>
              <a:t>在此录入上述图表的描述明，在此录入上述图表的描述说。</a:t>
            </a:r>
          </a:p>
        </p:txBody>
      </p:sp>
      <p:grpSp>
        <p:nvGrpSpPr>
          <p:cNvPr id="35" name="组合 34"/>
          <p:cNvGrpSpPr/>
          <p:nvPr/>
        </p:nvGrpSpPr>
        <p:grpSpPr>
          <a:xfrm>
            <a:off x="1522544" y="1441769"/>
            <a:ext cx="1052764" cy="1052764"/>
            <a:chOff x="3724323" y="1908536"/>
            <a:chExt cx="1329153" cy="1329153"/>
          </a:xfrm>
        </p:grpSpPr>
        <p:sp>
          <p:nvSpPr>
            <p:cNvPr id="36" name="椭圆 35"/>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椭圆 36"/>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sp>
        <p:nvSpPr>
          <p:cNvPr id="38" name="Freeform 12"/>
          <p:cNvSpPr/>
          <p:nvPr/>
        </p:nvSpPr>
        <p:spPr bwMode="auto">
          <a:xfrm>
            <a:off x="1834052" y="1735801"/>
            <a:ext cx="429746" cy="408318"/>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chemeClr val="bg1"/>
          </a:solidFill>
          <a:ln>
            <a:noFill/>
          </a:ln>
        </p:spPr>
        <p:txBody>
          <a:bodyPr vert="horz" wrap="square" lIns="68568" tIns="34284" rIns="68568" bIns="34284" numCol="1" anchor="t" anchorCtr="0" compatLnSpc="1"/>
          <a:lstStyle/>
          <a:p>
            <a:endParaRPr lang="zh-CN" altLang="en-US" sz="1350">
              <a:latin typeface="微软雅黑" panose="020B0503020204020204" charset="-122"/>
              <a:ea typeface="微软雅黑" panose="020B0503020204020204" charset="-122"/>
            </a:endParaRPr>
          </a:p>
        </p:txBody>
      </p:sp>
      <p:grpSp>
        <p:nvGrpSpPr>
          <p:cNvPr id="39" name="组合 38"/>
          <p:cNvGrpSpPr/>
          <p:nvPr/>
        </p:nvGrpSpPr>
        <p:grpSpPr>
          <a:xfrm>
            <a:off x="3033711" y="3085357"/>
            <a:ext cx="1052764" cy="1052764"/>
            <a:chOff x="3724323" y="1908536"/>
            <a:chExt cx="1329153" cy="1329153"/>
          </a:xfrm>
        </p:grpSpPr>
        <p:sp>
          <p:nvSpPr>
            <p:cNvPr id="40" name="椭圆 39"/>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41" name="椭圆 40"/>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solidFill>
              </a:endParaRPr>
            </a:p>
          </p:txBody>
        </p:sp>
      </p:grpSp>
      <p:grpSp>
        <p:nvGrpSpPr>
          <p:cNvPr id="42" name="组合 41"/>
          <p:cNvGrpSpPr/>
          <p:nvPr/>
        </p:nvGrpSpPr>
        <p:grpSpPr>
          <a:xfrm>
            <a:off x="3346681" y="3457010"/>
            <a:ext cx="394033" cy="339273"/>
            <a:chOff x="6029870" y="5579754"/>
            <a:chExt cx="525462" cy="452437"/>
          </a:xfrm>
          <a:solidFill>
            <a:schemeClr val="bg1"/>
          </a:solidFill>
        </p:grpSpPr>
        <p:sp>
          <p:nvSpPr>
            <p:cNvPr id="43" name="Freeform 14"/>
            <p:cNvSpPr>
              <a:spLocks noEditPoints="1"/>
            </p:cNvSpPr>
            <p:nvPr/>
          </p:nvSpPr>
          <p:spPr bwMode="auto">
            <a:xfrm>
              <a:off x="6029870" y="5648016"/>
              <a:ext cx="482600" cy="384175"/>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8" tIns="34284" rIns="68568" bIns="34284" numCol="1" anchor="t" anchorCtr="0" compatLnSpc="1"/>
            <a:lstStyle/>
            <a:p>
              <a:endParaRPr lang="zh-CN" altLang="en-US" sz="1350">
                <a:solidFill>
                  <a:schemeClr val="tx1"/>
                </a:solidFill>
                <a:latin typeface="微软雅黑" panose="020B0503020204020204" charset="-122"/>
                <a:ea typeface="微软雅黑" panose="020B0503020204020204" charset="-122"/>
              </a:endParaRPr>
            </a:p>
          </p:txBody>
        </p:sp>
        <p:sp>
          <p:nvSpPr>
            <p:cNvPr id="44" name="Freeform 15"/>
            <p:cNvSpPr>
              <a:spLocks noEditPoints="1"/>
            </p:cNvSpPr>
            <p:nvPr/>
          </p:nvSpPr>
          <p:spPr bwMode="auto">
            <a:xfrm>
              <a:off x="6137820" y="5819466"/>
              <a:ext cx="190500" cy="169862"/>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8" tIns="34284" rIns="68568" bIns="34284" numCol="1" anchor="t" anchorCtr="0" compatLnSpc="1"/>
            <a:lstStyle/>
            <a:p>
              <a:endParaRPr lang="zh-CN" altLang="en-US" sz="1350">
                <a:solidFill>
                  <a:schemeClr val="tx1"/>
                </a:solidFill>
                <a:latin typeface="微软雅黑" panose="020B0503020204020204" charset="-122"/>
                <a:ea typeface="微软雅黑" panose="020B0503020204020204" charset="-122"/>
              </a:endParaRPr>
            </a:p>
          </p:txBody>
        </p:sp>
        <p:sp>
          <p:nvSpPr>
            <p:cNvPr id="45" name="Freeform 16"/>
            <p:cNvSpPr/>
            <p:nvPr/>
          </p:nvSpPr>
          <p:spPr bwMode="auto">
            <a:xfrm>
              <a:off x="6377532" y="5579754"/>
              <a:ext cx="177800" cy="20002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8" tIns="34284" rIns="68568" bIns="34284" numCol="1" anchor="t" anchorCtr="0" compatLnSpc="1"/>
            <a:lstStyle/>
            <a:p>
              <a:endParaRPr lang="zh-CN" altLang="en-US" sz="1350">
                <a:solidFill>
                  <a:schemeClr val="tx1"/>
                </a:solidFill>
                <a:latin typeface="微软雅黑" panose="020B0503020204020204" charset="-122"/>
                <a:ea typeface="微软雅黑" panose="020B0503020204020204" charset="-122"/>
              </a:endParaRPr>
            </a:p>
          </p:txBody>
        </p:sp>
        <p:sp>
          <p:nvSpPr>
            <p:cNvPr id="46" name="Freeform 17"/>
            <p:cNvSpPr/>
            <p:nvPr/>
          </p:nvSpPr>
          <p:spPr bwMode="auto">
            <a:xfrm>
              <a:off x="6382295" y="5649604"/>
              <a:ext cx="103187" cy="112712"/>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8" tIns="34284" rIns="68568" bIns="34284" numCol="1" anchor="t" anchorCtr="0" compatLnSpc="1"/>
            <a:lstStyle/>
            <a:p>
              <a:endParaRPr lang="zh-CN" altLang="en-US" sz="1350">
                <a:solidFill>
                  <a:schemeClr val="tx1"/>
                </a:solidFill>
                <a:latin typeface="微软雅黑" panose="020B0503020204020204" charset="-122"/>
                <a:ea typeface="微软雅黑" panose="020B0503020204020204" charset="-122"/>
              </a:endParaRPr>
            </a:p>
          </p:txBody>
        </p:sp>
      </p:grpSp>
      <p:grpSp>
        <p:nvGrpSpPr>
          <p:cNvPr id="47" name="组合 46"/>
          <p:cNvGrpSpPr/>
          <p:nvPr/>
        </p:nvGrpSpPr>
        <p:grpSpPr>
          <a:xfrm>
            <a:off x="4977612" y="1438258"/>
            <a:ext cx="1052764" cy="1052764"/>
            <a:chOff x="3724323" y="1908536"/>
            <a:chExt cx="1329153" cy="1329153"/>
          </a:xfrm>
        </p:grpSpPr>
        <p:sp>
          <p:nvSpPr>
            <p:cNvPr id="48" name="椭圆 47"/>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49" name="椭圆 48"/>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solidFill>
              </a:endParaRPr>
            </a:p>
          </p:txBody>
        </p:sp>
      </p:grpSp>
      <p:grpSp>
        <p:nvGrpSpPr>
          <p:cNvPr id="50" name="组合 49"/>
          <p:cNvGrpSpPr/>
          <p:nvPr/>
        </p:nvGrpSpPr>
        <p:grpSpPr>
          <a:xfrm>
            <a:off x="5284261" y="1805078"/>
            <a:ext cx="419033" cy="345225"/>
            <a:chOff x="7140205" y="2411751"/>
            <a:chExt cx="558800" cy="460375"/>
          </a:xfrm>
          <a:solidFill>
            <a:schemeClr val="bg1"/>
          </a:solidFill>
        </p:grpSpPr>
        <p:sp>
          <p:nvSpPr>
            <p:cNvPr id="51" name="Freeform 10"/>
            <p:cNvSpPr>
              <a:spLocks noEditPoints="1"/>
            </p:cNvSpPr>
            <p:nvPr/>
          </p:nvSpPr>
          <p:spPr bwMode="auto">
            <a:xfrm>
              <a:off x="7140205" y="2411751"/>
              <a:ext cx="396875" cy="361950"/>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8" tIns="34284" rIns="68568" bIns="34284" numCol="1" anchor="t" anchorCtr="0" compatLnSpc="1"/>
            <a:lstStyle/>
            <a:p>
              <a:endParaRPr lang="zh-CN" altLang="en-US" sz="1350">
                <a:solidFill>
                  <a:schemeClr val="tx1"/>
                </a:solidFill>
                <a:latin typeface="微软雅黑" panose="020B0503020204020204" charset="-122"/>
                <a:ea typeface="微软雅黑" panose="020B0503020204020204" charset="-122"/>
              </a:endParaRPr>
            </a:p>
          </p:txBody>
        </p:sp>
        <p:sp>
          <p:nvSpPr>
            <p:cNvPr id="52" name="Freeform 11"/>
            <p:cNvSpPr>
              <a:spLocks noEditPoints="1"/>
            </p:cNvSpPr>
            <p:nvPr/>
          </p:nvSpPr>
          <p:spPr bwMode="auto">
            <a:xfrm>
              <a:off x="7362455" y="2565739"/>
              <a:ext cx="336550" cy="306387"/>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8" tIns="34284" rIns="68568" bIns="34284" numCol="1" anchor="t" anchorCtr="0" compatLnSpc="1"/>
            <a:lstStyle/>
            <a:p>
              <a:endParaRPr lang="zh-CN" altLang="en-US" sz="1350">
                <a:solidFill>
                  <a:schemeClr val="tx1"/>
                </a:solidFill>
                <a:latin typeface="微软雅黑" panose="020B0503020204020204" charset="-122"/>
                <a:ea typeface="微软雅黑" panose="020B0503020204020204" charset="-122"/>
              </a:endParaRPr>
            </a:p>
          </p:txBody>
        </p:sp>
      </p:grpSp>
      <p:pic>
        <p:nvPicPr>
          <p:cNvPr id="54" name="图片 53"/>
          <p:cNvPicPr>
            <a:picLocks noChangeAspect="1"/>
          </p:cNvPicPr>
          <p:nvPr/>
        </p:nvPicPr>
        <p:blipFill>
          <a:blip r:embed="rId3" cstate="screen"/>
          <a:stretch>
            <a:fillRect/>
          </a:stretch>
        </p:blipFill>
        <p:spPr>
          <a:xfrm>
            <a:off x="0" y="4377307"/>
            <a:ext cx="9143999" cy="138257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1825">
        <p:push dir="d"/>
      </p:transition>
    </mc:Choice>
    <mc:Fallback xmlns="">
      <p:transition advTm="1825">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0-#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0-#ppt_w/2"/>
                                          </p:val>
                                        </p:tav>
                                        <p:tav tm="100000">
                                          <p:val>
                                            <p:strVal val="#ppt_x"/>
                                          </p:val>
                                        </p:tav>
                                      </p:tavLst>
                                    </p:anim>
                                    <p:anim calcmode="lin" valueType="num">
                                      <p:cBhvr additive="base">
                                        <p:cTn id="21" dur="500" fill="hold"/>
                                        <p:tgtEl>
                                          <p:spTgt spid="23"/>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0-#ppt_w/2"/>
                                          </p:val>
                                        </p:tav>
                                        <p:tav tm="100000">
                                          <p:val>
                                            <p:strVal val="#ppt_x"/>
                                          </p:val>
                                        </p:tav>
                                      </p:tavLst>
                                    </p:anim>
                                    <p:anim calcmode="lin" valueType="num">
                                      <p:cBhvr additive="base">
                                        <p:cTn id="25" dur="500" fill="hold"/>
                                        <p:tgtEl>
                                          <p:spTgt spid="24"/>
                                        </p:tgtEl>
                                        <p:attrNameLst>
                                          <p:attrName>ppt_y</p:attrName>
                                        </p:attrNameLst>
                                      </p:cBhvr>
                                      <p:tavLst>
                                        <p:tav tm="0">
                                          <p:val>
                                            <p:strVal val="#ppt_y"/>
                                          </p:val>
                                        </p:tav>
                                        <p:tav tm="100000">
                                          <p:val>
                                            <p:strVal val="#ppt_y"/>
                                          </p:val>
                                        </p:tav>
                                      </p:tavLst>
                                    </p:anim>
                                  </p:childTnLst>
                                </p:cTn>
                              </p:par>
                              <p:par>
                                <p:cTn id="26" presetID="2" presetClass="entr" presetSubtype="1" fill="hold"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500" fill="hold"/>
                                        <p:tgtEl>
                                          <p:spTgt spid="47"/>
                                        </p:tgtEl>
                                        <p:attrNameLst>
                                          <p:attrName>ppt_x</p:attrName>
                                        </p:attrNameLst>
                                      </p:cBhvr>
                                      <p:tavLst>
                                        <p:tav tm="0">
                                          <p:val>
                                            <p:strVal val="#ppt_x"/>
                                          </p:val>
                                        </p:tav>
                                        <p:tav tm="100000">
                                          <p:val>
                                            <p:strVal val="#ppt_x"/>
                                          </p:val>
                                        </p:tav>
                                      </p:tavLst>
                                    </p:anim>
                                    <p:anim calcmode="lin" valueType="num">
                                      <p:cBhvr additive="base">
                                        <p:cTn id="29" dur="500" fill="hold"/>
                                        <p:tgtEl>
                                          <p:spTgt spid="47"/>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500" fill="hold"/>
                                        <p:tgtEl>
                                          <p:spTgt spid="50"/>
                                        </p:tgtEl>
                                        <p:attrNameLst>
                                          <p:attrName>ppt_x</p:attrName>
                                        </p:attrNameLst>
                                      </p:cBhvr>
                                      <p:tavLst>
                                        <p:tav tm="0">
                                          <p:val>
                                            <p:strVal val="#ppt_x"/>
                                          </p:val>
                                        </p:tav>
                                        <p:tav tm="100000">
                                          <p:val>
                                            <p:strVal val="#ppt_x"/>
                                          </p:val>
                                        </p:tav>
                                      </p:tavLst>
                                    </p:anim>
                                    <p:anim calcmode="lin" valueType="num">
                                      <p:cBhvr additive="base">
                                        <p:cTn id="33" dur="500" fill="hold"/>
                                        <p:tgtEl>
                                          <p:spTgt spid="50"/>
                                        </p:tgtEl>
                                        <p:attrNameLst>
                                          <p:attrName>ppt_y</p:attrName>
                                        </p:attrNameLst>
                                      </p:cBhvr>
                                      <p:tavLst>
                                        <p:tav tm="0">
                                          <p:val>
                                            <p:strVal val="0-#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1+#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ppt_x"/>
                                          </p:val>
                                        </p:tav>
                                        <p:tav tm="100000">
                                          <p:val>
                                            <p:strVal val="#ppt_x"/>
                                          </p:val>
                                        </p:tav>
                                      </p:tavLst>
                                    </p:anim>
                                    <p:anim calcmode="lin" valueType="num">
                                      <p:cBhvr additive="base">
                                        <p:cTn id="41" dur="500" fill="hold"/>
                                        <p:tgtEl>
                                          <p:spTgt spid="28"/>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ppt_x"/>
                                          </p:val>
                                        </p:tav>
                                        <p:tav tm="100000">
                                          <p:val>
                                            <p:strVal val="#ppt_x"/>
                                          </p:val>
                                        </p:tav>
                                      </p:tavLst>
                                    </p:anim>
                                    <p:anim calcmode="lin" valueType="num">
                                      <p:cBhvr additive="base">
                                        <p:cTn id="45" dur="500" fill="hold"/>
                                        <p:tgtEl>
                                          <p:spTgt spid="29"/>
                                        </p:tgtEl>
                                        <p:attrNameLst>
                                          <p:attrName>ppt_y</p:attrName>
                                        </p:attrNameLst>
                                      </p:cBhvr>
                                      <p:tavLst>
                                        <p:tav tm="0">
                                          <p:val>
                                            <p:strVal val="0-#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500" fill="hold"/>
                                        <p:tgtEl>
                                          <p:spTgt spid="39"/>
                                        </p:tgtEl>
                                        <p:attrNameLst>
                                          <p:attrName>ppt_x</p:attrName>
                                        </p:attrNameLst>
                                      </p:cBhvr>
                                      <p:tavLst>
                                        <p:tav tm="0">
                                          <p:val>
                                            <p:strVal val="#ppt_x"/>
                                          </p:val>
                                        </p:tav>
                                        <p:tav tm="100000">
                                          <p:val>
                                            <p:strVal val="#ppt_x"/>
                                          </p:val>
                                        </p:tav>
                                      </p:tavLst>
                                    </p:anim>
                                    <p:anim calcmode="lin" valueType="num">
                                      <p:cBhvr additive="base">
                                        <p:cTn id="49" dur="500" fill="hold"/>
                                        <p:tgtEl>
                                          <p:spTgt spid="39"/>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500" fill="hold"/>
                                        <p:tgtEl>
                                          <p:spTgt spid="42"/>
                                        </p:tgtEl>
                                        <p:attrNameLst>
                                          <p:attrName>ppt_x</p:attrName>
                                        </p:attrNameLst>
                                      </p:cBhvr>
                                      <p:tavLst>
                                        <p:tav tm="0">
                                          <p:val>
                                            <p:strVal val="#ppt_x"/>
                                          </p:val>
                                        </p:tav>
                                        <p:tav tm="100000">
                                          <p:val>
                                            <p:strVal val="#ppt_x"/>
                                          </p:val>
                                        </p:tav>
                                      </p:tavLst>
                                    </p:anim>
                                    <p:anim calcmode="lin" valueType="num">
                                      <p:cBhvr additive="base">
                                        <p:cTn id="53" dur="500" fill="hold"/>
                                        <p:tgtEl>
                                          <p:spTgt spid="42"/>
                                        </p:tgtEl>
                                        <p:attrNameLst>
                                          <p:attrName>ppt_y</p:attrName>
                                        </p:attrNameLst>
                                      </p:cBhvr>
                                      <p:tavLst>
                                        <p:tav tm="0">
                                          <p:val>
                                            <p:strVal val="1+#ppt_h/2"/>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additive="base">
                                        <p:cTn id="65" dur="500" fill="hold"/>
                                        <p:tgtEl>
                                          <p:spTgt spid="34"/>
                                        </p:tgtEl>
                                        <p:attrNameLst>
                                          <p:attrName>ppt_x</p:attrName>
                                        </p:attrNameLst>
                                      </p:cBhvr>
                                      <p:tavLst>
                                        <p:tav tm="0">
                                          <p:val>
                                            <p:strVal val="#ppt_x"/>
                                          </p:val>
                                        </p:tav>
                                        <p:tav tm="100000">
                                          <p:val>
                                            <p:strVal val="#ppt_x"/>
                                          </p:val>
                                        </p:tav>
                                      </p:tavLst>
                                    </p:anim>
                                    <p:anim calcmode="lin" valueType="num">
                                      <p:cBhvr additive="base">
                                        <p:cTn id="66" dur="500" fill="hold"/>
                                        <p:tgtEl>
                                          <p:spTgt spid="34"/>
                                        </p:tgtEl>
                                        <p:attrNameLst>
                                          <p:attrName>ppt_y</p:attrName>
                                        </p:attrNameLst>
                                      </p:cBhvr>
                                      <p:tavLst>
                                        <p:tav tm="0">
                                          <p:val>
                                            <p:strVal val="1+#ppt_h/2"/>
                                          </p:val>
                                        </p:tav>
                                        <p:tav tm="100000">
                                          <p:val>
                                            <p:strVal val="#ppt_y"/>
                                          </p:val>
                                        </p:tav>
                                      </p:tavLst>
                                    </p:anim>
                                  </p:childTnLst>
                                </p:cTn>
                              </p:par>
                              <p:par>
                                <p:cTn id="67" presetID="22" presetClass="entr" presetSubtype="8" fill="hold" nodeType="with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wipe(left)">
                                      <p:cBhvr>
                                        <p:cTn id="69" dur="7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8" grpId="0"/>
      <p:bldP spid="29" grpId="0"/>
      <p:bldP spid="33" grpId="0"/>
      <p:bldP spid="34" grpId="0"/>
      <p:bldP spid="3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3950970" y="226193"/>
            <a:ext cx="1408748" cy="351473"/>
          </a:xfrm>
          <a:prstGeom prst="rect">
            <a:avLst/>
          </a:prstGeom>
        </p:spPr>
        <p:txBody>
          <a:bodyPr vert="horz" lIns="68568" tIns="34284" rIns="68568" bIns="3428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rgbClr val="C00000"/>
                </a:solidFill>
                <a:latin typeface="微软雅黑" panose="020B0503020204020204" charset="-122"/>
                <a:ea typeface="微软雅黑" panose="020B0503020204020204" charset="-122"/>
              </a:rPr>
              <a:t>工作经验总结</a:t>
            </a:r>
          </a:p>
        </p:txBody>
      </p:sp>
      <p:cxnSp>
        <p:nvCxnSpPr>
          <p:cNvPr id="122" name="直接连接符 121"/>
          <p:cNvCxnSpPr/>
          <p:nvPr/>
        </p:nvCxnSpPr>
        <p:spPr>
          <a:xfrm>
            <a:off x="-71314" y="412310"/>
            <a:ext cx="3816488" cy="0"/>
          </a:xfrm>
          <a:prstGeom prst="line">
            <a:avLst/>
          </a:prstGeom>
          <a:ln>
            <a:solidFill>
              <a:srgbClr val="C00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5328412" y="412310"/>
            <a:ext cx="3833805" cy="0"/>
          </a:xfrm>
          <a:prstGeom prst="line">
            <a:avLst/>
          </a:prstGeom>
          <a:ln>
            <a:solidFill>
              <a:srgbClr val="C00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1789015" y="1064222"/>
            <a:ext cx="1212230" cy="1212230"/>
            <a:chOff x="3724323" y="1908536"/>
            <a:chExt cx="1329153" cy="1329153"/>
          </a:xfrm>
        </p:grpSpPr>
        <p:sp>
          <p:nvSpPr>
            <p:cNvPr id="21" name="椭圆 20"/>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2" name="椭圆 21"/>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solidFill>
              </a:endParaRPr>
            </a:p>
          </p:txBody>
        </p:sp>
      </p:grpSp>
      <p:grpSp>
        <p:nvGrpSpPr>
          <p:cNvPr id="23" name="组合 22"/>
          <p:cNvGrpSpPr/>
          <p:nvPr/>
        </p:nvGrpSpPr>
        <p:grpSpPr>
          <a:xfrm>
            <a:off x="3954189" y="1064222"/>
            <a:ext cx="1212230" cy="1212230"/>
            <a:chOff x="3724323" y="1908536"/>
            <a:chExt cx="1329153" cy="1329153"/>
          </a:xfrm>
        </p:grpSpPr>
        <p:sp>
          <p:nvSpPr>
            <p:cNvPr id="24" name="椭圆 23"/>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5" name="椭圆 24"/>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solidFill>
              </a:endParaRPr>
            </a:p>
          </p:txBody>
        </p:sp>
      </p:grpSp>
      <p:grpSp>
        <p:nvGrpSpPr>
          <p:cNvPr id="26" name="组合 25"/>
          <p:cNvGrpSpPr/>
          <p:nvPr/>
        </p:nvGrpSpPr>
        <p:grpSpPr>
          <a:xfrm>
            <a:off x="6060083" y="1064222"/>
            <a:ext cx="1212230" cy="1212230"/>
            <a:chOff x="3724323" y="1908536"/>
            <a:chExt cx="1329153" cy="1329153"/>
          </a:xfrm>
        </p:grpSpPr>
        <p:sp>
          <p:nvSpPr>
            <p:cNvPr id="27" name="椭圆 26"/>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8" name="椭圆 27"/>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solidFill>
              </a:endParaRPr>
            </a:p>
          </p:txBody>
        </p:sp>
      </p:grpSp>
      <p:grpSp>
        <p:nvGrpSpPr>
          <p:cNvPr id="29" name="组合 28"/>
          <p:cNvGrpSpPr/>
          <p:nvPr/>
        </p:nvGrpSpPr>
        <p:grpSpPr>
          <a:xfrm>
            <a:off x="1602601" y="862917"/>
            <a:ext cx="696347" cy="696347"/>
            <a:chOff x="2137147" y="1495718"/>
            <a:chExt cx="928613" cy="928613"/>
          </a:xfrm>
        </p:grpSpPr>
        <p:sp>
          <p:nvSpPr>
            <p:cNvPr id="30" name="椭圆 29"/>
            <p:cNvSpPr/>
            <p:nvPr/>
          </p:nvSpPr>
          <p:spPr>
            <a:xfrm>
              <a:off x="2258289" y="1616860"/>
              <a:ext cx="686329" cy="686329"/>
            </a:xfrm>
            <a:prstGeom prst="ellipse">
              <a:avLst/>
            </a:prstGeom>
            <a:gradFill flip="none" rotWithShape="1">
              <a:gsLst>
                <a:gs pos="0">
                  <a:schemeClr val="bg1"/>
                </a:gs>
                <a:gs pos="39000">
                  <a:schemeClr val="bg1">
                    <a:lumMod val="90000"/>
                  </a:schemeClr>
                </a:gs>
                <a:gs pos="71000">
                  <a:schemeClr val="bg1">
                    <a:lumMod val="80000"/>
                  </a:schemeClr>
                </a:gs>
                <a:gs pos="100000">
                  <a:schemeClr val="bg1">
                    <a:lumMod val="70000"/>
                  </a:schemeClr>
                </a:gs>
              </a:gsLst>
              <a:path path="circle">
                <a:fillToRect r="100000" b="100000"/>
              </a:path>
              <a:tileRect l="-100000" t="-100000"/>
            </a:gradFill>
            <a:ln>
              <a:noFill/>
            </a:ln>
            <a:effectLst>
              <a:glow rad="19050">
                <a:schemeClr val="bg1">
                  <a:lumMod val="95000"/>
                  <a:alpha val="40000"/>
                </a:schemeClr>
              </a:glow>
              <a:outerShdw blurRad="1905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altLang="zh-CN" sz="1500" dirty="0">
                  <a:ln w="1270">
                    <a:noFill/>
                  </a:ln>
                  <a:solidFill>
                    <a:schemeClr val="tx1"/>
                  </a:solidFill>
                  <a:latin typeface="Impact MT Std" pitchFamily="34" charset="0"/>
                  <a:ea typeface="DFGothic-EB" panose="02010609010101010101" pitchFamily="1" charset="-128"/>
                </a:rPr>
                <a:t>01</a:t>
              </a:r>
            </a:p>
          </p:txBody>
        </p:sp>
        <p:sp>
          <p:nvSpPr>
            <p:cNvPr id="31" name="椭圆 30"/>
            <p:cNvSpPr/>
            <p:nvPr/>
          </p:nvSpPr>
          <p:spPr>
            <a:xfrm>
              <a:off x="2137147" y="1495718"/>
              <a:ext cx="928613" cy="928613"/>
            </a:xfrm>
            <a:prstGeom prst="ellipse">
              <a:avLst/>
            </a:prstGeom>
            <a:gradFill flip="none" rotWithShape="1">
              <a:gsLst>
                <a:gs pos="0">
                  <a:schemeClr val="bg1">
                    <a:alpha val="50000"/>
                  </a:schemeClr>
                </a:gs>
                <a:gs pos="39000">
                  <a:schemeClr val="bg1">
                    <a:alpha val="30000"/>
                  </a:schemeClr>
                </a:gs>
                <a:gs pos="68000">
                  <a:schemeClr val="bg1">
                    <a:alpha val="20000"/>
                  </a:schemeClr>
                </a:gs>
                <a:gs pos="100000">
                  <a:schemeClr val="bg1">
                    <a:alpha val="5000"/>
                  </a:schemeClr>
                </a:gs>
              </a:gsLst>
              <a:path path="circle">
                <a:fillToRect t="100000" r="100000"/>
              </a:path>
              <a:tileRect l="-100000" b="-100000"/>
            </a:gradFill>
            <a:ln>
              <a:gradFill flip="none" rotWithShape="1">
                <a:gsLst>
                  <a:gs pos="100000">
                    <a:schemeClr val="accent1">
                      <a:lumMod val="5000"/>
                      <a:lumOff val="95000"/>
                      <a:alpha val="71000"/>
                    </a:schemeClr>
                  </a:gs>
                  <a:gs pos="0">
                    <a:schemeClr val="bg1">
                      <a:alpha val="34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50">
                <a:solidFill>
                  <a:schemeClr val="tx1"/>
                </a:solidFill>
                <a:latin typeface="Impact MT Std" pitchFamily="34" charset="0"/>
                <a:ea typeface="DFGothic-EB" panose="02010609010101010101" pitchFamily="1" charset="-128"/>
              </a:endParaRPr>
            </a:p>
          </p:txBody>
        </p:sp>
      </p:grpSp>
      <p:grpSp>
        <p:nvGrpSpPr>
          <p:cNvPr id="32" name="组合 31"/>
          <p:cNvGrpSpPr/>
          <p:nvPr/>
        </p:nvGrpSpPr>
        <p:grpSpPr>
          <a:xfrm>
            <a:off x="3708494" y="862917"/>
            <a:ext cx="696347" cy="696347"/>
            <a:chOff x="4945459" y="1495718"/>
            <a:chExt cx="928613" cy="928613"/>
          </a:xfrm>
        </p:grpSpPr>
        <p:sp>
          <p:nvSpPr>
            <p:cNvPr id="33" name="椭圆 32"/>
            <p:cNvSpPr/>
            <p:nvPr/>
          </p:nvSpPr>
          <p:spPr>
            <a:xfrm>
              <a:off x="5066601" y="1616860"/>
              <a:ext cx="686329" cy="686329"/>
            </a:xfrm>
            <a:prstGeom prst="ellipse">
              <a:avLst/>
            </a:prstGeom>
            <a:gradFill flip="none" rotWithShape="1">
              <a:gsLst>
                <a:gs pos="0">
                  <a:schemeClr val="bg1"/>
                </a:gs>
                <a:gs pos="39000">
                  <a:schemeClr val="bg1">
                    <a:lumMod val="90000"/>
                  </a:schemeClr>
                </a:gs>
                <a:gs pos="71000">
                  <a:schemeClr val="bg1">
                    <a:lumMod val="80000"/>
                  </a:schemeClr>
                </a:gs>
                <a:gs pos="100000">
                  <a:schemeClr val="bg1">
                    <a:lumMod val="70000"/>
                  </a:schemeClr>
                </a:gs>
              </a:gsLst>
              <a:path path="circle">
                <a:fillToRect r="100000" b="100000"/>
              </a:path>
              <a:tileRect l="-100000" t="-100000"/>
            </a:gradFill>
            <a:ln>
              <a:noFill/>
            </a:ln>
            <a:effectLst>
              <a:glow rad="19050">
                <a:schemeClr val="bg1">
                  <a:lumMod val="95000"/>
                  <a:alpha val="40000"/>
                </a:schemeClr>
              </a:glow>
              <a:outerShdw blurRad="1905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altLang="zh-CN" sz="1500" dirty="0">
                  <a:ln w="1270">
                    <a:noFill/>
                  </a:ln>
                  <a:solidFill>
                    <a:schemeClr val="tx1"/>
                  </a:solidFill>
                  <a:latin typeface="Impact MT Std" pitchFamily="34" charset="0"/>
                  <a:ea typeface="DFGothic-EB" panose="02010609010101010101" pitchFamily="1" charset="-128"/>
                </a:rPr>
                <a:t>02</a:t>
              </a:r>
            </a:p>
          </p:txBody>
        </p:sp>
        <p:sp>
          <p:nvSpPr>
            <p:cNvPr id="34" name="椭圆 33"/>
            <p:cNvSpPr/>
            <p:nvPr/>
          </p:nvSpPr>
          <p:spPr>
            <a:xfrm>
              <a:off x="4945459" y="1495718"/>
              <a:ext cx="928613" cy="928613"/>
            </a:xfrm>
            <a:prstGeom prst="ellipse">
              <a:avLst/>
            </a:prstGeom>
            <a:gradFill flip="none" rotWithShape="1">
              <a:gsLst>
                <a:gs pos="0">
                  <a:schemeClr val="bg1">
                    <a:alpha val="50000"/>
                  </a:schemeClr>
                </a:gs>
                <a:gs pos="39000">
                  <a:schemeClr val="bg1">
                    <a:alpha val="30000"/>
                  </a:schemeClr>
                </a:gs>
                <a:gs pos="68000">
                  <a:schemeClr val="bg1">
                    <a:alpha val="20000"/>
                  </a:schemeClr>
                </a:gs>
                <a:gs pos="100000">
                  <a:schemeClr val="bg1">
                    <a:alpha val="5000"/>
                  </a:schemeClr>
                </a:gs>
              </a:gsLst>
              <a:path path="circle">
                <a:fillToRect t="100000" r="100000"/>
              </a:path>
              <a:tileRect l="-100000" b="-100000"/>
            </a:gradFill>
            <a:ln>
              <a:gradFill flip="none" rotWithShape="1">
                <a:gsLst>
                  <a:gs pos="100000">
                    <a:schemeClr val="accent1">
                      <a:lumMod val="5000"/>
                      <a:lumOff val="95000"/>
                      <a:alpha val="71000"/>
                    </a:schemeClr>
                  </a:gs>
                  <a:gs pos="0">
                    <a:schemeClr val="bg1">
                      <a:alpha val="34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50">
                <a:solidFill>
                  <a:schemeClr val="tx1"/>
                </a:solidFill>
                <a:latin typeface="Impact MT Std" pitchFamily="34" charset="0"/>
                <a:ea typeface="DFGothic-EB" panose="02010609010101010101" pitchFamily="1" charset="-128"/>
              </a:endParaRPr>
            </a:p>
          </p:txBody>
        </p:sp>
      </p:grpSp>
      <p:grpSp>
        <p:nvGrpSpPr>
          <p:cNvPr id="35" name="组合 34"/>
          <p:cNvGrpSpPr/>
          <p:nvPr/>
        </p:nvGrpSpPr>
        <p:grpSpPr>
          <a:xfrm>
            <a:off x="5814387" y="857300"/>
            <a:ext cx="696347" cy="696347"/>
            <a:chOff x="7753771" y="1488227"/>
            <a:chExt cx="928613" cy="928613"/>
          </a:xfrm>
        </p:grpSpPr>
        <p:sp>
          <p:nvSpPr>
            <p:cNvPr id="36" name="椭圆 35"/>
            <p:cNvSpPr/>
            <p:nvPr/>
          </p:nvSpPr>
          <p:spPr>
            <a:xfrm>
              <a:off x="7874913" y="1609369"/>
              <a:ext cx="686329" cy="686329"/>
            </a:xfrm>
            <a:prstGeom prst="ellipse">
              <a:avLst/>
            </a:prstGeom>
            <a:gradFill flip="none" rotWithShape="1">
              <a:gsLst>
                <a:gs pos="0">
                  <a:schemeClr val="bg1"/>
                </a:gs>
                <a:gs pos="39000">
                  <a:schemeClr val="bg1">
                    <a:lumMod val="90000"/>
                  </a:schemeClr>
                </a:gs>
                <a:gs pos="71000">
                  <a:schemeClr val="bg1">
                    <a:lumMod val="80000"/>
                  </a:schemeClr>
                </a:gs>
                <a:gs pos="100000">
                  <a:schemeClr val="bg1">
                    <a:lumMod val="70000"/>
                  </a:schemeClr>
                </a:gs>
              </a:gsLst>
              <a:path path="circle">
                <a:fillToRect r="100000" b="100000"/>
              </a:path>
              <a:tileRect l="-100000" t="-100000"/>
            </a:gradFill>
            <a:ln>
              <a:noFill/>
            </a:ln>
            <a:effectLst>
              <a:glow rad="19050">
                <a:schemeClr val="bg1">
                  <a:lumMod val="95000"/>
                  <a:alpha val="40000"/>
                </a:schemeClr>
              </a:glow>
              <a:outerShdw blurRad="1905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altLang="zh-CN" sz="1500" dirty="0">
                  <a:ln w="1270">
                    <a:noFill/>
                  </a:ln>
                  <a:solidFill>
                    <a:schemeClr val="tx1"/>
                  </a:solidFill>
                  <a:latin typeface="Impact MT Std" pitchFamily="34" charset="0"/>
                  <a:ea typeface="DFGothic-EB" panose="02010609010101010101" pitchFamily="1" charset="-128"/>
                </a:rPr>
                <a:t>03</a:t>
              </a:r>
            </a:p>
          </p:txBody>
        </p:sp>
        <p:sp>
          <p:nvSpPr>
            <p:cNvPr id="37" name="椭圆 36"/>
            <p:cNvSpPr/>
            <p:nvPr/>
          </p:nvSpPr>
          <p:spPr>
            <a:xfrm>
              <a:off x="7753771" y="1488227"/>
              <a:ext cx="928613" cy="928613"/>
            </a:xfrm>
            <a:prstGeom prst="ellipse">
              <a:avLst/>
            </a:prstGeom>
            <a:gradFill flip="none" rotWithShape="1">
              <a:gsLst>
                <a:gs pos="0">
                  <a:schemeClr val="bg1">
                    <a:alpha val="50000"/>
                  </a:schemeClr>
                </a:gs>
                <a:gs pos="39000">
                  <a:schemeClr val="bg1">
                    <a:alpha val="30000"/>
                  </a:schemeClr>
                </a:gs>
                <a:gs pos="68000">
                  <a:schemeClr val="bg1">
                    <a:alpha val="20000"/>
                  </a:schemeClr>
                </a:gs>
                <a:gs pos="100000">
                  <a:schemeClr val="bg1">
                    <a:alpha val="5000"/>
                  </a:schemeClr>
                </a:gs>
              </a:gsLst>
              <a:path path="circle">
                <a:fillToRect t="100000" r="100000"/>
              </a:path>
              <a:tileRect l="-100000" b="-100000"/>
            </a:gradFill>
            <a:ln>
              <a:gradFill flip="none" rotWithShape="1">
                <a:gsLst>
                  <a:gs pos="100000">
                    <a:schemeClr val="accent1">
                      <a:lumMod val="5000"/>
                      <a:lumOff val="95000"/>
                      <a:alpha val="71000"/>
                    </a:schemeClr>
                  </a:gs>
                  <a:gs pos="0">
                    <a:schemeClr val="bg1">
                      <a:alpha val="34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50">
                <a:solidFill>
                  <a:schemeClr val="tx1"/>
                </a:solidFill>
                <a:latin typeface="Impact MT Std" pitchFamily="34" charset="0"/>
                <a:ea typeface="DFGothic-EB" panose="02010609010101010101" pitchFamily="1" charset="-128"/>
              </a:endParaRPr>
            </a:p>
          </p:txBody>
        </p:sp>
      </p:grpSp>
      <p:sp>
        <p:nvSpPr>
          <p:cNvPr id="38" name="Freeform 22"/>
          <p:cNvSpPr>
            <a:spLocks noEditPoints="1"/>
          </p:cNvSpPr>
          <p:nvPr/>
        </p:nvSpPr>
        <p:spPr bwMode="auto">
          <a:xfrm>
            <a:off x="2197425" y="1504847"/>
            <a:ext cx="395409" cy="391225"/>
          </a:xfrm>
          <a:custGeom>
            <a:avLst/>
            <a:gdLst>
              <a:gd name="T0" fmla="*/ 378 w 378"/>
              <a:gd name="T1" fmla="*/ 0 h 374"/>
              <a:gd name="T2" fmla="*/ 360 w 378"/>
              <a:gd name="T3" fmla="*/ 36 h 374"/>
              <a:gd name="T4" fmla="*/ 378 w 378"/>
              <a:gd name="T5" fmla="*/ 230 h 374"/>
              <a:gd name="T6" fmla="*/ 207 w 378"/>
              <a:gd name="T7" fmla="*/ 266 h 374"/>
              <a:gd name="T8" fmla="*/ 284 w 378"/>
              <a:gd name="T9" fmla="*/ 338 h 374"/>
              <a:gd name="T10" fmla="*/ 95 w 378"/>
              <a:gd name="T11" fmla="*/ 374 h 374"/>
              <a:gd name="T12" fmla="*/ 171 w 378"/>
              <a:gd name="T13" fmla="*/ 338 h 374"/>
              <a:gd name="T14" fmla="*/ 0 w 378"/>
              <a:gd name="T15" fmla="*/ 266 h 374"/>
              <a:gd name="T16" fmla="*/ 14 w 378"/>
              <a:gd name="T17" fmla="*/ 230 h 374"/>
              <a:gd name="T18" fmla="*/ 0 w 378"/>
              <a:gd name="T19" fmla="*/ 36 h 374"/>
              <a:gd name="T20" fmla="*/ 0 w 378"/>
              <a:gd name="T21" fmla="*/ 0 h 374"/>
              <a:gd name="T22" fmla="*/ 270 w 378"/>
              <a:gd name="T23" fmla="*/ 90 h 374"/>
              <a:gd name="T24" fmla="*/ 257 w 378"/>
              <a:gd name="T25" fmla="*/ 99 h 374"/>
              <a:gd name="T26" fmla="*/ 167 w 378"/>
              <a:gd name="T27" fmla="*/ 117 h 374"/>
              <a:gd name="T28" fmla="*/ 162 w 378"/>
              <a:gd name="T29" fmla="*/ 113 h 374"/>
              <a:gd name="T30" fmla="*/ 113 w 378"/>
              <a:gd name="T31" fmla="*/ 149 h 374"/>
              <a:gd name="T32" fmla="*/ 189 w 378"/>
              <a:gd name="T33" fmla="*/ 144 h 374"/>
              <a:gd name="T34" fmla="*/ 198 w 378"/>
              <a:gd name="T35" fmla="*/ 149 h 374"/>
              <a:gd name="T36" fmla="*/ 266 w 378"/>
              <a:gd name="T37" fmla="*/ 117 h 374"/>
              <a:gd name="T38" fmla="*/ 284 w 378"/>
              <a:gd name="T39" fmla="*/ 90 h 374"/>
              <a:gd name="T40" fmla="*/ 252 w 378"/>
              <a:gd name="T41" fmla="*/ 131 h 374"/>
              <a:gd name="T42" fmla="*/ 270 w 378"/>
              <a:gd name="T43" fmla="*/ 189 h 374"/>
              <a:gd name="T44" fmla="*/ 252 w 378"/>
              <a:gd name="T45" fmla="*/ 131 h 374"/>
              <a:gd name="T46" fmla="*/ 225 w 378"/>
              <a:gd name="T47" fmla="*/ 149 h 374"/>
              <a:gd name="T48" fmla="*/ 243 w 378"/>
              <a:gd name="T49" fmla="*/ 189 h 374"/>
              <a:gd name="T50" fmla="*/ 225 w 378"/>
              <a:gd name="T51" fmla="*/ 149 h 374"/>
              <a:gd name="T52" fmla="*/ 194 w 378"/>
              <a:gd name="T53" fmla="*/ 171 h 374"/>
              <a:gd name="T54" fmla="*/ 212 w 378"/>
              <a:gd name="T55" fmla="*/ 189 h 374"/>
              <a:gd name="T56" fmla="*/ 194 w 378"/>
              <a:gd name="T57" fmla="*/ 171 h 374"/>
              <a:gd name="T58" fmla="*/ 167 w 378"/>
              <a:gd name="T59" fmla="*/ 153 h 374"/>
              <a:gd name="T60" fmla="*/ 185 w 378"/>
              <a:gd name="T61" fmla="*/ 189 h 374"/>
              <a:gd name="T62" fmla="*/ 167 w 378"/>
              <a:gd name="T63" fmla="*/ 153 h 374"/>
              <a:gd name="T64" fmla="*/ 140 w 378"/>
              <a:gd name="T65" fmla="*/ 153 h 374"/>
              <a:gd name="T66" fmla="*/ 158 w 378"/>
              <a:gd name="T67" fmla="*/ 189 h 374"/>
              <a:gd name="T68" fmla="*/ 140 w 378"/>
              <a:gd name="T69" fmla="*/ 153 h 374"/>
              <a:gd name="T70" fmla="*/ 108 w 378"/>
              <a:gd name="T71" fmla="*/ 162 h 374"/>
              <a:gd name="T72" fmla="*/ 126 w 378"/>
              <a:gd name="T73" fmla="*/ 189 h 374"/>
              <a:gd name="T74" fmla="*/ 108 w 378"/>
              <a:gd name="T75" fmla="*/ 162 h 374"/>
              <a:gd name="T76" fmla="*/ 324 w 378"/>
              <a:gd name="T77" fmla="*/ 41 h 374"/>
              <a:gd name="T78" fmla="*/ 54 w 378"/>
              <a:gd name="T79" fmla="*/ 225 h 374"/>
              <a:gd name="T80" fmla="*/ 324 w 378"/>
              <a:gd name="T81" fmla="*/ 41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374">
                <a:moveTo>
                  <a:pt x="0" y="0"/>
                </a:moveTo>
                <a:lnTo>
                  <a:pt x="378" y="0"/>
                </a:lnTo>
                <a:lnTo>
                  <a:pt x="378" y="36"/>
                </a:lnTo>
                <a:lnTo>
                  <a:pt x="360" y="36"/>
                </a:lnTo>
                <a:lnTo>
                  <a:pt x="360" y="230"/>
                </a:lnTo>
                <a:lnTo>
                  <a:pt x="378" y="230"/>
                </a:lnTo>
                <a:lnTo>
                  <a:pt x="378" y="266"/>
                </a:lnTo>
                <a:lnTo>
                  <a:pt x="207" y="266"/>
                </a:lnTo>
                <a:lnTo>
                  <a:pt x="207" y="338"/>
                </a:lnTo>
                <a:lnTo>
                  <a:pt x="284" y="338"/>
                </a:lnTo>
                <a:lnTo>
                  <a:pt x="284" y="374"/>
                </a:lnTo>
                <a:lnTo>
                  <a:pt x="95" y="374"/>
                </a:lnTo>
                <a:lnTo>
                  <a:pt x="95" y="338"/>
                </a:lnTo>
                <a:lnTo>
                  <a:pt x="171" y="338"/>
                </a:lnTo>
                <a:lnTo>
                  <a:pt x="171" y="266"/>
                </a:lnTo>
                <a:lnTo>
                  <a:pt x="0" y="266"/>
                </a:lnTo>
                <a:lnTo>
                  <a:pt x="0" y="230"/>
                </a:lnTo>
                <a:lnTo>
                  <a:pt x="14" y="230"/>
                </a:lnTo>
                <a:lnTo>
                  <a:pt x="14" y="36"/>
                </a:lnTo>
                <a:lnTo>
                  <a:pt x="0" y="36"/>
                </a:lnTo>
                <a:lnTo>
                  <a:pt x="0" y="0"/>
                </a:lnTo>
                <a:lnTo>
                  <a:pt x="0" y="0"/>
                </a:lnTo>
                <a:close/>
                <a:moveTo>
                  <a:pt x="284" y="90"/>
                </a:moveTo>
                <a:lnTo>
                  <a:pt x="270" y="90"/>
                </a:lnTo>
                <a:lnTo>
                  <a:pt x="252" y="90"/>
                </a:lnTo>
                <a:lnTo>
                  <a:pt x="257" y="99"/>
                </a:lnTo>
                <a:lnTo>
                  <a:pt x="194" y="135"/>
                </a:lnTo>
                <a:lnTo>
                  <a:pt x="167" y="117"/>
                </a:lnTo>
                <a:lnTo>
                  <a:pt x="167" y="113"/>
                </a:lnTo>
                <a:lnTo>
                  <a:pt x="162" y="113"/>
                </a:lnTo>
                <a:lnTo>
                  <a:pt x="108" y="135"/>
                </a:lnTo>
                <a:lnTo>
                  <a:pt x="113" y="149"/>
                </a:lnTo>
                <a:lnTo>
                  <a:pt x="162" y="126"/>
                </a:lnTo>
                <a:lnTo>
                  <a:pt x="189" y="144"/>
                </a:lnTo>
                <a:lnTo>
                  <a:pt x="194" y="149"/>
                </a:lnTo>
                <a:lnTo>
                  <a:pt x="198" y="149"/>
                </a:lnTo>
                <a:lnTo>
                  <a:pt x="261" y="108"/>
                </a:lnTo>
                <a:lnTo>
                  <a:pt x="266" y="117"/>
                </a:lnTo>
                <a:lnTo>
                  <a:pt x="275" y="104"/>
                </a:lnTo>
                <a:lnTo>
                  <a:pt x="284" y="90"/>
                </a:lnTo>
                <a:lnTo>
                  <a:pt x="284" y="90"/>
                </a:lnTo>
                <a:close/>
                <a:moveTo>
                  <a:pt x="252" y="131"/>
                </a:moveTo>
                <a:lnTo>
                  <a:pt x="252" y="189"/>
                </a:lnTo>
                <a:lnTo>
                  <a:pt x="270" y="189"/>
                </a:lnTo>
                <a:lnTo>
                  <a:pt x="270" y="131"/>
                </a:lnTo>
                <a:lnTo>
                  <a:pt x="252" y="131"/>
                </a:lnTo>
                <a:lnTo>
                  <a:pt x="252" y="131"/>
                </a:lnTo>
                <a:close/>
                <a:moveTo>
                  <a:pt x="225" y="149"/>
                </a:moveTo>
                <a:lnTo>
                  <a:pt x="225" y="189"/>
                </a:lnTo>
                <a:lnTo>
                  <a:pt x="243" y="189"/>
                </a:lnTo>
                <a:lnTo>
                  <a:pt x="243" y="149"/>
                </a:lnTo>
                <a:lnTo>
                  <a:pt x="225" y="149"/>
                </a:lnTo>
                <a:lnTo>
                  <a:pt x="225" y="149"/>
                </a:lnTo>
                <a:close/>
                <a:moveTo>
                  <a:pt x="194" y="171"/>
                </a:moveTo>
                <a:lnTo>
                  <a:pt x="194" y="189"/>
                </a:lnTo>
                <a:lnTo>
                  <a:pt x="212" y="189"/>
                </a:lnTo>
                <a:lnTo>
                  <a:pt x="212" y="171"/>
                </a:lnTo>
                <a:lnTo>
                  <a:pt x="194" y="171"/>
                </a:lnTo>
                <a:lnTo>
                  <a:pt x="194" y="171"/>
                </a:lnTo>
                <a:close/>
                <a:moveTo>
                  <a:pt x="167" y="153"/>
                </a:moveTo>
                <a:lnTo>
                  <a:pt x="167" y="189"/>
                </a:lnTo>
                <a:lnTo>
                  <a:pt x="185" y="189"/>
                </a:lnTo>
                <a:lnTo>
                  <a:pt x="185" y="153"/>
                </a:lnTo>
                <a:lnTo>
                  <a:pt x="167" y="153"/>
                </a:lnTo>
                <a:lnTo>
                  <a:pt x="167" y="153"/>
                </a:lnTo>
                <a:close/>
                <a:moveTo>
                  <a:pt x="140" y="153"/>
                </a:moveTo>
                <a:lnTo>
                  <a:pt x="140" y="189"/>
                </a:lnTo>
                <a:lnTo>
                  <a:pt x="158" y="189"/>
                </a:lnTo>
                <a:lnTo>
                  <a:pt x="158" y="153"/>
                </a:lnTo>
                <a:lnTo>
                  <a:pt x="140" y="153"/>
                </a:lnTo>
                <a:lnTo>
                  <a:pt x="140" y="153"/>
                </a:lnTo>
                <a:close/>
                <a:moveTo>
                  <a:pt x="108" y="162"/>
                </a:moveTo>
                <a:lnTo>
                  <a:pt x="108" y="189"/>
                </a:lnTo>
                <a:lnTo>
                  <a:pt x="126" y="189"/>
                </a:lnTo>
                <a:lnTo>
                  <a:pt x="126" y="162"/>
                </a:lnTo>
                <a:lnTo>
                  <a:pt x="108" y="162"/>
                </a:lnTo>
                <a:lnTo>
                  <a:pt x="108" y="162"/>
                </a:lnTo>
                <a:close/>
                <a:moveTo>
                  <a:pt x="324" y="41"/>
                </a:moveTo>
                <a:lnTo>
                  <a:pt x="54" y="41"/>
                </a:lnTo>
                <a:lnTo>
                  <a:pt x="54" y="225"/>
                </a:lnTo>
                <a:lnTo>
                  <a:pt x="324" y="225"/>
                </a:lnTo>
                <a:lnTo>
                  <a:pt x="324" y="41"/>
                </a:lnTo>
                <a:close/>
              </a:path>
            </a:pathLst>
          </a:custGeom>
          <a:solidFill>
            <a:schemeClr val="bg1"/>
          </a:solidFill>
          <a:ln>
            <a:noFill/>
          </a:ln>
          <a:effectLst/>
        </p:spPr>
        <p:txBody>
          <a:bodyPr vert="horz" wrap="square" lIns="68568" tIns="34284" rIns="68568" bIns="34284" numCol="1" anchor="t" anchorCtr="0" compatLnSpc="1"/>
          <a:lstStyle/>
          <a:p>
            <a:endParaRPr lang="zh-CN" altLang="en-US" sz="1500">
              <a:solidFill>
                <a:schemeClr val="tx1"/>
              </a:solidFill>
              <a:latin typeface="Impact MT Std" pitchFamily="34" charset="0"/>
            </a:endParaRPr>
          </a:p>
        </p:txBody>
      </p:sp>
      <p:sp>
        <p:nvSpPr>
          <p:cNvPr id="39" name="Freeform 25"/>
          <p:cNvSpPr>
            <a:spLocks noEditPoints="1"/>
          </p:cNvSpPr>
          <p:nvPr/>
        </p:nvSpPr>
        <p:spPr bwMode="auto">
          <a:xfrm>
            <a:off x="4390904" y="1469832"/>
            <a:ext cx="363093" cy="461255"/>
          </a:xfrm>
          <a:custGeom>
            <a:avLst/>
            <a:gdLst>
              <a:gd name="T0" fmla="*/ 0 w 77"/>
              <a:gd name="T1" fmla="*/ 85 h 98"/>
              <a:gd name="T2" fmla="*/ 29 w 77"/>
              <a:gd name="T3" fmla="*/ 98 h 98"/>
              <a:gd name="T4" fmla="*/ 30 w 77"/>
              <a:gd name="T5" fmla="*/ 98 h 98"/>
              <a:gd name="T6" fmla="*/ 30 w 77"/>
              <a:gd name="T7" fmla="*/ 98 h 98"/>
              <a:gd name="T8" fmla="*/ 31 w 77"/>
              <a:gd name="T9" fmla="*/ 98 h 98"/>
              <a:gd name="T10" fmla="*/ 33 w 77"/>
              <a:gd name="T11" fmla="*/ 98 h 98"/>
              <a:gd name="T12" fmla="*/ 33 w 77"/>
              <a:gd name="T13" fmla="*/ 98 h 98"/>
              <a:gd name="T14" fmla="*/ 34 w 77"/>
              <a:gd name="T15" fmla="*/ 98 h 98"/>
              <a:gd name="T16" fmla="*/ 35 w 77"/>
              <a:gd name="T17" fmla="*/ 98 h 98"/>
              <a:gd name="T18" fmla="*/ 36 w 77"/>
              <a:gd name="T19" fmla="*/ 98 h 98"/>
              <a:gd name="T20" fmla="*/ 37 w 77"/>
              <a:gd name="T21" fmla="*/ 98 h 98"/>
              <a:gd name="T22" fmla="*/ 38 w 77"/>
              <a:gd name="T23" fmla="*/ 98 h 98"/>
              <a:gd name="T24" fmla="*/ 39 w 77"/>
              <a:gd name="T25" fmla="*/ 98 h 98"/>
              <a:gd name="T26" fmla="*/ 40 w 77"/>
              <a:gd name="T27" fmla="*/ 98 h 98"/>
              <a:gd name="T28" fmla="*/ 41 w 77"/>
              <a:gd name="T29" fmla="*/ 98 h 98"/>
              <a:gd name="T30" fmla="*/ 42 w 77"/>
              <a:gd name="T31" fmla="*/ 98 h 98"/>
              <a:gd name="T32" fmla="*/ 43 w 77"/>
              <a:gd name="T33" fmla="*/ 98 h 98"/>
              <a:gd name="T34" fmla="*/ 43 w 77"/>
              <a:gd name="T35" fmla="*/ 98 h 98"/>
              <a:gd name="T36" fmla="*/ 44 w 77"/>
              <a:gd name="T37" fmla="*/ 98 h 98"/>
              <a:gd name="T38" fmla="*/ 45 w 77"/>
              <a:gd name="T39" fmla="*/ 98 h 98"/>
              <a:gd name="T40" fmla="*/ 46 w 77"/>
              <a:gd name="T41" fmla="*/ 98 h 98"/>
              <a:gd name="T42" fmla="*/ 47 w 77"/>
              <a:gd name="T43" fmla="*/ 98 h 98"/>
              <a:gd name="T44" fmla="*/ 47 w 77"/>
              <a:gd name="T45" fmla="*/ 98 h 98"/>
              <a:gd name="T46" fmla="*/ 77 w 77"/>
              <a:gd name="T47" fmla="*/ 85 h 98"/>
              <a:gd name="T48" fmla="*/ 22 w 77"/>
              <a:gd name="T49" fmla="*/ 33 h 98"/>
              <a:gd name="T50" fmla="*/ 25 w 77"/>
              <a:gd name="T51" fmla="*/ 20 h 98"/>
              <a:gd name="T52" fmla="*/ 22 w 77"/>
              <a:gd name="T53" fmla="*/ 0 h 98"/>
              <a:gd name="T54" fmla="*/ 27 w 77"/>
              <a:gd name="T55" fmla="*/ 6 h 98"/>
              <a:gd name="T56" fmla="*/ 35 w 77"/>
              <a:gd name="T57" fmla="*/ 0 h 98"/>
              <a:gd name="T58" fmla="*/ 40 w 77"/>
              <a:gd name="T59" fmla="*/ 6 h 98"/>
              <a:gd name="T60" fmla="*/ 48 w 77"/>
              <a:gd name="T61" fmla="*/ 0 h 98"/>
              <a:gd name="T62" fmla="*/ 50 w 77"/>
              <a:gd name="T63" fmla="*/ 6 h 98"/>
              <a:gd name="T64" fmla="*/ 59 w 77"/>
              <a:gd name="T65" fmla="*/ 1 h 98"/>
              <a:gd name="T66" fmla="*/ 18 w 77"/>
              <a:gd name="T67" fmla="*/ 31 h 98"/>
              <a:gd name="T68" fmla="*/ 18 w 77"/>
              <a:gd name="T69" fmla="*/ 22 h 98"/>
              <a:gd name="T70" fmla="*/ 63 w 77"/>
              <a:gd name="T71" fmla="*/ 26 h 98"/>
              <a:gd name="T72" fmla="*/ 18 w 77"/>
              <a:gd name="T73" fmla="*/ 31 h 98"/>
              <a:gd name="T74" fmla="*/ 43 w 77"/>
              <a:gd name="T75" fmla="*/ 86 h 98"/>
              <a:gd name="T76" fmla="*/ 35 w 77"/>
              <a:gd name="T77" fmla="*/ 84 h 98"/>
              <a:gd name="T78" fmla="*/ 30 w 77"/>
              <a:gd name="T79" fmla="*/ 69 h 98"/>
              <a:gd name="T80" fmla="*/ 37 w 77"/>
              <a:gd name="T81" fmla="*/ 78 h 98"/>
              <a:gd name="T82" fmla="*/ 40 w 77"/>
              <a:gd name="T83" fmla="*/ 78 h 98"/>
              <a:gd name="T84" fmla="*/ 39 w 77"/>
              <a:gd name="T85" fmla="*/ 70 h 98"/>
              <a:gd name="T86" fmla="*/ 30 w 77"/>
              <a:gd name="T87" fmla="*/ 57 h 98"/>
              <a:gd name="T88" fmla="*/ 35 w 77"/>
              <a:gd name="T89" fmla="*/ 46 h 98"/>
              <a:gd name="T90" fmla="*/ 43 w 77"/>
              <a:gd name="T91" fmla="*/ 44 h 98"/>
              <a:gd name="T92" fmla="*/ 48 w 77"/>
              <a:gd name="T93" fmla="*/ 53 h 98"/>
              <a:gd name="T94" fmla="*/ 40 w 77"/>
              <a:gd name="T95" fmla="*/ 59 h 98"/>
              <a:gd name="T96" fmla="*/ 39 w 77"/>
              <a:gd name="T97" fmla="*/ 51 h 98"/>
              <a:gd name="T98" fmla="*/ 38 w 77"/>
              <a:gd name="T99" fmla="*/ 56 h 98"/>
              <a:gd name="T100" fmla="*/ 47 w 77"/>
              <a:gd name="T101" fmla="*/ 68 h 98"/>
              <a:gd name="T102" fmla="*/ 49 w 77"/>
              <a:gd name="T103"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 h="98">
                <a:moveTo>
                  <a:pt x="22" y="33"/>
                </a:moveTo>
                <a:cubicBezTo>
                  <a:pt x="11" y="49"/>
                  <a:pt x="4" y="66"/>
                  <a:pt x="0" y="85"/>
                </a:cubicBezTo>
                <a:cubicBezTo>
                  <a:pt x="1" y="91"/>
                  <a:pt x="5" y="96"/>
                  <a:pt x="11" y="98"/>
                </a:cubicBezTo>
                <a:cubicBezTo>
                  <a:pt x="29" y="98"/>
                  <a:pt x="29" y="98"/>
                  <a:pt x="29" y="98"/>
                </a:cubicBezTo>
                <a:cubicBezTo>
                  <a:pt x="30" y="98"/>
                  <a:pt x="30" y="98"/>
                  <a:pt x="30" y="98"/>
                </a:cubicBezTo>
                <a:cubicBezTo>
                  <a:pt x="30" y="98"/>
                  <a:pt x="30" y="98"/>
                  <a:pt x="30" y="98"/>
                </a:cubicBezTo>
                <a:cubicBezTo>
                  <a:pt x="30" y="98"/>
                  <a:pt x="30" y="98"/>
                  <a:pt x="30" y="98"/>
                </a:cubicBezTo>
                <a:cubicBezTo>
                  <a:pt x="30" y="98"/>
                  <a:pt x="30" y="98"/>
                  <a:pt x="30" y="98"/>
                </a:cubicBezTo>
                <a:cubicBezTo>
                  <a:pt x="31" y="98"/>
                  <a:pt x="31" y="98"/>
                  <a:pt x="31" y="98"/>
                </a:cubicBezTo>
                <a:cubicBezTo>
                  <a:pt x="31" y="98"/>
                  <a:pt x="31" y="98"/>
                  <a:pt x="31" y="98"/>
                </a:cubicBezTo>
                <a:cubicBezTo>
                  <a:pt x="32" y="98"/>
                  <a:pt x="32" y="98"/>
                  <a:pt x="32" y="98"/>
                </a:cubicBezTo>
                <a:cubicBezTo>
                  <a:pt x="33" y="98"/>
                  <a:pt x="33" y="98"/>
                  <a:pt x="33" y="98"/>
                </a:cubicBezTo>
                <a:cubicBezTo>
                  <a:pt x="33" y="98"/>
                  <a:pt x="33" y="98"/>
                  <a:pt x="33" y="98"/>
                </a:cubicBezTo>
                <a:cubicBezTo>
                  <a:pt x="33" y="98"/>
                  <a:pt x="33" y="98"/>
                  <a:pt x="33" y="98"/>
                </a:cubicBezTo>
                <a:cubicBezTo>
                  <a:pt x="34" y="98"/>
                  <a:pt x="34" y="98"/>
                  <a:pt x="34" y="98"/>
                </a:cubicBezTo>
                <a:cubicBezTo>
                  <a:pt x="34" y="98"/>
                  <a:pt x="34" y="98"/>
                  <a:pt x="34" y="98"/>
                </a:cubicBezTo>
                <a:cubicBezTo>
                  <a:pt x="34" y="98"/>
                  <a:pt x="34" y="98"/>
                  <a:pt x="34" y="98"/>
                </a:cubicBezTo>
                <a:cubicBezTo>
                  <a:pt x="35" y="98"/>
                  <a:pt x="35" y="98"/>
                  <a:pt x="35" y="98"/>
                </a:cubicBezTo>
                <a:cubicBezTo>
                  <a:pt x="35" y="98"/>
                  <a:pt x="35" y="98"/>
                  <a:pt x="35" y="98"/>
                </a:cubicBezTo>
                <a:cubicBezTo>
                  <a:pt x="36" y="98"/>
                  <a:pt x="36" y="98"/>
                  <a:pt x="36" y="98"/>
                </a:cubicBezTo>
                <a:cubicBezTo>
                  <a:pt x="37" y="98"/>
                  <a:pt x="37" y="98"/>
                  <a:pt x="37" y="98"/>
                </a:cubicBezTo>
                <a:cubicBezTo>
                  <a:pt x="37" y="98"/>
                  <a:pt x="37" y="98"/>
                  <a:pt x="37" y="98"/>
                </a:cubicBezTo>
                <a:cubicBezTo>
                  <a:pt x="37" y="98"/>
                  <a:pt x="37" y="98"/>
                  <a:pt x="37" y="98"/>
                </a:cubicBezTo>
                <a:cubicBezTo>
                  <a:pt x="38" y="98"/>
                  <a:pt x="38" y="98"/>
                  <a:pt x="38" y="98"/>
                </a:cubicBezTo>
                <a:cubicBezTo>
                  <a:pt x="38" y="98"/>
                  <a:pt x="38" y="98"/>
                  <a:pt x="38" y="98"/>
                </a:cubicBezTo>
                <a:cubicBezTo>
                  <a:pt x="39" y="98"/>
                  <a:pt x="39" y="98"/>
                  <a:pt x="39" y="98"/>
                </a:cubicBezTo>
                <a:cubicBezTo>
                  <a:pt x="39" y="98"/>
                  <a:pt x="39" y="98"/>
                  <a:pt x="39" y="98"/>
                </a:cubicBezTo>
                <a:cubicBezTo>
                  <a:pt x="40" y="98"/>
                  <a:pt x="40" y="98"/>
                  <a:pt x="40" y="98"/>
                </a:cubicBezTo>
                <a:cubicBezTo>
                  <a:pt x="40" y="98"/>
                  <a:pt x="40" y="98"/>
                  <a:pt x="40" y="98"/>
                </a:cubicBezTo>
                <a:cubicBezTo>
                  <a:pt x="41" y="98"/>
                  <a:pt x="41" y="98"/>
                  <a:pt x="41" y="98"/>
                </a:cubicBezTo>
                <a:cubicBezTo>
                  <a:pt x="41" y="98"/>
                  <a:pt x="41" y="98"/>
                  <a:pt x="41" y="98"/>
                </a:cubicBezTo>
                <a:cubicBezTo>
                  <a:pt x="42" y="98"/>
                  <a:pt x="42" y="98"/>
                  <a:pt x="42" y="98"/>
                </a:cubicBezTo>
                <a:cubicBezTo>
                  <a:pt x="42" y="98"/>
                  <a:pt x="42" y="98"/>
                  <a:pt x="42" y="98"/>
                </a:cubicBezTo>
                <a:cubicBezTo>
                  <a:pt x="43" y="98"/>
                  <a:pt x="43" y="98"/>
                  <a:pt x="43" y="98"/>
                </a:cubicBezTo>
                <a:cubicBezTo>
                  <a:pt x="43" y="98"/>
                  <a:pt x="43" y="98"/>
                  <a:pt x="43" y="98"/>
                </a:cubicBezTo>
                <a:cubicBezTo>
                  <a:pt x="43" y="98"/>
                  <a:pt x="43" y="98"/>
                  <a:pt x="43" y="98"/>
                </a:cubicBezTo>
                <a:cubicBezTo>
                  <a:pt x="43" y="98"/>
                  <a:pt x="43" y="98"/>
                  <a:pt x="43" y="98"/>
                </a:cubicBezTo>
                <a:cubicBezTo>
                  <a:pt x="44" y="98"/>
                  <a:pt x="44" y="98"/>
                  <a:pt x="44" y="98"/>
                </a:cubicBezTo>
                <a:cubicBezTo>
                  <a:pt x="45" y="98"/>
                  <a:pt x="45" y="98"/>
                  <a:pt x="45" y="98"/>
                </a:cubicBezTo>
                <a:cubicBezTo>
                  <a:pt x="45" y="98"/>
                  <a:pt x="45" y="98"/>
                  <a:pt x="45" y="98"/>
                </a:cubicBezTo>
                <a:cubicBezTo>
                  <a:pt x="46" y="98"/>
                  <a:pt x="46" y="98"/>
                  <a:pt x="46" y="98"/>
                </a:cubicBezTo>
                <a:cubicBezTo>
                  <a:pt x="46" y="98"/>
                  <a:pt x="46" y="98"/>
                  <a:pt x="46" y="98"/>
                </a:cubicBezTo>
                <a:cubicBezTo>
                  <a:pt x="46" y="98"/>
                  <a:pt x="46" y="98"/>
                  <a:pt x="46" y="98"/>
                </a:cubicBezTo>
                <a:cubicBezTo>
                  <a:pt x="47" y="98"/>
                  <a:pt x="47" y="98"/>
                  <a:pt x="47" y="98"/>
                </a:cubicBezTo>
                <a:cubicBezTo>
                  <a:pt x="47" y="98"/>
                  <a:pt x="47" y="98"/>
                  <a:pt x="47" y="98"/>
                </a:cubicBezTo>
                <a:cubicBezTo>
                  <a:pt x="47" y="98"/>
                  <a:pt x="47" y="98"/>
                  <a:pt x="47" y="98"/>
                </a:cubicBezTo>
                <a:cubicBezTo>
                  <a:pt x="66" y="98"/>
                  <a:pt x="66" y="98"/>
                  <a:pt x="66" y="98"/>
                </a:cubicBezTo>
                <a:cubicBezTo>
                  <a:pt x="72" y="96"/>
                  <a:pt x="75" y="91"/>
                  <a:pt x="77" y="85"/>
                </a:cubicBezTo>
                <a:cubicBezTo>
                  <a:pt x="72" y="66"/>
                  <a:pt x="66" y="49"/>
                  <a:pt x="55" y="33"/>
                </a:cubicBezTo>
                <a:cubicBezTo>
                  <a:pt x="44" y="33"/>
                  <a:pt x="33" y="33"/>
                  <a:pt x="22" y="33"/>
                </a:cubicBezTo>
                <a:close/>
                <a:moveTo>
                  <a:pt x="50" y="20"/>
                </a:moveTo>
                <a:cubicBezTo>
                  <a:pt x="42" y="20"/>
                  <a:pt x="34" y="20"/>
                  <a:pt x="25" y="20"/>
                </a:cubicBezTo>
                <a:cubicBezTo>
                  <a:pt x="16" y="1"/>
                  <a:pt x="16" y="1"/>
                  <a:pt x="16" y="1"/>
                </a:cubicBezTo>
                <a:cubicBezTo>
                  <a:pt x="22" y="0"/>
                  <a:pt x="22" y="0"/>
                  <a:pt x="22" y="0"/>
                </a:cubicBezTo>
                <a:cubicBezTo>
                  <a:pt x="25" y="6"/>
                  <a:pt x="25" y="6"/>
                  <a:pt x="25" y="6"/>
                </a:cubicBezTo>
                <a:cubicBezTo>
                  <a:pt x="27" y="6"/>
                  <a:pt x="27" y="6"/>
                  <a:pt x="27" y="6"/>
                </a:cubicBezTo>
                <a:cubicBezTo>
                  <a:pt x="27" y="0"/>
                  <a:pt x="27" y="0"/>
                  <a:pt x="27" y="0"/>
                </a:cubicBezTo>
                <a:cubicBezTo>
                  <a:pt x="35" y="0"/>
                  <a:pt x="35" y="0"/>
                  <a:pt x="35" y="0"/>
                </a:cubicBezTo>
                <a:cubicBezTo>
                  <a:pt x="36" y="6"/>
                  <a:pt x="36" y="6"/>
                  <a:pt x="36" y="6"/>
                </a:cubicBezTo>
                <a:cubicBezTo>
                  <a:pt x="40" y="6"/>
                  <a:pt x="40" y="6"/>
                  <a:pt x="40" y="6"/>
                </a:cubicBezTo>
                <a:cubicBezTo>
                  <a:pt x="40" y="0"/>
                  <a:pt x="40" y="0"/>
                  <a:pt x="40" y="0"/>
                </a:cubicBezTo>
                <a:cubicBezTo>
                  <a:pt x="48" y="0"/>
                  <a:pt x="48" y="0"/>
                  <a:pt x="48" y="0"/>
                </a:cubicBezTo>
                <a:cubicBezTo>
                  <a:pt x="48" y="6"/>
                  <a:pt x="48" y="6"/>
                  <a:pt x="48" y="6"/>
                </a:cubicBezTo>
                <a:cubicBezTo>
                  <a:pt x="50" y="6"/>
                  <a:pt x="50" y="6"/>
                  <a:pt x="50" y="6"/>
                </a:cubicBezTo>
                <a:cubicBezTo>
                  <a:pt x="53" y="0"/>
                  <a:pt x="53" y="0"/>
                  <a:pt x="53" y="0"/>
                </a:cubicBezTo>
                <a:cubicBezTo>
                  <a:pt x="59" y="1"/>
                  <a:pt x="59" y="1"/>
                  <a:pt x="59" y="1"/>
                </a:cubicBezTo>
                <a:cubicBezTo>
                  <a:pt x="50" y="20"/>
                  <a:pt x="50" y="20"/>
                  <a:pt x="50" y="20"/>
                </a:cubicBezTo>
                <a:close/>
                <a:moveTo>
                  <a:pt x="18" y="31"/>
                </a:moveTo>
                <a:cubicBezTo>
                  <a:pt x="16" y="31"/>
                  <a:pt x="14" y="29"/>
                  <a:pt x="14" y="26"/>
                </a:cubicBezTo>
                <a:cubicBezTo>
                  <a:pt x="14" y="24"/>
                  <a:pt x="16" y="22"/>
                  <a:pt x="18" y="22"/>
                </a:cubicBezTo>
                <a:cubicBezTo>
                  <a:pt x="59" y="22"/>
                  <a:pt x="59" y="22"/>
                  <a:pt x="59" y="22"/>
                </a:cubicBezTo>
                <a:cubicBezTo>
                  <a:pt x="61" y="22"/>
                  <a:pt x="63" y="24"/>
                  <a:pt x="63" y="26"/>
                </a:cubicBezTo>
                <a:cubicBezTo>
                  <a:pt x="63" y="29"/>
                  <a:pt x="61" y="31"/>
                  <a:pt x="59" y="31"/>
                </a:cubicBezTo>
                <a:cubicBezTo>
                  <a:pt x="18" y="31"/>
                  <a:pt x="18" y="31"/>
                  <a:pt x="18" y="31"/>
                </a:cubicBezTo>
                <a:close/>
                <a:moveTo>
                  <a:pt x="43" y="84"/>
                </a:moveTo>
                <a:cubicBezTo>
                  <a:pt x="43" y="86"/>
                  <a:pt x="43" y="86"/>
                  <a:pt x="43" y="86"/>
                </a:cubicBezTo>
                <a:cubicBezTo>
                  <a:pt x="35" y="86"/>
                  <a:pt x="35" y="86"/>
                  <a:pt x="35" y="86"/>
                </a:cubicBezTo>
                <a:cubicBezTo>
                  <a:pt x="35" y="84"/>
                  <a:pt x="35" y="84"/>
                  <a:pt x="35" y="84"/>
                </a:cubicBezTo>
                <a:cubicBezTo>
                  <a:pt x="32" y="83"/>
                  <a:pt x="30" y="81"/>
                  <a:pt x="30" y="77"/>
                </a:cubicBezTo>
                <a:cubicBezTo>
                  <a:pt x="30" y="69"/>
                  <a:pt x="30" y="69"/>
                  <a:pt x="30" y="69"/>
                </a:cubicBezTo>
                <a:cubicBezTo>
                  <a:pt x="37" y="69"/>
                  <a:pt x="37" y="69"/>
                  <a:pt x="37" y="69"/>
                </a:cubicBezTo>
                <a:cubicBezTo>
                  <a:pt x="37" y="78"/>
                  <a:pt x="37" y="78"/>
                  <a:pt x="37" y="78"/>
                </a:cubicBezTo>
                <a:cubicBezTo>
                  <a:pt x="37" y="78"/>
                  <a:pt x="38" y="79"/>
                  <a:pt x="39" y="79"/>
                </a:cubicBezTo>
                <a:cubicBezTo>
                  <a:pt x="40" y="79"/>
                  <a:pt x="40" y="78"/>
                  <a:pt x="40" y="78"/>
                </a:cubicBezTo>
                <a:cubicBezTo>
                  <a:pt x="40" y="73"/>
                  <a:pt x="40" y="73"/>
                  <a:pt x="40" y="73"/>
                </a:cubicBezTo>
                <a:cubicBezTo>
                  <a:pt x="40" y="72"/>
                  <a:pt x="40" y="71"/>
                  <a:pt x="39" y="70"/>
                </a:cubicBezTo>
                <a:cubicBezTo>
                  <a:pt x="38" y="69"/>
                  <a:pt x="36" y="67"/>
                  <a:pt x="32" y="63"/>
                </a:cubicBezTo>
                <a:cubicBezTo>
                  <a:pt x="31" y="61"/>
                  <a:pt x="30" y="59"/>
                  <a:pt x="30" y="57"/>
                </a:cubicBezTo>
                <a:cubicBezTo>
                  <a:pt x="30" y="53"/>
                  <a:pt x="30" y="53"/>
                  <a:pt x="30" y="53"/>
                </a:cubicBezTo>
                <a:cubicBezTo>
                  <a:pt x="30" y="49"/>
                  <a:pt x="32" y="47"/>
                  <a:pt x="35" y="46"/>
                </a:cubicBezTo>
                <a:cubicBezTo>
                  <a:pt x="35" y="44"/>
                  <a:pt x="35" y="44"/>
                  <a:pt x="35" y="44"/>
                </a:cubicBezTo>
                <a:cubicBezTo>
                  <a:pt x="43" y="44"/>
                  <a:pt x="43" y="44"/>
                  <a:pt x="43" y="44"/>
                </a:cubicBezTo>
                <a:cubicBezTo>
                  <a:pt x="43" y="46"/>
                  <a:pt x="43" y="46"/>
                  <a:pt x="43" y="46"/>
                </a:cubicBezTo>
                <a:cubicBezTo>
                  <a:pt x="46" y="47"/>
                  <a:pt x="48" y="49"/>
                  <a:pt x="48" y="53"/>
                </a:cubicBezTo>
                <a:cubicBezTo>
                  <a:pt x="48" y="59"/>
                  <a:pt x="48" y="59"/>
                  <a:pt x="48" y="59"/>
                </a:cubicBezTo>
                <a:cubicBezTo>
                  <a:pt x="40" y="59"/>
                  <a:pt x="40" y="59"/>
                  <a:pt x="40" y="59"/>
                </a:cubicBezTo>
                <a:cubicBezTo>
                  <a:pt x="40" y="52"/>
                  <a:pt x="40" y="52"/>
                  <a:pt x="40" y="52"/>
                </a:cubicBezTo>
                <a:cubicBezTo>
                  <a:pt x="40" y="51"/>
                  <a:pt x="40" y="51"/>
                  <a:pt x="39" y="51"/>
                </a:cubicBezTo>
                <a:cubicBezTo>
                  <a:pt x="38" y="51"/>
                  <a:pt x="38" y="52"/>
                  <a:pt x="38" y="53"/>
                </a:cubicBezTo>
                <a:cubicBezTo>
                  <a:pt x="38" y="56"/>
                  <a:pt x="38" y="56"/>
                  <a:pt x="38" y="56"/>
                </a:cubicBezTo>
                <a:cubicBezTo>
                  <a:pt x="38" y="57"/>
                  <a:pt x="39" y="59"/>
                  <a:pt x="41" y="61"/>
                </a:cubicBezTo>
                <a:cubicBezTo>
                  <a:pt x="44" y="64"/>
                  <a:pt x="47" y="67"/>
                  <a:pt x="47" y="68"/>
                </a:cubicBezTo>
                <a:cubicBezTo>
                  <a:pt x="48" y="69"/>
                  <a:pt x="49" y="71"/>
                  <a:pt x="49" y="72"/>
                </a:cubicBezTo>
                <a:cubicBezTo>
                  <a:pt x="49" y="77"/>
                  <a:pt x="49" y="77"/>
                  <a:pt x="49" y="77"/>
                </a:cubicBezTo>
                <a:cubicBezTo>
                  <a:pt x="49" y="81"/>
                  <a:pt x="47" y="83"/>
                  <a:pt x="43" y="84"/>
                </a:cubicBezTo>
                <a:close/>
              </a:path>
            </a:pathLst>
          </a:custGeom>
          <a:solidFill>
            <a:schemeClr val="bg1"/>
          </a:solidFill>
          <a:ln>
            <a:noFill/>
          </a:ln>
          <a:effectLst/>
        </p:spPr>
        <p:txBody>
          <a:bodyPr vert="horz" wrap="square" lIns="68568" tIns="34284" rIns="68568" bIns="34284" numCol="1" anchor="t" anchorCtr="0" compatLnSpc="1"/>
          <a:lstStyle/>
          <a:p>
            <a:endParaRPr lang="zh-CN" altLang="en-US" sz="1500">
              <a:solidFill>
                <a:schemeClr val="tx1"/>
              </a:solidFill>
              <a:latin typeface="Impact MT Std" pitchFamily="34" charset="0"/>
            </a:endParaRPr>
          </a:p>
        </p:txBody>
      </p:sp>
      <p:sp>
        <p:nvSpPr>
          <p:cNvPr id="40" name="Freeform 21"/>
          <p:cNvSpPr>
            <a:spLocks noEditPoints="1"/>
          </p:cNvSpPr>
          <p:nvPr/>
        </p:nvSpPr>
        <p:spPr bwMode="auto">
          <a:xfrm>
            <a:off x="6419892" y="1526475"/>
            <a:ext cx="456993" cy="347969"/>
          </a:xfrm>
          <a:custGeom>
            <a:avLst/>
            <a:gdLst>
              <a:gd name="T0" fmla="*/ 36 w 113"/>
              <a:gd name="T1" fmla="*/ 11 h 86"/>
              <a:gd name="T2" fmla="*/ 106 w 113"/>
              <a:gd name="T3" fmla="*/ 32 h 86"/>
              <a:gd name="T4" fmla="*/ 102 w 113"/>
              <a:gd name="T5" fmla="*/ 35 h 86"/>
              <a:gd name="T6" fmla="*/ 99 w 113"/>
              <a:gd name="T7" fmla="*/ 39 h 86"/>
              <a:gd name="T8" fmla="*/ 95 w 113"/>
              <a:gd name="T9" fmla="*/ 43 h 86"/>
              <a:gd name="T10" fmla="*/ 91 w 113"/>
              <a:gd name="T11" fmla="*/ 86 h 86"/>
              <a:gd name="T12" fmla="*/ 91 w 113"/>
              <a:gd name="T13" fmla="*/ 47 h 86"/>
              <a:gd name="T14" fmla="*/ 81 w 113"/>
              <a:gd name="T15" fmla="*/ 86 h 86"/>
              <a:gd name="T16" fmla="*/ 77 w 113"/>
              <a:gd name="T17" fmla="*/ 59 h 86"/>
              <a:gd name="T18" fmla="*/ 74 w 113"/>
              <a:gd name="T19" fmla="*/ 56 h 86"/>
              <a:gd name="T20" fmla="*/ 70 w 113"/>
              <a:gd name="T21" fmla="*/ 86 h 86"/>
              <a:gd name="T22" fmla="*/ 70 w 113"/>
              <a:gd name="T23" fmla="*/ 54 h 86"/>
              <a:gd name="T24" fmla="*/ 59 w 113"/>
              <a:gd name="T25" fmla="*/ 86 h 86"/>
              <a:gd name="T26" fmla="*/ 56 w 113"/>
              <a:gd name="T27" fmla="*/ 65 h 86"/>
              <a:gd name="T28" fmla="*/ 52 w 113"/>
              <a:gd name="T29" fmla="*/ 68 h 86"/>
              <a:gd name="T30" fmla="*/ 48 w 113"/>
              <a:gd name="T31" fmla="*/ 86 h 86"/>
              <a:gd name="T32" fmla="*/ 48 w 113"/>
              <a:gd name="T33" fmla="*/ 71 h 86"/>
              <a:gd name="T34" fmla="*/ 38 w 113"/>
              <a:gd name="T35" fmla="*/ 86 h 86"/>
              <a:gd name="T36" fmla="*/ 34 w 113"/>
              <a:gd name="T37" fmla="*/ 70 h 86"/>
              <a:gd name="T38" fmla="*/ 31 w 113"/>
              <a:gd name="T39" fmla="*/ 67 h 86"/>
              <a:gd name="T40" fmla="*/ 27 w 113"/>
              <a:gd name="T41" fmla="*/ 86 h 86"/>
              <a:gd name="T42" fmla="*/ 27 w 113"/>
              <a:gd name="T43" fmla="*/ 67 h 86"/>
              <a:gd name="T44" fmla="*/ 16 w 113"/>
              <a:gd name="T45" fmla="*/ 86 h 86"/>
              <a:gd name="T46" fmla="*/ 5 w 113"/>
              <a:gd name="T47" fmla="*/ 79 h 86"/>
              <a:gd name="T48" fmla="*/ 2 w 113"/>
              <a:gd name="T49" fmla="*/ 76 h 86"/>
              <a:gd name="T50" fmla="*/ 0 w 113"/>
              <a:gd name="T51" fmla="*/ 58 h 86"/>
              <a:gd name="T52" fmla="*/ 38 w 113"/>
              <a:gd name="T53" fmla="*/ 64 h 86"/>
              <a:gd name="T54" fmla="*/ 70 w 113"/>
              <a:gd name="T55" fmla="*/ 45 h 86"/>
              <a:gd name="T56" fmla="*/ 82 w 113"/>
              <a:gd name="T57" fmla="*/ 46 h 86"/>
              <a:gd name="T58" fmla="*/ 111 w 113"/>
              <a:gd name="T59" fmla="*/ 13 h 86"/>
              <a:gd name="T60" fmla="*/ 89 w 113"/>
              <a:gd name="T61" fmla="*/ 10 h 86"/>
              <a:gd name="T62" fmla="*/ 74 w 113"/>
              <a:gd name="T63" fmla="*/ 31 h 86"/>
              <a:gd name="T64" fmla="*/ 42 w 113"/>
              <a:gd name="T65" fmla="*/ 49 h 86"/>
              <a:gd name="T66" fmla="*/ 25 w 113"/>
              <a:gd name="T67" fmla="*/ 43 h 86"/>
              <a:gd name="T68" fmla="*/ 13 w 113"/>
              <a:gd name="T69" fmla="*/ 86 h 86"/>
              <a:gd name="T70" fmla="*/ 13 w 113"/>
              <a:gd name="T71" fmla="*/ 75 h 86"/>
              <a:gd name="T72" fmla="*/ 31 w 113"/>
              <a:gd name="T73" fmla="*/ 12 h 86"/>
              <a:gd name="T74" fmla="*/ 49 w 113"/>
              <a:gd name="T75" fmla="*/ 19 h 86"/>
              <a:gd name="T76" fmla="*/ 39 w 113"/>
              <a:gd name="T77" fmla="*/ 19 h 86"/>
              <a:gd name="T78" fmla="*/ 43 w 113"/>
              <a:gd name="T79" fmla="*/ 44 h 86"/>
              <a:gd name="T80" fmla="*/ 34 w 113"/>
              <a:gd name="T81" fmla="*/ 31 h 86"/>
              <a:gd name="T82" fmla="*/ 20 w 113"/>
              <a:gd name="T83" fmla="*/ 38 h 86"/>
              <a:gd name="T84" fmla="*/ 30 w 113"/>
              <a:gd name="T85" fmla="*/ 17 h 86"/>
              <a:gd name="T86" fmla="*/ 21 w 113"/>
              <a:gd name="T87" fmla="*/ 2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86">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chemeClr val="bg1"/>
          </a:solidFill>
          <a:ln>
            <a:noFill/>
          </a:ln>
          <a:effectLst/>
        </p:spPr>
        <p:txBody>
          <a:bodyPr vert="horz" wrap="square" lIns="68568" tIns="34284" rIns="68568" bIns="34284" numCol="1" anchor="t" anchorCtr="0" compatLnSpc="1"/>
          <a:lstStyle/>
          <a:p>
            <a:endParaRPr lang="zh-CN" altLang="en-US" sz="1500">
              <a:solidFill>
                <a:schemeClr val="tx1"/>
              </a:solidFill>
              <a:latin typeface="Impact MT Std" pitchFamily="34" charset="0"/>
            </a:endParaRPr>
          </a:p>
        </p:txBody>
      </p:sp>
      <p:sp>
        <p:nvSpPr>
          <p:cNvPr id="41" name="TextBox 27"/>
          <p:cNvSpPr txBox="1"/>
          <p:nvPr/>
        </p:nvSpPr>
        <p:spPr>
          <a:xfrm>
            <a:off x="1843508" y="2369223"/>
            <a:ext cx="868680" cy="299085"/>
          </a:xfrm>
          <a:prstGeom prst="rect">
            <a:avLst/>
          </a:prstGeom>
          <a:noFill/>
        </p:spPr>
        <p:txBody>
          <a:bodyPr wrap="none" rtlCol="0">
            <a:spAutoFit/>
          </a:bodyPr>
          <a:lstStyle/>
          <a:p>
            <a:pPr algn="ctr"/>
            <a:r>
              <a:rPr lang="zh-CN" altLang="en-US" sz="1350" b="1" dirty="0">
                <a:solidFill>
                  <a:schemeClr val="tx1"/>
                </a:solidFill>
                <a:latin typeface="微软雅黑" panose="020B0503020204020204" charset="-122"/>
                <a:ea typeface="微软雅黑" panose="020B0503020204020204" charset="-122"/>
              </a:rPr>
              <a:t>添加标题</a:t>
            </a:r>
          </a:p>
        </p:txBody>
      </p:sp>
      <p:sp>
        <p:nvSpPr>
          <p:cNvPr id="42" name="Rectangle 28"/>
          <p:cNvSpPr/>
          <p:nvPr/>
        </p:nvSpPr>
        <p:spPr>
          <a:xfrm>
            <a:off x="1818589" y="2622692"/>
            <a:ext cx="1417067" cy="575945"/>
          </a:xfrm>
          <a:prstGeom prst="rect">
            <a:avLst/>
          </a:prstGeom>
        </p:spPr>
        <p:txBody>
          <a:bodyPr wrap="square">
            <a:spAutoFit/>
          </a:bodyPr>
          <a:lstStyle/>
          <a:p>
            <a:r>
              <a:rPr lang="zh-CN" altLang="en-US" sz="1050" dirty="0">
                <a:solidFill>
                  <a:schemeClr val="tx1"/>
                </a:solidFill>
                <a:latin typeface="微软雅黑" panose="020B0503020204020204" charset="-122"/>
                <a:ea typeface="微软雅黑" panose="020B0503020204020204" charset="-122"/>
              </a:rPr>
              <a:t>请在此输入详细的计划内容文字信息，表达图表含义。</a:t>
            </a:r>
          </a:p>
        </p:txBody>
      </p:sp>
      <p:sp>
        <p:nvSpPr>
          <p:cNvPr id="43" name="TextBox 27"/>
          <p:cNvSpPr txBox="1"/>
          <p:nvPr/>
        </p:nvSpPr>
        <p:spPr>
          <a:xfrm>
            <a:off x="4057396" y="2369223"/>
            <a:ext cx="868680" cy="299085"/>
          </a:xfrm>
          <a:prstGeom prst="rect">
            <a:avLst/>
          </a:prstGeom>
          <a:noFill/>
        </p:spPr>
        <p:txBody>
          <a:bodyPr wrap="none" rtlCol="0">
            <a:spAutoFit/>
          </a:bodyPr>
          <a:lstStyle/>
          <a:p>
            <a:pPr algn="ctr"/>
            <a:r>
              <a:rPr lang="zh-CN" altLang="en-US" sz="1350" b="1" dirty="0">
                <a:solidFill>
                  <a:schemeClr val="tx1"/>
                </a:solidFill>
                <a:latin typeface="微软雅黑" panose="020B0503020204020204" charset="-122"/>
                <a:ea typeface="微软雅黑" panose="020B0503020204020204" charset="-122"/>
              </a:rPr>
              <a:t>添加标题</a:t>
            </a:r>
          </a:p>
        </p:txBody>
      </p:sp>
      <p:sp>
        <p:nvSpPr>
          <p:cNvPr id="44" name="Rectangle 28"/>
          <p:cNvSpPr/>
          <p:nvPr/>
        </p:nvSpPr>
        <p:spPr>
          <a:xfrm>
            <a:off x="4032477" y="2622692"/>
            <a:ext cx="1417067" cy="575945"/>
          </a:xfrm>
          <a:prstGeom prst="rect">
            <a:avLst/>
          </a:prstGeom>
        </p:spPr>
        <p:txBody>
          <a:bodyPr wrap="square">
            <a:spAutoFit/>
          </a:bodyPr>
          <a:lstStyle/>
          <a:p>
            <a:r>
              <a:rPr lang="zh-CN" altLang="en-US" sz="1050" dirty="0">
                <a:solidFill>
                  <a:schemeClr val="tx1"/>
                </a:solidFill>
                <a:latin typeface="微软雅黑" panose="020B0503020204020204" charset="-122"/>
                <a:ea typeface="微软雅黑" panose="020B0503020204020204" charset="-122"/>
              </a:rPr>
              <a:t>请在此输入详细的计划内容文字信息，表达图表含义。</a:t>
            </a:r>
          </a:p>
        </p:txBody>
      </p:sp>
      <p:sp>
        <p:nvSpPr>
          <p:cNvPr id="45" name="TextBox 27"/>
          <p:cNvSpPr txBox="1"/>
          <p:nvPr/>
        </p:nvSpPr>
        <p:spPr>
          <a:xfrm>
            <a:off x="6176426" y="2369223"/>
            <a:ext cx="868680" cy="299085"/>
          </a:xfrm>
          <a:prstGeom prst="rect">
            <a:avLst/>
          </a:prstGeom>
          <a:noFill/>
        </p:spPr>
        <p:txBody>
          <a:bodyPr wrap="none" rtlCol="0">
            <a:spAutoFit/>
          </a:bodyPr>
          <a:lstStyle/>
          <a:p>
            <a:pPr algn="ctr"/>
            <a:r>
              <a:rPr lang="zh-CN" altLang="en-US" sz="1350" b="1" dirty="0">
                <a:solidFill>
                  <a:schemeClr val="tx1"/>
                </a:solidFill>
                <a:latin typeface="微软雅黑" panose="020B0503020204020204" charset="-122"/>
                <a:ea typeface="微软雅黑" panose="020B0503020204020204" charset="-122"/>
              </a:rPr>
              <a:t>添加标题</a:t>
            </a:r>
          </a:p>
        </p:txBody>
      </p:sp>
      <p:sp>
        <p:nvSpPr>
          <p:cNvPr id="46" name="Rectangle 28"/>
          <p:cNvSpPr/>
          <p:nvPr/>
        </p:nvSpPr>
        <p:spPr>
          <a:xfrm>
            <a:off x="6151508" y="2622692"/>
            <a:ext cx="1417067" cy="575945"/>
          </a:xfrm>
          <a:prstGeom prst="rect">
            <a:avLst/>
          </a:prstGeom>
        </p:spPr>
        <p:txBody>
          <a:bodyPr wrap="square">
            <a:spAutoFit/>
          </a:bodyPr>
          <a:lstStyle/>
          <a:p>
            <a:r>
              <a:rPr lang="zh-CN" altLang="en-US" sz="1050" dirty="0">
                <a:solidFill>
                  <a:schemeClr val="tx1"/>
                </a:solidFill>
                <a:latin typeface="微软雅黑" panose="020B0503020204020204" charset="-122"/>
                <a:ea typeface="微软雅黑" panose="020B0503020204020204" charset="-122"/>
              </a:rPr>
              <a:t>请在此输入详细的计划内容文字信息，表达图表含义。</a:t>
            </a:r>
          </a:p>
        </p:txBody>
      </p:sp>
      <p:sp>
        <p:nvSpPr>
          <p:cNvPr id="47" name="TextBox 46"/>
          <p:cNvSpPr txBox="1"/>
          <p:nvPr/>
        </p:nvSpPr>
        <p:spPr>
          <a:xfrm>
            <a:off x="1080410" y="3767260"/>
            <a:ext cx="7109856" cy="510540"/>
          </a:xfrm>
          <a:prstGeom prst="rect">
            <a:avLst/>
          </a:prstGeom>
          <a:noFill/>
        </p:spPr>
        <p:txBody>
          <a:bodyPr wrap="square" rtlCol="0">
            <a:spAutoFit/>
          </a:bodyPr>
          <a:lstStyle/>
          <a:p>
            <a:pPr>
              <a:lnSpc>
                <a:spcPct val="130000"/>
              </a:lnSpc>
              <a:spcBef>
                <a:spcPct val="0"/>
              </a:spcBef>
            </a:pPr>
            <a:r>
              <a:rPr lang="zh-CN" altLang="en-US" sz="1050" dirty="0">
                <a:solidFill>
                  <a:schemeClr val="tx1"/>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在此录入上述图表的综合描述说明，在此录入上述图表的上述图表的综合描述说明入。在此录入上述图表的综合描述说明，在此录入上述图表的上述图表的综合描述说明入。</a:t>
            </a:r>
          </a:p>
        </p:txBody>
      </p:sp>
      <p:grpSp>
        <p:nvGrpSpPr>
          <p:cNvPr id="48" name="组合 47"/>
          <p:cNvGrpSpPr/>
          <p:nvPr/>
        </p:nvGrpSpPr>
        <p:grpSpPr>
          <a:xfrm>
            <a:off x="657392" y="3390097"/>
            <a:ext cx="1269193" cy="542465"/>
            <a:chOff x="5557184" y="1268760"/>
            <a:chExt cx="1692531" cy="723403"/>
          </a:xfrm>
        </p:grpSpPr>
        <p:sp>
          <p:nvSpPr>
            <p:cNvPr id="49" name="Freeform 20"/>
            <p:cNvSpPr/>
            <p:nvPr/>
          </p:nvSpPr>
          <p:spPr bwMode="auto">
            <a:xfrm>
              <a:off x="5557184" y="1511003"/>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gradFill>
              <a:gsLst>
                <a:gs pos="0">
                  <a:srgbClr val="E30000"/>
                </a:gs>
                <a:gs pos="100000">
                  <a:srgbClr val="760303"/>
                </a:gs>
              </a:gsLst>
              <a:lin ang="2700000" scaled="0"/>
            </a:gradFill>
            <a:ln>
              <a:noFill/>
            </a:ln>
          </p:spPr>
          <p:txBody>
            <a:bodyPr vert="horz" wrap="square" lIns="68568" tIns="34284" rIns="68568" bIns="34284" numCol="1" anchor="t" anchorCtr="0" compatLnSpc="1"/>
            <a:lstStyle/>
            <a:p>
              <a:endParaRPr lang="zh-CN" altLang="en-US" sz="1350"/>
            </a:p>
          </p:txBody>
        </p:sp>
        <p:sp>
          <p:nvSpPr>
            <p:cNvPr id="50" name="Freeform 23"/>
            <p:cNvSpPr/>
            <p:nvPr/>
          </p:nvSpPr>
          <p:spPr bwMode="auto">
            <a:xfrm>
              <a:off x="5855165" y="1276995"/>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gradFill>
              <a:gsLst>
                <a:gs pos="0">
                  <a:srgbClr val="E30000"/>
                </a:gs>
                <a:gs pos="100000">
                  <a:srgbClr val="760303"/>
                </a:gs>
              </a:gsLst>
              <a:lin ang="2700000" scaled="0"/>
            </a:gradFill>
            <a:ln>
              <a:noFill/>
            </a:ln>
          </p:spPr>
          <p:txBody>
            <a:bodyPr vert="horz" wrap="square" lIns="68568" tIns="34284" rIns="68568" bIns="34284" numCol="1" anchor="t" anchorCtr="0" compatLnSpc="1"/>
            <a:lstStyle/>
            <a:p>
              <a:endParaRPr lang="zh-CN" altLang="en-US" sz="1350"/>
            </a:p>
          </p:txBody>
        </p:sp>
        <p:sp>
          <p:nvSpPr>
            <p:cNvPr id="51" name="Freeform 26"/>
            <p:cNvSpPr/>
            <p:nvPr/>
          </p:nvSpPr>
          <p:spPr bwMode="auto">
            <a:xfrm>
              <a:off x="6104402" y="1320008"/>
              <a:ext cx="1145313"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68568" tIns="34284" rIns="68568" bIns="34284" numCol="1" anchor="t" anchorCtr="0" compatLnSpc="1"/>
            <a:lstStyle/>
            <a:p>
              <a:endParaRPr lang="zh-CN" altLang="en-US" sz="1350"/>
            </a:p>
          </p:txBody>
        </p:sp>
        <p:sp>
          <p:nvSpPr>
            <p:cNvPr id="52" name="Freeform 27"/>
            <p:cNvSpPr/>
            <p:nvPr/>
          </p:nvSpPr>
          <p:spPr bwMode="auto">
            <a:xfrm>
              <a:off x="5855165" y="1268760"/>
              <a:ext cx="1394550"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gradFill>
              <a:gsLst>
                <a:gs pos="0">
                  <a:srgbClr val="E30000"/>
                </a:gs>
                <a:gs pos="100000">
                  <a:srgbClr val="760303"/>
                </a:gs>
              </a:gsLst>
              <a:lin ang="2700000" scaled="0"/>
            </a:gradFill>
            <a:ln>
              <a:noFill/>
            </a:ln>
          </p:spPr>
          <p:txBody>
            <a:bodyPr vert="horz" wrap="square" lIns="68568" tIns="34284" rIns="68568" bIns="34284" numCol="1" anchor="t" anchorCtr="0" compatLnSpc="1"/>
            <a:lstStyle/>
            <a:p>
              <a:endParaRPr lang="zh-CN" altLang="en-US" sz="1350">
                <a:solidFill>
                  <a:srgbClr val="00B0F0"/>
                </a:solidFill>
              </a:endParaRPr>
            </a:p>
          </p:txBody>
        </p:sp>
        <p:sp>
          <p:nvSpPr>
            <p:cNvPr id="53" name="Freeform 28"/>
            <p:cNvSpPr>
              <a:spLocks noEditPoints="1"/>
            </p:cNvSpPr>
            <p:nvPr/>
          </p:nvSpPr>
          <p:spPr bwMode="auto">
            <a:xfrm>
              <a:off x="5855165" y="1515841"/>
              <a:ext cx="1322542"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68568" tIns="34284" rIns="68568" bIns="34284" numCol="1" anchor="t" anchorCtr="0" compatLnSpc="1"/>
            <a:lstStyle/>
            <a:p>
              <a:endParaRPr lang="zh-CN" altLang="en-US" sz="1350"/>
            </a:p>
          </p:txBody>
        </p:sp>
        <p:sp>
          <p:nvSpPr>
            <p:cNvPr id="54" name="Freeform 29"/>
            <p:cNvSpPr>
              <a:spLocks noEditPoints="1"/>
            </p:cNvSpPr>
            <p:nvPr/>
          </p:nvSpPr>
          <p:spPr bwMode="auto">
            <a:xfrm>
              <a:off x="5855165" y="1291778"/>
              <a:ext cx="1322542"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68568" tIns="34284" rIns="68568" bIns="34284" numCol="1" anchor="t" anchorCtr="0" compatLnSpc="1"/>
            <a:lstStyle/>
            <a:p>
              <a:endParaRPr lang="zh-CN" altLang="en-US" sz="1350"/>
            </a:p>
          </p:txBody>
        </p:sp>
        <p:sp>
          <p:nvSpPr>
            <p:cNvPr id="55" name="文本框 164"/>
            <p:cNvSpPr txBox="1"/>
            <p:nvPr/>
          </p:nvSpPr>
          <p:spPr>
            <a:xfrm>
              <a:off x="5809555" y="1311698"/>
              <a:ext cx="1296144" cy="398845"/>
            </a:xfrm>
            <a:prstGeom prst="rect">
              <a:avLst/>
            </a:prstGeom>
            <a:noFill/>
          </p:spPr>
          <p:txBody>
            <a:bodyPr wrap="square" rtlCol="0">
              <a:spAutoFit/>
            </a:bodyPr>
            <a:lstStyle/>
            <a:p>
              <a:pPr algn="ctr"/>
              <a:r>
                <a:rPr lang="zh-CN" altLang="en-US" sz="1350" b="1" dirty="0">
                  <a:solidFill>
                    <a:schemeClr val="bg1"/>
                  </a:solidFill>
                  <a:latin typeface="微软雅黑" panose="020B0503020204020204" charset="-122"/>
                  <a:ea typeface="微软雅黑" panose="020B0503020204020204" charset="-122"/>
                </a:rPr>
                <a:t>添加标题</a:t>
              </a:r>
              <a:r>
                <a:rPr lang="en-US" altLang="zh-CN" sz="1350" b="1" dirty="0">
                  <a:solidFill>
                    <a:schemeClr val="bg1"/>
                  </a:solidFill>
                  <a:latin typeface="微软雅黑" panose="020B0503020204020204" charset="-122"/>
                  <a:ea typeface="微软雅黑" panose="020B0503020204020204" charset="-122"/>
                </a:rPr>
                <a:t> </a:t>
              </a:r>
              <a:endParaRPr lang="zh-CN" altLang="en-US" sz="1350" b="1" dirty="0">
                <a:solidFill>
                  <a:schemeClr val="bg1"/>
                </a:solidFill>
                <a:latin typeface="微软雅黑" panose="020B0503020204020204" charset="-122"/>
                <a:ea typeface="微软雅黑" panose="020B0503020204020204" charset="-122"/>
              </a:endParaRPr>
            </a:p>
          </p:txBody>
        </p:sp>
      </p:grpSp>
      <p:pic>
        <p:nvPicPr>
          <p:cNvPr id="3" name="图片 2"/>
          <p:cNvPicPr>
            <a:picLocks noChangeAspect="1"/>
          </p:cNvPicPr>
          <p:nvPr/>
        </p:nvPicPr>
        <p:blipFill>
          <a:blip r:embed="rId3" cstate="screen"/>
          <a:stretch>
            <a:fillRect/>
          </a:stretch>
        </p:blipFill>
        <p:spPr>
          <a:xfrm>
            <a:off x="0" y="4377307"/>
            <a:ext cx="9143999" cy="138257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1638">
        <p:push dir="d"/>
      </p:transition>
    </mc:Choice>
    <mc:Fallback xmlns="">
      <p:transition advTm="1638">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par>
                                <p:cTn id="15" presetID="42"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1000"/>
                                        <p:tgtEl>
                                          <p:spTgt spid="41"/>
                                        </p:tgtEl>
                                      </p:cBhvr>
                                    </p:animEffect>
                                    <p:anim calcmode="lin" valueType="num">
                                      <p:cBhvr>
                                        <p:cTn id="23" dur="1000" fill="hold"/>
                                        <p:tgtEl>
                                          <p:spTgt spid="41"/>
                                        </p:tgtEl>
                                        <p:attrNameLst>
                                          <p:attrName>ppt_x</p:attrName>
                                        </p:attrNameLst>
                                      </p:cBhvr>
                                      <p:tavLst>
                                        <p:tav tm="0">
                                          <p:val>
                                            <p:strVal val="#ppt_x"/>
                                          </p:val>
                                        </p:tav>
                                        <p:tav tm="100000">
                                          <p:val>
                                            <p:strVal val="#ppt_x"/>
                                          </p:val>
                                        </p:tav>
                                      </p:tavLst>
                                    </p:anim>
                                    <p:anim calcmode="lin" valueType="num">
                                      <p:cBhvr>
                                        <p:cTn id="24" dur="1000" fill="hold"/>
                                        <p:tgtEl>
                                          <p:spTgt spid="4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1000"/>
                                        <p:tgtEl>
                                          <p:spTgt spid="42"/>
                                        </p:tgtEl>
                                      </p:cBhvr>
                                    </p:animEffect>
                                    <p:anim calcmode="lin" valueType="num">
                                      <p:cBhvr>
                                        <p:cTn id="28" dur="1000" fill="hold"/>
                                        <p:tgtEl>
                                          <p:spTgt spid="42"/>
                                        </p:tgtEl>
                                        <p:attrNameLst>
                                          <p:attrName>ppt_x</p:attrName>
                                        </p:attrNameLst>
                                      </p:cBhvr>
                                      <p:tavLst>
                                        <p:tav tm="0">
                                          <p:val>
                                            <p:strVal val="#ppt_x"/>
                                          </p:val>
                                        </p:tav>
                                        <p:tav tm="100000">
                                          <p:val>
                                            <p:strVal val="#ppt_x"/>
                                          </p:val>
                                        </p:tav>
                                      </p:tavLst>
                                    </p:anim>
                                    <p:anim calcmode="lin" valueType="num">
                                      <p:cBhvr>
                                        <p:cTn id="29" dur="1000" fill="hold"/>
                                        <p:tgtEl>
                                          <p:spTgt spid="42"/>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42"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anim calcmode="lin" valueType="num">
                                      <p:cBhvr>
                                        <p:cTn id="43" dur="1000" fill="hold"/>
                                        <p:tgtEl>
                                          <p:spTgt spid="32"/>
                                        </p:tgtEl>
                                        <p:attrNameLst>
                                          <p:attrName>ppt_x</p:attrName>
                                        </p:attrNameLst>
                                      </p:cBhvr>
                                      <p:tavLst>
                                        <p:tav tm="0">
                                          <p:val>
                                            <p:strVal val="#ppt_x"/>
                                          </p:val>
                                        </p:tav>
                                        <p:tav tm="100000">
                                          <p:val>
                                            <p:strVal val="#ppt_x"/>
                                          </p:val>
                                        </p:tav>
                                      </p:tavLst>
                                    </p:anim>
                                    <p:anim calcmode="lin" valueType="num">
                                      <p:cBhvr>
                                        <p:cTn id="44" dur="1000" fill="hold"/>
                                        <p:tgtEl>
                                          <p:spTgt spid="3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1000" fill="hold"/>
                                        <p:tgtEl>
                                          <p:spTgt spid="4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par>
                                <p:cTn id="55" presetID="53" presetClass="entr" presetSubtype="16"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animEffect transition="in" filter="fade">
                                      <p:cBhvr>
                                        <p:cTn id="59" dur="500"/>
                                        <p:tgtEl>
                                          <p:spTgt spid="2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p:cTn id="62" dur="500" fill="hold"/>
                                        <p:tgtEl>
                                          <p:spTgt spid="40"/>
                                        </p:tgtEl>
                                        <p:attrNameLst>
                                          <p:attrName>ppt_w</p:attrName>
                                        </p:attrNameLst>
                                      </p:cBhvr>
                                      <p:tavLst>
                                        <p:tav tm="0">
                                          <p:val>
                                            <p:fltVal val="0"/>
                                          </p:val>
                                        </p:tav>
                                        <p:tav tm="100000">
                                          <p:val>
                                            <p:strVal val="#ppt_w"/>
                                          </p:val>
                                        </p:tav>
                                      </p:tavLst>
                                    </p:anim>
                                    <p:anim calcmode="lin" valueType="num">
                                      <p:cBhvr>
                                        <p:cTn id="63" dur="500" fill="hold"/>
                                        <p:tgtEl>
                                          <p:spTgt spid="40"/>
                                        </p:tgtEl>
                                        <p:attrNameLst>
                                          <p:attrName>ppt_h</p:attrName>
                                        </p:attrNameLst>
                                      </p:cBhvr>
                                      <p:tavLst>
                                        <p:tav tm="0">
                                          <p:val>
                                            <p:fltVal val="0"/>
                                          </p:val>
                                        </p:tav>
                                        <p:tav tm="100000">
                                          <p:val>
                                            <p:strVal val="#ppt_h"/>
                                          </p:val>
                                        </p:tav>
                                      </p:tavLst>
                                    </p:anim>
                                    <p:animEffect transition="in" filter="fade">
                                      <p:cBhvr>
                                        <p:cTn id="64" dur="500"/>
                                        <p:tgtEl>
                                          <p:spTgt spid="40"/>
                                        </p:tgtEl>
                                      </p:cBhvr>
                                    </p:animEffect>
                                  </p:childTnLst>
                                </p:cTn>
                              </p:par>
                              <p:par>
                                <p:cTn id="65" presetID="42" presetClass="entr" presetSubtype="0"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fade">
                                      <p:cBhvr>
                                        <p:cTn id="72" dur="1000"/>
                                        <p:tgtEl>
                                          <p:spTgt spid="45"/>
                                        </p:tgtEl>
                                      </p:cBhvr>
                                    </p:animEffect>
                                    <p:anim calcmode="lin" valueType="num">
                                      <p:cBhvr>
                                        <p:cTn id="73" dur="1000" fill="hold"/>
                                        <p:tgtEl>
                                          <p:spTgt spid="45"/>
                                        </p:tgtEl>
                                        <p:attrNameLst>
                                          <p:attrName>ppt_x</p:attrName>
                                        </p:attrNameLst>
                                      </p:cBhvr>
                                      <p:tavLst>
                                        <p:tav tm="0">
                                          <p:val>
                                            <p:strVal val="#ppt_x"/>
                                          </p:val>
                                        </p:tav>
                                        <p:tav tm="100000">
                                          <p:val>
                                            <p:strVal val="#ppt_x"/>
                                          </p:val>
                                        </p:tav>
                                      </p:tavLst>
                                    </p:anim>
                                    <p:anim calcmode="lin" valueType="num">
                                      <p:cBhvr>
                                        <p:cTn id="74" dur="1000" fill="hold"/>
                                        <p:tgtEl>
                                          <p:spTgt spid="4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1000"/>
                                        <p:tgtEl>
                                          <p:spTgt spid="48"/>
                                        </p:tgtEl>
                                      </p:cBhvr>
                                    </p:animEffect>
                                    <p:anim calcmode="lin" valueType="num">
                                      <p:cBhvr>
                                        <p:cTn id="83" dur="1000" fill="hold"/>
                                        <p:tgtEl>
                                          <p:spTgt spid="48"/>
                                        </p:tgtEl>
                                        <p:attrNameLst>
                                          <p:attrName>ppt_x</p:attrName>
                                        </p:attrNameLst>
                                      </p:cBhvr>
                                      <p:tavLst>
                                        <p:tav tm="0">
                                          <p:val>
                                            <p:strVal val="#ppt_x"/>
                                          </p:val>
                                        </p:tav>
                                        <p:tav tm="100000">
                                          <p:val>
                                            <p:strVal val="#ppt_x"/>
                                          </p:val>
                                        </p:tav>
                                      </p:tavLst>
                                    </p:anim>
                                    <p:anim calcmode="lin" valueType="num">
                                      <p:cBhvr>
                                        <p:cTn id="84" dur="1000" fill="hold"/>
                                        <p:tgtEl>
                                          <p:spTgt spid="48"/>
                                        </p:tgtEl>
                                        <p:attrNameLst>
                                          <p:attrName>ppt_y</p:attrName>
                                        </p:attrNameLst>
                                      </p:cBhvr>
                                      <p:tavLst>
                                        <p:tav tm="0">
                                          <p:val>
                                            <p:strVal val="#ppt_y+.1"/>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47"/>
                                        </p:tgtEl>
                                        <p:attrNameLst>
                                          <p:attrName>style.visibility</p:attrName>
                                        </p:attrNameLst>
                                      </p:cBhvr>
                                      <p:to>
                                        <p:strVal val="visible"/>
                                      </p:to>
                                    </p:set>
                                    <p:anim calcmode="lin" valueType="num">
                                      <p:cBhvr additive="base">
                                        <p:cTn id="87" dur="500" fill="hold"/>
                                        <p:tgtEl>
                                          <p:spTgt spid="47"/>
                                        </p:tgtEl>
                                        <p:attrNameLst>
                                          <p:attrName>ppt_x</p:attrName>
                                        </p:attrNameLst>
                                      </p:cBhvr>
                                      <p:tavLst>
                                        <p:tav tm="0">
                                          <p:val>
                                            <p:strVal val="1+#ppt_w/2"/>
                                          </p:val>
                                        </p:tav>
                                        <p:tav tm="100000">
                                          <p:val>
                                            <p:strVal val="#ppt_x"/>
                                          </p:val>
                                        </p:tav>
                                      </p:tavLst>
                                    </p:anim>
                                    <p:anim calcmode="lin" valueType="num">
                                      <p:cBhvr additive="base">
                                        <p:cTn id="88" dur="500" fill="hold"/>
                                        <p:tgtEl>
                                          <p:spTgt spid="47"/>
                                        </p:tgtEl>
                                        <p:attrNameLst>
                                          <p:attrName>ppt_y</p:attrName>
                                        </p:attrNameLst>
                                      </p:cBhvr>
                                      <p:tavLst>
                                        <p:tav tm="0">
                                          <p:val>
                                            <p:strVal val="#ppt_y"/>
                                          </p:val>
                                        </p:tav>
                                        <p:tav tm="100000">
                                          <p:val>
                                            <p:strVal val="#ppt_y"/>
                                          </p:val>
                                        </p:tav>
                                      </p:tavLst>
                                    </p:anim>
                                  </p:childTnLst>
                                </p:cTn>
                              </p:par>
                              <p:par>
                                <p:cTn id="89" presetID="22" presetClass="entr" presetSubtype="8" fill="hold" nodeType="withEffect">
                                  <p:stCondLst>
                                    <p:cond delay="0"/>
                                  </p:stCondLst>
                                  <p:childTnLst>
                                    <p:set>
                                      <p:cBhvr>
                                        <p:cTn id="90" dur="1" fill="hold">
                                          <p:stCondLst>
                                            <p:cond delay="0"/>
                                          </p:stCondLst>
                                        </p:cTn>
                                        <p:tgtEl>
                                          <p:spTgt spid="3"/>
                                        </p:tgtEl>
                                        <p:attrNameLst>
                                          <p:attrName>style.visibility</p:attrName>
                                        </p:attrNameLst>
                                      </p:cBhvr>
                                      <p:to>
                                        <p:strVal val="visible"/>
                                      </p:to>
                                    </p:set>
                                    <p:animEffect transition="in" filter="wipe(left)">
                                      <p:cBhvr>
                                        <p:cTn id="91"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9" grpId="0" bldLvl="0" animBg="1"/>
      <p:bldP spid="40" grpId="0" bldLvl="0" animBg="1"/>
      <p:bldP spid="41" grpId="0"/>
      <p:bldP spid="42" grpId="0"/>
      <p:bldP spid="43" grpId="0"/>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3" cstate="screen"/>
          <a:stretch>
            <a:fillRect/>
          </a:stretch>
        </p:blipFill>
        <p:spPr>
          <a:xfrm>
            <a:off x="0" y="0"/>
            <a:ext cx="9144000" cy="5144400"/>
          </a:xfrm>
          <a:prstGeom prst="rect">
            <a:avLst/>
          </a:prstGeom>
        </p:spPr>
      </p:pic>
      <p:sp>
        <p:nvSpPr>
          <p:cNvPr id="2" name="Freeform 5"/>
          <p:cNvSpPr/>
          <p:nvPr/>
        </p:nvSpPr>
        <p:spPr bwMode="auto">
          <a:xfrm rot="1801673">
            <a:off x="3558337" y="709483"/>
            <a:ext cx="2028044" cy="185954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FFEA71"/>
            </a:solidFill>
            <a:prstDash val="solid"/>
            <a:miter lim="800000"/>
          </a:ln>
          <a:effectLst>
            <a:outerShdw blurRad="381000" dir="18900000" sy="23000" kx="-1200000" algn="bl" rotWithShape="0">
              <a:prstClr val="black">
                <a:alpha val="20000"/>
              </a:prstClr>
            </a:outerShdw>
          </a:effectLst>
        </p:spPr>
        <p:txBody>
          <a:bodyPr vert="horz" wrap="square" lIns="68570" tIns="34284" rIns="68570" bIns="34284" numCol="1" anchor="t" anchorCtr="0" compatLnSpc="1"/>
          <a:lstStyle/>
          <a:p>
            <a:endParaRPr lang="zh-CN" altLang="en-US" sz="1350">
              <a:gradFill>
                <a:gsLst>
                  <a:gs pos="99000">
                    <a:srgbClr val="FFFDCC"/>
                  </a:gs>
                  <a:gs pos="57000">
                    <a:srgbClr val="FFEA71"/>
                  </a:gs>
                  <a:gs pos="1000">
                    <a:srgbClr val="FFEA71"/>
                  </a:gs>
                  <a:gs pos="18000">
                    <a:srgbClr val="F1A930"/>
                  </a:gs>
                </a:gsLst>
                <a:lin ang="16200000" scaled="0"/>
              </a:gradFill>
            </a:endParaRPr>
          </a:p>
        </p:txBody>
      </p:sp>
      <p:sp>
        <p:nvSpPr>
          <p:cNvPr id="3" name="Freeform 5"/>
          <p:cNvSpPr/>
          <p:nvPr/>
        </p:nvSpPr>
        <p:spPr bwMode="auto">
          <a:xfrm rot="1801673">
            <a:off x="3631759" y="791555"/>
            <a:ext cx="1880409" cy="169540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FFEA71"/>
            </a:solidFill>
            <a:prstDash val="solid"/>
            <a:miter lim="800000"/>
          </a:ln>
          <a:effectLst/>
        </p:spPr>
        <p:txBody>
          <a:bodyPr vert="horz" wrap="square" lIns="68570" tIns="34284" rIns="68570" bIns="34284" numCol="1" anchor="t" anchorCtr="0" compatLnSpc="1"/>
          <a:lstStyle/>
          <a:p>
            <a:endParaRPr lang="zh-CN" altLang="en-US" sz="1350">
              <a:gradFill>
                <a:gsLst>
                  <a:gs pos="99000">
                    <a:srgbClr val="FFFDCC"/>
                  </a:gs>
                  <a:gs pos="57000">
                    <a:srgbClr val="FFEA71"/>
                  </a:gs>
                  <a:gs pos="1000">
                    <a:srgbClr val="FFEA71"/>
                  </a:gs>
                  <a:gs pos="18000">
                    <a:srgbClr val="F1A930"/>
                  </a:gs>
                </a:gsLst>
                <a:lin ang="16200000" scaled="0"/>
              </a:gradFill>
            </a:endParaRPr>
          </a:p>
        </p:txBody>
      </p:sp>
      <p:sp>
        <p:nvSpPr>
          <p:cNvPr id="4" name="TextBox 12"/>
          <p:cNvSpPr txBox="1"/>
          <p:nvPr/>
        </p:nvSpPr>
        <p:spPr>
          <a:xfrm>
            <a:off x="4163023" y="1342315"/>
            <a:ext cx="817880" cy="714375"/>
          </a:xfrm>
          <a:prstGeom prst="rect">
            <a:avLst/>
          </a:prstGeom>
          <a:noFill/>
        </p:spPr>
        <p:txBody>
          <a:bodyPr wrap="none" rtlCol="0">
            <a:spAutoFit/>
          </a:bodyPr>
          <a:lstStyle/>
          <a:p>
            <a:pPr algn="ctr"/>
            <a:r>
              <a:rPr lang="en-US" altLang="zh-CN" sz="4050" b="1" dirty="0">
                <a:gradFill>
                  <a:gsLst>
                    <a:gs pos="99000">
                      <a:srgbClr val="FFFDCC"/>
                    </a:gs>
                    <a:gs pos="57000">
                      <a:srgbClr val="FFEA71"/>
                    </a:gs>
                    <a:gs pos="1000">
                      <a:srgbClr val="FFEA71"/>
                    </a:gs>
                    <a:gs pos="18000">
                      <a:srgbClr val="F1A930"/>
                    </a:gs>
                  </a:gsLst>
                  <a:lin ang="162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cs typeface="Arial Unicode MS" panose="020B0604020202020204" charset="-122"/>
                <a:sym typeface="微软雅黑" panose="020B0503020204020204" charset="-122"/>
              </a:rPr>
              <a:t>04</a:t>
            </a:r>
          </a:p>
        </p:txBody>
      </p:sp>
      <p:sp>
        <p:nvSpPr>
          <p:cNvPr id="5" name="标题 1"/>
          <p:cNvSpPr txBox="1"/>
          <p:nvPr/>
        </p:nvSpPr>
        <p:spPr>
          <a:xfrm>
            <a:off x="736091" y="2830590"/>
            <a:ext cx="7770351" cy="110237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050" b="1" dirty="0">
                <a:gradFill>
                  <a:gsLst>
                    <a:gs pos="99000">
                      <a:srgbClr val="FFFDCC"/>
                    </a:gs>
                    <a:gs pos="57000">
                      <a:srgbClr val="FFEA71"/>
                    </a:gs>
                    <a:gs pos="1000">
                      <a:srgbClr val="FFEA71"/>
                    </a:gs>
                    <a:gs pos="18000">
                      <a:srgbClr val="F1A930"/>
                    </a:gs>
                  </a:gsLst>
                  <a:lin ang="162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rPr>
              <a:t>未来工作计划</a:t>
            </a:r>
          </a:p>
        </p:txBody>
      </p:sp>
      <p:sp>
        <p:nvSpPr>
          <p:cNvPr id="6" name="副标题 2"/>
          <p:cNvSpPr txBox="1"/>
          <p:nvPr/>
        </p:nvSpPr>
        <p:spPr>
          <a:xfrm>
            <a:off x="1410821" y="3516130"/>
            <a:ext cx="6399112" cy="287563"/>
          </a:xfrm>
          <a:prstGeom prst="rect">
            <a:avLst/>
          </a:prstGeom>
        </p:spPr>
        <p:txBody>
          <a:bodyPr>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120000"/>
              </a:lnSpc>
            </a:pPr>
            <a:r>
              <a:rPr lang="zh-CN" altLang="en-US" sz="1200" dirty="0">
                <a:gradFill>
                  <a:gsLst>
                    <a:gs pos="99000">
                      <a:srgbClr val="FFFDCC"/>
                    </a:gs>
                    <a:gs pos="57000">
                      <a:srgbClr val="FFEA71"/>
                    </a:gs>
                    <a:gs pos="1000">
                      <a:srgbClr val="FFEA71"/>
                    </a:gs>
                    <a:gs pos="18000">
                      <a:srgbClr val="F1A930"/>
                    </a:gs>
                  </a:gsLst>
                  <a:lin ang="16200000" scaled="0"/>
                </a:gradFill>
                <a:latin typeface="微软雅黑" panose="020B0503020204020204" charset="-122"/>
                <a:ea typeface="微软雅黑" panose="020B0503020204020204" charset="-122"/>
                <a:cs typeface="Lato Light" charset="0"/>
                <a:sym typeface="Lato Light" charset="0"/>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7" name="Freeform 5"/>
          <p:cNvSpPr/>
          <p:nvPr/>
        </p:nvSpPr>
        <p:spPr bwMode="auto">
          <a:xfrm rot="1801673">
            <a:off x="3761969" y="909025"/>
            <a:ext cx="1619986" cy="146046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FFEA71"/>
            </a:solidFill>
            <a:prstDash val="solid"/>
            <a:miter lim="800000"/>
          </a:ln>
          <a:effectLst/>
        </p:spPr>
        <p:txBody>
          <a:bodyPr vert="horz" wrap="square" lIns="68570" tIns="34284" rIns="68570" bIns="34284" numCol="1" anchor="t" anchorCtr="0" compatLnSpc="1"/>
          <a:lstStyle/>
          <a:p>
            <a:endParaRPr lang="zh-CN" altLang="en-US" sz="1350">
              <a:gradFill>
                <a:gsLst>
                  <a:gs pos="99000">
                    <a:srgbClr val="FFFDCC"/>
                  </a:gs>
                  <a:gs pos="57000">
                    <a:srgbClr val="FFEA71"/>
                  </a:gs>
                  <a:gs pos="1000">
                    <a:srgbClr val="FFEA71"/>
                  </a:gs>
                  <a:gs pos="18000">
                    <a:srgbClr val="F1A930"/>
                  </a:gs>
                </a:gsLst>
                <a:lin ang="16200000" scaled="0"/>
              </a:gradFill>
            </a:endParaRPr>
          </a:p>
        </p:txBody>
      </p:sp>
      <p:pic>
        <p:nvPicPr>
          <p:cNvPr id="8" name="图片 7"/>
          <p:cNvPicPr>
            <a:picLocks noChangeAspect="1"/>
          </p:cNvPicPr>
          <p:nvPr/>
        </p:nvPicPr>
        <p:blipFill>
          <a:blip r:embed="rId4" cstate="screen"/>
          <a:stretch>
            <a:fillRect/>
          </a:stretch>
        </p:blipFill>
        <p:spPr>
          <a:xfrm>
            <a:off x="0" y="4377307"/>
            <a:ext cx="9143999" cy="138257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3136">
        <p:push dir="d"/>
      </p:transition>
    </mc:Choice>
    <mc:Fallback xmlns="">
      <p:transition advTm="3136">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par>
                                <p:cTn id="8" presetID="22" presetClass="entr" presetSubtype="1" fill="hold" grpId="0" nodeType="withEffect">
                                  <p:stCondLst>
                                    <p:cond delay="75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childTnLst>
                          </p:cTn>
                        </p:par>
                        <p:par>
                          <p:cTn id="11" fill="hold">
                            <p:stCondLst>
                              <p:cond delay="175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225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10" presetClass="entr" presetSubtype="0" fill="hold" grpId="0" nodeType="after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par>
                                <p:cTn id="25" presetID="22" presetClass="entr" presetSubtype="1" fill="hold" grpId="0" nodeType="withEffect">
                                  <p:stCondLst>
                                    <p:cond delay="75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1000"/>
                                        <p:tgtEl>
                                          <p:spTgt spid="7"/>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p:bldP spid="5" grpId="0"/>
      <p:bldP spid="6" grpId="0" build="p"/>
      <p:bldP spid="7"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Box 6"/>
          <p:cNvSpPr txBox="1"/>
          <p:nvPr/>
        </p:nvSpPr>
        <p:spPr>
          <a:xfrm>
            <a:off x="4031276" y="839458"/>
            <a:ext cx="1071880" cy="506730"/>
          </a:xfrm>
          <a:prstGeom prst="rect">
            <a:avLst/>
          </a:prstGeom>
          <a:noFill/>
        </p:spPr>
        <p:txBody>
          <a:bodyPr wrap="none" rtlCol="0">
            <a:spAutoFit/>
          </a:bodyPr>
          <a:lstStyle/>
          <a:p>
            <a:r>
              <a:rPr lang="zh-CN" altLang="en-US" sz="2700" dirty="0">
                <a:solidFill>
                  <a:schemeClr val="bg1"/>
                </a:solidFill>
                <a:latin typeface="微软雅黑" panose="020B0503020204020204" charset="-122"/>
                <a:ea typeface="微软雅黑" panose="020B0503020204020204" charset="-122"/>
              </a:rPr>
              <a:t>目  录</a:t>
            </a:r>
          </a:p>
        </p:txBody>
      </p:sp>
      <p:grpSp>
        <p:nvGrpSpPr>
          <p:cNvPr id="154" name="组合 153"/>
          <p:cNvGrpSpPr/>
          <p:nvPr/>
        </p:nvGrpSpPr>
        <p:grpSpPr>
          <a:xfrm>
            <a:off x="1142831" y="2993518"/>
            <a:ext cx="1623167" cy="812423"/>
            <a:chOff x="1187624" y="3953373"/>
            <a:chExt cx="1623167" cy="812423"/>
          </a:xfrm>
          <a:gradFill>
            <a:gsLst>
              <a:gs pos="0">
                <a:srgbClr val="E30000"/>
              </a:gs>
              <a:gs pos="100000">
                <a:srgbClr val="760303"/>
              </a:gs>
            </a:gsLst>
            <a:lin ang="5400000" scaled="0"/>
          </a:gradFill>
        </p:grpSpPr>
        <p:grpSp>
          <p:nvGrpSpPr>
            <p:cNvPr id="39" name="组合 38"/>
            <p:cNvGrpSpPr/>
            <p:nvPr/>
          </p:nvGrpSpPr>
          <p:grpSpPr>
            <a:xfrm>
              <a:off x="1187624" y="4288045"/>
              <a:ext cx="1623167" cy="477751"/>
              <a:chOff x="3661995" y="2004244"/>
              <a:chExt cx="2164221" cy="637004"/>
            </a:xfrm>
            <a:grpFill/>
          </p:grpSpPr>
          <p:sp>
            <p:nvSpPr>
              <p:cNvPr id="41" name="文本框 32"/>
              <p:cNvSpPr txBox="1"/>
              <p:nvPr/>
            </p:nvSpPr>
            <p:spPr>
              <a:xfrm>
                <a:off x="3672227" y="2004244"/>
                <a:ext cx="2143758" cy="408942"/>
              </a:xfrm>
              <a:prstGeom prst="rect">
                <a:avLst/>
              </a:prstGeom>
              <a:noFill/>
            </p:spPr>
            <p:txBody>
              <a:bodyPr wrap="square" rtlCol="0">
                <a:spAutoFit/>
              </a:bodyPr>
              <a:lstStyle/>
              <a:p>
                <a:pPr algn="ctr"/>
                <a:r>
                  <a:rPr lang="zh-CN" altLang="en-US" sz="1400" b="1" dirty="0">
                    <a:solidFill>
                      <a:srgbClr val="C00000"/>
                    </a:solidFill>
                    <a:latin typeface="微软雅黑" panose="020B0503020204020204" charset="-122"/>
                    <a:ea typeface="微软雅黑" panose="020B0503020204020204" charset="-122"/>
                  </a:rPr>
                  <a:t>基本工作概述</a:t>
                </a:r>
              </a:p>
            </p:txBody>
          </p:sp>
          <p:sp>
            <p:nvSpPr>
              <p:cNvPr id="42" name="文本框 33"/>
              <p:cNvSpPr txBox="1"/>
              <p:nvPr/>
            </p:nvSpPr>
            <p:spPr>
              <a:xfrm>
                <a:off x="3661995" y="2355920"/>
                <a:ext cx="2164221" cy="285328"/>
              </a:xfrm>
              <a:prstGeom prst="rect">
                <a:avLst/>
              </a:prstGeom>
              <a:noFill/>
            </p:spPr>
            <p:txBody>
              <a:bodyPr wrap="square" rtlCol="0">
                <a:spAutoFit/>
              </a:bodyPr>
              <a:lstStyle/>
              <a:p>
                <a:pPr algn="ctr"/>
                <a:r>
                  <a:rPr lang="en-US" altLang="zh-CN" sz="800" dirty="0">
                    <a:solidFill>
                      <a:srgbClr val="C00000"/>
                    </a:solidFill>
                    <a:latin typeface="微软雅黑" panose="020B0503020204020204" charset="-122"/>
                    <a:ea typeface="微软雅黑" panose="020B0503020204020204" charset="-122"/>
                  </a:rPr>
                  <a:t>ANNUAL WORK SUMMARY</a:t>
                </a:r>
              </a:p>
            </p:txBody>
          </p:sp>
        </p:grpSp>
        <p:grpSp>
          <p:nvGrpSpPr>
            <p:cNvPr id="61" name="Group 4"/>
            <p:cNvGrpSpPr>
              <a:grpSpLocks noChangeAspect="1"/>
            </p:cNvGrpSpPr>
            <p:nvPr/>
          </p:nvGrpSpPr>
          <p:grpSpPr bwMode="auto">
            <a:xfrm>
              <a:off x="1828180" y="3953373"/>
              <a:ext cx="215450" cy="252482"/>
              <a:chOff x="1776" y="1776"/>
              <a:chExt cx="64" cy="75"/>
            </a:xfrm>
            <a:grpFill/>
            <a:effectLst/>
          </p:grpSpPr>
          <p:sp>
            <p:nvSpPr>
              <p:cNvPr id="62"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rgbClr val="C00000"/>
                  </a:solidFill>
                </a:endParaRPr>
              </a:p>
            </p:txBody>
          </p:sp>
          <p:sp>
            <p:nvSpPr>
              <p:cNvPr id="63"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rgbClr val="C00000"/>
                  </a:solidFill>
                </a:endParaRPr>
              </a:p>
            </p:txBody>
          </p:sp>
          <p:sp>
            <p:nvSpPr>
              <p:cNvPr id="64"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rgbClr val="C00000"/>
                  </a:solidFill>
                </a:endParaRPr>
              </a:p>
            </p:txBody>
          </p:sp>
          <p:sp>
            <p:nvSpPr>
              <p:cNvPr id="65"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rgbClr val="C00000"/>
                  </a:solidFill>
                </a:endParaRPr>
              </a:p>
            </p:txBody>
          </p:sp>
        </p:grpSp>
      </p:grpSp>
      <p:grpSp>
        <p:nvGrpSpPr>
          <p:cNvPr id="158" name="组合 157"/>
          <p:cNvGrpSpPr/>
          <p:nvPr/>
        </p:nvGrpSpPr>
        <p:grpSpPr>
          <a:xfrm>
            <a:off x="1540590" y="1803143"/>
            <a:ext cx="873177" cy="873177"/>
            <a:chOff x="1540140" y="2130621"/>
            <a:chExt cx="873177" cy="873177"/>
          </a:xfrm>
        </p:grpSpPr>
        <p:sp>
          <p:nvSpPr>
            <p:cNvPr id="66" name="椭圆 65"/>
            <p:cNvSpPr/>
            <p:nvPr/>
          </p:nvSpPr>
          <p:spPr>
            <a:xfrm>
              <a:off x="1540140" y="2130621"/>
              <a:ext cx="873177" cy="873177"/>
            </a:xfrm>
            <a:prstGeom prst="ellipse">
              <a:avLst/>
            </a:prstGeom>
            <a:gradFill>
              <a:gsLst>
                <a:gs pos="0">
                  <a:srgbClr val="E30000"/>
                </a:gs>
                <a:gs pos="100000">
                  <a:srgbClr val="760303"/>
                </a:gs>
              </a:gsLst>
              <a:lin ang="5400000" scaled="0"/>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3" name="TextBox 4"/>
            <p:cNvSpPr txBox="1">
              <a:spLocks noChangeArrowheads="1"/>
            </p:cNvSpPr>
            <p:nvPr/>
          </p:nvSpPr>
          <p:spPr bwMode="auto">
            <a:xfrm>
              <a:off x="1736381" y="2219230"/>
              <a:ext cx="480695" cy="695960"/>
            </a:xfrm>
            <a:prstGeom prst="rect">
              <a:avLst/>
            </a:prstGeom>
            <a:noFill/>
            <a:ln w="9525">
              <a:noFill/>
              <a:miter lim="800000"/>
            </a:ln>
          </p:spPr>
          <p:txBody>
            <a:bodyPr wrap="none" tIns="35100" anchor="ctr">
              <a:spAutoFit/>
            </a:bodyPr>
            <a:lstStyle/>
            <a:p>
              <a:pPr algn="ctr"/>
              <a:r>
                <a:rPr lang="en-US" altLang="zh-CN" sz="4000" dirty="0">
                  <a:solidFill>
                    <a:schemeClr val="bg1"/>
                  </a:solidFill>
                  <a:latin typeface="微软雅黑" panose="020B0503020204020204" charset="-122"/>
                  <a:ea typeface="微软雅黑" panose="020B0503020204020204" charset="-122"/>
                  <a:cs typeface="FrankRuehl" panose="020E0503060101010101" charset="-79"/>
                </a:rPr>
                <a:t>1</a:t>
              </a:r>
              <a:endParaRPr lang="zh-CN" altLang="en-US" sz="4000" dirty="0">
                <a:solidFill>
                  <a:schemeClr val="bg1"/>
                </a:solidFill>
                <a:latin typeface="微软雅黑" panose="020B0503020204020204" charset="-122"/>
                <a:ea typeface="微软雅黑" panose="020B0503020204020204" charset="-122"/>
                <a:cs typeface="Latha" panose="020B0604020202020204" pitchFamily="2"/>
              </a:endParaRPr>
            </a:p>
          </p:txBody>
        </p:sp>
      </p:grpSp>
      <p:grpSp>
        <p:nvGrpSpPr>
          <p:cNvPr id="159" name="组合 158"/>
          <p:cNvGrpSpPr/>
          <p:nvPr/>
        </p:nvGrpSpPr>
        <p:grpSpPr>
          <a:xfrm>
            <a:off x="3316787" y="1803143"/>
            <a:ext cx="873177" cy="873177"/>
            <a:chOff x="3316337" y="2130621"/>
            <a:chExt cx="873177" cy="873177"/>
          </a:xfrm>
        </p:grpSpPr>
        <p:sp>
          <p:nvSpPr>
            <p:cNvPr id="96" name="椭圆 95"/>
            <p:cNvSpPr/>
            <p:nvPr/>
          </p:nvSpPr>
          <p:spPr>
            <a:xfrm>
              <a:off x="3316337" y="2130621"/>
              <a:ext cx="873177" cy="873177"/>
            </a:xfrm>
            <a:prstGeom prst="ellipse">
              <a:avLst/>
            </a:prstGeom>
            <a:gradFill>
              <a:gsLst>
                <a:gs pos="0">
                  <a:srgbClr val="E30000"/>
                </a:gs>
                <a:gs pos="100000">
                  <a:srgbClr val="760303"/>
                </a:gs>
              </a:gsLst>
              <a:lin ang="5400000" scaled="0"/>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4" name="TextBox 4"/>
            <p:cNvSpPr txBox="1">
              <a:spLocks noChangeArrowheads="1"/>
            </p:cNvSpPr>
            <p:nvPr/>
          </p:nvSpPr>
          <p:spPr bwMode="auto">
            <a:xfrm>
              <a:off x="3512578" y="2219230"/>
              <a:ext cx="480695" cy="695960"/>
            </a:xfrm>
            <a:prstGeom prst="rect">
              <a:avLst/>
            </a:prstGeom>
            <a:noFill/>
            <a:ln w="9525">
              <a:noFill/>
              <a:miter lim="800000"/>
            </a:ln>
          </p:spPr>
          <p:txBody>
            <a:bodyPr wrap="none" tIns="35100" anchor="ctr">
              <a:spAutoFit/>
            </a:bodyPr>
            <a:lstStyle/>
            <a:p>
              <a:pPr algn="ctr"/>
              <a:r>
                <a:rPr lang="en-US" altLang="zh-CN" sz="4000" dirty="0">
                  <a:solidFill>
                    <a:schemeClr val="bg1"/>
                  </a:solidFill>
                  <a:latin typeface="微软雅黑" panose="020B0503020204020204" charset="-122"/>
                  <a:ea typeface="微软雅黑" panose="020B0503020204020204" charset="-122"/>
                  <a:cs typeface="FrankRuehl" panose="020E0503060101010101" charset="-79"/>
                </a:rPr>
                <a:t>2</a:t>
              </a:r>
              <a:endParaRPr lang="zh-CN" altLang="en-US" sz="4000" dirty="0">
                <a:solidFill>
                  <a:schemeClr val="bg1"/>
                </a:solidFill>
                <a:latin typeface="微软雅黑" panose="020B0503020204020204" charset="-122"/>
                <a:ea typeface="微软雅黑" panose="020B0503020204020204" charset="-122"/>
                <a:cs typeface="Latha" panose="020B0604020202020204" pitchFamily="2"/>
              </a:endParaRPr>
            </a:p>
          </p:txBody>
        </p:sp>
      </p:grpSp>
      <p:grpSp>
        <p:nvGrpSpPr>
          <p:cNvPr id="160" name="组合 159"/>
          <p:cNvGrpSpPr/>
          <p:nvPr/>
        </p:nvGrpSpPr>
        <p:grpSpPr>
          <a:xfrm>
            <a:off x="5092985" y="1803143"/>
            <a:ext cx="873177" cy="873177"/>
            <a:chOff x="5092534" y="2130621"/>
            <a:chExt cx="873177" cy="873177"/>
          </a:xfrm>
        </p:grpSpPr>
        <p:sp>
          <p:nvSpPr>
            <p:cNvPr id="86" name="椭圆 85"/>
            <p:cNvSpPr/>
            <p:nvPr/>
          </p:nvSpPr>
          <p:spPr>
            <a:xfrm>
              <a:off x="5092534" y="2130621"/>
              <a:ext cx="873177" cy="873177"/>
            </a:xfrm>
            <a:prstGeom prst="ellipse">
              <a:avLst/>
            </a:prstGeom>
            <a:gradFill>
              <a:gsLst>
                <a:gs pos="0">
                  <a:srgbClr val="E30000"/>
                </a:gs>
                <a:gs pos="100000">
                  <a:srgbClr val="760303"/>
                </a:gs>
              </a:gsLst>
              <a:lin ang="5400000" scaled="0"/>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5" name="TextBox 4"/>
            <p:cNvSpPr txBox="1">
              <a:spLocks noChangeArrowheads="1"/>
            </p:cNvSpPr>
            <p:nvPr/>
          </p:nvSpPr>
          <p:spPr bwMode="auto">
            <a:xfrm>
              <a:off x="5288775" y="2219230"/>
              <a:ext cx="480695" cy="695960"/>
            </a:xfrm>
            <a:prstGeom prst="rect">
              <a:avLst/>
            </a:prstGeom>
            <a:noFill/>
            <a:ln w="9525">
              <a:noFill/>
              <a:miter lim="800000"/>
            </a:ln>
          </p:spPr>
          <p:txBody>
            <a:bodyPr wrap="none" tIns="35100" anchor="ctr">
              <a:spAutoFit/>
            </a:bodyPr>
            <a:lstStyle/>
            <a:p>
              <a:pPr algn="ctr"/>
              <a:r>
                <a:rPr lang="en-US" altLang="zh-CN" sz="4000" dirty="0">
                  <a:solidFill>
                    <a:schemeClr val="bg1"/>
                  </a:solidFill>
                  <a:latin typeface="微软雅黑" panose="020B0503020204020204" charset="-122"/>
                  <a:ea typeface="微软雅黑" panose="020B0503020204020204" charset="-122"/>
                  <a:cs typeface="FrankRuehl" panose="020E0503060101010101" charset="-79"/>
                </a:rPr>
                <a:t>3</a:t>
              </a:r>
              <a:endParaRPr lang="zh-CN" altLang="en-US" sz="4000" dirty="0">
                <a:solidFill>
                  <a:schemeClr val="bg1"/>
                </a:solidFill>
                <a:latin typeface="微软雅黑" panose="020B0503020204020204" charset="-122"/>
                <a:ea typeface="微软雅黑" panose="020B0503020204020204" charset="-122"/>
                <a:cs typeface="Latha" panose="020B0604020202020204" pitchFamily="2"/>
              </a:endParaRPr>
            </a:p>
          </p:txBody>
        </p:sp>
      </p:grpSp>
      <p:grpSp>
        <p:nvGrpSpPr>
          <p:cNvPr id="161" name="组合 160"/>
          <p:cNvGrpSpPr/>
          <p:nvPr/>
        </p:nvGrpSpPr>
        <p:grpSpPr>
          <a:xfrm>
            <a:off x="6869183" y="1803143"/>
            <a:ext cx="873177" cy="873177"/>
            <a:chOff x="6868732" y="2130621"/>
            <a:chExt cx="873177" cy="873177"/>
          </a:xfrm>
        </p:grpSpPr>
        <p:sp>
          <p:nvSpPr>
            <p:cNvPr id="78" name="椭圆 77"/>
            <p:cNvSpPr/>
            <p:nvPr/>
          </p:nvSpPr>
          <p:spPr>
            <a:xfrm>
              <a:off x="6868732" y="2130621"/>
              <a:ext cx="873177" cy="873177"/>
            </a:xfrm>
            <a:prstGeom prst="ellipse">
              <a:avLst/>
            </a:prstGeom>
            <a:gradFill>
              <a:gsLst>
                <a:gs pos="0">
                  <a:srgbClr val="E30000"/>
                </a:gs>
                <a:gs pos="100000">
                  <a:srgbClr val="760303"/>
                </a:gs>
              </a:gsLst>
              <a:lin ang="5400000" scaled="0"/>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6" name="TextBox 4"/>
            <p:cNvSpPr txBox="1">
              <a:spLocks noChangeArrowheads="1"/>
            </p:cNvSpPr>
            <p:nvPr/>
          </p:nvSpPr>
          <p:spPr bwMode="auto">
            <a:xfrm>
              <a:off x="7064973" y="2219230"/>
              <a:ext cx="480695" cy="695960"/>
            </a:xfrm>
            <a:prstGeom prst="rect">
              <a:avLst/>
            </a:prstGeom>
            <a:noFill/>
            <a:ln w="9525">
              <a:noFill/>
              <a:miter lim="800000"/>
            </a:ln>
          </p:spPr>
          <p:txBody>
            <a:bodyPr wrap="none" tIns="35100" anchor="ctr">
              <a:spAutoFit/>
            </a:bodyPr>
            <a:lstStyle/>
            <a:p>
              <a:pPr algn="ctr"/>
              <a:r>
                <a:rPr lang="en-US" altLang="zh-CN" sz="4000" dirty="0">
                  <a:solidFill>
                    <a:schemeClr val="bg1"/>
                  </a:solidFill>
                  <a:latin typeface="微软雅黑" panose="020B0503020204020204" charset="-122"/>
                  <a:ea typeface="微软雅黑" panose="020B0503020204020204" charset="-122"/>
                  <a:cs typeface="FrankRuehl" panose="020E0503060101010101" charset="-79"/>
                </a:rPr>
                <a:t>4</a:t>
              </a:r>
              <a:endParaRPr lang="zh-CN" altLang="en-US" sz="4000" dirty="0">
                <a:solidFill>
                  <a:schemeClr val="bg1"/>
                </a:solidFill>
                <a:latin typeface="微软雅黑" panose="020B0503020204020204" charset="-122"/>
                <a:ea typeface="微软雅黑" panose="020B0503020204020204" charset="-122"/>
                <a:cs typeface="Latha" panose="020B0604020202020204" pitchFamily="2"/>
              </a:endParaRPr>
            </a:p>
          </p:txBody>
        </p:sp>
      </p:grpSp>
      <p:grpSp>
        <p:nvGrpSpPr>
          <p:cNvPr id="155" name="组合 154"/>
          <p:cNvGrpSpPr/>
          <p:nvPr/>
        </p:nvGrpSpPr>
        <p:grpSpPr>
          <a:xfrm>
            <a:off x="2919589" y="2980047"/>
            <a:ext cx="1748790" cy="806371"/>
            <a:chOff x="2964383" y="3939902"/>
            <a:chExt cx="1748791" cy="806371"/>
          </a:xfrm>
          <a:gradFill>
            <a:gsLst>
              <a:gs pos="0">
                <a:srgbClr val="E30000"/>
              </a:gs>
              <a:gs pos="100000">
                <a:srgbClr val="760303"/>
              </a:gs>
            </a:gsLst>
            <a:lin ang="5400000" scaled="0"/>
          </a:gradFill>
        </p:grpSpPr>
        <p:grpSp>
          <p:nvGrpSpPr>
            <p:cNvPr id="43" name="组合 42"/>
            <p:cNvGrpSpPr/>
            <p:nvPr/>
          </p:nvGrpSpPr>
          <p:grpSpPr>
            <a:xfrm>
              <a:off x="2964383" y="4288045"/>
              <a:ext cx="1748791" cy="458228"/>
              <a:chOff x="3456341" y="2004244"/>
              <a:chExt cx="2331724" cy="610968"/>
            </a:xfrm>
            <a:grpFill/>
          </p:grpSpPr>
          <p:sp>
            <p:nvSpPr>
              <p:cNvPr id="45" name="文本框 39"/>
              <p:cNvSpPr txBox="1"/>
              <p:nvPr/>
            </p:nvSpPr>
            <p:spPr>
              <a:xfrm>
                <a:off x="3456341" y="2004244"/>
                <a:ext cx="2331724" cy="408938"/>
              </a:xfrm>
              <a:prstGeom prst="rect">
                <a:avLst/>
              </a:prstGeom>
              <a:noFill/>
            </p:spPr>
            <p:txBody>
              <a:bodyPr wrap="square" rtlCol="0">
                <a:spAutoFit/>
              </a:bodyPr>
              <a:lstStyle/>
              <a:p>
                <a:pPr algn="ctr"/>
                <a:r>
                  <a:rPr lang="zh-CN" altLang="en-US" sz="1400" b="1" dirty="0">
                    <a:solidFill>
                      <a:srgbClr val="C00000"/>
                    </a:solidFill>
                    <a:latin typeface="微软雅黑" panose="020B0503020204020204" charset="-122"/>
                    <a:ea typeface="微软雅黑" panose="020B0503020204020204" charset="-122"/>
                  </a:rPr>
                  <a:t>工作成绩展示</a:t>
                </a:r>
              </a:p>
            </p:txBody>
          </p:sp>
          <p:sp>
            <p:nvSpPr>
              <p:cNvPr id="46" name="文本框 40"/>
              <p:cNvSpPr txBox="1"/>
              <p:nvPr/>
            </p:nvSpPr>
            <p:spPr>
              <a:xfrm>
                <a:off x="3726755" y="2329886"/>
                <a:ext cx="1790896" cy="285326"/>
              </a:xfrm>
              <a:prstGeom prst="rect">
                <a:avLst/>
              </a:prstGeom>
              <a:noFill/>
            </p:spPr>
            <p:txBody>
              <a:bodyPr wrap="square" rtlCol="0">
                <a:spAutoFit/>
              </a:bodyPr>
              <a:lstStyle/>
              <a:p>
                <a:pPr lvl="0" algn="ctr"/>
                <a:r>
                  <a:rPr lang="en-US" altLang="zh-CN" sz="800" dirty="0">
                    <a:solidFill>
                      <a:srgbClr val="C00000"/>
                    </a:solidFill>
                    <a:latin typeface="微软雅黑" panose="020B0503020204020204" charset="-122"/>
                    <a:ea typeface="微软雅黑" panose="020B0503020204020204" charset="-122"/>
                  </a:rPr>
                  <a:t>SUCCESSFUL PROJECTS</a:t>
                </a:r>
              </a:p>
            </p:txBody>
          </p:sp>
        </p:grpSp>
        <p:grpSp>
          <p:nvGrpSpPr>
            <p:cNvPr id="91" name="组合 90"/>
            <p:cNvGrpSpPr/>
            <p:nvPr/>
          </p:nvGrpSpPr>
          <p:grpSpPr>
            <a:xfrm>
              <a:off x="3648699" y="3939902"/>
              <a:ext cx="273200" cy="297297"/>
              <a:chOff x="4873620" y="1965325"/>
              <a:chExt cx="269882" cy="293688"/>
            </a:xfrm>
            <a:grpFill/>
            <a:effectLst/>
          </p:grpSpPr>
          <p:sp>
            <p:nvSpPr>
              <p:cNvPr id="92"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rgbClr val="C00000"/>
                  </a:solidFill>
                </a:endParaRPr>
              </a:p>
            </p:txBody>
          </p:sp>
          <p:sp>
            <p:nvSpPr>
              <p:cNvPr id="93"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rgbClr val="C00000"/>
                  </a:solidFill>
                </a:endParaRPr>
              </a:p>
            </p:txBody>
          </p:sp>
          <p:sp>
            <p:nvSpPr>
              <p:cNvPr id="94"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rgbClr val="C00000"/>
                  </a:solidFill>
                </a:endParaRPr>
              </a:p>
            </p:txBody>
          </p:sp>
          <p:sp>
            <p:nvSpPr>
              <p:cNvPr id="95"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rgbClr val="C00000"/>
                  </a:solidFill>
                </a:endParaRPr>
              </a:p>
            </p:txBody>
          </p:sp>
        </p:grpSp>
      </p:grpSp>
      <p:grpSp>
        <p:nvGrpSpPr>
          <p:cNvPr id="156" name="组合 155"/>
          <p:cNvGrpSpPr/>
          <p:nvPr/>
        </p:nvGrpSpPr>
        <p:grpSpPr>
          <a:xfrm>
            <a:off x="4673439" y="3002902"/>
            <a:ext cx="1688783" cy="796250"/>
            <a:chOff x="4718233" y="3962757"/>
            <a:chExt cx="1688783" cy="796250"/>
          </a:xfrm>
          <a:gradFill>
            <a:gsLst>
              <a:gs pos="0">
                <a:srgbClr val="E30000"/>
              </a:gs>
              <a:gs pos="100000">
                <a:srgbClr val="760303"/>
              </a:gs>
            </a:gsLst>
            <a:lin ang="5400000" scaled="0"/>
          </a:gradFill>
        </p:grpSpPr>
        <p:grpSp>
          <p:nvGrpSpPr>
            <p:cNvPr id="53" name="组合 52"/>
            <p:cNvGrpSpPr/>
            <p:nvPr/>
          </p:nvGrpSpPr>
          <p:grpSpPr>
            <a:xfrm>
              <a:off x="4718233" y="4288045"/>
              <a:ext cx="1688783" cy="470962"/>
              <a:chOff x="3547291" y="2004244"/>
              <a:chExt cx="2251714" cy="627946"/>
            </a:xfrm>
            <a:grpFill/>
          </p:grpSpPr>
          <p:sp>
            <p:nvSpPr>
              <p:cNvPr id="54" name="文本框 48"/>
              <p:cNvSpPr txBox="1"/>
              <p:nvPr/>
            </p:nvSpPr>
            <p:spPr>
              <a:xfrm>
                <a:off x="3547291" y="2004244"/>
                <a:ext cx="2251714" cy="408938"/>
              </a:xfrm>
              <a:prstGeom prst="rect">
                <a:avLst/>
              </a:prstGeom>
              <a:noFill/>
            </p:spPr>
            <p:txBody>
              <a:bodyPr wrap="square" rtlCol="0">
                <a:spAutoFit/>
              </a:bodyPr>
              <a:lstStyle/>
              <a:p>
                <a:pPr algn="ctr"/>
                <a:r>
                  <a:rPr lang="zh-CN" altLang="en-US" sz="1400" b="1" dirty="0">
                    <a:solidFill>
                      <a:srgbClr val="C00000"/>
                    </a:solidFill>
                    <a:latin typeface="微软雅黑" panose="020B0503020204020204" charset="-122"/>
                    <a:ea typeface="微软雅黑" panose="020B0503020204020204" charset="-122"/>
                  </a:rPr>
                  <a:t>工作经验总结</a:t>
                </a:r>
              </a:p>
            </p:txBody>
          </p:sp>
          <p:sp>
            <p:nvSpPr>
              <p:cNvPr id="55" name="文本框 49"/>
              <p:cNvSpPr txBox="1"/>
              <p:nvPr/>
            </p:nvSpPr>
            <p:spPr>
              <a:xfrm>
                <a:off x="3968870" y="2346865"/>
                <a:ext cx="1408556" cy="285325"/>
              </a:xfrm>
              <a:prstGeom prst="rect">
                <a:avLst/>
              </a:prstGeom>
              <a:noFill/>
            </p:spPr>
            <p:txBody>
              <a:bodyPr wrap="square" rtlCol="0">
                <a:spAutoFit/>
              </a:bodyPr>
              <a:lstStyle/>
              <a:p>
                <a:pPr algn="just"/>
                <a:r>
                  <a:rPr lang="en-US" altLang="zh-CN" sz="800" dirty="0">
                    <a:solidFill>
                      <a:srgbClr val="C00000"/>
                    </a:solidFill>
                    <a:latin typeface="微软雅黑" panose="020B0503020204020204" charset="-122"/>
                    <a:ea typeface="微软雅黑" panose="020B0503020204020204" charset="-122"/>
                  </a:rPr>
                  <a:t>LACK OF WORK</a:t>
                </a:r>
              </a:p>
            </p:txBody>
          </p:sp>
        </p:grpSp>
        <p:grpSp>
          <p:nvGrpSpPr>
            <p:cNvPr id="83" name="Group 13"/>
            <p:cNvGrpSpPr>
              <a:grpSpLocks noChangeAspect="1"/>
            </p:cNvGrpSpPr>
            <p:nvPr/>
          </p:nvGrpSpPr>
          <p:grpSpPr bwMode="auto">
            <a:xfrm>
              <a:off x="5406346" y="3962757"/>
              <a:ext cx="262733" cy="265835"/>
              <a:chOff x="2426" y="2781"/>
              <a:chExt cx="593" cy="600"/>
            </a:xfrm>
            <a:grpFill/>
            <a:effectLst/>
          </p:grpSpPr>
          <p:sp>
            <p:nvSpPr>
              <p:cNvPr id="84"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rgbClr val="C00000"/>
                  </a:solidFill>
                </a:endParaRPr>
              </a:p>
            </p:txBody>
          </p:sp>
          <p:sp>
            <p:nvSpPr>
              <p:cNvPr id="85"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rgbClr val="C00000"/>
                  </a:solidFill>
                </a:endParaRPr>
              </a:p>
            </p:txBody>
          </p:sp>
        </p:grpSp>
      </p:grpSp>
      <p:grpSp>
        <p:nvGrpSpPr>
          <p:cNvPr id="157" name="组合 156"/>
          <p:cNvGrpSpPr/>
          <p:nvPr/>
        </p:nvGrpSpPr>
        <p:grpSpPr>
          <a:xfrm>
            <a:off x="6353579" y="3010844"/>
            <a:ext cx="1904524" cy="781485"/>
            <a:chOff x="6398372" y="3970699"/>
            <a:chExt cx="1904524" cy="781485"/>
          </a:xfrm>
          <a:gradFill>
            <a:gsLst>
              <a:gs pos="0">
                <a:srgbClr val="E30000"/>
              </a:gs>
              <a:gs pos="100000">
                <a:srgbClr val="760303"/>
              </a:gs>
            </a:gsLst>
            <a:lin ang="5400000" scaled="0"/>
          </a:gradFill>
        </p:grpSpPr>
        <p:grpSp>
          <p:nvGrpSpPr>
            <p:cNvPr id="56" name="组合 55"/>
            <p:cNvGrpSpPr/>
            <p:nvPr/>
          </p:nvGrpSpPr>
          <p:grpSpPr>
            <a:xfrm>
              <a:off x="6398372" y="4288045"/>
              <a:ext cx="1904524" cy="464139"/>
              <a:chOff x="3274033" y="2004244"/>
              <a:chExt cx="2821047" cy="618852"/>
            </a:xfrm>
            <a:grpFill/>
          </p:grpSpPr>
          <p:sp>
            <p:nvSpPr>
              <p:cNvPr id="57" name="文本框 51"/>
              <p:cNvSpPr txBox="1"/>
              <p:nvPr/>
            </p:nvSpPr>
            <p:spPr>
              <a:xfrm>
                <a:off x="3274033" y="2004244"/>
                <a:ext cx="2821047" cy="408940"/>
              </a:xfrm>
              <a:prstGeom prst="rect">
                <a:avLst/>
              </a:prstGeom>
              <a:noFill/>
            </p:spPr>
            <p:txBody>
              <a:bodyPr wrap="square" rtlCol="0">
                <a:spAutoFit/>
              </a:bodyPr>
              <a:lstStyle/>
              <a:p>
                <a:pPr algn="ctr"/>
                <a:r>
                  <a:rPr lang="zh-CN" altLang="en-US" sz="1400" b="1" dirty="0">
                    <a:solidFill>
                      <a:srgbClr val="C00000"/>
                    </a:solidFill>
                    <a:latin typeface="微软雅黑" panose="020B0503020204020204" charset="-122"/>
                    <a:ea typeface="微软雅黑" panose="020B0503020204020204" charset="-122"/>
                  </a:rPr>
                  <a:t>未来工作计划</a:t>
                </a:r>
              </a:p>
            </p:txBody>
          </p:sp>
          <p:sp>
            <p:nvSpPr>
              <p:cNvPr id="58" name="文本框 52"/>
              <p:cNvSpPr txBox="1"/>
              <p:nvPr/>
            </p:nvSpPr>
            <p:spPr>
              <a:xfrm>
                <a:off x="3904901" y="2337769"/>
                <a:ext cx="1559312" cy="285327"/>
              </a:xfrm>
              <a:prstGeom prst="rect">
                <a:avLst/>
              </a:prstGeom>
              <a:noFill/>
            </p:spPr>
            <p:txBody>
              <a:bodyPr wrap="square" rtlCol="0">
                <a:spAutoFit/>
              </a:bodyPr>
              <a:lstStyle/>
              <a:p>
                <a:pPr algn="ctr"/>
                <a:r>
                  <a:rPr lang="en-US" altLang="zh-CN" sz="800" dirty="0">
                    <a:solidFill>
                      <a:srgbClr val="C00000"/>
                    </a:solidFill>
                    <a:latin typeface="微软雅黑" panose="020B0503020204020204" charset="-122"/>
                    <a:ea typeface="微软雅黑" panose="020B0503020204020204" charset="-122"/>
                  </a:rPr>
                  <a:t>NEXT YEAR PLAN</a:t>
                </a:r>
              </a:p>
            </p:txBody>
          </p:sp>
        </p:grpSp>
        <p:grpSp>
          <p:nvGrpSpPr>
            <p:cNvPr id="71" name="Group 18"/>
            <p:cNvGrpSpPr>
              <a:grpSpLocks noChangeAspect="1"/>
            </p:cNvGrpSpPr>
            <p:nvPr/>
          </p:nvGrpSpPr>
          <p:grpSpPr bwMode="auto">
            <a:xfrm>
              <a:off x="7243901" y="3970699"/>
              <a:ext cx="216656" cy="224276"/>
              <a:chOff x="3802" y="2858"/>
              <a:chExt cx="616" cy="574"/>
            </a:xfrm>
            <a:grpFill/>
            <a:effectLst/>
          </p:grpSpPr>
          <p:sp>
            <p:nvSpPr>
              <p:cNvPr id="72"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400">
                  <a:solidFill>
                    <a:srgbClr val="C00000"/>
                  </a:solidFill>
                </a:endParaRPr>
              </a:p>
            </p:txBody>
          </p:sp>
          <p:sp>
            <p:nvSpPr>
              <p:cNvPr id="73"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400">
                  <a:solidFill>
                    <a:srgbClr val="C00000"/>
                  </a:solidFill>
                </a:endParaRPr>
              </a:p>
            </p:txBody>
          </p:sp>
          <p:sp>
            <p:nvSpPr>
              <p:cNvPr id="75"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400">
                  <a:solidFill>
                    <a:srgbClr val="C00000"/>
                  </a:solidFill>
                </a:endParaRPr>
              </a:p>
            </p:txBody>
          </p:sp>
          <p:sp>
            <p:nvSpPr>
              <p:cNvPr id="76"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400">
                  <a:solidFill>
                    <a:srgbClr val="C00000"/>
                  </a:solidFill>
                </a:endParaRPr>
              </a:p>
            </p:txBody>
          </p:sp>
          <p:sp>
            <p:nvSpPr>
              <p:cNvPr id="77"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rgbClr val="C00000"/>
                  </a:solidFill>
                </a:endParaRPr>
              </a:p>
            </p:txBody>
          </p:sp>
        </p:grpSp>
      </p:grpSp>
      <p:sp>
        <p:nvSpPr>
          <p:cNvPr id="4" name="文本框 3"/>
          <p:cNvSpPr txBox="1"/>
          <p:nvPr/>
        </p:nvSpPr>
        <p:spPr>
          <a:xfrm>
            <a:off x="4018451" y="236566"/>
            <a:ext cx="1097280" cy="645160"/>
          </a:xfrm>
          <a:prstGeom prst="rect">
            <a:avLst/>
          </a:prstGeom>
          <a:noFill/>
        </p:spPr>
        <p:txBody>
          <a:bodyPr wrap="none" rtlCol="0">
            <a:spAutoFit/>
          </a:bodyPr>
          <a:lstStyle/>
          <a:p>
            <a:r>
              <a:rPr lang="zh-CN" altLang="en-US" sz="3600" b="1" dirty="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rPr>
              <a:t>目录</a:t>
            </a:r>
          </a:p>
        </p:txBody>
      </p:sp>
      <p:sp>
        <p:nvSpPr>
          <p:cNvPr id="5" name="文本框 4"/>
          <p:cNvSpPr txBox="1"/>
          <p:nvPr/>
        </p:nvSpPr>
        <p:spPr>
          <a:xfrm>
            <a:off x="3566610" y="854545"/>
            <a:ext cx="2011680" cy="337185"/>
          </a:xfrm>
          <a:prstGeom prst="rect">
            <a:avLst/>
          </a:prstGeom>
          <a:noFill/>
        </p:spPr>
        <p:txBody>
          <a:bodyPr wrap="none" rtlCol="0">
            <a:spAutoFit/>
          </a:bodyPr>
          <a:lstStyle/>
          <a:p>
            <a:pPr algn="ctr"/>
            <a:r>
              <a:rPr lang="zh-CN" altLang="en-US" sz="1600" dirty="0">
                <a:solidFill>
                  <a:schemeClr val="tx1">
                    <a:lumMod val="75000"/>
                    <a:lumOff val="25000"/>
                  </a:schemeClr>
                </a:solidFill>
                <a:latin typeface="微软雅黑" panose="020B0503020204020204" charset="-122"/>
                <a:ea typeface="微软雅黑" panose="020B0503020204020204" charset="-122"/>
              </a:rPr>
              <a:t>请输入你的公司标语</a:t>
            </a:r>
          </a:p>
        </p:txBody>
      </p:sp>
      <p:pic>
        <p:nvPicPr>
          <p:cNvPr id="2" name="图片 1"/>
          <p:cNvPicPr>
            <a:picLocks noChangeAspect="1"/>
          </p:cNvPicPr>
          <p:nvPr/>
        </p:nvPicPr>
        <p:blipFill>
          <a:blip r:embed="rId3" cstate="screen"/>
          <a:stretch>
            <a:fillRect/>
          </a:stretch>
        </p:blipFill>
        <p:spPr>
          <a:xfrm>
            <a:off x="0" y="4377307"/>
            <a:ext cx="9143999" cy="138257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3744">
        <p:push dir="d"/>
      </p:transition>
    </mc:Choice>
    <mc:Fallback xmlns="">
      <p:transition advTm="3744">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1000"/>
                                        <p:tgtEl>
                                          <p:spTgt spid="122"/>
                                        </p:tgtEl>
                                      </p:cBhvr>
                                    </p:animEffect>
                                    <p:anim calcmode="lin" valueType="num">
                                      <p:cBhvr>
                                        <p:cTn id="8" dur="1000" fill="hold"/>
                                        <p:tgtEl>
                                          <p:spTgt spid="122"/>
                                        </p:tgtEl>
                                        <p:attrNameLst>
                                          <p:attrName>ppt_x</p:attrName>
                                        </p:attrNameLst>
                                      </p:cBhvr>
                                      <p:tavLst>
                                        <p:tav tm="0">
                                          <p:val>
                                            <p:strVal val="#ppt_x"/>
                                          </p:val>
                                        </p:tav>
                                        <p:tav tm="100000">
                                          <p:val>
                                            <p:strVal val="#ppt_x"/>
                                          </p:val>
                                        </p:tav>
                                      </p:tavLst>
                                    </p:anim>
                                    <p:anim calcmode="lin" valueType="num">
                                      <p:cBhvr>
                                        <p:cTn id="9" dur="1000" fill="hold"/>
                                        <p:tgtEl>
                                          <p:spTgt spid="12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0" presetClass="entr" presetSubtype="0" decel="100000" fill="hold" nodeType="afterEffect">
                                  <p:stCondLst>
                                    <p:cond delay="0"/>
                                  </p:stCondLst>
                                  <p:childTnLst>
                                    <p:set>
                                      <p:cBhvr>
                                        <p:cTn id="22" dur="1" fill="hold">
                                          <p:stCondLst>
                                            <p:cond delay="0"/>
                                          </p:stCondLst>
                                        </p:cTn>
                                        <p:tgtEl>
                                          <p:spTgt spid="158"/>
                                        </p:tgtEl>
                                        <p:attrNameLst>
                                          <p:attrName>style.visibility</p:attrName>
                                        </p:attrNameLst>
                                      </p:cBhvr>
                                      <p:to>
                                        <p:strVal val="visible"/>
                                      </p:to>
                                    </p:set>
                                    <p:anim calcmode="lin" valueType="num">
                                      <p:cBhvr>
                                        <p:cTn id="23" dur="1000" fill="hold"/>
                                        <p:tgtEl>
                                          <p:spTgt spid="158"/>
                                        </p:tgtEl>
                                        <p:attrNameLst>
                                          <p:attrName>ppt_w</p:attrName>
                                        </p:attrNameLst>
                                      </p:cBhvr>
                                      <p:tavLst>
                                        <p:tav tm="0">
                                          <p:val>
                                            <p:strVal val="#ppt_w+.3"/>
                                          </p:val>
                                        </p:tav>
                                        <p:tav tm="100000">
                                          <p:val>
                                            <p:strVal val="#ppt_w"/>
                                          </p:val>
                                        </p:tav>
                                      </p:tavLst>
                                    </p:anim>
                                    <p:anim calcmode="lin" valueType="num">
                                      <p:cBhvr>
                                        <p:cTn id="24" dur="1000" fill="hold"/>
                                        <p:tgtEl>
                                          <p:spTgt spid="158"/>
                                        </p:tgtEl>
                                        <p:attrNameLst>
                                          <p:attrName>ppt_h</p:attrName>
                                        </p:attrNameLst>
                                      </p:cBhvr>
                                      <p:tavLst>
                                        <p:tav tm="0">
                                          <p:val>
                                            <p:strVal val="#ppt_h"/>
                                          </p:val>
                                        </p:tav>
                                        <p:tav tm="100000">
                                          <p:val>
                                            <p:strVal val="#ppt_h"/>
                                          </p:val>
                                        </p:tav>
                                      </p:tavLst>
                                    </p:anim>
                                    <p:animEffect transition="in" filter="fade">
                                      <p:cBhvr>
                                        <p:cTn id="25" dur="1000"/>
                                        <p:tgtEl>
                                          <p:spTgt spid="158"/>
                                        </p:tgtEl>
                                      </p:cBhvr>
                                    </p:animEffect>
                                  </p:childTnLst>
                                </p:cTn>
                              </p:par>
                              <p:par>
                                <p:cTn id="26" presetID="50" presetClass="entr" presetSubtype="0" decel="100000" fill="hold" nodeType="withEffect">
                                  <p:stCondLst>
                                    <p:cond delay="0"/>
                                  </p:stCondLst>
                                  <p:childTnLst>
                                    <p:set>
                                      <p:cBhvr>
                                        <p:cTn id="27" dur="1" fill="hold">
                                          <p:stCondLst>
                                            <p:cond delay="0"/>
                                          </p:stCondLst>
                                        </p:cTn>
                                        <p:tgtEl>
                                          <p:spTgt spid="159"/>
                                        </p:tgtEl>
                                        <p:attrNameLst>
                                          <p:attrName>style.visibility</p:attrName>
                                        </p:attrNameLst>
                                      </p:cBhvr>
                                      <p:to>
                                        <p:strVal val="visible"/>
                                      </p:to>
                                    </p:set>
                                    <p:anim calcmode="lin" valueType="num">
                                      <p:cBhvr>
                                        <p:cTn id="28" dur="1000" fill="hold"/>
                                        <p:tgtEl>
                                          <p:spTgt spid="159"/>
                                        </p:tgtEl>
                                        <p:attrNameLst>
                                          <p:attrName>ppt_w</p:attrName>
                                        </p:attrNameLst>
                                      </p:cBhvr>
                                      <p:tavLst>
                                        <p:tav tm="0">
                                          <p:val>
                                            <p:strVal val="#ppt_w+.3"/>
                                          </p:val>
                                        </p:tav>
                                        <p:tav tm="100000">
                                          <p:val>
                                            <p:strVal val="#ppt_w"/>
                                          </p:val>
                                        </p:tav>
                                      </p:tavLst>
                                    </p:anim>
                                    <p:anim calcmode="lin" valueType="num">
                                      <p:cBhvr>
                                        <p:cTn id="29" dur="1000" fill="hold"/>
                                        <p:tgtEl>
                                          <p:spTgt spid="159"/>
                                        </p:tgtEl>
                                        <p:attrNameLst>
                                          <p:attrName>ppt_h</p:attrName>
                                        </p:attrNameLst>
                                      </p:cBhvr>
                                      <p:tavLst>
                                        <p:tav tm="0">
                                          <p:val>
                                            <p:strVal val="#ppt_h"/>
                                          </p:val>
                                        </p:tav>
                                        <p:tav tm="100000">
                                          <p:val>
                                            <p:strVal val="#ppt_h"/>
                                          </p:val>
                                        </p:tav>
                                      </p:tavLst>
                                    </p:anim>
                                    <p:animEffect transition="in" filter="fade">
                                      <p:cBhvr>
                                        <p:cTn id="30" dur="1000"/>
                                        <p:tgtEl>
                                          <p:spTgt spid="159"/>
                                        </p:tgtEl>
                                      </p:cBhvr>
                                    </p:animEffect>
                                  </p:childTnLst>
                                </p:cTn>
                              </p:par>
                              <p:par>
                                <p:cTn id="31" presetID="50" presetClass="entr" presetSubtype="0" decel="100000" fill="hold" nodeType="withEffect">
                                  <p:stCondLst>
                                    <p:cond delay="0"/>
                                  </p:stCondLst>
                                  <p:childTnLst>
                                    <p:set>
                                      <p:cBhvr>
                                        <p:cTn id="32" dur="1" fill="hold">
                                          <p:stCondLst>
                                            <p:cond delay="0"/>
                                          </p:stCondLst>
                                        </p:cTn>
                                        <p:tgtEl>
                                          <p:spTgt spid="160"/>
                                        </p:tgtEl>
                                        <p:attrNameLst>
                                          <p:attrName>style.visibility</p:attrName>
                                        </p:attrNameLst>
                                      </p:cBhvr>
                                      <p:to>
                                        <p:strVal val="visible"/>
                                      </p:to>
                                    </p:set>
                                    <p:anim calcmode="lin" valueType="num">
                                      <p:cBhvr>
                                        <p:cTn id="33" dur="1000" fill="hold"/>
                                        <p:tgtEl>
                                          <p:spTgt spid="160"/>
                                        </p:tgtEl>
                                        <p:attrNameLst>
                                          <p:attrName>ppt_w</p:attrName>
                                        </p:attrNameLst>
                                      </p:cBhvr>
                                      <p:tavLst>
                                        <p:tav tm="0">
                                          <p:val>
                                            <p:strVal val="#ppt_w+.3"/>
                                          </p:val>
                                        </p:tav>
                                        <p:tav tm="100000">
                                          <p:val>
                                            <p:strVal val="#ppt_w"/>
                                          </p:val>
                                        </p:tav>
                                      </p:tavLst>
                                    </p:anim>
                                    <p:anim calcmode="lin" valueType="num">
                                      <p:cBhvr>
                                        <p:cTn id="34" dur="1000" fill="hold"/>
                                        <p:tgtEl>
                                          <p:spTgt spid="160"/>
                                        </p:tgtEl>
                                        <p:attrNameLst>
                                          <p:attrName>ppt_h</p:attrName>
                                        </p:attrNameLst>
                                      </p:cBhvr>
                                      <p:tavLst>
                                        <p:tav tm="0">
                                          <p:val>
                                            <p:strVal val="#ppt_h"/>
                                          </p:val>
                                        </p:tav>
                                        <p:tav tm="100000">
                                          <p:val>
                                            <p:strVal val="#ppt_h"/>
                                          </p:val>
                                        </p:tav>
                                      </p:tavLst>
                                    </p:anim>
                                    <p:animEffect transition="in" filter="fade">
                                      <p:cBhvr>
                                        <p:cTn id="35" dur="1000"/>
                                        <p:tgtEl>
                                          <p:spTgt spid="160"/>
                                        </p:tgtEl>
                                      </p:cBhvr>
                                    </p:animEffect>
                                  </p:childTnLst>
                                </p:cTn>
                              </p:par>
                              <p:par>
                                <p:cTn id="36" presetID="50" presetClass="entr" presetSubtype="0" decel="100000" fill="hold" nodeType="withEffect">
                                  <p:stCondLst>
                                    <p:cond delay="0"/>
                                  </p:stCondLst>
                                  <p:childTnLst>
                                    <p:set>
                                      <p:cBhvr>
                                        <p:cTn id="37" dur="1" fill="hold">
                                          <p:stCondLst>
                                            <p:cond delay="0"/>
                                          </p:stCondLst>
                                        </p:cTn>
                                        <p:tgtEl>
                                          <p:spTgt spid="161"/>
                                        </p:tgtEl>
                                        <p:attrNameLst>
                                          <p:attrName>style.visibility</p:attrName>
                                        </p:attrNameLst>
                                      </p:cBhvr>
                                      <p:to>
                                        <p:strVal val="visible"/>
                                      </p:to>
                                    </p:set>
                                    <p:anim calcmode="lin" valueType="num">
                                      <p:cBhvr>
                                        <p:cTn id="38" dur="1000" fill="hold"/>
                                        <p:tgtEl>
                                          <p:spTgt spid="161"/>
                                        </p:tgtEl>
                                        <p:attrNameLst>
                                          <p:attrName>ppt_w</p:attrName>
                                        </p:attrNameLst>
                                      </p:cBhvr>
                                      <p:tavLst>
                                        <p:tav tm="0">
                                          <p:val>
                                            <p:strVal val="#ppt_w+.3"/>
                                          </p:val>
                                        </p:tav>
                                        <p:tav tm="100000">
                                          <p:val>
                                            <p:strVal val="#ppt_w"/>
                                          </p:val>
                                        </p:tav>
                                      </p:tavLst>
                                    </p:anim>
                                    <p:anim calcmode="lin" valueType="num">
                                      <p:cBhvr>
                                        <p:cTn id="39" dur="1000" fill="hold"/>
                                        <p:tgtEl>
                                          <p:spTgt spid="161"/>
                                        </p:tgtEl>
                                        <p:attrNameLst>
                                          <p:attrName>ppt_h</p:attrName>
                                        </p:attrNameLst>
                                      </p:cBhvr>
                                      <p:tavLst>
                                        <p:tav tm="0">
                                          <p:val>
                                            <p:strVal val="#ppt_h"/>
                                          </p:val>
                                        </p:tav>
                                        <p:tav tm="100000">
                                          <p:val>
                                            <p:strVal val="#ppt_h"/>
                                          </p:val>
                                        </p:tav>
                                      </p:tavLst>
                                    </p:anim>
                                    <p:animEffect transition="in" filter="fade">
                                      <p:cBhvr>
                                        <p:cTn id="40" dur="1000"/>
                                        <p:tgtEl>
                                          <p:spTgt spid="161"/>
                                        </p:tgtEl>
                                      </p:cBhvr>
                                    </p:animEffect>
                                  </p:childTnLst>
                                </p:cTn>
                              </p:par>
                            </p:childTnLst>
                          </p:cTn>
                        </p:par>
                        <p:par>
                          <p:cTn id="41" fill="hold">
                            <p:stCondLst>
                              <p:cond delay="2000"/>
                            </p:stCondLst>
                            <p:childTnLst>
                              <p:par>
                                <p:cTn id="42" presetID="47" presetClass="entr" presetSubtype="0" fill="hold" nodeType="afterEffect">
                                  <p:stCondLst>
                                    <p:cond delay="0"/>
                                  </p:stCondLst>
                                  <p:childTnLst>
                                    <p:set>
                                      <p:cBhvr>
                                        <p:cTn id="43" dur="1" fill="hold">
                                          <p:stCondLst>
                                            <p:cond delay="0"/>
                                          </p:stCondLst>
                                        </p:cTn>
                                        <p:tgtEl>
                                          <p:spTgt spid="154"/>
                                        </p:tgtEl>
                                        <p:attrNameLst>
                                          <p:attrName>style.visibility</p:attrName>
                                        </p:attrNameLst>
                                      </p:cBhvr>
                                      <p:to>
                                        <p:strVal val="visible"/>
                                      </p:to>
                                    </p:set>
                                    <p:animEffect transition="in" filter="fade">
                                      <p:cBhvr>
                                        <p:cTn id="44" dur="1000"/>
                                        <p:tgtEl>
                                          <p:spTgt spid="154"/>
                                        </p:tgtEl>
                                      </p:cBhvr>
                                    </p:animEffect>
                                    <p:anim calcmode="lin" valueType="num">
                                      <p:cBhvr>
                                        <p:cTn id="45" dur="1000" fill="hold"/>
                                        <p:tgtEl>
                                          <p:spTgt spid="154"/>
                                        </p:tgtEl>
                                        <p:attrNameLst>
                                          <p:attrName>ppt_x</p:attrName>
                                        </p:attrNameLst>
                                      </p:cBhvr>
                                      <p:tavLst>
                                        <p:tav tm="0">
                                          <p:val>
                                            <p:strVal val="#ppt_x"/>
                                          </p:val>
                                        </p:tav>
                                        <p:tav tm="100000">
                                          <p:val>
                                            <p:strVal val="#ppt_x"/>
                                          </p:val>
                                        </p:tav>
                                      </p:tavLst>
                                    </p:anim>
                                    <p:anim calcmode="lin" valueType="num">
                                      <p:cBhvr>
                                        <p:cTn id="46" dur="1000" fill="hold"/>
                                        <p:tgtEl>
                                          <p:spTgt spid="154"/>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155"/>
                                        </p:tgtEl>
                                        <p:attrNameLst>
                                          <p:attrName>style.visibility</p:attrName>
                                        </p:attrNameLst>
                                      </p:cBhvr>
                                      <p:to>
                                        <p:strVal val="visible"/>
                                      </p:to>
                                    </p:set>
                                    <p:animEffect transition="in" filter="fade">
                                      <p:cBhvr>
                                        <p:cTn id="49" dur="1000"/>
                                        <p:tgtEl>
                                          <p:spTgt spid="155"/>
                                        </p:tgtEl>
                                      </p:cBhvr>
                                    </p:animEffect>
                                    <p:anim calcmode="lin" valueType="num">
                                      <p:cBhvr>
                                        <p:cTn id="50" dur="1000" fill="hold"/>
                                        <p:tgtEl>
                                          <p:spTgt spid="155"/>
                                        </p:tgtEl>
                                        <p:attrNameLst>
                                          <p:attrName>ppt_x</p:attrName>
                                        </p:attrNameLst>
                                      </p:cBhvr>
                                      <p:tavLst>
                                        <p:tav tm="0">
                                          <p:val>
                                            <p:strVal val="#ppt_x"/>
                                          </p:val>
                                        </p:tav>
                                        <p:tav tm="100000">
                                          <p:val>
                                            <p:strVal val="#ppt_x"/>
                                          </p:val>
                                        </p:tav>
                                      </p:tavLst>
                                    </p:anim>
                                    <p:anim calcmode="lin" valueType="num">
                                      <p:cBhvr>
                                        <p:cTn id="51" dur="1000" fill="hold"/>
                                        <p:tgtEl>
                                          <p:spTgt spid="155"/>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156"/>
                                        </p:tgtEl>
                                        <p:attrNameLst>
                                          <p:attrName>style.visibility</p:attrName>
                                        </p:attrNameLst>
                                      </p:cBhvr>
                                      <p:to>
                                        <p:strVal val="visible"/>
                                      </p:to>
                                    </p:set>
                                    <p:animEffect transition="in" filter="fade">
                                      <p:cBhvr>
                                        <p:cTn id="54" dur="1000"/>
                                        <p:tgtEl>
                                          <p:spTgt spid="156"/>
                                        </p:tgtEl>
                                      </p:cBhvr>
                                    </p:animEffect>
                                    <p:anim calcmode="lin" valueType="num">
                                      <p:cBhvr>
                                        <p:cTn id="55" dur="1000" fill="hold"/>
                                        <p:tgtEl>
                                          <p:spTgt spid="156"/>
                                        </p:tgtEl>
                                        <p:attrNameLst>
                                          <p:attrName>ppt_x</p:attrName>
                                        </p:attrNameLst>
                                      </p:cBhvr>
                                      <p:tavLst>
                                        <p:tav tm="0">
                                          <p:val>
                                            <p:strVal val="#ppt_x"/>
                                          </p:val>
                                        </p:tav>
                                        <p:tav tm="100000">
                                          <p:val>
                                            <p:strVal val="#ppt_x"/>
                                          </p:val>
                                        </p:tav>
                                      </p:tavLst>
                                    </p:anim>
                                    <p:anim calcmode="lin" valueType="num">
                                      <p:cBhvr>
                                        <p:cTn id="56" dur="1000" fill="hold"/>
                                        <p:tgtEl>
                                          <p:spTgt spid="156"/>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157"/>
                                        </p:tgtEl>
                                        <p:attrNameLst>
                                          <p:attrName>style.visibility</p:attrName>
                                        </p:attrNameLst>
                                      </p:cBhvr>
                                      <p:to>
                                        <p:strVal val="visible"/>
                                      </p:to>
                                    </p:set>
                                    <p:animEffect transition="in" filter="fade">
                                      <p:cBhvr>
                                        <p:cTn id="59" dur="1000"/>
                                        <p:tgtEl>
                                          <p:spTgt spid="157"/>
                                        </p:tgtEl>
                                      </p:cBhvr>
                                    </p:animEffect>
                                    <p:anim calcmode="lin" valueType="num">
                                      <p:cBhvr>
                                        <p:cTn id="60" dur="1000" fill="hold"/>
                                        <p:tgtEl>
                                          <p:spTgt spid="157"/>
                                        </p:tgtEl>
                                        <p:attrNameLst>
                                          <p:attrName>ppt_x</p:attrName>
                                        </p:attrNameLst>
                                      </p:cBhvr>
                                      <p:tavLst>
                                        <p:tav tm="0">
                                          <p:val>
                                            <p:strVal val="#ppt_x"/>
                                          </p:val>
                                        </p:tav>
                                        <p:tav tm="100000">
                                          <p:val>
                                            <p:strVal val="#ppt_x"/>
                                          </p:val>
                                        </p:tav>
                                      </p:tavLst>
                                    </p:anim>
                                    <p:anim calcmode="lin" valueType="num">
                                      <p:cBhvr>
                                        <p:cTn id="61" dur="1000" fill="hold"/>
                                        <p:tgtEl>
                                          <p:spTgt spid="157"/>
                                        </p:tgtEl>
                                        <p:attrNameLst>
                                          <p:attrName>ppt_y</p:attrName>
                                        </p:attrNameLst>
                                      </p:cBhvr>
                                      <p:tavLst>
                                        <p:tav tm="0">
                                          <p:val>
                                            <p:strVal val="#ppt_y-.1"/>
                                          </p:val>
                                        </p:tav>
                                        <p:tav tm="100000">
                                          <p:val>
                                            <p:strVal val="#ppt_y"/>
                                          </p:val>
                                        </p:tav>
                                      </p:tavLst>
                                    </p:anim>
                                  </p:childTnLst>
                                </p:cTn>
                              </p:par>
                              <p:par>
                                <p:cTn id="62" presetID="22" presetClass="entr" presetSubtype="8" fill="hold" nodeType="with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wipe(left)">
                                      <p:cBhvr>
                                        <p:cTn id="64"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3950970" y="226193"/>
            <a:ext cx="1408748" cy="351473"/>
          </a:xfrm>
          <a:prstGeom prst="rect">
            <a:avLst/>
          </a:prstGeom>
        </p:spPr>
        <p:txBody>
          <a:bodyPr vert="horz" lIns="68568" tIns="34284" rIns="68568" bIns="3428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rgbClr val="C00000"/>
                </a:solidFill>
                <a:latin typeface="微软雅黑" panose="020B0503020204020204" charset="-122"/>
                <a:ea typeface="微软雅黑" panose="020B0503020204020204" charset="-122"/>
              </a:rPr>
              <a:t>未来工作计划</a:t>
            </a:r>
          </a:p>
        </p:txBody>
      </p:sp>
      <p:cxnSp>
        <p:nvCxnSpPr>
          <p:cNvPr id="122" name="直接连接符 121"/>
          <p:cNvCxnSpPr/>
          <p:nvPr/>
        </p:nvCxnSpPr>
        <p:spPr>
          <a:xfrm>
            <a:off x="-71314" y="412310"/>
            <a:ext cx="3816488" cy="0"/>
          </a:xfrm>
          <a:prstGeom prst="line">
            <a:avLst/>
          </a:prstGeom>
          <a:ln>
            <a:solidFill>
              <a:srgbClr val="C00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5328412" y="412310"/>
            <a:ext cx="3833805" cy="0"/>
          </a:xfrm>
          <a:prstGeom prst="line">
            <a:avLst/>
          </a:prstGeom>
          <a:ln>
            <a:solidFill>
              <a:srgbClr val="C00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788237" y="1901874"/>
            <a:ext cx="1232946" cy="1232946"/>
            <a:chOff x="435203" y="2733903"/>
            <a:chExt cx="1644194" cy="1644194"/>
          </a:xfrm>
        </p:grpSpPr>
        <p:grpSp>
          <p:nvGrpSpPr>
            <p:cNvPr id="4" name="组合 3"/>
            <p:cNvGrpSpPr/>
            <p:nvPr/>
          </p:nvGrpSpPr>
          <p:grpSpPr>
            <a:xfrm>
              <a:off x="435203" y="2733903"/>
              <a:ext cx="1644194" cy="1644194"/>
              <a:chOff x="5219336" y="1411604"/>
              <a:chExt cx="2903584" cy="2903584"/>
            </a:xfrm>
          </p:grpSpPr>
          <p:sp>
            <p:nvSpPr>
              <p:cNvPr id="5" name="椭圆 4"/>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Impact MT Std" pitchFamily="34" charset="0"/>
                </a:endParaRPr>
              </a:p>
            </p:txBody>
          </p:sp>
          <p:sp>
            <p:nvSpPr>
              <p:cNvPr id="6" name="椭圆 5"/>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Impact MT Std" pitchFamily="34" charset="0"/>
                </a:endParaRPr>
              </a:p>
            </p:txBody>
          </p:sp>
          <p:sp>
            <p:nvSpPr>
              <p:cNvPr id="7" name="椭圆 6"/>
              <p:cNvSpPr/>
              <p:nvPr/>
            </p:nvSpPr>
            <p:spPr>
              <a:xfrm>
                <a:off x="5956263" y="2148531"/>
                <a:ext cx="1429731" cy="1429731"/>
              </a:xfrm>
              <a:prstGeom prst="ellipse">
                <a:avLst/>
              </a:prstGeom>
              <a:gradFill>
                <a:gsLst>
                  <a:gs pos="0">
                    <a:srgbClr val="E30000"/>
                  </a:gs>
                  <a:gs pos="100000">
                    <a:srgbClr val="76030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Impact MT Std" pitchFamily="34" charset="0"/>
                </a:endParaRPr>
              </a:p>
            </p:txBody>
          </p:sp>
          <p:sp>
            <p:nvSpPr>
              <p:cNvPr id="8" name="椭圆 7"/>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Impact MT Std" pitchFamily="34" charset="0"/>
                </a:endParaRPr>
              </a:p>
            </p:txBody>
          </p:sp>
          <p:sp>
            <p:nvSpPr>
              <p:cNvPr id="9" name="椭圆 8"/>
              <p:cNvSpPr/>
              <p:nvPr/>
            </p:nvSpPr>
            <p:spPr>
              <a:xfrm>
                <a:off x="6078823" y="2271091"/>
                <a:ext cx="1184613" cy="1184613"/>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Impact MT Std" pitchFamily="34" charset="0"/>
                </a:endParaRPr>
              </a:p>
            </p:txBody>
          </p:sp>
        </p:grpSp>
        <p:sp>
          <p:nvSpPr>
            <p:cNvPr id="10" name="文本框 15"/>
            <p:cNvSpPr txBox="1"/>
            <p:nvPr/>
          </p:nvSpPr>
          <p:spPr>
            <a:xfrm>
              <a:off x="742042" y="3370120"/>
              <a:ext cx="1030514" cy="398845"/>
            </a:xfrm>
            <a:prstGeom prst="rect">
              <a:avLst/>
            </a:prstGeom>
            <a:noFill/>
          </p:spPr>
          <p:txBody>
            <a:bodyPr wrap="square" rtlCol="0">
              <a:spAutoFit/>
            </a:bodyPr>
            <a:lstStyle/>
            <a:p>
              <a:pPr algn="ctr"/>
              <a:r>
                <a:rPr lang="en-US" altLang="zh-CN" sz="1350" dirty="0">
                  <a:solidFill>
                    <a:schemeClr val="tx1"/>
                  </a:solidFill>
                  <a:latin typeface="Impact MT Std" pitchFamily="34" charset="0"/>
                </a:rPr>
                <a:t>2016</a:t>
              </a:r>
            </a:p>
          </p:txBody>
        </p:sp>
      </p:grpSp>
      <p:grpSp>
        <p:nvGrpSpPr>
          <p:cNvPr id="11" name="组合 10"/>
          <p:cNvGrpSpPr/>
          <p:nvPr/>
        </p:nvGrpSpPr>
        <p:grpSpPr>
          <a:xfrm>
            <a:off x="2371512" y="1901874"/>
            <a:ext cx="1232946" cy="1232946"/>
            <a:chOff x="2854553" y="2733903"/>
            <a:chExt cx="1644194" cy="1644194"/>
          </a:xfrm>
        </p:grpSpPr>
        <p:grpSp>
          <p:nvGrpSpPr>
            <p:cNvPr id="12" name="组合 11"/>
            <p:cNvGrpSpPr/>
            <p:nvPr/>
          </p:nvGrpSpPr>
          <p:grpSpPr>
            <a:xfrm>
              <a:off x="2854553" y="2733903"/>
              <a:ext cx="1644194" cy="1644194"/>
              <a:chOff x="5219336" y="1411604"/>
              <a:chExt cx="2903584" cy="2903584"/>
            </a:xfrm>
          </p:grpSpPr>
          <p:sp>
            <p:nvSpPr>
              <p:cNvPr id="13" name="椭圆 12"/>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Impact MT Std" pitchFamily="34" charset="0"/>
                </a:endParaRPr>
              </a:p>
            </p:txBody>
          </p:sp>
          <p:sp>
            <p:nvSpPr>
              <p:cNvPr id="14" name="椭圆 13"/>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Impact MT Std" pitchFamily="34" charset="0"/>
                </a:endParaRPr>
              </a:p>
            </p:txBody>
          </p:sp>
          <p:sp>
            <p:nvSpPr>
              <p:cNvPr id="15" name="椭圆 14"/>
              <p:cNvSpPr/>
              <p:nvPr/>
            </p:nvSpPr>
            <p:spPr>
              <a:xfrm>
                <a:off x="5956263" y="2148531"/>
                <a:ext cx="1429731" cy="1429731"/>
              </a:xfrm>
              <a:prstGeom prst="ellipse">
                <a:avLst/>
              </a:prstGeom>
              <a:gradFill>
                <a:gsLst>
                  <a:gs pos="0">
                    <a:srgbClr val="E30000"/>
                  </a:gs>
                  <a:gs pos="100000">
                    <a:srgbClr val="76030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Impact MT Std" pitchFamily="34" charset="0"/>
                </a:endParaRPr>
              </a:p>
            </p:txBody>
          </p:sp>
          <p:sp>
            <p:nvSpPr>
              <p:cNvPr id="16" name="椭圆 15"/>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Impact MT Std" pitchFamily="34" charset="0"/>
                </a:endParaRPr>
              </a:p>
            </p:txBody>
          </p:sp>
          <p:sp>
            <p:nvSpPr>
              <p:cNvPr id="17" name="椭圆 16"/>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Impact MT Std" pitchFamily="34" charset="0"/>
                </a:endParaRPr>
              </a:p>
            </p:txBody>
          </p:sp>
        </p:grpSp>
        <p:sp>
          <p:nvSpPr>
            <p:cNvPr id="18" name="文本框 23"/>
            <p:cNvSpPr txBox="1"/>
            <p:nvPr/>
          </p:nvSpPr>
          <p:spPr>
            <a:xfrm>
              <a:off x="3161392" y="3370120"/>
              <a:ext cx="1030514" cy="398845"/>
            </a:xfrm>
            <a:prstGeom prst="rect">
              <a:avLst/>
            </a:prstGeom>
            <a:noFill/>
          </p:spPr>
          <p:txBody>
            <a:bodyPr wrap="square" rtlCol="0">
              <a:spAutoFit/>
            </a:bodyPr>
            <a:lstStyle/>
            <a:p>
              <a:pPr algn="ctr"/>
              <a:r>
                <a:rPr lang="en-US" altLang="zh-CN" sz="1350" dirty="0">
                  <a:solidFill>
                    <a:schemeClr val="tx1"/>
                  </a:solidFill>
                  <a:latin typeface="Impact MT Std" pitchFamily="34" charset="0"/>
                </a:rPr>
                <a:t>2017</a:t>
              </a:r>
            </a:p>
          </p:txBody>
        </p:sp>
      </p:grpSp>
      <p:grpSp>
        <p:nvGrpSpPr>
          <p:cNvPr id="19" name="组合 18"/>
          <p:cNvGrpSpPr/>
          <p:nvPr/>
        </p:nvGrpSpPr>
        <p:grpSpPr>
          <a:xfrm>
            <a:off x="3954787" y="1901874"/>
            <a:ext cx="1232946" cy="1232946"/>
            <a:chOff x="5273903" y="2733903"/>
            <a:chExt cx="1644194" cy="1644194"/>
          </a:xfrm>
        </p:grpSpPr>
        <p:grpSp>
          <p:nvGrpSpPr>
            <p:cNvPr id="73" name="组合 72"/>
            <p:cNvGrpSpPr/>
            <p:nvPr/>
          </p:nvGrpSpPr>
          <p:grpSpPr>
            <a:xfrm>
              <a:off x="5273903" y="2733903"/>
              <a:ext cx="1644194" cy="1644194"/>
              <a:chOff x="5219336" y="1411604"/>
              <a:chExt cx="2903584" cy="2903584"/>
            </a:xfrm>
          </p:grpSpPr>
          <p:sp>
            <p:nvSpPr>
              <p:cNvPr id="74" name="椭圆 73"/>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Impact MT Std" pitchFamily="34" charset="0"/>
                </a:endParaRPr>
              </a:p>
            </p:txBody>
          </p:sp>
          <p:sp>
            <p:nvSpPr>
              <p:cNvPr id="75" name="椭圆 74"/>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Impact MT Std" pitchFamily="34" charset="0"/>
                </a:endParaRPr>
              </a:p>
            </p:txBody>
          </p:sp>
          <p:sp>
            <p:nvSpPr>
              <p:cNvPr id="76" name="椭圆 75"/>
              <p:cNvSpPr/>
              <p:nvPr/>
            </p:nvSpPr>
            <p:spPr>
              <a:xfrm>
                <a:off x="5956263" y="2148531"/>
                <a:ext cx="1429731" cy="1429731"/>
              </a:xfrm>
              <a:prstGeom prst="ellipse">
                <a:avLst/>
              </a:prstGeom>
              <a:gradFill>
                <a:gsLst>
                  <a:gs pos="0">
                    <a:srgbClr val="E30000"/>
                  </a:gs>
                  <a:gs pos="100000">
                    <a:srgbClr val="76030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Impact MT Std" pitchFamily="34" charset="0"/>
                </a:endParaRPr>
              </a:p>
            </p:txBody>
          </p:sp>
          <p:sp>
            <p:nvSpPr>
              <p:cNvPr id="77" name="椭圆 76"/>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Impact MT Std" pitchFamily="34" charset="0"/>
                </a:endParaRPr>
              </a:p>
            </p:txBody>
          </p:sp>
          <p:sp>
            <p:nvSpPr>
              <p:cNvPr id="78" name="椭圆 77"/>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Impact MT Std" pitchFamily="34" charset="0"/>
                </a:endParaRPr>
              </a:p>
            </p:txBody>
          </p:sp>
        </p:grpSp>
        <p:sp>
          <p:nvSpPr>
            <p:cNvPr id="79" name="文本框 38"/>
            <p:cNvSpPr txBox="1"/>
            <p:nvPr/>
          </p:nvSpPr>
          <p:spPr>
            <a:xfrm>
              <a:off x="5575359" y="3370120"/>
              <a:ext cx="1030514" cy="398845"/>
            </a:xfrm>
            <a:prstGeom prst="rect">
              <a:avLst/>
            </a:prstGeom>
            <a:noFill/>
          </p:spPr>
          <p:txBody>
            <a:bodyPr wrap="square" rtlCol="0">
              <a:spAutoFit/>
            </a:bodyPr>
            <a:lstStyle/>
            <a:p>
              <a:pPr algn="ctr"/>
              <a:r>
                <a:rPr lang="en-US" altLang="zh-CN" sz="1350" dirty="0">
                  <a:solidFill>
                    <a:schemeClr val="tx1"/>
                  </a:solidFill>
                  <a:latin typeface="Impact MT Std" pitchFamily="34" charset="0"/>
                </a:rPr>
                <a:t>20XX</a:t>
              </a:r>
            </a:p>
          </p:txBody>
        </p:sp>
      </p:grpSp>
      <p:grpSp>
        <p:nvGrpSpPr>
          <p:cNvPr id="80" name="组合 79"/>
          <p:cNvGrpSpPr/>
          <p:nvPr/>
        </p:nvGrpSpPr>
        <p:grpSpPr>
          <a:xfrm>
            <a:off x="5538062" y="1901874"/>
            <a:ext cx="1232946" cy="1232946"/>
            <a:chOff x="7693253" y="2733903"/>
            <a:chExt cx="1644194" cy="1644194"/>
          </a:xfrm>
        </p:grpSpPr>
        <p:grpSp>
          <p:nvGrpSpPr>
            <p:cNvPr id="81" name="组合 80"/>
            <p:cNvGrpSpPr/>
            <p:nvPr/>
          </p:nvGrpSpPr>
          <p:grpSpPr>
            <a:xfrm>
              <a:off x="7693253" y="2733903"/>
              <a:ext cx="1644194" cy="1644194"/>
              <a:chOff x="5219336" y="1411604"/>
              <a:chExt cx="2903584" cy="2903584"/>
            </a:xfrm>
          </p:grpSpPr>
          <p:sp>
            <p:nvSpPr>
              <p:cNvPr id="82" name="椭圆 81"/>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Impact MT Std" pitchFamily="34" charset="0"/>
                </a:endParaRPr>
              </a:p>
            </p:txBody>
          </p:sp>
          <p:sp>
            <p:nvSpPr>
              <p:cNvPr id="83" name="椭圆 82"/>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Impact MT Std" pitchFamily="34" charset="0"/>
                </a:endParaRPr>
              </a:p>
            </p:txBody>
          </p:sp>
          <p:sp>
            <p:nvSpPr>
              <p:cNvPr id="84" name="椭圆 83"/>
              <p:cNvSpPr/>
              <p:nvPr/>
            </p:nvSpPr>
            <p:spPr>
              <a:xfrm>
                <a:off x="5956263" y="2148531"/>
                <a:ext cx="1429731" cy="1429731"/>
              </a:xfrm>
              <a:prstGeom prst="ellipse">
                <a:avLst/>
              </a:prstGeom>
              <a:gradFill>
                <a:gsLst>
                  <a:gs pos="0">
                    <a:srgbClr val="E30000"/>
                  </a:gs>
                  <a:gs pos="100000">
                    <a:srgbClr val="76030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Impact MT Std" pitchFamily="34" charset="0"/>
                </a:endParaRPr>
              </a:p>
            </p:txBody>
          </p:sp>
          <p:sp>
            <p:nvSpPr>
              <p:cNvPr id="85" name="椭圆 84"/>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Impact MT Std" pitchFamily="34" charset="0"/>
                </a:endParaRPr>
              </a:p>
            </p:txBody>
          </p:sp>
          <p:sp>
            <p:nvSpPr>
              <p:cNvPr id="86" name="椭圆 85"/>
              <p:cNvSpPr/>
              <p:nvPr/>
            </p:nvSpPr>
            <p:spPr>
              <a:xfrm>
                <a:off x="6091546" y="2271091"/>
                <a:ext cx="1184613" cy="1184613"/>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Impact MT Std" pitchFamily="34" charset="0"/>
                </a:endParaRPr>
              </a:p>
            </p:txBody>
          </p:sp>
        </p:grpSp>
        <p:sp>
          <p:nvSpPr>
            <p:cNvPr id="87" name="文本框 47"/>
            <p:cNvSpPr txBox="1"/>
            <p:nvPr/>
          </p:nvSpPr>
          <p:spPr>
            <a:xfrm>
              <a:off x="8000092" y="3370120"/>
              <a:ext cx="1030514" cy="398845"/>
            </a:xfrm>
            <a:prstGeom prst="rect">
              <a:avLst/>
            </a:prstGeom>
            <a:noFill/>
          </p:spPr>
          <p:txBody>
            <a:bodyPr wrap="square" rtlCol="0">
              <a:spAutoFit/>
            </a:bodyPr>
            <a:lstStyle/>
            <a:p>
              <a:pPr algn="ctr"/>
              <a:r>
                <a:rPr lang="en-US" altLang="zh-CN" sz="1350" dirty="0">
                  <a:solidFill>
                    <a:schemeClr val="tx1"/>
                  </a:solidFill>
                  <a:latin typeface="Impact MT Std" pitchFamily="34" charset="0"/>
                </a:rPr>
                <a:t>2019</a:t>
              </a:r>
            </a:p>
          </p:txBody>
        </p:sp>
      </p:grpSp>
      <p:grpSp>
        <p:nvGrpSpPr>
          <p:cNvPr id="88" name="组合 87"/>
          <p:cNvGrpSpPr/>
          <p:nvPr/>
        </p:nvGrpSpPr>
        <p:grpSpPr>
          <a:xfrm>
            <a:off x="7121336" y="1901874"/>
            <a:ext cx="1232946" cy="1232946"/>
            <a:chOff x="10112603" y="2733903"/>
            <a:chExt cx="1644194" cy="1644194"/>
          </a:xfrm>
        </p:grpSpPr>
        <p:grpSp>
          <p:nvGrpSpPr>
            <p:cNvPr id="89" name="组合 88"/>
            <p:cNvGrpSpPr/>
            <p:nvPr/>
          </p:nvGrpSpPr>
          <p:grpSpPr>
            <a:xfrm>
              <a:off x="10112603" y="2733903"/>
              <a:ext cx="1644194" cy="1644194"/>
              <a:chOff x="5219336" y="1411604"/>
              <a:chExt cx="2903584" cy="2903584"/>
            </a:xfrm>
          </p:grpSpPr>
          <p:sp>
            <p:nvSpPr>
              <p:cNvPr id="90" name="椭圆 89"/>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Impact MT Std" pitchFamily="34" charset="0"/>
                </a:endParaRPr>
              </a:p>
            </p:txBody>
          </p:sp>
          <p:sp>
            <p:nvSpPr>
              <p:cNvPr id="91" name="椭圆 90"/>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Impact MT Std" pitchFamily="34" charset="0"/>
                </a:endParaRPr>
              </a:p>
            </p:txBody>
          </p:sp>
          <p:sp>
            <p:nvSpPr>
              <p:cNvPr id="92" name="椭圆 91"/>
              <p:cNvSpPr/>
              <p:nvPr/>
            </p:nvSpPr>
            <p:spPr>
              <a:xfrm>
                <a:off x="5956263" y="2148531"/>
                <a:ext cx="1429731" cy="1429731"/>
              </a:xfrm>
              <a:prstGeom prst="ellipse">
                <a:avLst/>
              </a:prstGeom>
              <a:gradFill>
                <a:gsLst>
                  <a:gs pos="0">
                    <a:srgbClr val="E30000"/>
                  </a:gs>
                  <a:gs pos="100000">
                    <a:srgbClr val="76030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Impact MT Std" pitchFamily="34" charset="0"/>
                </a:endParaRPr>
              </a:p>
            </p:txBody>
          </p:sp>
          <p:sp>
            <p:nvSpPr>
              <p:cNvPr id="93" name="椭圆 92"/>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Impact MT Std" pitchFamily="34" charset="0"/>
                </a:endParaRPr>
              </a:p>
            </p:txBody>
          </p:sp>
          <p:sp>
            <p:nvSpPr>
              <p:cNvPr id="94" name="椭圆 93"/>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Impact MT Std" pitchFamily="34" charset="0"/>
                </a:endParaRPr>
              </a:p>
            </p:txBody>
          </p:sp>
        </p:grpSp>
        <p:sp>
          <p:nvSpPr>
            <p:cNvPr id="95" name="文本框 55"/>
            <p:cNvSpPr txBox="1"/>
            <p:nvPr/>
          </p:nvSpPr>
          <p:spPr>
            <a:xfrm>
              <a:off x="10419442" y="3370120"/>
              <a:ext cx="1030514" cy="398845"/>
            </a:xfrm>
            <a:prstGeom prst="rect">
              <a:avLst/>
            </a:prstGeom>
            <a:noFill/>
          </p:spPr>
          <p:txBody>
            <a:bodyPr wrap="square" rtlCol="0">
              <a:spAutoFit/>
            </a:bodyPr>
            <a:lstStyle/>
            <a:p>
              <a:pPr algn="ctr"/>
              <a:r>
                <a:rPr lang="en-US" altLang="zh-CN" sz="1350" dirty="0">
                  <a:solidFill>
                    <a:schemeClr val="tx1"/>
                  </a:solidFill>
                  <a:latin typeface="Impact MT Std" pitchFamily="34" charset="0"/>
                </a:rPr>
                <a:t>2020</a:t>
              </a:r>
            </a:p>
          </p:txBody>
        </p:sp>
      </p:grpSp>
      <p:sp>
        <p:nvSpPr>
          <p:cNvPr id="96" name="TextBox 27"/>
          <p:cNvSpPr txBox="1"/>
          <p:nvPr/>
        </p:nvSpPr>
        <p:spPr>
          <a:xfrm>
            <a:off x="969119" y="3168752"/>
            <a:ext cx="868680" cy="299085"/>
          </a:xfrm>
          <a:prstGeom prst="rect">
            <a:avLst/>
          </a:prstGeom>
          <a:noFill/>
        </p:spPr>
        <p:txBody>
          <a:bodyPr wrap="none" rtlCol="0">
            <a:spAutoFit/>
          </a:bodyPr>
          <a:lstStyle/>
          <a:p>
            <a:pPr algn="ctr"/>
            <a:r>
              <a:rPr lang="zh-CN" altLang="en-US" sz="1350" b="1" dirty="0">
                <a:solidFill>
                  <a:schemeClr val="tx1"/>
                </a:solidFill>
                <a:latin typeface="微软雅黑" panose="020B0503020204020204" charset="-122"/>
                <a:ea typeface="微软雅黑" panose="020B0503020204020204" charset="-122"/>
              </a:rPr>
              <a:t>添加标题</a:t>
            </a:r>
          </a:p>
        </p:txBody>
      </p:sp>
      <p:sp>
        <p:nvSpPr>
          <p:cNvPr id="97" name="Rectangle 28"/>
          <p:cNvSpPr/>
          <p:nvPr/>
        </p:nvSpPr>
        <p:spPr>
          <a:xfrm>
            <a:off x="738645" y="3422220"/>
            <a:ext cx="1363070" cy="575945"/>
          </a:xfrm>
          <a:prstGeom prst="rect">
            <a:avLst/>
          </a:prstGeom>
        </p:spPr>
        <p:txBody>
          <a:bodyPr wrap="square">
            <a:spAutoFit/>
          </a:bodyPr>
          <a:lstStyle/>
          <a:p>
            <a:r>
              <a:rPr lang="zh-CN" altLang="en-US" sz="1050" dirty="0">
                <a:solidFill>
                  <a:schemeClr val="tx1"/>
                </a:solidFill>
                <a:latin typeface="微软雅黑" panose="020B0503020204020204" charset="-122"/>
                <a:ea typeface="微软雅黑" panose="020B0503020204020204" charset="-122"/>
              </a:rPr>
              <a:t>请在此输入详细的计划内容文字信息，表达图表含义。</a:t>
            </a:r>
          </a:p>
        </p:txBody>
      </p:sp>
      <p:sp>
        <p:nvSpPr>
          <p:cNvPr id="98" name="TextBox 27"/>
          <p:cNvSpPr txBox="1"/>
          <p:nvPr/>
        </p:nvSpPr>
        <p:spPr>
          <a:xfrm>
            <a:off x="4167039" y="3168752"/>
            <a:ext cx="868680" cy="299085"/>
          </a:xfrm>
          <a:prstGeom prst="rect">
            <a:avLst/>
          </a:prstGeom>
          <a:noFill/>
        </p:spPr>
        <p:txBody>
          <a:bodyPr wrap="none" rtlCol="0">
            <a:spAutoFit/>
          </a:bodyPr>
          <a:lstStyle/>
          <a:p>
            <a:pPr algn="ctr"/>
            <a:r>
              <a:rPr lang="zh-CN" altLang="en-US" sz="1350" b="1" dirty="0">
                <a:solidFill>
                  <a:schemeClr val="tx1"/>
                </a:solidFill>
                <a:latin typeface="微软雅黑" panose="020B0503020204020204" charset="-122"/>
                <a:ea typeface="微软雅黑" panose="020B0503020204020204" charset="-122"/>
              </a:rPr>
              <a:t>添加标题</a:t>
            </a:r>
          </a:p>
        </p:txBody>
      </p:sp>
      <p:sp>
        <p:nvSpPr>
          <p:cNvPr id="99" name="Rectangle 28"/>
          <p:cNvSpPr/>
          <p:nvPr/>
        </p:nvSpPr>
        <p:spPr>
          <a:xfrm>
            <a:off x="3924483" y="3422220"/>
            <a:ext cx="1363070" cy="575945"/>
          </a:xfrm>
          <a:prstGeom prst="rect">
            <a:avLst/>
          </a:prstGeom>
        </p:spPr>
        <p:txBody>
          <a:bodyPr wrap="square">
            <a:spAutoFit/>
          </a:bodyPr>
          <a:lstStyle/>
          <a:p>
            <a:r>
              <a:rPr lang="zh-CN" altLang="en-US" sz="1050" dirty="0">
                <a:solidFill>
                  <a:schemeClr val="tx1"/>
                </a:solidFill>
                <a:latin typeface="微软雅黑" panose="020B0503020204020204" charset="-122"/>
                <a:ea typeface="微软雅黑" panose="020B0503020204020204" charset="-122"/>
              </a:rPr>
              <a:t>请在此输入详细的计划内容文字信息，表达图表含义。</a:t>
            </a:r>
          </a:p>
        </p:txBody>
      </p:sp>
      <p:sp>
        <p:nvSpPr>
          <p:cNvPr id="100" name="TextBox 27"/>
          <p:cNvSpPr txBox="1"/>
          <p:nvPr/>
        </p:nvSpPr>
        <p:spPr>
          <a:xfrm>
            <a:off x="7333588" y="3168752"/>
            <a:ext cx="868680" cy="299085"/>
          </a:xfrm>
          <a:prstGeom prst="rect">
            <a:avLst/>
          </a:prstGeom>
          <a:noFill/>
        </p:spPr>
        <p:txBody>
          <a:bodyPr wrap="none" rtlCol="0">
            <a:spAutoFit/>
          </a:bodyPr>
          <a:lstStyle/>
          <a:p>
            <a:pPr algn="ctr"/>
            <a:r>
              <a:rPr lang="zh-CN" altLang="en-US" sz="1350" b="1" dirty="0">
                <a:solidFill>
                  <a:schemeClr val="tx1"/>
                </a:solidFill>
                <a:latin typeface="微软雅黑" panose="020B0503020204020204" charset="-122"/>
                <a:ea typeface="微软雅黑" panose="020B0503020204020204" charset="-122"/>
              </a:rPr>
              <a:t>添加标题</a:t>
            </a:r>
          </a:p>
        </p:txBody>
      </p:sp>
      <p:sp>
        <p:nvSpPr>
          <p:cNvPr id="101" name="Rectangle 28"/>
          <p:cNvSpPr/>
          <p:nvPr/>
        </p:nvSpPr>
        <p:spPr>
          <a:xfrm>
            <a:off x="7110321" y="3422220"/>
            <a:ext cx="1363070" cy="575945"/>
          </a:xfrm>
          <a:prstGeom prst="rect">
            <a:avLst/>
          </a:prstGeom>
        </p:spPr>
        <p:txBody>
          <a:bodyPr wrap="square">
            <a:spAutoFit/>
          </a:bodyPr>
          <a:lstStyle/>
          <a:p>
            <a:r>
              <a:rPr lang="zh-CN" altLang="en-US" sz="1050" dirty="0">
                <a:solidFill>
                  <a:schemeClr val="tx1"/>
                </a:solidFill>
                <a:latin typeface="微软雅黑" panose="020B0503020204020204" charset="-122"/>
                <a:ea typeface="微软雅黑" panose="020B0503020204020204" charset="-122"/>
              </a:rPr>
              <a:t>请在此输入详细的计划内容文字信息，表达图表含义。</a:t>
            </a:r>
          </a:p>
        </p:txBody>
      </p:sp>
      <p:sp>
        <p:nvSpPr>
          <p:cNvPr id="102" name="TextBox 27"/>
          <p:cNvSpPr txBox="1"/>
          <p:nvPr/>
        </p:nvSpPr>
        <p:spPr>
          <a:xfrm>
            <a:off x="2562443" y="1035207"/>
            <a:ext cx="868680" cy="299085"/>
          </a:xfrm>
          <a:prstGeom prst="rect">
            <a:avLst/>
          </a:prstGeom>
          <a:noFill/>
        </p:spPr>
        <p:txBody>
          <a:bodyPr wrap="none" rtlCol="0">
            <a:spAutoFit/>
          </a:bodyPr>
          <a:lstStyle/>
          <a:p>
            <a:pPr algn="ctr"/>
            <a:r>
              <a:rPr lang="zh-CN" altLang="en-US" sz="1350" b="1" dirty="0">
                <a:solidFill>
                  <a:schemeClr val="tx1"/>
                </a:solidFill>
                <a:latin typeface="微软雅黑" panose="020B0503020204020204" charset="-122"/>
                <a:ea typeface="微软雅黑" panose="020B0503020204020204" charset="-122"/>
              </a:rPr>
              <a:t>添加标题</a:t>
            </a:r>
          </a:p>
        </p:txBody>
      </p:sp>
      <p:sp>
        <p:nvSpPr>
          <p:cNvPr id="103" name="Rectangle 28"/>
          <p:cNvSpPr/>
          <p:nvPr/>
        </p:nvSpPr>
        <p:spPr>
          <a:xfrm>
            <a:off x="2304565" y="1273434"/>
            <a:ext cx="1417067" cy="575945"/>
          </a:xfrm>
          <a:prstGeom prst="rect">
            <a:avLst/>
          </a:prstGeom>
        </p:spPr>
        <p:txBody>
          <a:bodyPr wrap="square">
            <a:spAutoFit/>
          </a:bodyPr>
          <a:lstStyle/>
          <a:p>
            <a:r>
              <a:rPr lang="zh-CN" altLang="en-US" sz="1050" dirty="0">
                <a:solidFill>
                  <a:schemeClr val="tx1"/>
                </a:solidFill>
                <a:latin typeface="微软雅黑" panose="020B0503020204020204" charset="-122"/>
                <a:ea typeface="微软雅黑" panose="020B0503020204020204" charset="-122"/>
              </a:rPr>
              <a:t>请在此输入详细的计划内容文字信息，表达图表含义。</a:t>
            </a:r>
          </a:p>
        </p:txBody>
      </p:sp>
      <p:sp>
        <p:nvSpPr>
          <p:cNvPr id="104" name="TextBox 27"/>
          <p:cNvSpPr txBox="1"/>
          <p:nvPr/>
        </p:nvSpPr>
        <p:spPr>
          <a:xfrm>
            <a:off x="5723530" y="1035207"/>
            <a:ext cx="868680" cy="299085"/>
          </a:xfrm>
          <a:prstGeom prst="rect">
            <a:avLst/>
          </a:prstGeom>
          <a:noFill/>
        </p:spPr>
        <p:txBody>
          <a:bodyPr wrap="none" rtlCol="0">
            <a:spAutoFit/>
          </a:bodyPr>
          <a:lstStyle/>
          <a:p>
            <a:pPr algn="ctr"/>
            <a:r>
              <a:rPr lang="zh-CN" altLang="en-US" sz="1350" b="1" dirty="0">
                <a:solidFill>
                  <a:schemeClr val="tx1"/>
                </a:solidFill>
                <a:latin typeface="微软雅黑" panose="020B0503020204020204" charset="-122"/>
                <a:ea typeface="微软雅黑" panose="020B0503020204020204" charset="-122"/>
              </a:rPr>
              <a:t>添加标题</a:t>
            </a:r>
          </a:p>
        </p:txBody>
      </p:sp>
      <p:sp>
        <p:nvSpPr>
          <p:cNvPr id="105" name="Rectangle 28"/>
          <p:cNvSpPr/>
          <p:nvPr/>
        </p:nvSpPr>
        <p:spPr>
          <a:xfrm>
            <a:off x="5490404" y="1273434"/>
            <a:ext cx="1417067" cy="575945"/>
          </a:xfrm>
          <a:prstGeom prst="rect">
            <a:avLst/>
          </a:prstGeom>
        </p:spPr>
        <p:txBody>
          <a:bodyPr wrap="square">
            <a:spAutoFit/>
          </a:bodyPr>
          <a:lstStyle/>
          <a:p>
            <a:r>
              <a:rPr lang="zh-CN" altLang="en-US" sz="1050" dirty="0">
                <a:solidFill>
                  <a:schemeClr val="tx1"/>
                </a:solidFill>
                <a:latin typeface="微软雅黑" panose="020B0503020204020204" charset="-122"/>
                <a:ea typeface="微软雅黑" panose="020B0503020204020204" charset="-122"/>
              </a:rPr>
              <a:t>请在此输入详细的计划内容文字信息，表达图表含义。</a:t>
            </a:r>
          </a:p>
        </p:txBody>
      </p:sp>
      <p:pic>
        <p:nvPicPr>
          <p:cNvPr id="54" name="图片 53"/>
          <p:cNvPicPr>
            <a:picLocks noChangeAspect="1"/>
          </p:cNvPicPr>
          <p:nvPr/>
        </p:nvPicPr>
        <p:blipFill>
          <a:blip r:embed="rId3" cstate="screen"/>
          <a:stretch>
            <a:fillRect/>
          </a:stretch>
        </p:blipFill>
        <p:spPr>
          <a:xfrm>
            <a:off x="0" y="4377307"/>
            <a:ext cx="9143999" cy="138257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1404">
        <p:push dir="d"/>
      </p:transition>
    </mc:Choice>
    <mc:Fallback xmlns="">
      <p:transition advTm="1404">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1000"/>
                                        <p:tgtEl>
                                          <p:spTgt spid="96"/>
                                        </p:tgtEl>
                                      </p:cBhvr>
                                    </p:animEffect>
                                    <p:anim calcmode="lin" valueType="num">
                                      <p:cBhvr>
                                        <p:cTn id="13" dur="1000" fill="hold"/>
                                        <p:tgtEl>
                                          <p:spTgt spid="96"/>
                                        </p:tgtEl>
                                        <p:attrNameLst>
                                          <p:attrName>ppt_x</p:attrName>
                                        </p:attrNameLst>
                                      </p:cBhvr>
                                      <p:tavLst>
                                        <p:tav tm="0">
                                          <p:val>
                                            <p:strVal val="#ppt_x"/>
                                          </p:val>
                                        </p:tav>
                                        <p:tav tm="100000">
                                          <p:val>
                                            <p:strVal val="#ppt_x"/>
                                          </p:val>
                                        </p:tav>
                                      </p:tavLst>
                                    </p:anim>
                                    <p:anim calcmode="lin" valueType="num">
                                      <p:cBhvr>
                                        <p:cTn id="14" dur="1000" fill="hold"/>
                                        <p:tgtEl>
                                          <p:spTgt spid="9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fade">
                                      <p:cBhvr>
                                        <p:cTn id="17" dur="1000"/>
                                        <p:tgtEl>
                                          <p:spTgt spid="97"/>
                                        </p:tgtEl>
                                      </p:cBhvr>
                                    </p:animEffect>
                                    <p:anim calcmode="lin" valueType="num">
                                      <p:cBhvr>
                                        <p:cTn id="18" dur="1000" fill="hold"/>
                                        <p:tgtEl>
                                          <p:spTgt spid="97"/>
                                        </p:tgtEl>
                                        <p:attrNameLst>
                                          <p:attrName>ppt_x</p:attrName>
                                        </p:attrNameLst>
                                      </p:cBhvr>
                                      <p:tavLst>
                                        <p:tav tm="0">
                                          <p:val>
                                            <p:strVal val="#ppt_x"/>
                                          </p:val>
                                        </p:tav>
                                        <p:tav tm="100000">
                                          <p:val>
                                            <p:strVal val="#ppt_x"/>
                                          </p:val>
                                        </p:tav>
                                      </p:tavLst>
                                    </p:anim>
                                    <p:anim calcmode="lin" valueType="num">
                                      <p:cBhvr>
                                        <p:cTn id="19" dur="1000" fill="hold"/>
                                        <p:tgtEl>
                                          <p:spTgt spid="97"/>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1000" fill="hold"/>
                                        <p:tgtEl>
                                          <p:spTgt spid="102"/>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fade">
                                      <p:cBhvr>
                                        <p:cTn id="32" dur="1000"/>
                                        <p:tgtEl>
                                          <p:spTgt spid="103"/>
                                        </p:tgtEl>
                                      </p:cBhvr>
                                    </p:animEffect>
                                    <p:anim calcmode="lin" valueType="num">
                                      <p:cBhvr>
                                        <p:cTn id="33" dur="1000" fill="hold"/>
                                        <p:tgtEl>
                                          <p:spTgt spid="103"/>
                                        </p:tgtEl>
                                        <p:attrNameLst>
                                          <p:attrName>ppt_x</p:attrName>
                                        </p:attrNameLst>
                                      </p:cBhvr>
                                      <p:tavLst>
                                        <p:tav tm="0">
                                          <p:val>
                                            <p:strVal val="#ppt_x"/>
                                          </p:val>
                                        </p:tav>
                                        <p:tav tm="100000">
                                          <p:val>
                                            <p:strVal val="#ppt_x"/>
                                          </p:val>
                                        </p:tav>
                                      </p:tavLst>
                                    </p:anim>
                                    <p:anim calcmode="lin" valueType="num">
                                      <p:cBhvr>
                                        <p:cTn id="34" dur="1000" fill="hold"/>
                                        <p:tgtEl>
                                          <p:spTgt spid="10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8"/>
                                        </p:tgtEl>
                                        <p:attrNameLst>
                                          <p:attrName>style.visibility</p:attrName>
                                        </p:attrNameLst>
                                      </p:cBhvr>
                                      <p:to>
                                        <p:strVal val="visible"/>
                                      </p:to>
                                    </p:set>
                                    <p:animEffect transition="in" filter="fade">
                                      <p:cBhvr>
                                        <p:cTn id="42" dur="1000"/>
                                        <p:tgtEl>
                                          <p:spTgt spid="98"/>
                                        </p:tgtEl>
                                      </p:cBhvr>
                                    </p:animEffect>
                                    <p:anim calcmode="lin" valueType="num">
                                      <p:cBhvr>
                                        <p:cTn id="43" dur="1000" fill="hold"/>
                                        <p:tgtEl>
                                          <p:spTgt spid="98"/>
                                        </p:tgtEl>
                                        <p:attrNameLst>
                                          <p:attrName>ppt_x</p:attrName>
                                        </p:attrNameLst>
                                      </p:cBhvr>
                                      <p:tavLst>
                                        <p:tav tm="0">
                                          <p:val>
                                            <p:strVal val="#ppt_x"/>
                                          </p:val>
                                        </p:tav>
                                        <p:tav tm="100000">
                                          <p:val>
                                            <p:strVal val="#ppt_x"/>
                                          </p:val>
                                        </p:tav>
                                      </p:tavLst>
                                    </p:anim>
                                    <p:anim calcmode="lin" valueType="num">
                                      <p:cBhvr>
                                        <p:cTn id="44" dur="1000" fill="hold"/>
                                        <p:tgtEl>
                                          <p:spTgt spid="9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1000" fill="hold"/>
                                        <p:tgtEl>
                                          <p:spTgt spid="99"/>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fade">
                                      <p:cBhvr>
                                        <p:cTn id="52" dur="1000"/>
                                        <p:tgtEl>
                                          <p:spTgt spid="80"/>
                                        </p:tgtEl>
                                      </p:cBhvr>
                                    </p:animEffect>
                                    <p:anim calcmode="lin" valueType="num">
                                      <p:cBhvr>
                                        <p:cTn id="53" dur="1000" fill="hold"/>
                                        <p:tgtEl>
                                          <p:spTgt spid="80"/>
                                        </p:tgtEl>
                                        <p:attrNameLst>
                                          <p:attrName>ppt_x</p:attrName>
                                        </p:attrNameLst>
                                      </p:cBhvr>
                                      <p:tavLst>
                                        <p:tav tm="0">
                                          <p:val>
                                            <p:strVal val="#ppt_x"/>
                                          </p:val>
                                        </p:tav>
                                        <p:tav tm="100000">
                                          <p:val>
                                            <p:strVal val="#ppt_x"/>
                                          </p:val>
                                        </p:tav>
                                      </p:tavLst>
                                    </p:anim>
                                    <p:anim calcmode="lin" valueType="num">
                                      <p:cBhvr>
                                        <p:cTn id="54" dur="1000" fill="hold"/>
                                        <p:tgtEl>
                                          <p:spTgt spid="80"/>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04"/>
                                        </p:tgtEl>
                                        <p:attrNameLst>
                                          <p:attrName>style.visibility</p:attrName>
                                        </p:attrNameLst>
                                      </p:cBhvr>
                                      <p:to>
                                        <p:strVal val="visible"/>
                                      </p:to>
                                    </p:set>
                                    <p:animEffect transition="in" filter="fade">
                                      <p:cBhvr>
                                        <p:cTn id="57" dur="1000"/>
                                        <p:tgtEl>
                                          <p:spTgt spid="104"/>
                                        </p:tgtEl>
                                      </p:cBhvr>
                                    </p:animEffect>
                                    <p:anim calcmode="lin" valueType="num">
                                      <p:cBhvr>
                                        <p:cTn id="58" dur="1000" fill="hold"/>
                                        <p:tgtEl>
                                          <p:spTgt spid="104"/>
                                        </p:tgtEl>
                                        <p:attrNameLst>
                                          <p:attrName>ppt_x</p:attrName>
                                        </p:attrNameLst>
                                      </p:cBhvr>
                                      <p:tavLst>
                                        <p:tav tm="0">
                                          <p:val>
                                            <p:strVal val="#ppt_x"/>
                                          </p:val>
                                        </p:tav>
                                        <p:tav tm="100000">
                                          <p:val>
                                            <p:strVal val="#ppt_x"/>
                                          </p:val>
                                        </p:tav>
                                      </p:tavLst>
                                    </p:anim>
                                    <p:anim calcmode="lin" valueType="num">
                                      <p:cBhvr>
                                        <p:cTn id="59" dur="1000" fill="hold"/>
                                        <p:tgtEl>
                                          <p:spTgt spid="10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105"/>
                                        </p:tgtEl>
                                        <p:attrNameLst>
                                          <p:attrName>style.visibility</p:attrName>
                                        </p:attrNameLst>
                                      </p:cBhvr>
                                      <p:to>
                                        <p:strVal val="visible"/>
                                      </p:to>
                                    </p:set>
                                    <p:animEffect transition="in" filter="fade">
                                      <p:cBhvr>
                                        <p:cTn id="62" dur="1000"/>
                                        <p:tgtEl>
                                          <p:spTgt spid="105"/>
                                        </p:tgtEl>
                                      </p:cBhvr>
                                    </p:animEffect>
                                    <p:anim calcmode="lin" valueType="num">
                                      <p:cBhvr>
                                        <p:cTn id="63" dur="1000" fill="hold"/>
                                        <p:tgtEl>
                                          <p:spTgt spid="105"/>
                                        </p:tgtEl>
                                        <p:attrNameLst>
                                          <p:attrName>ppt_x</p:attrName>
                                        </p:attrNameLst>
                                      </p:cBhvr>
                                      <p:tavLst>
                                        <p:tav tm="0">
                                          <p:val>
                                            <p:strVal val="#ppt_x"/>
                                          </p:val>
                                        </p:tav>
                                        <p:tav tm="100000">
                                          <p:val>
                                            <p:strVal val="#ppt_x"/>
                                          </p:val>
                                        </p:tav>
                                      </p:tavLst>
                                    </p:anim>
                                    <p:anim calcmode="lin" valueType="num">
                                      <p:cBhvr>
                                        <p:cTn id="64" dur="1000" fill="hold"/>
                                        <p:tgtEl>
                                          <p:spTgt spid="10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88"/>
                                        </p:tgtEl>
                                        <p:attrNameLst>
                                          <p:attrName>style.visibility</p:attrName>
                                        </p:attrNameLst>
                                      </p:cBhvr>
                                      <p:to>
                                        <p:strVal val="visible"/>
                                      </p:to>
                                    </p:set>
                                    <p:animEffect transition="in" filter="fade">
                                      <p:cBhvr>
                                        <p:cTn id="67" dur="1000"/>
                                        <p:tgtEl>
                                          <p:spTgt spid="88"/>
                                        </p:tgtEl>
                                      </p:cBhvr>
                                    </p:animEffect>
                                    <p:anim calcmode="lin" valueType="num">
                                      <p:cBhvr>
                                        <p:cTn id="68" dur="1000" fill="hold"/>
                                        <p:tgtEl>
                                          <p:spTgt spid="88"/>
                                        </p:tgtEl>
                                        <p:attrNameLst>
                                          <p:attrName>ppt_x</p:attrName>
                                        </p:attrNameLst>
                                      </p:cBhvr>
                                      <p:tavLst>
                                        <p:tav tm="0">
                                          <p:val>
                                            <p:strVal val="#ppt_x"/>
                                          </p:val>
                                        </p:tav>
                                        <p:tav tm="100000">
                                          <p:val>
                                            <p:strVal val="#ppt_x"/>
                                          </p:val>
                                        </p:tav>
                                      </p:tavLst>
                                    </p:anim>
                                    <p:anim calcmode="lin" valueType="num">
                                      <p:cBhvr>
                                        <p:cTn id="69" dur="1000" fill="hold"/>
                                        <p:tgtEl>
                                          <p:spTgt spid="8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00"/>
                                        </p:tgtEl>
                                        <p:attrNameLst>
                                          <p:attrName>style.visibility</p:attrName>
                                        </p:attrNameLst>
                                      </p:cBhvr>
                                      <p:to>
                                        <p:strVal val="visible"/>
                                      </p:to>
                                    </p:set>
                                    <p:animEffect transition="in" filter="fade">
                                      <p:cBhvr>
                                        <p:cTn id="72" dur="1000"/>
                                        <p:tgtEl>
                                          <p:spTgt spid="100"/>
                                        </p:tgtEl>
                                      </p:cBhvr>
                                    </p:animEffect>
                                    <p:anim calcmode="lin" valueType="num">
                                      <p:cBhvr>
                                        <p:cTn id="73" dur="1000" fill="hold"/>
                                        <p:tgtEl>
                                          <p:spTgt spid="100"/>
                                        </p:tgtEl>
                                        <p:attrNameLst>
                                          <p:attrName>ppt_x</p:attrName>
                                        </p:attrNameLst>
                                      </p:cBhvr>
                                      <p:tavLst>
                                        <p:tav tm="0">
                                          <p:val>
                                            <p:strVal val="#ppt_x"/>
                                          </p:val>
                                        </p:tav>
                                        <p:tav tm="100000">
                                          <p:val>
                                            <p:strVal val="#ppt_x"/>
                                          </p:val>
                                        </p:tav>
                                      </p:tavLst>
                                    </p:anim>
                                    <p:anim calcmode="lin" valueType="num">
                                      <p:cBhvr>
                                        <p:cTn id="74" dur="1000" fill="hold"/>
                                        <p:tgtEl>
                                          <p:spTgt spid="10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01"/>
                                        </p:tgtEl>
                                        <p:attrNameLst>
                                          <p:attrName>style.visibility</p:attrName>
                                        </p:attrNameLst>
                                      </p:cBhvr>
                                      <p:to>
                                        <p:strVal val="visible"/>
                                      </p:to>
                                    </p:set>
                                    <p:animEffect transition="in" filter="fade">
                                      <p:cBhvr>
                                        <p:cTn id="77" dur="1000"/>
                                        <p:tgtEl>
                                          <p:spTgt spid="101"/>
                                        </p:tgtEl>
                                      </p:cBhvr>
                                    </p:animEffect>
                                    <p:anim calcmode="lin" valueType="num">
                                      <p:cBhvr>
                                        <p:cTn id="78" dur="1000" fill="hold"/>
                                        <p:tgtEl>
                                          <p:spTgt spid="101"/>
                                        </p:tgtEl>
                                        <p:attrNameLst>
                                          <p:attrName>ppt_x</p:attrName>
                                        </p:attrNameLst>
                                      </p:cBhvr>
                                      <p:tavLst>
                                        <p:tav tm="0">
                                          <p:val>
                                            <p:strVal val="#ppt_x"/>
                                          </p:val>
                                        </p:tav>
                                        <p:tav tm="100000">
                                          <p:val>
                                            <p:strVal val="#ppt_x"/>
                                          </p:val>
                                        </p:tav>
                                      </p:tavLst>
                                    </p:anim>
                                    <p:anim calcmode="lin" valueType="num">
                                      <p:cBhvr>
                                        <p:cTn id="79" dur="1000" fill="hold"/>
                                        <p:tgtEl>
                                          <p:spTgt spid="101"/>
                                        </p:tgtEl>
                                        <p:attrNameLst>
                                          <p:attrName>ppt_y</p:attrName>
                                        </p:attrNameLst>
                                      </p:cBhvr>
                                      <p:tavLst>
                                        <p:tav tm="0">
                                          <p:val>
                                            <p:strVal val="#ppt_y+.1"/>
                                          </p:val>
                                        </p:tav>
                                        <p:tav tm="100000">
                                          <p:val>
                                            <p:strVal val="#ppt_y"/>
                                          </p:val>
                                        </p:tav>
                                      </p:tavLst>
                                    </p:anim>
                                  </p:childTnLst>
                                </p:cTn>
                              </p:par>
                              <p:par>
                                <p:cTn id="80" presetID="22" presetClass="entr" presetSubtype="8" fill="hold" nodeType="with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wipe(left)">
                                      <p:cBhvr>
                                        <p:cTn id="82" dur="7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p:bldP spid="98" grpId="0"/>
      <p:bldP spid="99" grpId="0"/>
      <p:bldP spid="100" grpId="0"/>
      <p:bldP spid="101" grpId="0"/>
      <p:bldP spid="102" grpId="0"/>
      <p:bldP spid="103" grpId="0"/>
      <p:bldP spid="104" grpId="0"/>
      <p:bldP spid="10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3950970" y="226193"/>
            <a:ext cx="1408748" cy="351473"/>
          </a:xfrm>
          <a:prstGeom prst="rect">
            <a:avLst/>
          </a:prstGeom>
        </p:spPr>
        <p:txBody>
          <a:bodyPr vert="horz" lIns="68568" tIns="34284" rIns="68568" bIns="3428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rgbClr val="C00000"/>
                </a:solidFill>
                <a:latin typeface="微软雅黑" panose="020B0503020204020204" charset="-122"/>
                <a:ea typeface="微软雅黑" panose="020B0503020204020204" charset="-122"/>
              </a:rPr>
              <a:t>未来工作计划</a:t>
            </a:r>
          </a:p>
        </p:txBody>
      </p:sp>
      <p:cxnSp>
        <p:nvCxnSpPr>
          <p:cNvPr id="122" name="直接连接符 121"/>
          <p:cNvCxnSpPr/>
          <p:nvPr/>
        </p:nvCxnSpPr>
        <p:spPr>
          <a:xfrm>
            <a:off x="-71314" y="412310"/>
            <a:ext cx="3816488" cy="0"/>
          </a:xfrm>
          <a:prstGeom prst="line">
            <a:avLst/>
          </a:prstGeom>
          <a:ln>
            <a:solidFill>
              <a:srgbClr val="C00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5328412" y="412310"/>
            <a:ext cx="3833805" cy="0"/>
          </a:xfrm>
          <a:prstGeom prst="line">
            <a:avLst/>
          </a:prstGeom>
          <a:ln>
            <a:solidFill>
              <a:srgbClr val="C00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3659756" y="1490462"/>
            <a:ext cx="1834913" cy="2880110"/>
            <a:chOff x="4934796" y="1751013"/>
            <a:chExt cx="2935287" cy="4606075"/>
          </a:xfrm>
          <a:gradFill>
            <a:gsLst>
              <a:gs pos="0">
                <a:srgbClr val="E30000"/>
              </a:gs>
              <a:gs pos="100000">
                <a:srgbClr val="760303"/>
              </a:gs>
            </a:gsLst>
            <a:lin ang="5400000" scaled="0"/>
          </a:gradFill>
        </p:grpSpPr>
        <p:sp>
          <p:nvSpPr>
            <p:cNvPr id="50" name="Freeform 13"/>
            <p:cNvSpPr>
              <a:spLocks noEditPoints="1"/>
            </p:cNvSpPr>
            <p:nvPr/>
          </p:nvSpPr>
          <p:spPr bwMode="auto">
            <a:xfrm>
              <a:off x="4934796" y="1751013"/>
              <a:ext cx="2935287" cy="3470275"/>
            </a:xfrm>
            <a:custGeom>
              <a:avLst/>
              <a:gdLst>
                <a:gd name="T0" fmla="*/ 774 w 1058"/>
                <a:gd name="T1" fmla="*/ 1252 h 1252"/>
                <a:gd name="T2" fmla="*/ 283 w 1058"/>
                <a:gd name="T3" fmla="*/ 1252 h 1252"/>
                <a:gd name="T4" fmla="*/ 248 w 1058"/>
                <a:gd name="T5" fmla="*/ 1218 h 1252"/>
                <a:gd name="T6" fmla="*/ 142 w 1058"/>
                <a:gd name="T7" fmla="*/ 887 h 1252"/>
                <a:gd name="T8" fmla="*/ 110 w 1058"/>
                <a:gd name="T9" fmla="*/ 831 h 1252"/>
                <a:gd name="T10" fmla="*/ 0 w 1058"/>
                <a:gd name="T11" fmla="*/ 529 h 1252"/>
                <a:gd name="T12" fmla="*/ 529 w 1058"/>
                <a:gd name="T13" fmla="*/ 0 h 1252"/>
                <a:gd name="T14" fmla="*/ 1058 w 1058"/>
                <a:gd name="T15" fmla="*/ 529 h 1252"/>
                <a:gd name="T16" fmla="*/ 947 w 1058"/>
                <a:gd name="T17" fmla="*/ 831 h 1252"/>
                <a:gd name="T18" fmla="*/ 916 w 1058"/>
                <a:gd name="T19" fmla="*/ 887 h 1252"/>
                <a:gd name="T20" fmla="*/ 810 w 1058"/>
                <a:gd name="T21" fmla="*/ 1218 h 1252"/>
                <a:gd name="T22" fmla="*/ 774 w 1058"/>
                <a:gd name="T23" fmla="*/ 1252 h 1252"/>
                <a:gd name="T24" fmla="*/ 315 w 1058"/>
                <a:gd name="T25" fmla="*/ 1180 h 1252"/>
                <a:gd name="T26" fmla="*/ 742 w 1058"/>
                <a:gd name="T27" fmla="*/ 1180 h 1252"/>
                <a:gd name="T28" fmla="*/ 851 w 1058"/>
                <a:gd name="T29" fmla="*/ 857 h 1252"/>
                <a:gd name="T30" fmla="*/ 885 w 1058"/>
                <a:gd name="T31" fmla="*/ 794 h 1252"/>
                <a:gd name="T32" fmla="*/ 986 w 1058"/>
                <a:gd name="T33" fmla="*/ 529 h 1252"/>
                <a:gd name="T34" fmla="*/ 529 w 1058"/>
                <a:gd name="T35" fmla="*/ 72 h 1252"/>
                <a:gd name="T36" fmla="*/ 72 w 1058"/>
                <a:gd name="T37" fmla="*/ 529 h 1252"/>
                <a:gd name="T38" fmla="*/ 172 w 1058"/>
                <a:gd name="T39" fmla="*/ 794 h 1252"/>
                <a:gd name="T40" fmla="*/ 207 w 1058"/>
                <a:gd name="T41" fmla="*/ 857 h 1252"/>
                <a:gd name="T42" fmla="*/ 315 w 1058"/>
                <a:gd name="T43" fmla="*/ 118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8" h="1252">
                  <a:moveTo>
                    <a:pt x="774" y="1252"/>
                  </a:moveTo>
                  <a:cubicBezTo>
                    <a:pt x="283" y="1252"/>
                    <a:pt x="283" y="1252"/>
                    <a:pt x="283" y="1252"/>
                  </a:cubicBezTo>
                  <a:cubicBezTo>
                    <a:pt x="264" y="1252"/>
                    <a:pt x="249" y="1237"/>
                    <a:pt x="248" y="1218"/>
                  </a:cubicBezTo>
                  <a:cubicBezTo>
                    <a:pt x="247" y="1217"/>
                    <a:pt x="239" y="1097"/>
                    <a:pt x="142" y="887"/>
                  </a:cubicBezTo>
                  <a:cubicBezTo>
                    <a:pt x="135" y="873"/>
                    <a:pt x="123" y="853"/>
                    <a:pt x="110" y="831"/>
                  </a:cubicBezTo>
                  <a:cubicBezTo>
                    <a:pt x="66" y="755"/>
                    <a:pt x="0" y="640"/>
                    <a:pt x="0" y="529"/>
                  </a:cubicBezTo>
                  <a:cubicBezTo>
                    <a:pt x="0" y="238"/>
                    <a:pt x="237" y="0"/>
                    <a:pt x="529" y="0"/>
                  </a:cubicBezTo>
                  <a:cubicBezTo>
                    <a:pt x="820" y="0"/>
                    <a:pt x="1058" y="238"/>
                    <a:pt x="1058" y="529"/>
                  </a:cubicBezTo>
                  <a:cubicBezTo>
                    <a:pt x="1058" y="640"/>
                    <a:pt x="991" y="755"/>
                    <a:pt x="947" y="831"/>
                  </a:cubicBezTo>
                  <a:cubicBezTo>
                    <a:pt x="934" y="853"/>
                    <a:pt x="923" y="873"/>
                    <a:pt x="916" y="887"/>
                  </a:cubicBezTo>
                  <a:cubicBezTo>
                    <a:pt x="818" y="1097"/>
                    <a:pt x="810" y="1217"/>
                    <a:pt x="810" y="1218"/>
                  </a:cubicBezTo>
                  <a:cubicBezTo>
                    <a:pt x="809" y="1237"/>
                    <a:pt x="793" y="1252"/>
                    <a:pt x="774" y="1252"/>
                  </a:cubicBezTo>
                  <a:close/>
                  <a:moveTo>
                    <a:pt x="315" y="1180"/>
                  </a:moveTo>
                  <a:cubicBezTo>
                    <a:pt x="742" y="1180"/>
                    <a:pt x="742" y="1180"/>
                    <a:pt x="742" y="1180"/>
                  </a:cubicBezTo>
                  <a:cubicBezTo>
                    <a:pt x="751" y="1127"/>
                    <a:pt x="776" y="1017"/>
                    <a:pt x="851" y="857"/>
                  </a:cubicBezTo>
                  <a:cubicBezTo>
                    <a:pt x="859" y="840"/>
                    <a:pt x="871" y="819"/>
                    <a:pt x="885" y="794"/>
                  </a:cubicBezTo>
                  <a:cubicBezTo>
                    <a:pt x="928" y="721"/>
                    <a:pt x="986" y="621"/>
                    <a:pt x="986" y="529"/>
                  </a:cubicBezTo>
                  <a:cubicBezTo>
                    <a:pt x="986" y="277"/>
                    <a:pt x="781" y="72"/>
                    <a:pt x="529" y="72"/>
                  </a:cubicBezTo>
                  <a:cubicBezTo>
                    <a:pt x="277" y="72"/>
                    <a:pt x="72" y="277"/>
                    <a:pt x="72" y="529"/>
                  </a:cubicBezTo>
                  <a:cubicBezTo>
                    <a:pt x="72" y="621"/>
                    <a:pt x="130" y="721"/>
                    <a:pt x="172" y="794"/>
                  </a:cubicBezTo>
                  <a:cubicBezTo>
                    <a:pt x="187" y="819"/>
                    <a:pt x="199" y="840"/>
                    <a:pt x="207" y="857"/>
                  </a:cubicBezTo>
                  <a:cubicBezTo>
                    <a:pt x="281" y="1017"/>
                    <a:pt x="307" y="1127"/>
                    <a:pt x="315" y="1180"/>
                  </a:cubicBezTo>
                  <a:close/>
                </a:path>
              </a:pathLst>
            </a:custGeom>
            <a:grpFill/>
            <a:ln>
              <a:noFill/>
            </a:ln>
          </p:spPr>
          <p:txBody>
            <a:bodyPr vert="horz" wrap="square" lIns="34290" tIns="17145" rIns="34290" bIns="17145" numCol="1" anchor="t" anchorCtr="0" compatLnSpc="1"/>
            <a:lstStyle/>
            <a:p>
              <a:endParaRPr lang="id-ID" sz="1350" dirty="0">
                <a:solidFill>
                  <a:schemeClr val="tx1">
                    <a:lumMod val="75000"/>
                    <a:lumOff val="25000"/>
                  </a:schemeClr>
                </a:solidFill>
                <a:latin typeface="微软雅黑" panose="020B0503020204020204" charset="-122"/>
                <a:ea typeface="微软雅黑" panose="020B0503020204020204" charset="-122"/>
              </a:endParaRPr>
            </a:p>
          </p:txBody>
        </p:sp>
        <p:sp>
          <p:nvSpPr>
            <p:cNvPr id="57" name="Freeform 16"/>
            <p:cNvSpPr>
              <a:spLocks noEditPoints="1"/>
            </p:cNvSpPr>
            <p:nvPr/>
          </p:nvSpPr>
          <p:spPr bwMode="auto">
            <a:xfrm>
              <a:off x="5672983" y="5153763"/>
              <a:ext cx="1500187" cy="1203325"/>
            </a:xfrm>
            <a:custGeom>
              <a:avLst/>
              <a:gdLst>
                <a:gd name="T0" fmla="*/ 495 w 541"/>
                <a:gd name="T1" fmla="*/ 223 h 434"/>
                <a:gd name="T2" fmla="*/ 540 w 541"/>
                <a:gd name="T3" fmla="*/ 168 h 434"/>
                <a:gd name="T4" fmla="*/ 494 w 541"/>
                <a:gd name="T5" fmla="*/ 112 h 434"/>
                <a:gd name="T6" fmla="*/ 540 w 541"/>
                <a:gd name="T7" fmla="*/ 57 h 434"/>
                <a:gd name="T8" fmla="*/ 483 w 541"/>
                <a:gd name="T9" fmla="*/ 0 h 434"/>
                <a:gd name="T10" fmla="*/ 56 w 541"/>
                <a:gd name="T11" fmla="*/ 0 h 434"/>
                <a:gd name="T12" fmla="*/ 0 w 541"/>
                <a:gd name="T13" fmla="*/ 56 h 434"/>
                <a:gd name="T14" fmla="*/ 46 w 541"/>
                <a:gd name="T15" fmla="*/ 112 h 434"/>
                <a:gd name="T16" fmla="*/ 0 w 541"/>
                <a:gd name="T17" fmla="*/ 167 h 434"/>
                <a:gd name="T18" fmla="*/ 46 w 541"/>
                <a:gd name="T19" fmla="*/ 223 h 434"/>
                <a:gd name="T20" fmla="*/ 1 w 541"/>
                <a:gd name="T21" fmla="*/ 278 h 434"/>
                <a:gd name="T22" fmla="*/ 57 w 541"/>
                <a:gd name="T23" fmla="*/ 334 h 434"/>
                <a:gd name="T24" fmla="*/ 157 w 541"/>
                <a:gd name="T25" fmla="*/ 334 h 434"/>
                <a:gd name="T26" fmla="*/ 161 w 541"/>
                <a:gd name="T27" fmla="*/ 351 h 434"/>
                <a:gd name="T28" fmla="*/ 272 w 541"/>
                <a:gd name="T29" fmla="*/ 433 h 434"/>
                <a:gd name="T30" fmla="*/ 383 w 541"/>
                <a:gd name="T31" fmla="*/ 335 h 434"/>
                <a:gd name="T32" fmla="*/ 484 w 541"/>
                <a:gd name="T33" fmla="*/ 335 h 434"/>
                <a:gd name="T34" fmla="*/ 541 w 541"/>
                <a:gd name="T35" fmla="*/ 278 h 434"/>
                <a:gd name="T36" fmla="*/ 495 w 541"/>
                <a:gd name="T37" fmla="*/ 223 h 434"/>
                <a:gd name="T38" fmla="*/ 423 w 541"/>
                <a:gd name="T39" fmla="*/ 241 h 434"/>
                <a:gd name="T40" fmla="*/ 118 w 541"/>
                <a:gd name="T41" fmla="*/ 241 h 434"/>
                <a:gd name="T42" fmla="*/ 104 w 541"/>
                <a:gd name="T43" fmla="*/ 227 h 434"/>
                <a:gd name="T44" fmla="*/ 118 w 541"/>
                <a:gd name="T45" fmla="*/ 213 h 434"/>
                <a:gd name="T46" fmla="*/ 423 w 541"/>
                <a:gd name="T47" fmla="*/ 213 h 434"/>
                <a:gd name="T48" fmla="*/ 437 w 541"/>
                <a:gd name="T49" fmla="*/ 227 h 434"/>
                <a:gd name="T50" fmla="*/ 423 w 541"/>
                <a:gd name="T51" fmla="*/ 241 h 434"/>
                <a:gd name="T52" fmla="*/ 423 w 541"/>
                <a:gd name="T53" fmla="*/ 116 h 434"/>
                <a:gd name="T54" fmla="*/ 118 w 541"/>
                <a:gd name="T55" fmla="*/ 116 h 434"/>
                <a:gd name="T56" fmla="*/ 104 w 541"/>
                <a:gd name="T57" fmla="*/ 102 h 434"/>
                <a:gd name="T58" fmla="*/ 118 w 541"/>
                <a:gd name="T59" fmla="*/ 88 h 434"/>
                <a:gd name="T60" fmla="*/ 423 w 541"/>
                <a:gd name="T61" fmla="*/ 88 h 434"/>
                <a:gd name="T62" fmla="*/ 437 w 541"/>
                <a:gd name="T63" fmla="*/ 102 h 434"/>
                <a:gd name="T64" fmla="*/ 423 w 541"/>
                <a:gd name="T65" fmla="*/ 1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1" h="434">
                  <a:moveTo>
                    <a:pt x="495" y="223"/>
                  </a:moveTo>
                  <a:cubicBezTo>
                    <a:pt x="521" y="218"/>
                    <a:pt x="540" y="195"/>
                    <a:pt x="540" y="168"/>
                  </a:cubicBezTo>
                  <a:cubicBezTo>
                    <a:pt x="540" y="140"/>
                    <a:pt x="520" y="117"/>
                    <a:pt x="494" y="112"/>
                  </a:cubicBezTo>
                  <a:cubicBezTo>
                    <a:pt x="520" y="107"/>
                    <a:pt x="540" y="84"/>
                    <a:pt x="540" y="57"/>
                  </a:cubicBezTo>
                  <a:cubicBezTo>
                    <a:pt x="540" y="26"/>
                    <a:pt x="514" y="0"/>
                    <a:pt x="483" y="0"/>
                  </a:cubicBezTo>
                  <a:cubicBezTo>
                    <a:pt x="56" y="0"/>
                    <a:pt x="56" y="0"/>
                    <a:pt x="56" y="0"/>
                  </a:cubicBezTo>
                  <a:cubicBezTo>
                    <a:pt x="25" y="0"/>
                    <a:pt x="0" y="25"/>
                    <a:pt x="0" y="56"/>
                  </a:cubicBezTo>
                  <a:cubicBezTo>
                    <a:pt x="0" y="84"/>
                    <a:pt x="20" y="107"/>
                    <a:pt x="46" y="112"/>
                  </a:cubicBezTo>
                  <a:cubicBezTo>
                    <a:pt x="20" y="117"/>
                    <a:pt x="0" y="140"/>
                    <a:pt x="0" y="167"/>
                  </a:cubicBezTo>
                  <a:cubicBezTo>
                    <a:pt x="0" y="195"/>
                    <a:pt x="20" y="218"/>
                    <a:pt x="46" y="223"/>
                  </a:cubicBezTo>
                  <a:cubicBezTo>
                    <a:pt x="20" y="228"/>
                    <a:pt x="1" y="250"/>
                    <a:pt x="1" y="278"/>
                  </a:cubicBezTo>
                  <a:cubicBezTo>
                    <a:pt x="1" y="309"/>
                    <a:pt x="26" y="334"/>
                    <a:pt x="57" y="334"/>
                  </a:cubicBezTo>
                  <a:cubicBezTo>
                    <a:pt x="157" y="334"/>
                    <a:pt x="157" y="334"/>
                    <a:pt x="157" y="334"/>
                  </a:cubicBezTo>
                  <a:cubicBezTo>
                    <a:pt x="158" y="340"/>
                    <a:pt x="159" y="345"/>
                    <a:pt x="161" y="351"/>
                  </a:cubicBezTo>
                  <a:cubicBezTo>
                    <a:pt x="175" y="399"/>
                    <a:pt x="219" y="434"/>
                    <a:pt x="272" y="433"/>
                  </a:cubicBezTo>
                  <a:cubicBezTo>
                    <a:pt x="331" y="433"/>
                    <a:pt x="380" y="392"/>
                    <a:pt x="383" y="335"/>
                  </a:cubicBezTo>
                  <a:cubicBezTo>
                    <a:pt x="484" y="335"/>
                    <a:pt x="484" y="335"/>
                    <a:pt x="484" y="335"/>
                  </a:cubicBezTo>
                  <a:cubicBezTo>
                    <a:pt x="515" y="335"/>
                    <a:pt x="541" y="309"/>
                    <a:pt x="541" y="278"/>
                  </a:cubicBezTo>
                  <a:cubicBezTo>
                    <a:pt x="541" y="251"/>
                    <a:pt x="521" y="228"/>
                    <a:pt x="495" y="223"/>
                  </a:cubicBezTo>
                  <a:close/>
                  <a:moveTo>
                    <a:pt x="423" y="241"/>
                  </a:moveTo>
                  <a:cubicBezTo>
                    <a:pt x="118" y="241"/>
                    <a:pt x="118" y="241"/>
                    <a:pt x="118" y="241"/>
                  </a:cubicBezTo>
                  <a:cubicBezTo>
                    <a:pt x="110" y="241"/>
                    <a:pt x="104" y="234"/>
                    <a:pt x="104" y="227"/>
                  </a:cubicBezTo>
                  <a:cubicBezTo>
                    <a:pt x="104" y="219"/>
                    <a:pt x="110" y="213"/>
                    <a:pt x="118" y="213"/>
                  </a:cubicBezTo>
                  <a:cubicBezTo>
                    <a:pt x="423" y="213"/>
                    <a:pt x="423" y="213"/>
                    <a:pt x="423" y="213"/>
                  </a:cubicBezTo>
                  <a:cubicBezTo>
                    <a:pt x="431" y="213"/>
                    <a:pt x="437" y="219"/>
                    <a:pt x="437" y="227"/>
                  </a:cubicBezTo>
                  <a:cubicBezTo>
                    <a:pt x="437" y="234"/>
                    <a:pt x="431" y="241"/>
                    <a:pt x="423" y="241"/>
                  </a:cubicBezTo>
                  <a:close/>
                  <a:moveTo>
                    <a:pt x="423" y="116"/>
                  </a:moveTo>
                  <a:cubicBezTo>
                    <a:pt x="118" y="116"/>
                    <a:pt x="118" y="116"/>
                    <a:pt x="118" y="116"/>
                  </a:cubicBezTo>
                  <a:cubicBezTo>
                    <a:pt x="110" y="116"/>
                    <a:pt x="104" y="110"/>
                    <a:pt x="104" y="102"/>
                  </a:cubicBezTo>
                  <a:cubicBezTo>
                    <a:pt x="104" y="95"/>
                    <a:pt x="110" y="88"/>
                    <a:pt x="118" y="88"/>
                  </a:cubicBezTo>
                  <a:cubicBezTo>
                    <a:pt x="423" y="88"/>
                    <a:pt x="423" y="88"/>
                    <a:pt x="423" y="88"/>
                  </a:cubicBezTo>
                  <a:cubicBezTo>
                    <a:pt x="431" y="88"/>
                    <a:pt x="437" y="95"/>
                    <a:pt x="437" y="102"/>
                  </a:cubicBezTo>
                  <a:cubicBezTo>
                    <a:pt x="437" y="110"/>
                    <a:pt x="431" y="116"/>
                    <a:pt x="423" y="116"/>
                  </a:cubicBezTo>
                  <a:close/>
                </a:path>
              </a:pathLst>
            </a:custGeom>
            <a:grpFill/>
            <a:ln>
              <a:noFill/>
            </a:ln>
          </p:spPr>
          <p:txBody>
            <a:bodyPr vert="horz" wrap="square" lIns="34290" tIns="17145" rIns="34290" bIns="17145" numCol="1" anchor="t" anchorCtr="0" compatLnSpc="1"/>
            <a:lstStyle/>
            <a:p>
              <a:endParaRPr lang="id-ID" sz="135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32" name="Group 31"/>
          <p:cNvGrpSpPr/>
          <p:nvPr/>
        </p:nvGrpSpPr>
        <p:grpSpPr>
          <a:xfrm>
            <a:off x="3808975" y="1680431"/>
            <a:ext cx="1516987" cy="1358128"/>
            <a:chOff x="8169276" y="952501"/>
            <a:chExt cx="3781424" cy="3384550"/>
          </a:xfrm>
          <a:gradFill>
            <a:gsLst>
              <a:gs pos="0">
                <a:srgbClr val="E30000"/>
              </a:gs>
              <a:gs pos="100000">
                <a:srgbClr val="760303"/>
              </a:gs>
            </a:gsLst>
            <a:lin ang="5400000" scaled="0"/>
          </a:gradFill>
        </p:grpSpPr>
        <p:sp>
          <p:nvSpPr>
            <p:cNvPr id="48" name="Freeform 10"/>
            <p:cNvSpPr/>
            <p:nvPr/>
          </p:nvSpPr>
          <p:spPr bwMode="auto">
            <a:xfrm>
              <a:off x="9297988" y="1533526"/>
              <a:ext cx="1392237" cy="1004888"/>
            </a:xfrm>
            <a:custGeom>
              <a:avLst/>
              <a:gdLst>
                <a:gd name="T0" fmla="*/ 142 w 370"/>
                <a:gd name="T1" fmla="*/ 228 h 267"/>
                <a:gd name="T2" fmla="*/ 241 w 370"/>
                <a:gd name="T3" fmla="*/ 248 h 267"/>
                <a:gd name="T4" fmla="*/ 303 w 370"/>
                <a:gd name="T5" fmla="*/ 226 h 267"/>
                <a:gd name="T6" fmla="*/ 368 w 370"/>
                <a:gd name="T7" fmla="*/ 107 h 267"/>
                <a:gd name="T8" fmla="*/ 278 w 370"/>
                <a:gd name="T9" fmla="*/ 11 h 267"/>
                <a:gd name="T10" fmla="*/ 179 w 370"/>
                <a:gd name="T11" fmla="*/ 58 h 267"/>
                <a:gd name="T12" fmla="*/ 168 w 370"/>
                <a:gd name="T13" fmla="*/ 65 h 267"/>
                <a:gd name="T14" fmla="*/ 155 w 370"/>
                <a:gd name="T15" fmla="*/ 60 h 267"/>
                <a:gd name="T16" fmla="*/ 67 w 370"/>
                <a:gd name="T17" fmla="*/ 47 h 267"/>
                <a:gd name="T18" fmla="*/ 0 w 370"/>
                <a:gd name="T19" fmla="*/ 116 h 267"/>
                <a:gd name="T20" fmla="*/ 9 w 370"/>
                <a:gd name="T21" fmla="*/ 121 h 267"/>
                <a:gd name="T22" fmla="*/ 84 w 370"/>
                <a:gd name="T23" fmla="*/ 267 h 267"/>
                <a:gd name="T24" fmla="*/ 142 w 370"/>
                <a:gd name="T25" fmla="*/ 22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0" h="267">
                  <a:moveTo>
                    <a:pt x="142" y="228"/>
                  </a:moveTo>
                  <a:cubicBezTo>
                    <a:pt x="189" y="219"/>
                    <a:pt x="225" y="237"/>
                    <a:pt x="241" y="248"/>
                  </a:cubicBezTo>
                  <a:cubicBezTo>
                    <a:pt x="253" y="241"/>
                    <a:pt x="275" y="230"/>
                    <a:pt x="303" y="226"/>
                  </a:cubicBezTo>
                  <a:cubicBezTo>
                    <a:pt x="304" y="191"/>
                    <a:pt x="319" y="134"/>
                    <a:pt x="368" y="107"/>
                  </a:cubicBezTo>
                  <a:cubicBezTo>
                    <a:pt x="370" y="82"/>
                    <a:pt x="350" y="22"/>
                    <a:pt x="278" y="11"/>
                  </a:cubicBezTo>
                  <a:cubicBezTo>
                    <a:pt x="211" y="0"/>
                    <a:pt x="181" y="56"/>
                    <a:pt x="179" y="58"/>
                  </a:cubicBezTo>
                  <a:cubicBezTo>
                    <a:pt x="177" y="62"/>
                    <a:pt x="173" y="65"/>
                    <a:pt x="168" y="65"/>
                  </a:cubicBezTo>
                  <a:cubicBezTo>
                    <a:pt x="163" y="66"/>
                    <a:pt x="158" y="64"/>
                    <a:pt x="155" y="60"/>
                  </a:cubicBezTo>
                  <a:cubicBezTo>
                    <a:pt x="155" y="59"/>
                    <a:pt x="133" y="32"/>
                    <a:pt x="67" y="47"/>
                  </a:cubicBezTo>
                  <a:cubicBezTo>
                    <a:pt x="14" y="60"/>
                    <a:pt x="2" y="101"/>
                    <a:pt x="0" y="116"/>
                  </a:cubicBezTo>
                  <a:cubicBezTo>
                    <a:pt x="3" y="117"/>
                    <a:pt x="6" y="119"/>
                    <a:pt x="9" y="121"/>
                  </a:cubicBezTo>
                  <a:cubicBezTo>
                    <a:pt x="63" y="161"/>
                    <a:pt x="80" y="224"/>
                    <a:pt x="84" y="267"/>
                  </a:cubicBezTo>
                  <a:cubicBezTo>
                    <a:pt x="96" y="250"/>
                    <a:pt x="114" y="234"/>
                    <a:pt x="142" y="228"/>
                  </a:cubicBezTo>
                  <a:close/>
                </a:path>
              </a:pathLst>
            </a:custGeom>
            <a:grpFill/>
            <a:ln>
              <a:noFill/>
            </a:ln>
          </p:spPr>
          <p:txBody>
            <a:bodyPr vert="horz" wrap="square" lIns="34290" tIns="17145" rIns="34290" bIns="17145" numCol="1" anchor="t" anchorCtr="0" compatLnSpc="1"/>
            <a:lstStyle/>
            <a:p>
              <a:endParaRPr lang="id-ID" sz="1350" dirty="0">
                <a:solidFill>
                  <a:schemeClr val="tx1">
                    <a:lumMod val="75000"/>
                    <a:lumOff val="25000"/>
                  </a:schemeClr>
                </a:solidFill>
                <a:latin typeface="微软雅黑" panose="020B0503020204020204" charset="-122"/>
                <a:ea typeface="微软雅黑" panose="020B0503020204020204" charset="-122"/>
              </a:endParaRPr>
            </a:p>
          </p:txBody>
        </p:sp>
        <p:sp>
          <p:nvSpPr>
            <p:cNvPr id="49" name="Freeform 11"/>
            <p:cNvSpPr/>
            <p:nvPr/>
          </p:nvSpPr>
          <p:spPr bwMode="auto">
            <a:xfrm>
              <a:off x="8169276" y="952501"/>
              <a:ext cx="3781424" cy="3384550"/>
            </a:xfrm>
            <a:custGeom>
              <a:avLst/>
              <a:gdLst>
                <a:gd name="T0" fmla="*/ 932 w 1005"/>
                <a:gd name="T1" fmla="*/ 313 h 899"/>
                <a:gd name="T2" fmla="*/ 693 w 1005"/>
                <a:gd name="T3" fmla="*/ 126 h 899"/>
                <a:gd name="T4" fmla="*/ 192 w 1005"/>
                <a:gd name="T5" fmla="*/ 181 h 899"/>
                <a:gd name="T6" fmla="*/ 261 w 1005"/>
                <a:gd name="T7" fmla="*/ 549 h 899"/>
                <a:gd name="T8" fmla="*/ 292 w 1005"/>
                <a:gd name="T9" fmla="*/ 298 h 899"/>
                <a:gd name="T10" fmla="*/ 155 w 1005"/>
                <a:gd name="T11" fmla="*/ 377 h 899"/>
                <a:gd name="T12" fmla="*/ 244 w 1005"/>
                <a:gd name="T13" fmla="*/ 409 h 899"/>
                <a:gd name="T14" fmla="*/ 255 w 1005"/>
                <a:gd name="T15" fmla="*/ 435 h 899"/>
                <a:gd name="T16" fmla="*/ 128 w 1005"/>
                <a:gd name="T17" fmla="*/ 388 h 899"/>
                <a:gd name="T18" fmla="*/ 274 w 1005"/>
                <a:gd name="T19" fmla="*/ 257 h 899"/>
                <a:gd name="T20" fmla="*/ 464 w 1005"/>
                <a:gd name="T21" fmla="*/ 184 h 899"/>
                <a:gd name="T22" fmla="*/ 673 w 1005"/>
                <a:gd name="T23" fmla="*/ 190 h 899"/>
                <a:gd name="T24" fmla="*/ 851 w 1005"/>
                <a:gd name="T25" fmla="*/ 291 h 899"/>
                <a:gd name="T26" fmla="*/ 914 w 1005"/>
                <a:gd name="T27" fmla="*/ 518 h 899"/>
                <a:gd name="T28" fmla="*/ 747 w 1005"/>
                <a:gd name="T29" fmla="*/ 572 h 899"/>
                <a:gd name="T30" fmla="*/ 474 w 1005"/>
                <a:gd name="T31" fmla="*/ 615 h 899"/>
                <a:gd name="T32" fmla="*/ 421 w 1005"/>
                <a:gd name="T33" fmla="*/ 572 h 899"/>
                <a:gd name="T34" fmla="*/ 446 w 1005"/>
                <a:gd name="T35" fmla="*/ 560 h 899"/>
                <a:gd name="T36" fmla="*/ 553 w 1005"/>
                <a:gd name="T37" fmla="*/ 547 h 899"/>
                <a:gd name="T38" fmla="*/ 854 w 1005"/>
                <a:gd name="T39" fmla="*/ 560 h 899"/>
                <a:gd name="T40" fmla="*/ 857 w 1005"/>
                <a:gd name="T41" fmla="*/ 427 h 899"/>
                <a:gd name="T42" fmla="*/ 831 w 1005"/>
                <a:gd name="T43" fmla="*/ 311 h 899"/>
                <a:gd name="T44" fmla="*/ 632 w 1005"/>
                <a:gd name="T45" fmla="*/ 378 h 899"/>
                <a:gd name="T46" fmla="*/ 742 w 1005"/>
                <a:gd name="T47" fmla="*/ 461 h 899"/>
                <a:gd name="T48" fmla="*/ 549 w 1005"/>
                <a:gd name="T49" fmla="*/ 430 h 899"/>
                <a:gd name="T50" fmla="*/ 447 w 1005"/>
                <a:gd name="T51" fmla="*/ 410 h 899"/>
                <a:gd name="T52" fmla="*/ 381 w 1005"/>
                <a:gd name="T53" fmla="*/ 488 h 899"/>
                <a:gd name="T54" fmla="*/ 300 w 1005"/>
                <a:gd name="T55" fmla="*/ 535 h 899"/>
                <a:gd name="T56" fmla="*/ 298 w 1005"/>
                <a:gd name="T57" fmla="*/ 538 h 899"/>
                <a:gd name="T58" fmla="*/ 274 w 1005"/>
                <a:gd name="T59" fmla="*/ 618 h 899"/>
                <a:gd name="T60" fmla="*/ 288 w 1005"/>
                <a:gd name="T61" fmla="*/ 665 h 899"/>
                <a:gd name="T62" fmla="*/ 352 w 1005"/>
                <a:gd name="T63" fmla="*/ 724 h 899"/>
                <a:gd name="T64" fmla="*/ 571 w 1005"/>
                <a:gd name="T65" fmla="*/ 769 h 899"/>
                <a:gd name="T66" fmla="*/ 570 w 1005"/>
                <a:gd name="T67" fmla="*/ 769 h 899"/>
                <a:gd name="T68" fmla="*/ 681 w 1005"/>
                <a:gd name="T69" fmla="*/ 675 h 899"/>
                <a:gd name="T70" fmla="*/ 650 w 1005"/>
                <a:gd name="T71" fmla="*/ 634 h 899"/>
                <a:gd name="T72" fmla="*/ 708 w 1005"/>
                <a:gd name="T73" fmla="*/ 665 h 899"/>
                <a:gd name="T74" fmla="*/ 691 w 1005"/>
                <a:gd name="T75" fmla="*/ 750 h 899"/>
                <a:gd name="T76" fmla="*/ 491 w 1005"/>
                <a:gd name="T77" fmla="*/ 785 h 899"/>
                <a:gd name="T78" fmla="*/ 787 w 1005"/>
                <a:gd name="T79" fmla="*/ 830 h 899"/>
                <a:gd name="T80" fmla="*/ 1001 w 1005"/>
                <a:gd name="T81" fmla="*/ 47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5" h="899">
                  <a:moveTo>
                    <a:pt x="1001" y="474"/>
                  </a:moveTo>
                  <a:cubicBezTo>
                    <a:pt x="997" y="357"/>
                    <a:pt x="932" y="313"/>
                    <a:pt x="932" y="313"/>
                  </a:cubicBezTo>
                  <a:cubicBezTo>
                    <a:pt x="932" y="313"/>
                    <a:pt x="924" y="257"/>
                    <a:pt x="873" y="197"/>
                  </a:cubicBezTo>
                  <a:cubicBezTo>
                    <a:pt x="794" y="111"/>
                    <a:pt x="693" y="126"/>
                    <a:pt x="693" y="126"/>
                  </a:cubicBezTo>
                  <a:cubicBezTo>
                    <a:pt x="563" y="0"/>
                    <a:pt x="430" y="97"/>
                    <a:pt x="430" y="97"/>
                  </a:cubicBezTo>
                  <a:cubicBezTo>
                    <a:pt x="245" y="36"/>
                    <a:pt x="192" y="181"/>
                    <a:pt x="192" y="181"/>
                  </a:cubicBezTo>
                  <a:cubicBezTo>
                    <a:pt x="86" y="193"/>
                    <a:pt x="0" y="317"/>
                    <a:pt x="77" y="450"/>
                  </a:cubicBezTo>
                  <a:cubicBezTo>
                    <a:pt x="136" y="552"/>
                    <a:pt x="224" y="554"/>
                    <a:pt x="261" y="549"/>
                  </a:cubicBezTo>
                  <a:cubicBezTo>
                    <a:pt x="274" y="517"/>
                    <a:pt x="300" y="481"/>
                    <a:pt x="357" y="465"/>
                  </a:cubicBezTo>
                  <a:cubicBezTo>
                    <a:pt x="358" y="459"/>
                    <a:pt x="365" y="350"/>
                    <a:pt x="292" y="298"/>
                  </a:cubicBezTo>
                  <a:cubicBezTo>
                    <a:pt x="249" y="267"/>
                    <a:pt x="201" y="275"/>
                    <a:pt x="174" y="295"/>
                  </a:cubicBezTo>
                  <a:cubicBezTo>
                    <a:pt x="149" y="315"/>
                    <a:pt x="142" y="345"/>
                    <a:pt x="155" y="377"/>
                  </a:cubicBezTo>
                  <a:cubicBezTo>
                    <a:pt x="161" y="394"/>
                    <a:pt x="171" y="405"/>
                    <a:pt x="185" y="411"/>
                  </a:cubicBezTo>
                  <a:cubicBezTo>
                    <a:pt x="212" y="422"/>
                    <a:pt x="243" y="409"/>
                    <a:pt x="244" y="409"/>
                  </a:cubicBezTo>
                  <a:cubicBezTo>
                    <a:pt x="251" y="406"/>
                    <a:pt x="259" y="410"/>
                    <a:pt x="262" y="417"/>
                  </a:cubicBezTo>
                  <a:cubicBezTo>
                    <a:pt x="265" y="424"/>
                    <a:pt x="262" y="432"/>
                    <a:pt x="255" y="435"/>
                  </a:cubicBezTo>
                  <a:cubicBezTo>
                    <a:pt x="253" y="436"/>
                    <a:pt x="212" y="453"/>
                    <a:pt x="174" y="437"/>
                  </a:cubicBezTo>
                  <a:cubicBezTo>
                    <a:pt x="154" y="429"/>
                    <a:pt x="138" y="412"/>
                    <a:pt x="128" y="388"/>
                  </a:cubicBezTo>
                  <a:cubicBezTo>
                    <a:pt x="111" y="343"/>
                    <a:pt x="122" y="300"/>
                    <a:pt x="157" y="273"/>
                  </a:cubicBezTo>
                  <a:cubicBezTo>
                    <a:pt x="189" y="248"/>
                    <a:pt x="234" y="243"/>
                    <a:pt x="274" y="257"/>
                  </a:cubicBezTo>
                  <a:cubicBezTo>
                    <a:pt x="281" y="227"/>
                    <a:pt x="304" y="187"/>
                    <a:pt x="361" y="174"/>
                  </a:cubicBezTo>
                  <a:cubicBezTo>
                    <a:pt x="415" y="161"/>
                    <a:pt x="447" y="173"/>
                    <a:pt x="464" y="184"/>
                  </a:cubicBezTo>
                  <a:cubicBezTo>
                    <a:pt x="484" y="158"/>
                    <a:pt x="524" y="127"/>
                    <a:pt x="582" y="137"/>
                  </a:cubicBezTo>
                  <a:cubicBezTo>
                    <a:pt x="631" y="145"/>
                    <a:pt x="658" y="170"/>
                    <a:pt x="673" y="190"/>
                  </a:cubicBezTo>
                  <a:cubicBezTo>
                    <a:pt x="686" y="208"/>
                    <a:pt x="694" y="230"/>
                    <a:pt x="696" y="250"/>
                  </a:cubicBezTo>
                  <a:cubicBezTo>
                    <a:pt x="751" y="237"/>
                    <a:pt x="814" y="253"/>
                    <a:pt x="851" y="291"/>
                  </a:cubicBezTo>
                  <a:cubicBezTo>
                    <a:pt x="881" y="322"/>
                    <a:pt x="892" y="365"/>
                    <a:pt x="881" y="411"/>
                  </a:cubicBezTo>
                  <a:cubicBezTo>
                    <a:pt x="895" y="424"/>
                    <a:pt x="922" y="459"/>
                    <a:pt x="914" y="518"/>
                  </a:cubicBezTo>
                  <a:cubicBezTo>
                    <a:pt x="910" y="549"/>
                    <a:pt x="893" y="573"/>
                    <a:pt x="866" y="586"/>
                  </a:cubicBezTo>
                  <a:cubicBezTo>
                    <a:pt x="831" y="602"/>
                    <a:pt x="785" y="596"/>
                    <a:pt x="747" y="572"/>
                  </a:cubicBezTo>
                  <a:cubicBezTo>
                    <a:pt x="693" y="538"/>
                    <a:pt x="609" y="536"/>
                    <a:pt x="571" y="568"/>
                  </a:cubicBezTo>
                  <a:cubicBezTo>
                    <a:pt x="541" y="593"/>
                    <a:pt x="507" y="618"/>
                    <a:pt x="474" y="615"/>
                  </a:cubicBezTo>
                  <a:cubicBezTo>
                    <a:pt x="472" y="615"/>
                    <a:pt x="469" y="615"/>
                    <a:pt x="466" y="614"/>
                  </a:cubicBezTo>
                  <a:cubicBezTo>
                    <a:pt x="447" y="610"/>
                    <a:pt x="432" y="596"/>
                    <a:pt x="421" y="572"/>
                  </a:cubicBezTo>
                  <a:cubicBezTo>
                    <a:pt x="417" y="565"/>
                    <a:pt x="420" y="557"/>
                    <a:pt x="427" y="554"/>
                  </a:cubicBezTo>
                  <a:cubicBezTo>
                    <a:pt x="434" y="550"/>
                    <a:pt x="443" y="553"/>
                    <a:pt x="446" y="560"/>
                  </a:cubicBezTo>
                  <a:cubicBezTo>
                    <a:pt x="453" y="576"/>
                    <a:pt x="462" y="584"/>
                    <a:pt x="473" y="586"/>
                  </a:cubicBezTo>
                  <a:cubicBezTo>
                    <a:pt x="496" y="592"/>
                    <a:pt x="530" y="566"/>
                    <a:pt x="553" y="547"/>
                  </a:cubicBezTo>
                  <a:cubicBezTo>
                    <a:pt x="601" y="506"/>
                    <a:pt x="697" y="507"/>
                    <a:pt x="762" y="548"/>
                  </a:cubicBezTo>
                  <a:cubicBezTo>
                    <a:pt x="792" y="567"/>
                    <a:pt x="828" y="572"/>
                    <a:pt x="854" y="560"/>
                  </a:cubicBezTo>
                  <a:cubicBezTo>
                    <a:pt x="872" y="552"/>
                    <a:pt x="883" y="536"/>
                    <a:pt x="886" y="514"/>
                  </a:cubicBezTo>
                  <a:cubicBezTo>
                    <a:pt x="895" y="455"/>
                    <a:pt x="858" y="427"/>
                    <a:pt x="857" y="427"/>
                  </a:cubicBezTo>
                  <a:cubicBezTo>
                    <a:pt x="852" y="424"/>
                    <a:pt x="850" y="418"/>
                    <a:pt x="852" y="412"/>
                  </a:cubicBezTo>
                  <a:cubicBezTo>
                    <a:pt x="863" y="372"/>
                    <a:pt x="856" y="337"/>
                    <a:pt x="831" y="311"/>
                  </a:cubicBezTo>
                  <a:cubicBezTo>
                    <a:pt x="800" y="280"/>
                    <a:pt x="747" y="266"/>
                    <a:pt x="702" y="278"/>
                  </a:cubicBezTo>
                  <a:cubicBezTo>
                    <a:pt x="642" y="293"/>
                    <a:pt x="633" y="357"/>
                    <a:pt x="632" y="378"/>
                  </a:cubicBezTo>
                  <a:cubicBezTo>
                    <a:pt x="667" y="380"/>
                    <a:pt x="707" y="396"/>
                    <a:pt x="744" y="441"/>
                  </a:cubicBezTo>
                  <a:cubicBezTo>
                    <a:pt x="749" y="447"/>
                    <a:pt x="748" y="456"/>
                    <a:pt x="742" y="461"/>
                  </a:cubicBezTo>
                  <a:cubicBezTo>
                    <a:pt x="736" y="466"/>
                    <a:pt x="727" y="465"/>
                    <a:pt x="722" y="459"/>
                  </a:cubicBezTo>
                  <a:cubicBezTo>
                    <a:pt x="643" y="362"/>
                    <a:pt x="552" y="428"/>
                    <a:pt x="549" y="430"/>
                  </a:cubicBezTo>
                  <a:cubicBezTo>
                    <a:pt x="543" y="434"/>
                    <a:pt x="536" y="434"/>
                    <a:pt x="531" y="430"/>
                  </a:cubicBezTo>
                  <a:cubicBezTo>
                    <a:pt x="529" y="429"/>
                    <a:pt x="496" y="400"/>
                    <a:pt x="447" y="410"/>
                  </a:cubicBezTo>
                  <a:cubicBezTo>
                    <a:pt x="401" y="419"/>
                    <a:pt x="393" y="476"/>
                    <a:pt x="393" y="476"/>
                  </a:cubicBezTo>
                  <a:cubicBezTo>
                    <a:pt x="392" y="482"/>
                    <a:pt x="387" y="487"/>
                    <a:pt x="381" y="488"/>
                  </a:cubicBezTo>
                  <a:cubicBezTo>
                    <a:pt x="339" y="496"/>
                    <a:pt x="315" y="514"/>
                    <a:pt x="300" y="535"/>
                  </a:cubicBezTo>
                  <a:cubicBezTo>
                    <a:pt x="300" y="535"/>
                    <a:pt x="300" y="535"/>
                    <a:pt x="300" y="535"/>
                  </a:cubicBezTo>
                  <a:cubicBezTo>
                    <a:pt x="300" y="535"/>
                    <a:pt x="300" y="535"/>
                    <a:pt x="300" y="535"/>
                  </a:cubicBezTo>
                  <a:cubicBezTo>
                    <a:pt x="299" y="536"/>
                    <a:pt x="299" y="537"/>
                    <a:pt x="298" y="538"/>
                  </a:cubicBezTo>
                  <a:cubicBezTo>
                    <a:pt x="278" y="568"/>
                    <a:pt x="273" y="596"/>
                    <a:pt x="275" y="618"/>
                  </a:cubicBezTo>
                  <a:cubicBezTo>
                    <a:pt x="275" y="618"/>
                    <a:pt x="274" y="618"/>
                    <a:pt x="274" y="618"/>
                  </a:cubicBezTo>
                  <a:cubicBezTo>
                    <a:pt x="275" y="625"/>
                    <a:pt x="276" y="631"/>
                    <a:pt x="278" y="637"/>
                  </a:cubicBezTo>
                  <a:cubicBezTo>
                    <a:pt x="281" y="654"/>
                    <a:pt x="288" y="664"/>
                    <a:pt x="288" y="665"/>
                  </a:cubicBezTo>
                  <a:cubicBezTo>
                    <a:pt x="302" y="693"/>
                    <a:pt x="326" y="711"/>
                    <a:pt x="352" y="724"/>
                  </a:cubicBezTo>
                  <a:cubicBezTo>
                    <a:pt x="352" y="724"/>
                    <a:pt x="352" y="724"/>
                    <a:pt x="352" y="724"/>
                  </a:cubicBezTo>
                  <a:cubicBezTo>
                    <a:pt x="352" y="724"/>
                    <a:pt x="418" y="758"/>
                    <a:pt x="552" y="768"/>
                  </a:cubicBezTo>
                  <a:cubicBezTo>
                    <a:pt x="558" y="768"/>
                    <a:pt x="565" y="769"/>
                    <a:pt x="571" y="769"/>
                  </a:cubicBezTo>
                  <a:cubicBezTo>
                    <a:pt x="571" y="769"/>
                    <a:pt x="570" y="769"/>
                    <a:pt x="570" y="769"/>
                  </a:cubicBezTo>
                  <a:cubicBezTo>
                    <a:pt x="570" y="769"/>
                    <a:pt x="570" y="769"/>
                    <a:pt x="570" y="769"/>
                  </a:cubicBezTo>
                  <a:cubicBezTo>
                    <a:pt x="606" y="770"/>
                    <a:pt x="643" y="762"/>
                    <a:pt x="668" y="733"/>
                  </a:cubicBezTo>
                  <a:cubicBezTo>
                    <a:pt x="682" y="710"/>
                    <a:pt x="687" y="689"/>
                    <a:pt x="681" y="675"/>
                  </a:cubicBezTo>
                  <a:cubicBezTo>
                    <a:pt x="675" y="658"/>
                    <a:pt x="659" y="652"/>
                    <a:pt x="659" y="652"/>
                  </a:cubicBezTo>
                  <a:cubicBezTo>
                    <a:pt x="651" y="649"/>
                    <a:pt x="648" y="641"/>
                    <a:pt x="650" y="634"/>
                  </a:cubicBezTo>
                  <a:cubicBezTo>
                    <a:pt x="653" y="627"/>
                    <a:pt x="661" y="623"/>
                    <a:pt x="668" y="625"/>
                  </a:cubicBezTo>
                  <a:cubicBezTo>
                    <a:pt x="669" y="626"/>
                    <a:pt x="698" y="636"/>
                    <a:pt x="708" y="665"/>
                  </a:cubicBezTo>
                  <a:cubicBezTo>
                    <a:pt x="717" y="689"/>
                    <a:pt x="711" y="717"/>
                    <a:pt x="692" y="749"/>
                  </a:cubicBezTo>
                  <a:cubicBezTo>
                    <a:pt x="691" y="749"/>
                    <a:pt x="691" y="750"/>
                    <a:pt x="691" y="750"/>
                  </a:cubicBezTo>
                  <a:cubicBezTo>
                    <a:pt x="655" y="793"/>
                    <a:pt x="601" y="800"/>
                    <a:pt x="556" y="797"/>
                  </a:cubicBezTo>
                  <a:cubicBezTo>
                    <a:pt x="530" y="795"/>
                    <a:pt x="507" y="789"/>
                    <a:pt x="491" y="785"/>
                  </a:cubicBezTo>
                  <a:cubicBezTo>
                    <a:pt x="524" y="857"/>
                    <a:pt x="598" y="891"/>
                    <a:pt x="677" y="895"/>
                  </a:cubicBezTo>
                  <a:cubicBezTo>
                    <a:pt x="769" y="899"/>
                    <a:pt x="787" y="830"/>
                    <a:pt x="787" y="830"/>
                  </a:cubicBezTo>
                  <a:cubicBezTo>
                    <a:pt x="911" y="781"/>
                    <a:pt x="884" y="656"/>
                    <a:pt x="884" y="656"/>
                  </a:cubicBezTo>
                  <a:cubicBezTo>
                    <a:pt x="936" y="648"/>
                    <a:pt x="1005" y="590"/>
                    <a:pt x="1001" y="474"/>
                  </a:cubicBezTo>
                  <a:close/>
                </a:path>
              </a:pathLst>
            </a:custGeom>
            <a:grpFill/>
            <a:ln>
              <a:noFill/>
            </a:ln>
          </p:spPr>
          <p:txBody>
            <a:bodyPr vert="horz" wrap="square" lIns="34290" tIns="17145" rIns="34290" bIns="17145" numCol="1" anchor="t" anchorCtr="0" compatLnSpc="1"/>
            <a:lstStyle/>
            <a:p>
              <a:endParaRPr lang="id-ID" sz="135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33" name="Group 32"/>
          <p:cNvGrpSpPr/>
          <p:nvPr/>
        </p:nvGrpSpPr>
        <p:grpSpPr>
          <a:xfrm>
            <a:off x="3925176" y="2316812"/>
            <a:ext cx="988147" cy="1173649"/>
            <a:chOff x="7826363" y="2844010"/>
            <a:chExt cx="1580725" cy="1876982"/>
          </a:xfrm>
          <a:gradFill>
            <a:gsLst>
              <a:gs pos="0">
                <a:srgbClr val="E30000"/>
              </a:gs>
              <a:gs pos="100000">
                <a:srgbClr val="760303"/>
              </a:gs>
            </a:gsLst>
            <a:lin ang="5400000" scaled="0"/>
          </a:gradFill>
        </p:grpSpPr>
        <p:sp>
          <p:nvSpPr>
            <p:cNvPr id="3" name="Rounded Rectangle 33"/>
            <p:cNvSpPr/>
            <p:nvPr/>
          </p:nvSpPr>
          <p:spPr>
            <a:xfrm>
              <a:off x="8110354" y="2984172"/>
              <a:ext cx="101591" cy="79045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chemeClr val="tx1">
                    <a:lumMod val="75000"/>
                    <a:lumOff val="25000"/>
                  </a:schemeClr>
                </a:solidFill>
                <a:latin typeface="微软雅黑" panose="020B0503020204020204" charset="-122"/>
                <a:ea typeface="微软雅黑" panose="020B0503020204020204" charset="-122"/>
              </a:endParaRPr>
            </a:p>
          </p:txBody>
        </p:sp>
        <p:sp>
          <p:nvSpPr>
            <p:cNvPr id="4" name="Rounded Rectangle 34"/>
            <p:cNvSpPr/>
            <p:nvPr/>
          </p:nvSpPr>
          <p:spPr>
            <a:xfrm>
              <a:off x="8375528" y="3216877"/>
              <a:ext cx="101591" cy="150411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chemeClr val="tx1">
                    <a:lumMod val="75000"/>
                    <a:lumOff val="25000"/>
                  </a:schemeClr>
                </a:solidFill>
                <a:latin typeface="微软雅黑" panose="020B0503020204020204" charset="-122"/>
                <a:ea typeface="微软雅黑" panose="020B0503020204020204" charset="-122"/>
              </a:endParaRPr>
            </a:p>
          </p:txBody>
        </p:sp>
        <p:sp>
          <p:nvSpPr>
            <p:cNvPr id="5" name="Rounded Rectangle 35"/>
            <p:cNvSpPr/>
            <p:nvPr/>
          </p:nvSpPr>
          <p:spPr>
            <a:xfrm>
              <a:off x="8672942" y="3502859"/>
              <a:ext cx="101591" cy="121813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chemeClr val="tx1">
                    <a:lumMod val="75000"/>
                    <a:lumOff val="25000"/>
                  </a:schemeClr>
                </a:solidFill>
                <a:latin typeface="微软雅黑" panose="020B0503020204020204" charset="-122"/>
                <a:ea typeface="微软雅黑" panose="020B0503020204020204" charset="-122"/>
              </a:endParaRPr>
            </a:p>
          </p:txBody>
        </p:sp>
        <p:sp>
          <p:nvSpPr>
            <p:cNvPr id="6" name="Rounded Rectangle 39"/>
            <p:cNvSpPr/>
            <p:nvPr/>
          </p:nvSpPr>
          <p:spPr>
            <a:xfrm>
              <a:off x="9007728" y="3844758"/>
              <a:ext cx="101591" cy="87623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chemeClr val="tx1">
                    <a:lumMod val="75000"/>
                    <a:lumOff val="25000"/>
                  </a:schemeClr>
                </a:solidFill>
                <a:latin typeface="微软雅黑" panose="020B0503020204020204" charset="-122"/>
                <a:ea typeface="微软雅黑" panose="020B0503020204020204" charset="-122"/>
              </a:endParaRPr>
            </a:p>
          </p:txBody>
        </p:sp>
        <p:sp>
          <p:nvSpPr>
            <p:cNvPr id="7" name="Rounded Rectangle 40"/>
            <p:cNvSpPr/>
            <p:nvPr/>
          </p:nvSpPr>
          <p:spPr>
            <a:xfrm>
              <a:off x="9305497" y="3844758"/>
              <a:ext cx="101591" cy="87623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chemeClr val="tx1">
                    <a:lumMod val="75000"/>
                    <a:lumOff val="25000"/>
                  </a:schemeClr>
                </a:solidFill>
                <a:latin typeface="微软雅黑" panose="020B0503020204020204" charset="-122"/>
                <a:ea typeface="微软雅黑" panose="020B0503020204020204" charset="-122"/>
              </a:endParaRPr>
            </a:p>
          </p:txBody>
        </p:sp>
        <p:sp>
          <p:nvSpPr>
            <p:cNvPr id="8" name="Rounded Rectangle 41"/>
            <p:cNvSpPr/>
            <p:nvPr/>
          </p:nvSpPr>
          <p:spPr>
            <a:xfrm>
              <a:off x="7826363" y="2844010"/>
              <a:ext cx="101591" cy="65885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72" name="Group 71"/>
          <p:cNvGrpSpPr/>
          <p:nvPr/>
        </p:nvGrpSpPr>
        <p:grpSpPr>
          <a:xfrm>
            <a:off x="2293624" y="1412384"/>
            <a:ext cx="362549" cy="320652"/>
            <a:chOff x="6950300" y="2347916"/>
            <a:chExt cx="483524" cy="427536"/>
          </a:xfrm>
          <a:gradFill>
            <a:gsLst>
              <a:gs pos="0">
                <a:srgbClr val="E30000"/>
              </a:gs>
              <a:gs pos="100000">
                <a:srgbClr val="760303"/>
              </a:gs>
            </a:gsLst>
            <a:lin ang="5400000" scaled="0"/>
          </a:gradFill>
        </p:grpSpPr>
        <p:sp>
          <p:nvSpPr>
            <p:cNvPr id="73" name="Freeform 533"/>
            <p:cNvSpPr>
              <a:spLocks noChangeArrowheads="1"/>
            </p:cNvSpPr>
            <p:nvPr/>
          </p:nvSpPr>
          <p:spPr bwMode="auto">
            <a:xfrm>
              <a:off x="7018163" y="2563380"/>
              <a:ext cx="45808" cy="42415"/>
            </a:xfrm>
            <a:custGeom>
              <a:avLst/>
              <a:gdLst>
                <a:gd name="T0" fmla="*/ 0 w 118"/>
                <a:gd name="T1" fmla="*/ 0 h 110"/>
                <a:gd name="T2" fmla="*/ 117 w 118"/>
                <a:gd name="T3" fmla="*/ 0 h 110"/>
                <a:gd name="T4" fmla="*/ 117 w 118"/>
                <a:gd name="T5" fmla="*/ 109 h 110"/>
                <a:gd name="T6" fmla="*/ 0 w 118"/>
                <a:gd name="T7" fmla="*/ 109 h 110"/>
                <a:gd name="T8" fmla="*/ 0 w 118"/>
                <a:gd name="T9" fmla="*/ 0 h 110"/>
              </a:gdLst>
              <a:ahLst/>
              <a:cxnLst>
                <a:cxn ang="0">
                  <a:pos x="T0" y="T1"/>
                </a:cxn>
                <a:cxn ang="0">
                  <a:pos x="T2" y="T3"/>
                </a:cxn>
                <a:cxn ang="0">
                  <a:pos x="T4" y="T5"/>
                </a:cxn>
                <a:cxn ang="0">
                  <a:pos x="T6" y="T7"/>
                </a:cxn>
                <a:cxn ang="0">
                  <a:pos x="T8" y="T9"/>
                </a:cxn>
              </a:cxnLst>
              <a:rect l="0" t="0" r="r" b="b"/>
              <a:pathLst>
                <a:path w="118" h="110">
                  <a:moveTo>
                    <a:pt x="0" y="0"/>
                  </a:moveTo>
                  <a:lnTo>
                    <a:pt x="117" y="0"/>
                  </a:lnTo>
                  <a:lnTo>
                    <a:pt x="117" y="109"/>
                  </a:lnTo>
                  <a:lnTo>
                    <a:pt x="0" y="109"/>
                  </a:lnTo>
                  <a:lnTo>
                    <a:pt x="0" y="0"/>
                  </a:lnTo>
                </a:path>
              </a:pathLst>
            </a:custGeom>
            <a:grpFill/>
            <a:ln>
              <a:noFill/>
            </a:ln>
            <a:effectLst/>
          </p:spPr>
          <p:txBody>
            <a:bodyPr wrap="none" anchor="ctr"/>
            <a:lstStyle/>
            <a:p>
              <a:pPr>
                <a:defRPr/>
              </a:pPr>
              <a:endParaRPr lang="en-US" sz="1350" dirty="0">
                <a:solidFill>
                  <a:schemeClr val="tx1">
                    <a:lumMod val="75000"/>
                    <a:lumOff val="25000"/>
                  </a:schemeClr>
                </a:solidFill>
                <a:latin typeface="微软雅黑" panose="020B0503020204020204" charset="-122"/>
                <a:ea typeface="微软雅黑" panose="020B0503020204020204" charset="-122"/>
              </a:endParaRPr>
            </a:p>
          </p:txBody>
        </p:sp>
        <p:sp>
          <p:nvSpPr>
            <p:cNvPr id="74" name="Freeform 534"/>
            <p:cNvSpPr>
              <a:spLocks noChangeArrowheads="1"/>
            </p:cNvSpPr>
            <p:nvPr/>
          </p:nvSpPr>
          <p:spPr bwMode="auto">
            <a:xfrm>
              <a:off x="7018163" y="2631243"/>
              <a:ext cx="45808" cy="42415"/>
            </a:xfrm>
            <a:custGeom>
              <a:avLst/>
              <a:gdLst>
                <a:gd name="T0" fmla="*/ 0 w 118"/>
                <a:gd name="T1" fmla="*/ 0 h 110"/>
                <a:gd name="T2" fmla="*/ 117 w 118"/>
                <a:gd name="T3" fmla="*/ 0 h 110"/>
                <a:gd name="T4" fmla="*/ 117 w 118"/>
                <a:gd name="T5" fmla="*/ 109 h 110"/>
                <a:gd name="T6" fmla="*/ 0 w 118"/>
                <a:gd name="T7" fmla="*/ 109 h 110"/>
                <a:gd name="T8" fmla="*/ 0 w 118"/>
                <a:gd name="T9" fmla="*/ 0 h 110"/>
              </a:gdLst>
              <a:ahLst/>
              <a:cxnLst>
                <a:cxn ang="0">
                  <a:pos x="T0" y="T1"/>
                </a:cxn>
                <a:cxn ang="0">
                  <a:pos x="T2" y="T3"/>
                </a:cxn>
                <a:cxn ang="0">
                  <a:pos x="T4" y="T5"/>
                </a:cxn>
                <a:cxn ang="0">
                  <a:pos x="T6" y="T7"/>
                </a:cxn>
                <a:cxn ang="0">
                  <a:pos x="T8" y="T9"/>
                </a:cxn>
              </a:cxnLst>
              <a:rect l="0" t="0" r="r" b="b"/>
              <a:pathLst>
                <a:path w="118" h="110">
                  <a:moveTo>
                    <a:pt x="0" y="0"/>
                  </a:moveTo>
                  <a:lnTo>
                    <a:pt x="117" y="0"/>
                  </a:lnTo>
                  <a:lnTo>
                    <a:pt x="117" y="109"/>
                  </a:lnTo>
                  <a:lnTo>
                    <a:pt x="0" y="109"/>
                  </a:lnTo>
                  <a:lnTo>
                    <a:pt x="0" y="0"/>
                  </a:lnTo>
                </a:path>
              </a:pathLst>
            </a:custGeom>
            <a:grpFill/>
            <a:ln>
              <a:noFill/>
            </a:ln>
            <a:effectLst/>
          </p:spPr>
          <p:txBody>
            <a:bodyPr wrap="none" anchor="ctr"/>
            <a:lstStyle/>
            <a:p>
              <a:pPr>
                <a:defRPr/>
              </a:pPr>
              <a:endParaRPr lang="en-US" sz="1350" dirty="0">
                <a:solidFill>
                  <a:schemeClr val="tx1">
                    <a:lumMod val="75000"/>
                    <a:lumOff val="25000"/>
                  </a:schemeClr>
                </a:solidFill>
                <a:latin typeface="微软雅黑" panose="020B0503020204020204" charset="-122"/>
                <a:ea typeface="微软雅黑" panose="020B0503020204020204" charset="-122"/>
              </a:endParaRPr>
            </a:p>
          </p:txBody>
        </p:sp>
        <p:sp>
          <p:nvSpPr>
            <p:cNvPr id="75" name="Freeform 535"/>
            <p:cNvSpPr>
              <a:spLocks noChangeArrowheads="1"/>
            </p:cNvSpPr>
            <p:nvPr/>
          </p:nvSpPr>
          <p:spPr bwMode="auto">
            <a:xfrm>
              <a:off x="7092812" y="2495517"/>
              <a:ext cx="42415" cy="42415"/>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p:spPr>
          <p:txBody>
            <a:bodyPr wrap="none" anchor="ctr"/>
            <a:lstStyle/>
            <a:p>
              <a:pPr>
                <a:defRPr/>
              </a:pPr>
              <a:endParaRPr lang="en-US" sz="1350" dirty="0">
                <a:solidFill>
                  <a:schemeClr val="tx1">
                    <a:lumMod val="75000"/>
                    <a:lumOff val="25000"/>
                  </a:schemeClr>
                </a:solidFill>
                <a:latin typeface="微软雅黑" panose="020B0503020204020204" charset="-122"/>
                <a:ea typeface="微软雅黑" panose="020B0503020204020204" charset="-122"/>
              </a:endParaRPr>
            </a:p>
          </p:txBody>
        </p:sp>
        <p:sp>
          <p:nvSpPr>
            <p:cNvPr id="76" name="Freeform 536"/>
            <p:cNvSpPr>
              <a:spLocks noChangeArrowheads="1"/>
            </p:cNvSpPr>
            <p:nvPr/>
          </p:nvSpPr>
          <p:spPr bwMode="auto">
            <a:xfrm>
              <a:off x="7092812" y="2563380"/>
              <a:ext cx="42415" cy="42415"/>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p:spPr>
          <p:txBody>
            <a:bodyPr wrap="none" anchor="ctr"/>
            <a:lstStyle/>
            <a:p>
              <a:pPr>
                <a:defRPr/>
              </a:pPr>
              <a:endParaRPr lang="en-US" sz="1350" dirty="0">
                <a:solidFill>
                  <a:schemeClr val="tx1">
                    <a:lumMod val="75000"/>
                    <a:lumOff val="25000"/>
                  </a:schemeClr>
                </a:solidFill>
                <a:latin typeface="微软雅黑" panose="020B0503020204020204" charset="-122"/>
                <a:ea typeface="微软雅黑" panose="020B0503020204020204" charset="-122"/>
              </a:endParaRPr>
            </a:p>
          </p:txBody>
        </p:sp>
        <p:sp>
          <p:nvSpPr>
            <p:cNvPr id="77" name="Freeform 537"/>
            <p:cNvSpPr>
              <a:spLocks noChangeArrowheads="1"/>
            </p:cNvSpPr>
            <p:nvPr/>
          </p:nvSpPr>
          <p:spPr bwMode="auto">
            <a:xfrm>
              <a:off x="7092812" y="2631243"/>
              <a:ext cx="42415" cy="42415"/>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p:spPr>
          <p:txBody>
            <a:bodyPr wrap="none" anchor="ctr"/>
            <a:lstStyle/>
            <a:p>
              <a:pPr>
                <a:defRPr/>
              </a:pPr>
              <a:endParaRPr lang="en-US" sz="1350" dirty="0">
                <a:solidFill>
                  <a:schemeClr val="tx1">
                    <a:lumMod val="75000"/>
                    <a:lumOff val="25000"/>
                  </a:schemeClr>
                </a:solidFill>
                <a:latin typeface="微软雅黑" panose="020B0503020204020204" charset="-122"/>
                <a:ea typeface="微软雅黑" panose="020B0503020204020204" charset="-122"/>
              </a:endParaRPr>
            </a:p>
          </p:txBody>
        </p:sp>
        <p:sp>
          <p:nvSpPr>
            <p:cNvPr id="78" name="Freeform 538"/>
            <p:cNvSpPr>
              <a:spLocks noChangeArrowheads="1"/>
            </p:cNvSpPr>
            <p:nvPr/>
          </p:nvSpPr>
          <p:spPr bwMode="auto">
            <a:xfrm>
              <a:off x="6950300" y="2347916"/>
              <a:ext cx="483524" cy="427536"/>
            </a:xfrm>
            <a:custGeom>
              <a:avLst/>
              <a:gdLst>
                <a:gd name="T0" fmla="*/ 1029 w 1255"/>
                <a:gd name="T1" fmla="*/ 75 h 1113"/>
                <a:gd name="T2" fmla="*/ 75 w 1255"/>
                <a:gd name="T3" fmla="*/ 0 h 1113"/>
                <a:gd name="T4" fmla="*/ 0 w 1255"/>
                <a:gd name="T5" fmla="*/ 953 h 1113"/>
                <a:gd name="T6" fmla="*/ 644 w 1255"/>
                <a:gd name="T7" fmla="*/ 1029 h 1113"/>
                <a:gd name="T8" fmla="*/ 1254 w 1255"/>
                <a:gd name="T9" fmla="*/ 736 h 1113"/>
                <a:gd name="T10" fmla="*/ 335 w 1255"/>
                <a:gd name="T11" fmla="*/ 75 h 1113"/>
                <a:gd name="T12" fmla="*/ 694 w 1255"/>
                <a:gd name="T13" fmla="*/ 167 h 1113"/>
                <a:gd name="T14" fmla="*/ 335 w 1255"/>
                <a:gd name="T15" fmla="*/ 75 h 1113"/>
                <a:gd name="T16" fmla="*/ 937 w 1255"/>
                <a:gd name="T17" fmla="*/ 251 h 1113"/>
                <a:gd name="T18" fmla="*/ 878 w 1255"/>
                <a:gd name="T19" fmla="*/ 368 h 1113"/>
                <a:gd name="T20" fmla="*/ 661 w 1255"/>
                <a:gd name="T21" fmla="*/ 385 h 1113"/>
                <a:gd name="T22" fmla="*/ 552 w 1255"/>
                <a:gd name="T23" fmla="*/ 494 h 1113"/>
                <a:gd name="T24" fmla="*/ 510 w 1255"/>
                <a:gd name="T25" fmla="*/ 736 h 1113"/>
                <a:gd name="T26" fmla="*/ 92 w 1255"/>
                <a:gd name="T27" fmla="*/ 920 h 1113"/>
                <a:gd name="T28" fmla="*/ 845 w 1255"/>
                <a:gd name="T29" fmla="*/ 435 h 1113"/>
                <a:gd name="T30" fmla="*/ 911 w 1255"/>
                <a:gd name="T31" fmla="*/ 435 h 1113"/>
                <a:gd name="T32" fmla="*/ 845 w 1255"/>
                <a:gd name="T33" fmla="*/ 435 h 1113"/>
                <a:gd name="T34" fmla="*/ 577 w 1255"/>
                <a:gd name="T35" fmla="*/ 769 h 1113"/>
                <a:gd name="T36" fmla="*/ 577 w 1255"/>
                <a:gd name="T37" fmla="*/ 703 h 1113"/>
                <a:gd name="T38" fmla="*/ 878 w 1255"/>
                <a:gd name="T39" fmla="*/ 1079 h 1113"/>
                <a:gd name="T40" fmla="*/ 878 w 1255"/>
                <a:gd name="T41" fmla="*/ 1004 h 1113"/>
                <a:gd name="T42" fmla="*/ 878 w 1255"/>
                <a:gd name="T43" fmla="*/ 1079 h 1113"/>
                <a:gd name="T44" fmla="*/ 945 w 1255"/>
                <a:gd name="T45" fmla="*/ 728 h 1113"/>
                <a:gd name="T46" fmla="*/ 878 w 1255"/>
                <a:gd name="T47" fmla="*/ 803 h 1113"/>
                <a:gd name="T48" fmla="*/ 661 w 1255"/>
                <a:gd name="T49" fmla="*/ 627 h 1113"/>
                <a:gd name="T50" fmla="*/ 694 w 1255"/>
                <a:gd name="T51" fmla="*/ 585 h 1113"/>
                <a:gd name="T52" fmla="*/ 878 w 1255"/>
                <a:gd name="T53" fmla="*/ 669 h 1113"/>
                <a:gd name="T54" fmla="*/ 1045 w 1255"/>
                <a:gd name="T55" fmla="*/ 544 h 1113"/>
                <a:gd name="T56" fmla="*/ 1087 w 1255"/>
                <a:gd name="T57" fmla="*/ 585 h 1113"/>
                <a:gd name="T58" fmla="*/ 1146 w 1255"/>
                <a:gd name="T59" fmla="*/ 736 h 1113"/>
                <a:gd name="T60" fmla="*/ 1221 w 1255"/>
                <a:gd name="T61" fmla="*/ 736 h 1113"/>
                <a:gd name="T62" fmla="*/ 1179 w 1255"/>
                <a:gd name="T63" fmla="*/ 769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5" h="1113">
                  <a:moveTo>
                    <a:pt x="1029" y="402"/>
                  </a:moveTo>
                  <a:cubicBezTo>
                    <a:pt x="1029" y="75"/>
                    <a:pt x="1029" y="75"/>
                    <a:pt x="1029" y="75"/>
                  </a:cubicBezTo>
                  <a:cubicBezTo>
                    <a:pt x="1029" y="34"/>
                    <a:pt x="995" y="0"/>
                    <a:pt x="953" y="0"/>
                  </a:cubicBezTo>
                  <a:cubicBezTo>
                    <a:pt x="75" y="0"/>
                    <a:pt x="75" y="0"/>
                    <a:pt x="75" y="0"/>
                  </a:cubicBezTo>
                  <a:cubicBezTo>
                    <a:pt x="34" y="0"/>
                    <a:pt x="0" y="34"/>
                    <a:pt x="0" y="75"/>
                  </a:cubicBezTo>
                  <a:cubicBezTo>
                    <a:pt x="0" y="953"/>
                    <a:pt x="0" y="953"/>
                    <a:pt x="0" y="953"/>
                  </a:cubicBezTo>
                  <a:cubicBezTo>
                    <a:pt x="0" y="995"/>
                    <a:pt x="34" y="1029"/>
                    <a:pt x="75" y="1029"/>
                  </a:cubicBezTo>
                  <a:cubicBezTo>
                    <a:pt x="644" y="1029"/>
                    <a:pt x="644" y="1029"/>
                    <a:pt x="644" y="1029"/>
                  </a:cubicBezTo>
                  <a:cubicBezTo>
                    <a:pt x="711" y="1079"/>
                    <a:pt x="795" y="1112"/>
                    <a:pt x="878" y="1112"/>
                  </a:cubicBezTo>
                  <a:cubicBezTo>
                    <a:pt x="1087" y="1112"/>
                    <a:pt x="1254" y="945"/>
                    <a:pt x="1254" y="736"/>
                  </a:cubicBezTo>
                  <a:cubicBezTo>
                    <a:pt x="1254" y="585"/>
                    <a:pt x="1162" y="460"/>
                    <a:pt x="1029" y="402"/>
                  </a:cubicBezTo>
                  <a:close/>
                  <a:moveTo>
                    <a:pt x="335" y="75"/>
                  </a:moveTo>
                  <a:cubicBezTo>
                    <a:pt x="694" y="75"/>
                    <a:pt x="694" y="75"/>
                    <a:pt x="694" y="75"/>
                  </a:cubicBezTo>
                  <a:cubicBezTo>
                    <a:pt x="694" y="167"/>
                    <a:pt x="694" y="167"/>
                    <a:pt x="694" y="167"/>
                  </a:cubicBezTo>
                  <a:cubicBezTo>
                    <a:pt x="335" y="167"/>
                    <a:pt x="335" y="167"/>
                    <a:pt x="335" y="167"/>
                  </a:cubicBezTo>
                  <a:lnTo>
                    <a:pt x="335" y="75"/>
                  </a:lnTo>
                  <a:close/>
                  <a:moveTo>
                    <a:pt x="92" y="251"/>
                  </a:moveTo>
                  <a:cubicBezTo>
                    <a:pt x="937" y="251"/>
                    <a:pt x="937" y="251"/>
                    <a:pt x="937" y="251"/>
                  </a:cubicBezTo>
                  <a:cubicBezTo>
                    <a:pt x="937" y="368"/>
                    <a:pt x="937" y="368"/>
                    <a:pt x="937" y="368"/>
                  </a:cubicBezTo>
                  <a:cubicBezTo>
                    <a:pt x="920" y="368"/>
                    <a:pt x="895" y="368"/>
                    <a:pt x="878" y="368"/>
                  </a:cubicBezTo>
                  <a:cubicBezTo>
                    <a:pt x="795" y="368"/>
                    <a:pt x="719" y="393"/>
                    <a:pt x="661" y="435"/>
                  </a:cubicBezTo>
                  <a:cubicBezTo>
                    <a:pt x="661" y="385"/>
                    <a:pt x="661" y="385"/>
                    <a:pt x="661" y="385"/>
                  </a:cubicBezTo>
                  <a:cubicBezTo>
                    <a:pt x="552" y="385"/>
                    <a:pt x="552" y="385"/>
                    <a:pt x="552" y="385"/>
                  </a:cubicBezTo>
                  <a:cubicBezTo>
                    <a:pt x="552" y="494"/>
                    <a:pt x="552" y="494"/>
                    <a:pt x="552" y="494"/>
                  </a:cubicBezTo>
                  <a:cubicBezTo>
                    <a:pt x="602" y="494"/>
                    <a:pt x="602" y="494"/>
                    <a:pt x="602" y="494"/>
                  </a:cubicBezTo>
                  <a:cubicBezTo>
                    <a:pt x="544" y="560"/>
                    <a:pt x="510" y="644"/>
                    <a:pt x="510" y="736"/>
                  </a:cubicBezTo>
                  <a:cubicBezTo>
                    <a:pt x="510" y="803"/>
                    <a:pt x="527" y="870"/>
                    <a:pt x="560" y="920"/>
                  </a:cubicBezTo>
                  <a:cubicBezTo>
                    <a:pt x="92" y="920"/>
                    <a:pt x="92" y="920"/>
                    <a:pt x="92" y="920"/>
                  </a:cubicBezTo>
                  <a:lnTo>
                    <a:pt x="92" y="251"/>
                  </a:lnTo>
                  <a:close/>
                  <a:moveTo>
                    <a:pt x="845" y="435"/>
                  </a:moveTo>
                  <a:cubicBezTo>
                    <a:pt x="845" y="418"/>
                    <a:pt x="861" y="402"/>
                    <a:pt x="878" y="402"/>
                  </a:cubicBezTo>
                  <a:cubicBezTo>
                    <a:pt x="895" y="402"/>
                    <a:pt x="911" y="418"/>
                    <a:pt x="911" y="435"/>
                  </a:cubicBezTo>
                  <a:cubicBezTo>
                    <a:pt x="911" y="452"/>
                    <a:pt x="895" y="468"/>
                    <a:pt x="878" y="468"/>
                  </a:cubicBezTo>
                  <a:cubicBezTo>
                    <a:pt x="861" y="468"/>
                    <a:pt x="845" y="452"/>
                    <a:pt x="845" y="435"/>
                  </a:cubicBezTo>
                  <a:close/>
                  <a:moveTo>
                    <a:pt x="610" y="736"/>
                  </a:moveTo>
                  <a:cubicBezTo>
                    <a:pt x="610" y="761"/>
                    <a:pt x="594" y="769"/>
                    <a:pt x="577" y="769"/>
                  </a:cubicBezTo>
                  <a:cubicBezTo>
                    <a:pt x="560" y="769"/>
                    <a:pt x="544" y="761"/>
                    <a:pt x="544" y="736"/>
                  </a:cubicBezTo>
                  <a:cubicBezTo>
                    <a:pt x="544" y="719"/>
                    <a:pt x="560" y="703"/>
                    <a:pt x="577" y="703"/>
                  </a:cubicBezTo>
                  <a:cubicBezTo>
                    <a:pt x="594" y="703"/>
                    <a:pt x="610" y="719"/>
                    <a:pt x="610" y="736"/>
                  </a:cubicBezTo>
                  <a:close/>
                  <a:moveTo>
                    <a:pt x="878" y="1079"/>
                  </a:moveTo>
                  <a:cubicBezTo>
                    <a:pt x="861" y="1079"/>
                    <a:pt x="845" y="1062"/>
                    <a:pt x="845" y="1045"/>
                  </a:cubicBezTo>
                  <a:cubicBezTo>
                    <a:pt x="845" y="1020"/>
                    <a:pt x="861" y="1004"/>
                    <a:pt x="878" y="1004"/>
                  </a:cubicBezTo>
                  <a:cubicBezTo>
                    <a:pt x="895" y="1004"/>
                    <a:pt x="911" y="1020"/>
                    <a:pt x="911" y="1045"/>
                  </a:cubicBezTo>
                  <a:cubicBezTo>
                    <a:pt x="911" y="1062"/>
                    <a:pt x="895" y="1079"/>
                    <a:pt x="878" y="1079"/>
                  </a:cubicBezTo>
                  <a:close/>
                  <a:moveTo>
                    <a:pt x="1087" y="585"/>
                  </a:moveTo>
                  <a:cubicBezTo>
                    <a:pt x="945" y="728"/>
                    <a:pt x="945" y="728"/>
                    <a:pt x="945" y="728"/>
                  </a:cubicBezTo>
                  <a:lnTo>
                    <a:pt x="945" y="736"/>
                  </a:lnTo>
                  <a:cubicBezTo>
                    <a:pt x="945" y="778"/>
                    <a:pt x="920" y="803"/>
                    <a:pt x="878" y="803"/>
                  </a:cubicBezTo>
                  <a:cubicBezTo>
                    <a:pt x="845" y="803"/>
                    <a:pt x="811" y="778"/>
                    <a:pt x="811" y="744"/>
                  </a:cubicBezTo>
                  <a:cubicBezTo>
                    <a:pt x="661" y="627"/>
                    <a:pt x="661" y="627"/>
                    <a:pt x="661" y="627"/>
                  </a:cubicBezTo>
                  <a:cubicBezTo>
                    <a:pt x="652" y="619"/>
                    <a:pt x="644" y="594"/>
                    <a:pt x="652" y="585"/>
                  </a:cubicBezTo>
                  <a:cubicBezTo>
                    <a:pt x="661" y="577"/>
                    <a:pt x="686" y="569"/>
                    <a:pt x="694" y="585"/>
                  </a:cubicBezTo>
                  <a:cubicBezTo>
                    <a:pt x="836" y="686"/>
                    <a:pt x="836" y="686"/>
                    <a:pt x="836" y="686"/>
                  </a:cubicBezTo>
                  <a:cubicBezTo>
                    <a:pt x="845" y="677"/>
                    <a:pt x="861" y="669"/>
                    <a:pt x="878" y="669"/>
                  </a:cubicBezTo>
                  <a:cubicBezTo>
                    <a:pt x="895" y="669"/>
                    <a:pt x="903" y="677"/>
                    <a:pt x="911" y="677"/>
                  </a:cubicBezTo>
                  <a:cubicBezTo>
                    <a:pt x="1045" y="544"/>
                    <a:pt x="1045" y="544"/>
                    <a:pt x="1045" y="544"/>
                  </a:cubicBezTo>
                  <a:cubicBezTo>
                    <a:pt x="1062" y="535"/>
                    <a:pt x="1079" y="535"/>
                    <a:pt x="1087" y="544"/>
                  </a:cubicBezTo>
                  <a:cubicBezTo>
                    <a:pt x="1104" y="552"/>
                    <a:pt x="1096" y="569"/>
                    <a:pt x="1087" y="585"/>
                  </a:cubicBezTo>
                  <a:close/>
                  <a:moveTo>
                    <a:pt x="1179" y="769"/>
                  </a:moveTo>
                  <a:cubicBezTo>
                    <a:pt x="1162" y="769"/>
                    <a:pt x="1146" y="761"/>
                    <a:pt x="1146" y="736"/>
                  </a:cubicBezTo>
                  <a:cubicBezTo>
                    <a:pt x="1146" y="719"/>
                    <a:pt x="1162" y="703"/>
                    <a:pt x="1179" y="703"/>
                  </a:cubicBezTo>
                  <a:cubicBezTo>
                    <a:pt x="1204" y="703"/>
                    <a:pt x="1221" y="719"/>
                    <a:pt x="1221" y="736"/>
                  </a:cubicBezTo>
                  <a:cubicBezTo>
                    <a:pt x="1221" y="761"/>
                    <a:pt x="1204" y="769"/>
                    <a:pt x="1179" y="769"/>
                  </a:cubicBezTo>
                  <a:close/>
                  <a:moveTo>
                    <a:pt x="1179" y="769"/>
                  </a:moveTo>
                  <a:lnTo>
                    <a:pt x="1179" y="769"/>
                  </a:lnTo>
                  <a:close/>
                </a:path>
              </a:pathLst>
            </a:custGeom>
            <a:grpFill/>
            <a:ln>
              <a:noFill/>
            </a:ln>
            <a:effectLst/>
          </p:spPr>
          <p:txBody>
            <a:bodyPr wrap="none" anchor="ctr"/>
            <a:lstStyle/>
            <a:p>
              <a:pPr>
                <a:defRPr/>
              </a:pPr>
              <a:endParaRPr lang="en-US" sz="135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81" name="Group 80"/>
          <p:cNvGrpSpPr/>
          <p:nvPr/>
        </p:nvGrpSpPr>
        <p:grpSpPr>
          <a:xfrm>
            <a:off x="6570182" y="2906670"/>
            <a:ext cx="344742" cy="285024"/>
            <a:chOff x="3382089" y="2405487"/>
            <a:chExt cx="459775" cy="380032"/>
          </a:xfrm>
          <a:gradFill>
            <a:gsLst>
              <a:gs pos="0">
                <a:srgbClr val="E30000"/>
              </a:gs>
              <a:gs pos="100000">
                <a:srgbClr val="760303"/>
              </a:gs>
            </a:gsLst>
            <a:lin ang="5400000" scaled="0"/>
          </a:gradFill>
        </p:grpSpPr>
        <p:sp>
          <p:nvSpPr>
            <p:cNvPr id="82" name="Freeform 184"/>
            <p:cNvSpPr>
              <a:spLocks noChangeArrowheads="1"/>
            </p:cNvSpPr>
            <p:nvPr/>
          </p:nvSpPr>
          <p:spPr bwMode="auto">
            <a:xfrm>
              <a:off x="3382089" y="2405487"/>
              <a:ext cx="405480" cy="380032"/>
            </a:xfrm>
            <a:custGeom>
              <a:avLst/>
              <a:gdLst>
                <a:gd name="T0" fmla="*/ 961 w 1054"/>
                <a:gd name="T1" fmla="*/ 961 h 987"/>
                <a:gd name="T2" fmla="*/ 953 w 1054"/>
                <a:gd name="T3" fmla="*/ 903 h 987"/>
                <a:gd name="T4" fmla="*/ 953 w 1054"/>
                <a:gd name="T5" fmla="*/ 961 h 987"/>
                <a:gd name="T6" fmla="*/ 853 w 1054"/>
                <a:gd name="T7" fmla="*/ 911 h 987"/>
                <a:gd name="T8" fmla="*/ 844 w 1054"/>
                <a:gd name="T9" fmla="*/ 911 h 987"/>
                <a:gd name="T10" fmla="*/ 752 w 1054"/>
                <a:gd name="T11" fmla="*/ 961 h 987"/>
                <a:gd name="T12" fmla="*/ 744 w 1054"/>
                <a:gd name="T13" fmla="*/ 903 h 987"/>
                <a:gd name="T14" fmla="*/ 744 w 1054"/>
                <a:gd name="T15" fmla="*/ 961 h 987"/>
                <a:gd name="T16" fmla="*/ 644 w 1054"/>
                <a:gd name="T17" fmla="*/ 911 h 987"/>
                <a:gd name="T18" fmla="*/ 635 w 1054"/>
                <a:gd name="T19" fmla="*/ 911 h 987"/>
                <a:gd name="T20" fmla="*/ 543 w 1054"/>
                <a:gd name="T21" fmla="*/ 961 h 987"/>
                <a:gd name="T22" fmla="*/ 535 w 1054"/>
                <a:gd name="T23" fmla="*/ 903 h 987"/>
                <a:gd name="T24" fmla="*/ 535 w 1054"/>
                <a:gd name="T25" fmla="*/ 961 h 987"/>
                <a:gd name="T26" fmla="*/ 443 w 1054"/>
                <a:gd name="T27" fmla="*/ 911 h 987"/>
                <a:gd name="T28" fmla="*/ 426 w 1054"/>
                <a:gd name="T29" fmla="*/ 911 h 987"/>
                <a:gd name="T30" fmla="*/ 334 w 1054"/>
                <a:gd name="T31" fmla="*/ 961 h 987"/>
                <a:gd name="T32" fmla="*/ 326 w 1054"/>
                <a:gd name="T33" fmla="*/ 903 h 987"/>
                <a:gd name="T34" fmla="*/ 326 w 1054"/>
                <a:gd name="T35" fmla="*/ 961 h 987"/>
                <a:gd name="T36" fmla="*/ 234 w 1054"/>
                <a:gd name="T37" fmla="*/ 911 h 987"/>
                <a:gd name="T38" fmla="*/ 217 w 1054"/>
                <a:gd name="T39" fmla="*/ 911 h 987"/>
                <a:gd name="T40" fmla="*/ 33 w 1054"/>
                <a:gd name="T41" fmla="*/ 961 h 987"/>
                <a:gd name="T42" fmla="*/ 75 w 1054"/>
                <a:gd name="T43" fmla="*/ 844 h 987"/>
                <a:gd name="T44" fmla="*/ 75 w 1054"/>
                <a:gd name="T45" fmla="*/ 827 h 987"/>
                <a:gd name="T46" fmla="*/ 33 w 1054"/>
                <a:gd name="T47" fmla="*/ 735 h 987"/>
                <a:gd name="T48" fmla="*/ 75 w 1054"/>
                <a:gd name="T49" fmla="*/ 727 h 987"/>
                <a:gd name="T50" fmla="*/ 33 w 1054"/>
                <a:gd name="T51" fmla="*/ 635 h 987"/>
                <a:gd name="T52" fmla="*/ 75 w 1054"/>
                <a:gd name="T53" fmla="*/ 627 h 987"/>
                <a:gd name="T54" fmla="*/ 33 w 1054"/>
                <a:gd name="T55" fmla="*/ 618 h 987"/>
                <a:gd name="T56" fmla="*/ 75 w 1054"/>
                <a:gd name="T57" fmla="*/ 526 h 987"/>
                <a:gd name="T58" fmla="*/ 33 w 1054"/>
                <a:gd name="T59" fmla="*/ 518 h 987"/>
                <a:gd name="T60" fmla="*/ 75 w 1054"/>
                <a:gd name="T61" fmla="*/ 426 h 987"/>
                <a:gd name="T62" fmla="*/ 33 w 1054"/>
                <a:gd name="T63" fmla="*/ 418 h 987"/>
                <a:gd name="T64" fmla="*/ 75 w 1054"/>
                <a:gd name="T65" fmla="*/ 317 h 987"/>
                <a:gd name="T66" fmla="*/ 33 w 1054"/>
                <a:gd name="T67" fmla="*/ 309 h 987"/>
                <a:gd name="T68" fmla="*/ 75 w 1054"/>
                <a:gd name="T69" fmla="*/ 217 h 987"/>
                <a:gd name="T70" fmla="*/ 33 w 1054"/>
                <a:gd name="T71" fmla="*/ 209 h 987"/>
                <a:gd name="T72" fmla="*/ 75 w 1054"/>
                <a:gd name="T73" fmla="*/ 108 h 987"/>
                <a:gd name="T74" fmla="*/ 33 w 1054"/>
                <a:gd name="T75" fmla="*/ 100 h 987"/>
                <a:gd name="T76" fmla="*/ 17 w 1054"/>
                <a:gd name="T77" fmla="*/ 0 h 987"/>
                <a:gd name="T78" fmla="*/ 0 w 1054"/>
                <a:gd name="T79" fmla="*/ 978 h 987"/>
                <a:gd name="T80" fmla="*/ 1036 w 1054"/>
                <a:gd name="T81" fmla="*/ 986 h 987"/>
                <a:gd name="T82" fmla="*/ 1036 w 1054"/>
                <a:gd name="T83" fmla="*/ 961 h 987"/>
                <a:gd name="T84" fmla="*/ 1036 w 1054"/>
                <a:gd name="T85" fmla="*/ 961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4" h="987">
                  <a:moveTo>
                    <a:pt x="1036" y="961"/>
                  </a:moveTo>
                  <a:cubicBezTo>
                    <a:pt x="961" y="961"/>
                    <a:pt x="961" y="961"/>
                    <a:pt x="961" y="961"/>
                  </a:cubicBezTo>
                  <a:cubicBezTo>
                    <a:pt x="961" y="911"/>
                    <a:pt x="961" y="911"/>
                    <a:pt x="961" y="911"/>
                  </a:cubicBezTo>
                  <a:cubicBezTo>
                    <a:pt x="961" y="903"/>
                    <a:pt x="961" y="903"/>
                    <a:pt x="953" y="903"/>
                  </a:cubicBezTo>
                  <a:lnTo>
                    <a:pt x="953" y="911"/>
                  </a:lnTo>
                  <a:cubicBezTo>
                    <a:pt x="953" y="961"/>
                    <a:pt x="953" y="961"/>
                    <a:pt x="953" y="961"/>
                  </a:cubicBezTo>
                  <a:cubicBezTo>
                    <a:pt x="853" y="961"/>
                    <a:pt x="853" y="961"/>
                    <a:pt x="853" y="961"/>
                  </a:cubicBezTo>
                  <a:cubicBezTo>
                    <a:pt x="853" y="911"/>
                    <a:pt x="853" y="911"/>
                    <a:pt x="853" y="911"/>
                  </a:cubicBezTo>
                  <a:cubicBezTo>
                    <a:pt x="853" y="903"/>
                    <a:pt x="853" y="903"/>
                    <a:pt x="853" y="903"/>
                  </a:cubicBezTo>
                  <a:cubicBezTo>
                    <a:pt x="844" y="903"/>
                    <a:pt x="844" y="903"/>
                    <a:pt x="844" y="911"/>
                  </a:cubicBezTo>
                  <a:cubicBezTo>
                    <a:pt x="844" y="961"/>
                    <a:pt x="844" y="961"/>
                    <a:pt x="844" y="961"/>
                  </a:cubicBezTo>
                  <a:cubicBezTo>
                    <a:pt x="752" y="961"/>
                    <a:pt x="752" y="961"/>
                    <a:pt x="752" y="961"/>
                  </a:cubicBezTo>
                  <a:cubicBezTo>
                    <a:pt x="752" y="911"/>
                    <a:pt x="752" y="911"/>
                    <a:pt x="752" y="911"/>
                  </a:cubicBezTo>
                  <a:cubicBezTo>
                    <a:pt x="752" y="903"/>
                    <a:pt x="752" y="903"/>
                    <a:pt x="744" y="903"/>
                  </a:cubicBezTo>
                  <a:lnTo>
                    <a:pt x="744" y="911"/>
                  </a:lnTo>
                  <a:cubicBezTo>
                    <a:pt x="744" y="961"/>
                    <a:pt x="744" y="961"/>
                    <a:pt x="744" y="961"/>
                  </a:cubicBezTo>
                  <a:cubicBezTo>
                    <a:pt x="644" y="961"/>
                    <a:pt x="644" y="961"/>
                    <a:pt x="644" y="961"/>
                  </a:cubicBezTo>
                  <a:cubicBezTo>
                    <a:pt x="644" y="911"/>
                    <a:pt x="644" y="911"/>
                    <a:pt x="644" y="911"/>
                  </a:cubicBezTo>
                  <a:cubicBezTo>
                    <a:pt x="644" y="903"/>
                    <a:pt x="644" y="903"/>
                    <a:pt x="644" y="903"/>
                  </a:cubicBezTo>
                  <a:cubicBezTo>
                    <a:pt x="635" y="903"/>
                    <a:pt x="635" y="903"/>
                    <a:pt x="635" y="911"/>
                  </a:cubicBezTo>
                  <a:cubicBezTo>
                    <a:pt x="635" y="961"/>
                    <a:pt x="635" y="961"/>
                    <a:pt x="635" y="961"/>
                  </a:cubicBezTo>
                  <a:cubicBezTo>
                    <a:pt x="543" y="961"/>
                    <a:pt x="543" y="961"/>
                    <a:pt x="543" y="961"/>
                  </a:cubicBezTo>
                  <a:cubicBezTo>
                    <a:pt x="543" y="911"/>
                    <a:pt x="543" y="911"/>
                    <a:pt x="543" y="911"/>
                  </a:cubicBezTo>
                  <a:cubicBezTo>
                    <a:pt x="543" y="903"/>
                    <a:pt x="543" y="903"/>
                    <a:pt x="535" y="903"/>
                  </a:cubicBezTo>
                  <a:lnTo>
                    <a:pt x="535" y="911"/>
                  </a:lnTo>
                  <a:cubicBezTo>
                    <a:pt x="535" y="961"/>
                    <a:pt x="535" y="961"/>
                    <a:pt x="535" y="961"/>
                  </a:cubicBezTo>
                  <a:cubicBezTo>
                    <a:pt x="443" y="961"/>
                    <a:pt x="443" y="961"/>
                    <a:pt x="443" y="961"/>
                  </a:cubicBezTo>
                  <a:cubicBezTo>
                    <a:pt x="443" y="911"/>
                    <a:pt x="443" y="911"/>
                    <a:pt x="443" y="911"/>
                  </a:cubicBezTo>
                  <a:cubicBezTo>
                    <a:pt x="443" y="903"/>
                    <a:pt x="434" y="903"/>
                    <a:pt x="434" y="903"/>
                  </a:cubicBezTo>
                  <a:cubicBezTo>
                    <a:pt x="434" y="903"/>
                    <a:pt x="426" y="903"/>
                    <a:pt x="426" y="911"/>
                  </a:cubicBezTo>
                  <a:cubicBezTo>
                    <a:pt x="426" y="961"/>
                    <a:pt x="426" y="961"/>
                    <a:pt x="426" y="961"/>
                  </a:cubicBezTo>
                  <a:cubicBezTo>
                    <a:pt x="334" y="961"/>
                    <a:pt x="334" y="961"/>
                    <a:pt x="334" y="961"/>
                  </a:cubicBezTo>
                  <a:cubicBezTo>
                    <a:pt x="334" y="911"/>
                    <a:pt x="334" y="911"/>
                    <a:pt x="334" y="911"/>
                  </a:cubicBezTo>
                  <a:cubicBezTo>
                    <a:pt x="334" y="903"/>
                    <a:pt x="334" y="903"/>
                    <a:pt x="326" y="903"/>
                  </a:cubicBezTo>
                  <a:lnTo>
                    <a:pt x="326" y="911"/>
                  </a:lnTo>
                  <a:cubicBezTo>
                    <a:pt x="326" y="961"/>
                    <a:pt x="326" y="961"/>
                    <a:pt x="326" y="961"/>
                  </a:cubicBezTo>
                  <a:cubicBezTo>
                    <a:pt x="234" y="961"/>
                    <a:pt x="234" y="961"/>
                    <a:pt x="234" y="961"/>
                  </a:cubicBezTo>
                  <a:cubicBezTo>
                    <a:pt x="234" y="911"/>
                    <a:pt x="234" y="911"/>
                    <a:pt x="234" y="911"/>
                  </a:cubicBezTo>
                  <a:cubicBezTo>
                    <a:pt x="234" y="903"/>
                    <a:pt x="226" y="903"/>
                    <a:pt x="226" y="903"/>
                  </a:cubicBezTo>
                  <a:cubicBezTo>
                    <a:pt x="226" y="903"/>
                    <a:pt x="217" y="903"/>
                    <a:pt x="217" y="911"/>
                  </a:cubicBezTo>
                  <a:cubicBezTo>
                    <a:pt x="217" y="961"/>
                    <a:pt x="217" y="961"/>
                    <a:pt x="217" y="961"/>
                  </a:cubicBezTo>
                  <a:cubicBezTo>
                    <a:pt x="33" y="961"/>
                    <a:pt x="33" y="961"/>
                    <a:pt x="33" y="961"/>
                  </a:cubicBezTo>
                  <a:cubicBezTo>
                    <a:pt x="33" y="844"/>
                    <a:pt x="33" y="844"/>
                    <a:pt x="33" y="844"/>
                  </a:cubicBezTo>
                  <a:cubicBezTo>
                    <a:pt x="75" y="844"/>
                    <a:pt x="75" y="844"/>
                    <a:pt x="75" y="844"/>
                  </a:cubicBezTo>
                  <a:lnTo>
                    <a:pt x="75" y="836"/>
                  </a:lnTo>
                  <a:lnTo>
                    <a:pt x="75" y="827"/>
                  </a:lnTo>
                  <a:cubicBezTo>
                    <a:pt x="33" y="827"/>
                    <a:pt x="33" y="827"/>
                    <a:pt x="33" y="827"/>
                  </a:cubicBezTo>
                  <a:cubicBezTo>
                    <a:pt x="33" y="735"/>
                    <a:pt x="33" y="735"/>
                    <a:pt x="33" y="735"/>
                  </a:cubicBezTo>
                  <a:cubicBezTo>
                    <a:pt x="75" y="735"/>
                    <a:pt x="75" y="735"/>
                    <a:pt x="75" y="735"/>
                  </a:cubicBezTo>
                  <a:cubicBezTo>
                    <a:pt x="75" y="727"/>
                    <a:pt x="75" y="727"/>
                    <a:pt x="75" y="727"/>
                  </a:cubicBezTo>
                  <a:cubicBezTo>
                    <a:pt x="33" y="727"/>
                    <a:pt x="33" y="727"/>
                    <a:pt x="33" y="727"/>
                  </a:cubicBezTo>
                  <a:cubicBezTo>
                    <a:pt x="33" y="635"/>
                    <a:pt x="33" y="635"/>
                    <a:pt x="33" y="635"/>
                  </a:cubicBezTo>
                  <a:cubicBezTo>
                    <a:pt x="75" y="635"/>
                    <a:pt x="75" y="635"/>
                    <a:pt x="75" y="635"/>
                  </a:cubicBezTo>
                  <a:lnTo>
                    <a:pt x="75" y="627"/>
                  </a:lnTo>
                  <a:lnTo>
                    <a:pt x="75" y="618"/>
                  </a:lnTo>
                  <a:cubicBezTo>
                    <a:pt x="33" y="618"/>
                    <a:pt x="33" y="618"/>
                    <a:pt x="33" y="618"/>
                  </a:cubicBezTo>
                  <a:cubicBezTo>
                    <a:pt x="33" y="526"/>
                    <a:pt x="33" y="526"/>
                    <a:pt x="33" y="526"/>
                  </a:cubicBezTo>
                  <a:cubicBezTo>
                    <a:pt x="75" y="526"/>
                    <a:pt x="75" y="526"/>
                    <a:pt x="75" y="526"/>
                  </a:cubicBezTo>
                  <a:cubicBezTo>
                    <a:pt x="75" y="518"/>
                    <a:pt x="75" y="518"/>
                    <a:pt x="75" y="518"/>
                  </a:cubicBezTo>
                  <a:cubicBezTo>
                    <a:pt x="33" y="518"/>
                    <a:pt x="33" y="518"/>
                    <a:pt x="33" y="518"/>
                  </a:cubicBezTo>
                  <a:cubicBezTo>
                    <a:pt x="33" y="426"/>
                    <a:pt x="33" y="426"/>
                    <a:pt x="33" y="426"/>
                  </a:cubicBezTo>
                  <a:cubicBezTo>
                    <a:pt x="75" y="426"/>
                    <a:pt x="75" y="426"/>
                    <a:pt x="75" y="426"/>
                  </a:cubicBezTo>
                  <a:lnTo>
                    <a:pt x="75" y="418"/>
                  </a:lnTo>
                  <a:cubicBezTo>
                    <a:pt x="33" y="418"/>
                    <a:pt x="33" y="418"/>
                    <a:pt x="33" y="418"/>
                  </a:cubicBezTo>
                  <a:cubicBezTo>
                    <a:pt x="33" y="317"/>
                    <a:pt x="33" y="317"/>
                    <a:pt x="33" y="317"/>
                  </a:cubicBezTo>
                  <a:cubicBezTo>
                    <a:pt x="75" y="317"/>
                    <a:pt x="75" y="317"/>
                    <a:pt x="75" y="317"/>
                  </a:cubicBezTo>
                  <a:cubicBezTo>
                    <a:pt x="75" y="309"/>
                    <a:pt x="75" y="309"/>
                    <a:pt x="75" y="309"/>
                  </a:cubicBezTo>
                  <a:cubicBezTo>
                    <a:pt x="33" y="309"/>
                    <a:pt x="33" y="309"/>
                    <a:pt x="33" y="309"/>
                  </a:cubicBezTo>
                  <a:cubicBezTo>
                    <a:pt x="33" y="217"/>
                    <a:pt x="33" y="217"/>
                    <a:pt x="33" y="217"/>
                  </a:cubicBezTo>
                  <a:cubicBezTo>
                    <a:pt x="75" y="217"/>
                    <a:pt x="75" y="217"/>
                    <a:pt x="75" y="217"/>
                  </a:cubicBezTo>
                  <a:lnTo>
                    <a:pt x="75" y="209"/>
                  </a:lnTo>
                  <a:cubicBezTo>
                    <a:pt x="33" y="209"/>
                    <a:pt x="33" y="209"/>
                    <a:pt x="33" y="209"/>
                  </a:cubicBezTo>
                  <a:cubicBezTo>
                    <a:pt x="33" y="108"/>
                    <a:pt x="33" y="108"/>
                    <a:pt x="33" y="108"/>
                  </a:cubicBezTo>
                  <a:cubicBezTo>
                    <a:pt x="75" y="108"/>
                    <a:pt x="75" y="108"/>
                    <a:pt x="75" y="108"/>
                  </a:cubicBezTo>
                  <a:lnTo>
                    <a:pt x="75" y="100"/>
                  </a:lnTo>
                  <a:cubicBezTo>
                    <a:pt x="33" y="100"/>
                    <a:pt x="33" y="100"/>
                    <a:pt x="33" y="100"/>
                  </a:cubicBezTo>
                  <a:cubicBezTo>
                    <a:pt x="33" y="16"/>
                    <a:pt x="33" y="16"/>
                    <a:pt x="33" y="16"/>
                  </a:cubicBezTo>
                  <a:cubicBezTo>
                    <a:pt x="33" y="8"/>
                    <a:pt x="25" y="0"/>
                    <a:pt x="17" y="0"/>
                  </a:cubicBezTo>
                  <a:cubicBezTo>
                    <a:pt x="8" y="0"/>
                    <a:pt x="0" y="8"/>
                    <a:pt x="0" y="16"/>
                  </a:cubicBezTo>
                  <a:cubicBezTo>
                    <a:pt x="0" y="978"/>
                    <a:pt x="0" y="978"/>
                    <a:pt x="0" y="978"/>
                  </a:cubicBezTo>
                  <a:cubicBezTo>
                    <a:pt x="0" y="986"/>
                    <a:pt x="8" y="986"/>
                    <a:pt x="17" y="986"/>
                  </a:cubicBezTo>
                  <a:cubicBezTo>
                    <a:pt x="1036" y="986"/>
                    <a:pt x="1036" y="986"/>
                    <a:pt x="1036" y="986"/>
                  </a:cubicBezTo>
                  <a:cubicBezTo>
                    <a:pt x="1045" y="986"/>
                    <a:pt x="1053" y="986"/>
                    <a:pt x="1053" y="978"/>
                  </a:cubicBezTo>
                  <a:cubicBezTo>
                    <a:pt x="1053" y="970"/>
                    <a:pt x="1045" y="961"/>
                    <a:pt x="1036" y="961"/>
                  </a:cubicBezTo>
                  <a:close/>
                  <a:moveTo>
                    <a:pt x="1036" y="961"/>
                  </a:moveTo>
                  <a:lnTo>
                    <a:pt x="1036" y="961"/>
                  </a:lnTo>
                  <a:close/>
                </a:path>
              </a:pathLst>
            </a:custGeom>
            <a:grpFill/>
            <a:ln>
              <a:noFill/>
            </a:ln>
            <a:effectLst/>
          </p:spPr>
          <p:txBody>
            <a:bodyPr wrap="none" anchor="ctr"/>
            <a:lstStyle/>
            <a:p>
              <a:pPr>
                <a:defRPr/>
              </a:pPr>
              <a:endParaRPr lang="en-US" sz="1350" dirty="0">
                <a:solidFill>
                  <a:schemeClr val="tx1">
                    <a:lumMod val="75000"/>
                    <a:lumOff val="25000"/>
                  </a:schemeClr>
                </a:solidFill>
                <a:latin typeface="微软雅黑" panose="020B0503020204020204" charset="-122"/>
                <a:ea typeface="微软雅黑" panose="020B0503020204020204" charset="-122"/>
              </a:endParaRPr>
            </a:p>
          </p:txBody>
        </p:sp>
        <p:sp>
          <p:nvSpPr>
            <p:cNvPr id="83" name="Freeform 185"/>
            <p:cNvSpPr>
              <a:spLocks noChangeArrowheads="1"/>
            </p:cNvSpPr>
            <p:nvPr/>
          </p:nvSpPr>
          <p:spPr bwMode="auto">
            <a:xfrm>
              <a:off x="3444865" y="2459775"/>
              <a:ext cx="39022" cy="273149"/>
            </a:xfrm>
            <a:custGeom>
              <a:avLst/>
              <a:gdLst>
                <a:gd name="T0" fmla="*/ 0 w 101"/>
                <a:gd name="T1" fmla="*/ 0 h 711"/>
                <a:gd name="T2" fmla="*/ 100 w 101"/>
                <a:gd name="T3" fmla="*/ 0 h 711"/>
                <a:gd name="T4" fmla="*/ 100 w 101"/>
                <a:gd name="T5" fmla="*/ 710 h 711"/>
                <a:gd name="T6" fmla="*/ 0 w 101"/>
                <a:gd name="T7" fmla="*/ 710 h 711"/>
                <a:gd name="T8" fmla="*/ 0 w 101"/>
                <a:gd name="T9" fmla="*/ 0 h 711"/>
              </a:gdLst>
              <a:ahLst/>
              <a:cxnLst>
                <a:cxn ang="0">
                  <a:pos x="T0" y="T1"/>
                </a:cxn>
                <a:cxn ang="0">
                  <a:pos x="T2" y="T3"/>
                </a:cxn>
                <a:cxn ang="0">
                  <a:pos x="T4" y="T5"/>
                </a:cxn>
                <a:cxn ang="0">
                  <a:pos x="T6" y="T7"/>
                </a:cxn>
                <a:cxn ang="0">
                  <a:pos x="T8" y="T9"/>
                </a:cxn>
              </a:cxnLst>
              <a:rect l="0" t="0" r="r" b="b"/>
              <a:pathLst>
                <a:path w="101" h="711">
                  <a:moveTo>
                    <a:pt x="0" y="0"/>
                  </a:moveTo>
                  <a:lnTo>
                    <a:pt x="100" y="0"/>
                  </a:lnTo>
                  <a:lnTo>
                    <a:pt x="100" y="710"/>
                  </a:lnTo>
                  <a:lnTo>
                    <a:pt x="0" y="710"/>
                  </a:lnTo>
                  <a:lnTo>
                    <a:pt x="0" y="0"/>
                  </a:lnTo>
                </a:path>
              </a:pathLst>
            </a:custGeom>
            <a:grpFill/>
            <a:ln>
              <a:noFill/>
            </a:ln>
            <a:effectLst/>
          </p:spPr>
          <p:txBody>
            <a:bodyPr wrap="none" anchor="ctr"/>
            <a:lstStyle/>
            <a:p>
              <a:pPr>
                <a:defRPr/>
              </a:pPr>
              <a:endParaRPr lang="en-US" sz="1350" dirty="0">
                <a:solidFill>
                  <a:schemeClr val="tx1">
                    <a:lumMod val="75000"/>
                    <a:lumOff val="25000"/>
                  </a:schemeClr>
                </a:solidFill>
                <a:latin typeface="微软雅黑" panose="020B0503020204020204" charset="-122"/>
                <a:ea typeface="微软雅黑" panose="020B0503020204020204" charset="-122"/>
              </a:endParaRPr>
            </a:p>
          </p:txBody>
        </p:sp>
        <p:sp>
          <p:nvSpPr>
            <p:cNvPr id="84" name="Freeform 186"/>
            <p:cNvSpPr>
              <a:spLocks noChangeArrowheads="1"/>
            </p:cNvSpPr>
            <p:nvPr/>
          </p:nvSpPr>
          <p:spPr bwMode="auto">
            <a:xfrm>
              <a:off x="3533086" y="2566659"/>
              <a:ext cx="39022" cy="167961"/>
            </a:xfrm>
            <a:custGeom>
              <a:avLst/>
              <a:gdLst>
                <a:gd name="T0" fmla="*/ 100 w 101"/>
                <a:gd name="T1" fmla="*/ 58 h 435"/>
                <a:gd name="T2" fmla="*/ 67 w 101"/>
                <a:gd name="T3" fmla="*/ 0 h 435"/>
                <a:gd name="T4" fmla="*/ 0 w 101"/>
                <a:gd name="T5" fmla="*/ 0 h 435"/>
                <a:gd name="T6" fmla="*/ 0 w 101"/>
                <a:gd name="T7" fmla="*/ 434 h 435"/>
                <a:gd name="T8" fmla="*/ 100 w 101"/>
                <a:gd name="T9" fmla="*/ 434 h 435"/>
                <a:gd name="T10" fmla="*/ 100 w 101"/>
                <a:gd name="T11" fmla="*/ 58 h 435"/>
                <a:gd name="T12" fmla="*/ 100 w 101"/>
                <a:gd name="T13" fmla="*/ 58 h 435"/>
                <a:gd name="T14" fmla="*/ 100 w 101"/>
                <a:gd name="T15" fmla="*/ 58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435">
                  <a:moveTo>
                    <a:pt x="100" y="58"/>
                  </a:moveTo>
                  <a:cubicBezTo>
                    <a:pt x="92" y="41"/>
                    <a:pt x="75" y="16"/>
                    <a:pt x="67" y="0"/>
                  </a:cubicBezTo>
                  <a:cubicBezTo>
                    <a:pt x="0" y="0"/>
                    <a:pt x="0" y="0"/>
                    <a:pt x="0" y="0"/>
                  </a:cubicBezTo>
                  <a:cubicBezTo>
                    <a:pt x="0" y="434"/>
                    <a:pt x="0" y="434"/>
                    <a:pt x="0" y="434"/>
                  </a:cubicBezTo>
                  <a:cubicBezTo>
                    <a:pt x="100" y="434"/>
                    <a:pt x="100" y="434"/>
                    <a:pt x="100" y="434"/>
                  </a:cubicBezTo>
                  <a:lnTo>
                    <a:pt x="100" y="58"/>
                  </a:lnTo>
                  <a:close/>
                  <a:moveTo>
                    <a:pt x="100" y="58"/>
                  </a:moveTo>
                  <a:lnTo>
                    <a:pt x="100" y="58"/>
                  </a:lnTo>
                  <a:close/>
                </a:path>
              </a:pathLst>
            </a:custGeom>
            <a:grpFill/>
            <a:ln>
              <a:noFill/>
            </a:ln>
            <a:effectLst/>
          </p:spPr>
          <p:txBody>
            <a:bodyPr wrap="none" anchor="ctr"/>
            <a:lstStyle/>
            <a:p>
              <a:pPr>
                <a:defRPr/>
              </a:pPr>
              <a:endParaRPr lang="en-US" sz="1350" dirty="0">
                <a:solidFill>
                  <a:schemeClr val="tx1">
                    <a:lumMod val="75000"/>
                    <a:lumOff val="25000"/>
                  </a:schemeClr>
                </a:solidFill>
                <a:latin typeface="微软雅黑" panose="020B0503020204020204" charset="-122"/>
                <a:ea typeface="微软雅黑" panose="020B0503020204020204" charset="-122"/>
              </a:endParaRPr>
            </a:p>
          </p:txBody>
        </p:sp>
        <p:sp>
          <p:nvSpPr>
            <p:cNvPr id="85" name="Freeform 187"/>
            <p:cNvSpPr>
              <a:spLocks noChangeArrowheads="1"/>
            </p:cNvSpPr>
            <p:nvPr/>
          </p:nvSpPr>
          <p:spPr bwMode="auto">
            <a:xfrm>
              <a:off x="3616220" y="2620948"/>
              <a:ext cx="42414" cy="111974"/>
            </a:xfrm>
            <a:custGeom>
              <a:avLst/>
              <a:gdLst>
                <a:gd name="T0" fmla="*/ 109 w 110"/>
                <a:gd name="T1" fmla="*/ 17 h 293"/>
                <a:gd name="T2" fmla="*/ 101 w 110"/>
                <a:gd name="T3" fmla="*/ 17 h 293"/>
                <a:gd name="T4" fmla="*/ 0 w 110"/>
                <a:gd name="T5" fmla="*/ 0 h 293"/>
                <a:gd name="T6" fmla="*/ 0 w 110"/>
                <a:gd name="T7" fmla="*/ 292 h 293"/>
                <a:gd name="T8" fmla="*/ 109 w 110"/>
                <a:gd name="T9" fmla="*/ 292 h 293"/>
                <a:gd name="T10" fmla="*/ 109 w 110"/>
                <a:gd name="T11" fmla="*/ 17 h 293"/>
                <a:gd name="T12" fmla="*/ 109 w 110"/>
                <a:gd name="T13" fmla="*/ 17 h 293"/>
                <a:gd name="T14" fmla="*/ 109 w 110"/>
                <a:gd name="T15" fmla="*/ 1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293">
                  <a:moveTo>
                    <a:pt x="109" y="17"/>
                  </a:moveTo>
                  <a:lnTo>
                    <a:pt x="101" y="17"/>
                  </a:lnTo>
                  <a:cubicBezTo>
                    <a:pt x="67" y="17"/>
                    <a:pt x="34" y="17"/>
                    <a:pt x="0" y="0"/>
                  </a:cubicBezTo>
                  <a:cubicBezTo>
                    <a:pt x="0" y="292"/>
                    <a:pt x="0" y="292"/>
                    <a:pt x="0" y="292"/>
                  </a:cubicBezTo>
                  <a:cubicBezTo>
                    <a:pt x="109" y="292"/>
                    <a:pt x="109" y="292"/>
                    <a:pt x="109" y="292"/>
                  </a:cubicBezTo>
                  <a:lnTo>
                    <a:pt x="109" y="17"/>
                  </a:lnTo>
                  <a:close/>
                  <a:moveTo>
                    <a:pt x="109" y="17"/>
                  </a:moveTo>
                  <a:lnTo>
                    <a:pt x="109" y="17"/>
                  </a:lnTo>
                  <a:close/>
                </a:path>
              </a:pathLst>
            </a:custGeom>
            <a:grpFill/>
            <a:ln>
              <a:noFill/>
            </a:ln>
            <a:effectLst/>
          </p:spPr>
          <p:txBody>
            <a:bodyPr wrap="none" anchor="ctr"/>
            <a:lstStyle/>
            <a:p>
              <a:pPr>
                <a:defRPr/>
              </a:pPr>
              <a:endParaRPr lang="en-US" sz="1350" dirty="0">
                <a:solidFill>
                  <a:schemeClr val="tx1">
                    <a:lumMod val="75000"/>
                    <a:lumOff val="25000"/>
                  </a:schemeClr>
                </a:solidFill>
                <a:latin typeface="微软雅黑" panose="020B0503020204020204" charset="-122"/>
                <a:ea typeface="微软雅黑" panose="020B0503020204020204" charset="-122"/>
              </a:endParaRPr>
            </a:p>
          </p:txBody>
        </p:sp>
        <p:sp>
          <p:nvSpPr>
            <p:cNvPr id="86" name="Freeform 188"/>
            <p:cNvSpPr>
              <a:spLocks noChangeArrowheads="1"/>
            </p:cNvSpPr>
            <p:nvPr/>
          </p:nvSpPr>
          <p:spPr bwMode="auto">
            <a:xfrm>
              <a:off x="3706137" y="2614163"/>
              <a:ext cx="42415" cy="118760"/>
            </a:xfrm>
            <a:custGeom>
              <a:avLst/>
              <a:gdLst>
                <a:gd name="T0" fmla="*/ 109 w 110"/>
                <a:gd name="T1" fmla="*/ 100 h 310"/>
                <a:gd name="T2" fmla="*/ 9 w 110"/>
                <a:gd name="T3" fmla="*/ 0 h 310"/>
                <a:gd name="T4" fmla="*/ 0 w 110"/>
                <a:gd name="T5" fmla="*/ 0 h 310"/>
                <a:gd name="T6" fmla="*/ 0 w 110"/>
                <a:gd name="T7" fmla="*/ 309 h 310"/>
                <a:gd name="T8" fmla="*/ 109 w 110"/>
                <a:gd name="T9" fmla="*/ 309 h 310"/>
                <a:gd name="T10" fmla="*/ 109 w 110"/>
                <a:gd name="T11" fmla="*/ 100 h 310"/>
                <a:gd name="T12" fmla="*/ 109 w 110"/>
                <a:gd name="T13" fmla="*/ 100 h 310"/>
                <a:gd name="T14" fmla="*/ 109 w 110"/>
                <a:gd name="T15" fmla="*/ 100 h 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310">
                  <a:moveTo>
                    <a:pt x="109" y="100"/>
                  </a:moveTo>
                  <a:cubicBezTo>
                    <a:pt x="9" y="0"/>
                    <a:pt x="9" y="0"/>
                    <a:pt x="9" y="0"/>
                  </a:cubicBezTo>
                  <a:lnTo>
                    <a:pt x="0" y="0"/>
                  </a:lnTo>
                  <a:cubicBezTo>
                    <a:pt x="0" y="309"/>
                    <a:pt x="0" y="309"/>
                    <a:pt x="0" y="309"/>
                  </a:cubicBezTo>
                  <a:cubicBezTo>
                    <a:pt x="109" y="309"/>
                    <a:pt x="109" y="309"/>
                    <a:pt x="109" y="309"/>
                  </a:cubicBezTo>
                  <a:lnTo>
                    <a:pt x="109" y="100"/>
                  </a:lnTo>
                  <a:close/>
                  <a:moveTo>
                    <a:pt x="109" y="100"/>
                  </a:moveTo>
                  <a:lnTo>
                    <a:pt x="109" y="100"/>
                  </a:lnTo>
                  <a:close/>
                </a:path>
              </a:pathLst>
            </a:custGeom>
            <a:grpFill/>
            <a:ln>
              <a:noFill/>
            </a:ln>
            <a:effectLst/>
          </p:spPr>
          <p:txBody>
            <a:bodyPr wrap="none" anchor="ctr"/>
            <a:lstStyle/>
            <a:p>
              <a:pPr>
                <a:defRPr/>
              </a:pPr>
              <a:endParaRPr lang="en-US" sz="1350" dirty="0">
                <a:solidFill>
                  <a:schemeClr val="tx1">
                    <a:lumMod val="75000"/>
                    <a:lumOff val="25000"/>
                  </a:schemeClr>
                </a:solidFill>
                <a:latin typeface="微软雅黑" panose="020B0503020204020204" charset="-122"/>
                <a:ea typeface="微软雅黑" panose="020B0503020204020204" charset="-122"/>
              </a:endParaRPr>
            </a:p>
          </p:txBody>
        </p:sp>
        <p:sp>
          <p:nvSpPr>
            <p:cNvPr id="87" name="Freeform 189"/>
            <p:cNvSpPr>
              <a:spLocks noChangeArrowheads="1"/>
            </p:cNvSpPr>
            <p:nvPr/>
          </p:nvSpPr>
          <p:spPr bwMode="auto">
            <a:xfrm>
              <a:off x="3555142" y="2424146"/>
              <a:ext cx="286722" cy="293508"/>
            </a:xfrm>
            <a:custGeom>
              <a:avLst/>
              <a:gdLst>
                <a:gd name="T0" fmla="*/ 736 w 745"/>
                <a:gd name="T1" fmla="*/ 702 h 762"/>
                <a:gd name="T2" fmla="*/ 443 w 745"/>
                <a:gd name="T3" fmla="*/ 409 h 762"/>
                <a:gd name="T4" fmla="*/ 427 w 745"/>
                <a:gd name="T5" fmla="*/ 100 h 762"/>
                <a:gd name="T6" fmla="*/ 92 w 745"/>
                <a:gd name="T7" fmla="*/ 100 h 762"/>
                <a:gd name="T8" fmla="*/ 92 w 745"/>
                <a:gd name="T9" fmla="*/ 434 h 762"/>
                <a:gd name="T10" fmla="*/ 402 w 745"/>
                <a:gd name="T11" fmla="*/ 451 h 762"/>
                <a:gd name="T12" fmla="*/ 694 w 745"/>
                <a:gd name="T13" fmla="*/ 744 h 762"/>
                <a:gd name="T14" fmla="*/ 736 w 745"/>
                <a:gd name="T15" fmla="*/ 744 h 762"/>
                <a:gd name="T16" fmla="*/ 736 w 745"/>
                <a:gd name="T17" fmla="*/ 702 h 762"/>
                <a:gd name="T18" fmla="*/ 385 w 745"/>
                <a:gd name="T19" fmla="*/ 393 h 762"/>
                <a:gd name="T20" fmla="*/ 134 w 745"/>
                <a:gd name="T21" fmla="*/ 393 h 762"/>
                <a:gd name="T22" fmla="*/ 134 w 745"/>
                <a:gd name="T23" fmla="*/ 142 h 762"/>
                <a:gd name="T24" fmla="*/ 385 w 745"/>
                <a:gd name="T25" fmla="*/ 142 h 762"/>
                <a:gd name="T26" fmla="*/ 385 w 745"/>
                <a:gd name="T27" fmla="*/ 393 h 762"/>
                <a:gd name="T28" fmla="*/ 385 w 745"/>
                <a:gd name="T29" fmla="*/ 393 h 762"/>
                <a:gd name="T30" fmla="*/ 385 w 745"/>
                <a:gd name="T31" fmla="*/ 393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5" h="762">
                  <a:moveTo>
                    <a:pt x="736" y="702"/>
                  </a:moveTo>
                  <a:cubicBezTo>
                    <a:pt x="443" y="409"/>
                    <a:pt x="443" y="409"/>
                    <a:pt x="443" y="409"/>
                  </a:cubicBezTo>
                  <a:cubicBezTo>
                    <a:pt x="519" y="318"/>
                    <a:pt x="510" y="184"/>
                    <a:pt x="427" y="100"/>
                  </a:cubicBezTo>
                  <a:cubicBezTo>
                    <a:pt x="335" y="0"/>
                    <a:pt x="184" y="0"/>
                    <a:pt x="92" y="100"/>
                  </a:cubicBezTo>
                  <a:cubicBezTo>
                    <a:pt x="0" y="192"/>
                    <a:pt x="0" y="342"/>
                    <a:pt x="92" y="434"/>
                  </a:cubicBezTo>
                  <a:cubicBezTo>
                    <a:pt x="176" y="518"/>
                    <a:pt x="310" y="527"/>
                    <a:pt x="402" y="451"/>
                  </a:cubicBezTo>
                  <a:cubicBezTo>
                    <a:pt x="694" y="744"/>
                    <a:pt x="694" y="744"/>
                    <a:pt x="694" y="744"/>
                  </a:cubicBezTo>
                  <a:cubicBezTo>
                    <a:pt x="703" y="761"/>
                    <a:pt x="719" y="761"/>
                    <a:pt x="736" y="744"/>
                  </a:cubicBezTo>
                  <a:cubicBezTo>
                    <a:pt x="744" y="735"/>
                    <a:pt x="744" y="710"/>
                    <a:pt x="736" y="702"/>
                  </a:cubicBezTo>
                  <a:close/>
                  <a:moveTo>
                    <a:pt x="385" y="393"/>
                  </a:moveTo>
                  <a:cubicBezTo>
                    <a:pt x="310" y="460"/>
                    <a:pt x="201" y="460"/>
                    <a:pt x="134" y="393"/>
                  </a:cubicBezTo>
                  <a:cubicBezTo>
                    <a:pt x="59" y="318"/>
                    <a:pt x="59" y="209"/>
                    <a:pt x="134" y="142"/>
                  </a:cubicBezTo>
                  <a:cubicBezTo>
                    <a:pt x="201" y="67"/>
                    <a:pt x="310" y="67"/>
                    <a:pt x="385" y="142"/>
                  </a:cubicBezTo>
                  <a:cubicBezTo>
                    <a:pt x="452" y="209"/>
                    <a:pt x="452" y="318"/>
                    <a:pt x="385" y="393"/>
                  </a:cubicBezTo>
                  <a:close/>
                  <a:moveTo>
                    <a:pt x="385" y="393"/>
                  </a:moveTo>
                  <a:lnTo>
                    <a:pt x="385" y="393"/>
                  </a:lnTo>
                  <a:close/>
                </a:path>
              </a:pathLst>
            </a:custGeom>
            <a:grpFill/>
            <a:ln>
              <a:noFill/>
            </a:ln>
            <a:effectLst/>
          </p:spPr>
          <p:txBody>
            <a:bodyPr wrap="none" anchor="ctr"/>
            <a:lstStyle/>
            <a:p>
              <a:pPr>
                <a:defRPr/>
              </a:pPr>
              <a:endParaRPr lang="en-US" sz="1350" dirty="0">
                <a:solidFill>
                  <a:schemeClr val="tx1">
                    <a:lumMod val="75000"/>
                    <a:lumOff val="25000"/>
                  </a:schemeClr>
                </a:solidFill>
                <a:latin typeface="微软雅黑" panose="020B0503020204020204" charset="-122"/>
                <a:ea typeface="微软雅黑" panose="020B0503020204020204" charset="-122"/>
              </a:endParaRPr>
            </a:p>
          </p:txBody>
        </p:sp>
        <p:sp>
          <p:nvSpPr>
            <p:cNvPr id="88" name="Freeform 190"/>
            <p:cNvSpPr>
              <a:spLocks noChangeArrowheads="1"/>
            </p:cNvSpPr>
            <p:nvPr/>
          </p:nvSpPr>
          <p:spPr bwMode="auto">
            <a:xfrm>
              <a:off x="3629791" y="2471650"/>
              <a:ext cx="49200" cy="103492"/>
            </a:xfrm>
            <a:custGeom>
              <a:avLst/>
              <a:gdLst>
                <a:gd name="T0" fmla="*/ 75 w 126"/>
                <a:gd name="T1" fmla="*/ 117 h 269"/>
                <a:gd name="T2" fmla="*/ 41 w 126"/>
                <a:gd name="T3" fmla="*/ 84 h 269"/>
                <a:gd name="T4" fmla="*/ 67 w 126"/>
                <a:gd name="T5" fmla="*/ 59 h 269"/>
                <a:gd name="T6" fmla="*/ 100 w 126"/>
                <a:gd name="T7" fmla="*/ 75 h 269"/>
                <a:gd name="T8" fmla="*/ 108 w 126"/>
                <a:gd name="T9" fmla="*/ 75 h 269"/>
                <a:gd name="T10" fmla="*/ 108 w 126"/>
                <a:gd name="T11" fmla="*/ 67 h 269"/>
                <a:gd name="T12" fmla="*/ 117 w 126"/>
                <a:gd name="T13" fmla="*/ 50 h 269"/>
                <a:gd name="T14" fmla="*/ 117 w 126"/>
                <a:gd name="T15" fmla="*/ 42 h 269"/>
                <a:gd name="T16" fmla="*/ 75 w 126"/>
                <a:gd name="T17" fmla="*/ 34 h 269"/>
                <a:gd name="T18" fmla="*/ 75 w 126"/>
                <a:gd name="T19" fmla="*/ 8 h 269"/>
                <a:gd name="T20" fmla="*/ 75 w 126"/>
                <a:gd name="T21" fmla="*/ 0 h 269"/>
                <a:gd name="T22" fmla="*/ 50 w 126"/>
                <a:gd name="T23" fmla="*/ 0 h 269"/>
                <a:gd name="T24" fmla="*/ 50 w 126"/>
                <a:gd name="T25" fmla="*/ 8 h 269"/>
                <a:gd name="T26" fmla="*/ 50 w 126"/>
                <a:gd name="T27" fmla="*/ 34 h 269"/>
                <a:gd name="T28" fmla="*/ 0 w 126"/>
                <a:gd name="T29" fmla="*/ 84 h 269"/>
                <a:gd name="T30" fmla="*/ 58 w 126"/>
                <a:gd name="T31" fmla="*/ 142 h 269"/>
                <a:gd name="T32" fmla="*/ 83 w 126"/>
                <a:gd name="T33" fmla="*/ 176 h 269"/>
                <a:gd name="T34" fmla="*/ 58 w 126"/>
                <a:gd name="T35" fmla="*/ 201 h 269"/>
                <a:gd name="T36" fmla="*/ 16 w 126"/>
                <a:gd name="T37" fmla="*/ 193 h 269"/>
                <a:gd name="T38" fmla="*/ 8 w 126"/>
                <a:gd name="T39" fmla="*/ 193 h 269"/>
                <a:gd name="T40" fmla="*/ 0 w 126"/>
                <a:gd name="T41" fmla="*/ 217 h 269"/>
                <a:gd name="T42" fmla="*/ 41 w 126"/>
                <a:gd name="T43" fmla="*/ 234 h 269"/>
                <a:gd name="T44" fmla="*/ 41 w 126"/>
                <a:gd name="T45" fmla="*/ 259 h 269"/>
                <a:gd name="T46" fmla="*/ 50 w 126"/>
                <a:gd name="T47" fmla="*/ 268 h 269"/>
                <a:gd name="T48" fmla="*/ 67 w 126"/>
                <a:gd name="T49" fmla="*/ 268 h 269"/>
                <a:gd name="T50" fmla="*/ 75 w 126"/>
                <a:gd name="T51" fmla="*/ 259 h 269"/>
                <a:gd name="T52" fmla="*/ 75 w 126"/>
                <a:gd name="T53" fmla="*/ 234 h 269"/>
                <a:gd name="T54" fmla="*/ 125 w 126"/>
                <a:gd name="T55" fmla="*/ 176 h 269"/>
                <a:gd name="T56" fmla="*/ 75 w 126"/>
                <a:gd name="T57" fmla="*/ 117 h 269"/>
                <a:gd name="T58" fmla="*/ 75 w 126"/>
                <a:gd name="T59" fmla="*/ 117 h 269"/>
                <a:gd name="T60" fmla="*/ 75 w 126"/>
                <a:gd name="T61" fmla="*/ 11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6" h="269">
                  <a:moveTo>
                    <a:pt x="75" y="117"/>
                  </a:moveTo>
                  <a:cubicBezTo>
                    <a:pt x="50" y="101"/>
                    <a:pt x="41" y="92"/>
                    <a:pt x="41" y="84"/>
                  </a:cubicBezTo>
                  <a:cubicBezTo>
                    <a:pt x="41" y="75"/>
                    <a:pt x="41" y="59"/>
                    <a:pt x="67" y="59"/>
                  </a:cubicBezTo>
                  <a:cubicBezTo>
                    <a:pt x="83" y="59"/>
                    <a:pt x="100" y="67"/>
                    <a:pt x="100" y="75"/>
                  </a:cubicBezTo>
                  <a:lnTo>
                    <a:pt x="108" y="75"/>
                  </a:lnTo>
                  <a:lnTo>
                    <a:pt x="108" y="67"/>
                  </a:lnTo>
                  <a:cubicBezTo>
                    <a:pt x="117" y="50"/>
                    <a:pt x="117" y="50"/>
                    <a:pt x="117" y="50"/>
                  </a:cubicBezTo>
                  <a:lnTo>
                    <a:pt x="117" y="42"/>
                  </a:lnTo>
                  <a:cubicBezTo>
                    <a:pt x="100" y="34"/>
                    <a:pt x="91" y="34"/>
                    <a:pt x="75" y="34"/>
                  </a:cubicBezTo>
                  <a:cubicBezTo>
                    <a:pt x="75" y="8"/>
                    <a:pt x="75" y="8"/>
                    <a:pt x="75" y="8"/>
                  </a:cubicBezTo>
                  <a:cubicBezTo>
                    <a:pt x="75" y="0"/>
                    <a:pt x="75" y="0"/>
                    <a:pt x="75" y="0"/>
                  </a:cubicBezTo>
                  <a:cubicBezTo>
                    <a:pt x="50" y="0"/>
                    <a:pt x="50" y="0"/>
                    <a:pt x="50" y="0"/>
                  </a:cubicBezTo>
                  <a:lnTo>
                    <a:pt x="50" y="8"/>
                  </a:lnTo>
                  <a:cubicBezTo>
                    <a:pt x="50" y="34"/>
                    <a:pt x="50" y="34"/>
                    <a:pt x="50" y="34"/>
                  </a:cubicBezTo>
                  <a:cubicBezTo>
                    <a:pt x="16" y="42"/>
                    <a:pt x="0" y="59"/>
                    <a:pt x="0" y="84"/>
                  </a:cubicBezTo>
                  <a:cubicBezTo>
                    <a:pt x="0" y="117"/>
                    <a:pt x="25" y="134"/>
                    <a:pt x="58" y="142"/>
                  </a:cubicBezTo>
                  <a:cubicBezTo>
                    <a:pt x="75" y="151"/>
                    <a:pt x="83" y="167"/>
                    <a:pt x="83" y="176"/>
                  </a:cubicBezTo>
                  <a:cubicBezTo>
                    <a:pt x="83" y="193"/>
                    <a:pt x="75" y="201"/>
                    <a:pt x="58" y="201"/>
                  </a:cubicBezTo>
                  <a:cubicBezTo>
                    <a:pt x="41" y="201"/>
                    <a:pt x="25" y="201"/>
                    <a:pt x="16" y="193"/>
                  </a:cubicBezTo>
                  <a:lnTo>
                    <a:pt x="8" y="193"/>
                  </a:lnTo>
                  <a:cubicBezTo>
                    <a:pt x="0" y="217"/>
                    <a:pt x="0" y="217"/>
                    <a:pt x="0" y="217"/>
                  </a:cubicBezTo>
                  <a:cubicBezTo>
                    <a:pt x="8" y="226"/>
                    <a:pt x="25" y="234"/>
                    <a:pt x="41" y="234"/>
                  </a:cubicBezTo>
                  <a:cubicBezTo>
                    <a:pt x="41" y="259"/>
                    <a:pt x="41" y="259"/>
                    <a:pt x="41" y="259"/>
                  </a:cubicBezTo>
                  <a:lnTo>
                    <a:pt x="50" y="268"/>
                  </a:lnTo>
                  <a:cubicBezTo>
                    <a:pt x="67" y="268"/>
                    <a:pt x="67" y="268"/>
                    <a:pt x="67" y="268"/>
                  </a:cubicBezTo>
                  <a:cubicBezTo>
                    <a:pt x="75" y="268"/>
                    <a:pt x="75" y="259"/>
                    <a:pt x="75" y="259"/>
                  </a:cubicBezTo>
                  <a:cubicBezTo>
                    <a:pt x="75" y="234"/>
                    <a:pt x="75" y="234"/>
                    <a:pt x="75" y="234"/>
                  </a:cubicBezTo>
                  <a:cubicBezTo>
                    <a:pt x="108" y="226"/>
                    <a:pt x="125" y="201"/>
                    <a:pt x="125" y="176"/>
                  </a:cubicBezTo>
                  <a:cubicBezTo>
                    <a:pt x="125" y="151"/>
                    <a:pt x="108" y="126"/>
                    <a:pt x="75" y="117"/>
                  </a:cubicBezTo>
                  <a:close/>
                  <a:moveTo>
                    <a:pt x="75" y="117"/>
                  </a:moveTo>
                  <a:lnTo>
                    <a:pt x="75" y="117"/>
                  </a:lnTo>
                  <a:close/>
                </a:path>
              </a:pathLst>
            </a:custGeom>
            <a:grpFill/>
            <a:ln>
              <a:noFill/>
            </a:ln>
            <a:effectLst/>
          </p:spPr>
          <p:txBody>
            <a:bodyPr wrap="none" anchor="ctr"/>
            <a:lstStyle/>
            <a:p>
              <a:pPr>
                <a:defRPr/>
              </a:pPr>
              <a:endParaRPr lang="en-US" sz="1350" dirty="0">
                <a:solidFill>
                  <a:schemeClr val="tx1">
                    <a:lumMod val="75000"/>
                    <a:lumOff val="25000"/>
                  </a:schemeClr>
                </a:solidFill>
                <a:latin typeface="微软雅黑" panose="020B0503020204020204" charset="-122"/>
                <a:ea typeface="微软雅黑" panose="020B0503020204020204" charset="-122"/>
              </a:endParaRPr>
            </a:p>
          </p:txBody>
        </p:sp>
      </p:grpSp>
      <p:sp>
        <p:nvSpPr>
          <p:cNvPr id="89" name="Content Placeholder 2"/>
          <p:cNvSpPr txBox="1"/>
          <p:nvPr/>
        </p:nvSpPr>
        <p:spPr bwMode="auto">
          <a:xfrm>
            <a:off x="1822115" y="1730222"/>
            <a:ext cx="1337600" cy="777974"/>
          </a:xfrm>
          <a:prstGeom prst="rect">
            <a:avLst/>
          </a:prstGeom>
          <a:noFill/>
          <a:ln>
            <a:noFill/>
          </a:ln>
        </p:spPr>
        <p:txBody>
          <a:bodyPr lIns="91419" tIns="45709" rIns="91419" bIns="45709"/>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gn="ctr">
              <a:spcBef>
                <a:spcPct val="20000"/>
              </a:spcBef>
              <a:buFont typeface="Arial" panose="020B0604020202020204" pitchFamily="34" charset="0"/>
              <a:buNone/>
            </a:pPr>
            <a:r>
              <a:rPr lang="en-US" sz="1200" dirty="0">
                <a:solidFill>
                  <a:schemeClr val="tx1">
                    <a:lumMod val="75000"/>
                    <a:lumOff val="25000"/>
                  </a:schemeClr>
                </a:solidFill>
                <a:latin typeface="微软雅黑" panose="020B0503020204020204" charset="-122"/>
                <a:ea typeface="微软雅黑" panose="020B0503020204020204" charset="-122"/>
                <a:cs typeface="Aparajita" panose="020B0604020202020204" pitchFamily="34" charset="0"/>
              </a:rPr>
              <a:t>添加标题</a:t>
            </a:r>
          </a:p>
          <a:p>
            <a:pPr algn="ctr">
              <a:spcBef>
                <a:spcPct val="20000"/>
              </a:spcBef>
              <a:buFont typeface="Arial" panose="020B0604020202020204" pitchFamily="34" charset="0"/>
              <a:buNone/>
            </a:pPr>
            <a:r>
              <a:rPr lang="en-US" sz="900" dirty="0">
                <a:solidFill>
                  <a:schemeClr val="tx1">
                    <a:lumMod val="75000"/>
                    <a:lumOff val="25000"/>
                  </a:schemeClr>
                </a:solidFill>
                <a:latin typeface="微软雅黑" panose="020B0503020204020204" charset="-122"/>
                <a:ea typeface="微软雅黑" panose="020B0503020204020204" charset="-122"/>
                <a:cs typeface="Aparajita" panose="020B0604020202020204" pitchFamily="34" charset="0"/>
              </a:rPr>
              <a:t>Lorem ipsum dolor sit amet, consectetur adipiscing elit.</a:t>
            </a:r>
          </a:p>
        </p:txBody>
      </p:sp>
      <p:sp>
        <p:nvSpPr>
          <p:cNvPr id="90" name="Content Placeholder 2"/>
          <p:cNvSpPr txBox="1"/>
          <p:nvPr/>
        </p:nvSpPr>
        <p:spPr bwMode="auto">
          <a:xfrm>
            <a:off x="1826966" y="3180921"/>
            <a:ext cx="1337600" cy="777974"/>
          </a:xfrm>
          <a:prstGeom prst="rect">
            <a:avLst/>
          </a:prstGeom>
          <a:noFill/>
          <a:ln>
            <a:noFill/>
          </a:ln>
        </p:spPr>
        <p:txBody>
          <a:bodyPr lIns="91419" tIns="45709" rIns="91419" bIns="45709"/>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gn="ctr">
              <a:spcBef>
                <a:spcPct val="20000"/>
              </a:spcBef>
              <a:buFont typeface="Arial" panose="020B0604020202020204" pitchFamily="34" charset="0"/>
              <a:buNone/>
            </a:pPr>
            <a:r>
              <a:rPr lang="en-US" sz="1200" dirty="0">
                <a:solidFill>
                  <a:schemeClr val="tx1">
                    <a:lumMod val="75000"/>
                    <a:lumOff val="25000"/>
                  </a:schemeClr>
                </a:solidFill>
                <a:latin typeface="微软雅黑" panose="020B0503020204020204" charset="-122"/>
                <a:ea typeface="微软雅黑" panose="020B0503020204020204" charset="-122"/>
                <a:cs typeface="Aparajita" panose="020B0604020202020204" pitchFamily="34" charset="0"/>
              </a:rPr>
              <a:t>添加标题</a:t>
            </a:r>
          </a:p>
          <a:p>
            <a:pPr algn="ctr">
              <a:spcBef>
                <a:spcPct val="20000"/>
              </a:spcBef>
              <a:buFont typeface="Arial" panose="020B0604020202020204" pitchFamily="34" charset="0"/>
              <a:buNone/>
            </a:pPr>
            <a:r>
              <a:rPr lang="en-US" sz="900" dirty="0">
                <a:solidFill>
                  <a:schemeClr val="tx1">
                    <a:lumMod val="75000"/>
                    <a:lumOff val="25000"/>
                  </a:schemeClr>
                </a:solidFill>
                <a:latin typeface="微软雅黑" panose="020B0503020204020204" charset="-122"/>
                <a:ea typeface="微软雅黑" panose="020B0503020204020204" charset="-122"/>
                <a:cs typeface="Aparajita" panose="020B0604020202020204" pitchFamily="34" charset="0"/>
              </a:rPr>
              <a:t>Lorem ipsum dolor sit amet, consectetur adipiscing elit.</a:t>
            </a:r>
          </a:p>
        </p:txBody>
      </p:sp>
      <p:sp>
        <p:nvSpPr>
          <p:cNvPr id="91" name="Content Placeholder 2"/>
          <p:cNvSpPr txBox="1"/>
          <p:nvPr/>
        </p:nvSpPr>
        <p:spPr bwMode="auto">
          <a:xfrm>
            <a:off x="6073292" y="3183734"/>
            <a:ext cx="1337600" cy="777974"/>
          </a:xfrm>
          <a:prstGeom prst="rect">
            <a:avLst/>
          </a:prstGeom>
          <a:noFill/>
          <a:ln>
            <a:noFill/>
          </a:ln>
        </p:spPr>
        <p:txBody>
          <a:bodyPr lIns="91419" tIns="45709" rIns="91419" bIns="45709"/>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gn="ctr">
              <a:spcBef>
                <a:spcPct val="20000"/>
              </a:spcBef>
            </a:pPr>
            <a:r>
              <a:rPr lang="en-US" sz="1200" dirty="0">
                <a:solidFill>
                  <a:schemeClr val="tx1">
                    <a:lumMod val="75000"/>
                    <a:lumOff val="25000"/>
                  </a:schemeClr>
                </a:solidFill>
                <a:latin typeface="微软雅黑" panose="020B0503020204020204" charset="-122"/>
                <a:ea typeface="微软雅黑" panose="020B0503020204020204" charset="-122"/>
                <a:cs typeface="Aparajita" panose="020B0604020202020204" pitchFamily="34" charset="0"/>
              </a:rPr>
              <a:t>添加标题</a:t>
            </a:r>
          </a:p>
          <a:p>
            <a:pPr algn="ctr">
              <a:spcBef>
                <a:spcPct val="20000"/>
              </a:spcBef>
            </a:pPr>
            <a:r>
              <a:rPr lang="en-US" sz="900" dirty="0">
                <a:solidFill>
                  <a:schemeClr val="tx1">
                    <a:lumMod val="75000"/>
                    <a:lumOff val="25000"/>
                  </a:schemeClr>
                </a:solidFill>
                <a:latin typeface="微软雅黑" panose="020B0503020204020204" charset="-122"/>
                <a:ea typeface="微软雅黑" panose="020B0503020204020204" charset="-122"/>
                <a:cs typeface="Aparajita" panose="020B0604020202020204" pitchFamily="34" charset="0"/>
              </a:rPr>
              <a:t>Lorem ipsum dolor sit amet, consectetur adipiscing elit.</a:t>
            </a:r>
          </a:p>
        </p:txBody>
      </p:sp>
      <p:sp>
        <p:nvSpPr>
          <p:cNvPr id="95" name="Content Placeholder 2"/>
          <p:cNvSpPr txBox="1"/>
          <p:nvPr/>
        </p:nvSpPr>
        <p:spPr bwMode="auto">
          <a:xfrm>
            <a:off x="6062365" y="1730561"/>
            <a:ext cx="1337600" cy="777974"/>
          </a:xfrm>
          <a:prstGeom prst="rect">
            <a:avLst/>
          </a:prstGeom>
          <a:noFill/>
          <a:ln>
            <a:noFill/>
          </a:ln>
        </p:spPr>
        <p:txBody>
          <a:bodyPr lIns="91419" tIns="45709" rIns="91419" bIns="45709"/>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gn="ctr">
              <a:spcBef>
                <a:spcPct val="20000"/>
              </a:spcBef>
            </a:pPr>
            <a:r>
              <a:rPr lang="en-US" sz="1200" dirty="0">
                <a:solidFill>
                  <a:schemeClr val="tx1">
                    <a:lumMod val="75000"/>
                    <a:lumOff val="25000"/>
                  </a:schemeClr>
                </a:solidFill>
                <a:latin typeface="微软雅黑" panose="020B0503020204020204" charset="-122"/>
                <a:ea typeface="微软雅黑" panose="020B0503020204020204" charset="-122"/>
                <a:cs typeface="Aparajita" panose="020B0604020202020204" pitchFamily="34" charset="0"/>
              </a:rPr>
              <a:t>添加标题</a:t>
            </a:r>
          </a:p>
          <a:p>
            <a:pPr algn="ctr">
              <a:spcBef>
                <a:spcPct val="20000"/>
              </a:spcBef>
            </a:pPr>
            <a:r>
              <a:rPr lang="en-US" sz="900" dirty="0">
                <a:solidFill>
                  <a:schemeClr val="tx1">
                    <a:lumMod val="75000"/>
                    <a:lumOff val="25000"/>
                  </a:schemeClr>
                </a:solidFill>
                <a:latin typeface="微软雅黑" panose="020B0503020204020204" charset="-122"/>
                <a:ea typeface="微软雅黑" panose="020B0503020204020204" charset="-122"/>
                <a:cs typeface="Aparajita" panose="020B0604020202020204" pitchFamily="34" charset="0"/>
              </a:rPr>
              <a:t>Lorem ipsum dolor sit amet, consectetur adipiscing elit.</a:t>
            </a:r>
          </a:p>
        </p:txBody>
      </p:sp>
      <p:sp>
        <p:nvSpPr>
          <p:cNvPr id="97" name="AutoShape 114"/>
          <p:cNvSpPr/>
          <p:nvPr/>
        </p:nvSpPr>
        <p:spPr bwMode="auto">
          <a:xfrm>
            <a:off x="2341700" y="2858213"/>
            <a:ext cx="295851" cy="3255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gradFill>
            <a:gsLst>
              <a:gs pos="0">
                <a:srgbClr val="E30000"/>
              </a:gs>
              <a:gs pos="100000">
                <a:srgbClr val="760303"/>
              </a:gs>
            </a:gsLst>
            <a:lin ang="5400000" scaled="0"/>
          </a:gradFill>
          <a:ln>
            <a:noFill/>
          </a:ln>
          <a:effectLst/>
        </p:spPr>
        <p:txBody>
          <a:bodyPr lIns="38091" tIns="38091" rIns="38091" bIns="38091" anchor="ctr"/>
          <a:lstStyle/>
          <a:p>
            <a:pPr defTabSz="913765">
              <a:defRPr/>
            </a:pPr>
            <a:endParaRPr lang="es-ES" sz="2175" dirty="0">
              <a:solidFill>
                <a:schemeClr val="tx1">
                  <a:lumMod val="75000"/>
                  <a:lumOff val="25000"/>
                </a:schemeClr>
              </a:solidFill>
              <a:effectLst>
                <a:outerShdw blurRad="38100" dist="38100" dir="2700000" algn="tl">
                  <a:srgbClr val="000000"/>
                </a:outerShdw>
              </a:effectLst>
              <a:latin typeface="微软雅黑" panose="020B0503020204020204" charset="-122"/>
              <a:ea typeface="微软雅黑" panose="020B0503020204020204" charset="-122"/>
              <a:cs typeface="Gill Sans" charset="0"/>
              <a:sym typeface="Gill Sans" charset="0"/>
            </a:endParaRPr>
          </a:p>
        </p:txBody>
      </p:sp>
      <p:sp>
        <p:nvSpPr>
          <p:cNvPr id="98" name="AutoShape 125"/>
          <p:cNvSpPr/>
          <p:nvPr/>
        </p:nvSpPr>
        <p:spPr bwMode="auto">
          <a:xfrm>
            <a:off x="6600334" y="1468745"/>
            <a:ext cx="264259" cy="263271"/>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gradFill>
            <a:gsLst>
              <a:gs pos="0">
                <a:srgbClr val="E30000"/>
              </a:gs>
              <a:gs pos="100000">
                <a:srgbClr val="760303"/>
              </a:gs>
            </a:gsLst>
            <a:lin ang="5400000" scaled="0"/>
          </a:gradFill>
          <a:ln>
            <a:noFill/>
          </a:ln>
          <a:effectLst/>
        </p:spPr>
        <p:txBody>
          <a:bodyPr lIns="38091" tIns="38091" rIns="38091" bIns="38091" anchor="ctr"/>
          <a:lstStyle/>
          <a:p>
            <a:pPr defTabSz="913765">
              <a:defRPr/>
            </a:pPr>
            <a:endParaRPr lang="es-ES" sz="2175" dirty="0">
              <a:solidFill>
                <a:schemeClr val="tx1">
                  <a:lumMod val="75000"/>
                  <a:lumOff val="25000"/>
                </a:schemeClr>
              </a:solidFill>
              <a:effectLst>
                <a:outerShdw blurRad="38100" dist="38100" dir="2700000" algn="tl">
                  <a:srgbClr val="000000"/>
                </a:outerShdw>
              </a:effectLst>
              <a:latin typeface="微软雅黑" panose="020B0503020204020204" charset="-122"/>
              <a:ea typeface="微软雅黑" panose="020B0503020204020204" charset="-122"/>
              <a:cs typeface="Gill Sans" charset="0"/>
              <a:sym typeface="Gill Sans" charset="0"/>
            </a:endParaRPr>
          </a:p>
        </p:txBody>
      </p:sp>
      <p:pic>
        <p:nvPicPr>
          <p:cNvPr id="54" name="图片 53"/>
          <p:cNvPicPr>
            <a:picLocks noChangeAspect="1"/>
          </p:cNvPicPr>
          <p:nvPr/>
        </p:nvPicPr>
        <p:blipFill>
          <a:blip r:embed="rId3" cstate="screen"/>
          <a:stretch>
            <a:fillRect/>
          </a:stretch>
        </p:blipFill>
        <p:spPr>
          <a:xfrm>
            <a:off x="0" y="4377307"/>
            <a:ext cx="9143999" cy="138257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1123">
        <p:push dir="d"/>
      </p:transition>
    </mc:Choice>
    <mc:Fallback xmlns="">
      <p:transition advTm="1123">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10"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nodeType="with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fade">
                                      <p:cBhvr>
                                        <p:cTn id="18" dur="500"/>
                                        <p:tgtEl>
                                          <p:spTgt spid="7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fade">
                                      <p:cBhvr>
                                        <p:cTn id="21" dur="500"/>
                                        <p:tgtEl>
                                          <p:spTgt spid="8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Effect transition="in" filter="fade">
                                      <p:cBhvr>
                                        <p:cTn id="24" dur="500"/>
                                        <p:tgtEl>
                                          <p:spTgt spid="9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500"/>
                                        <p:tgtEl>
                                          <p:spTgt spid="9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8"/>
                                        </p:tgtEl>
                                        <p:attrNameLst>
                                          <p:attrName>style.visibility</p:attrName>
                                        </p:attrNameLst>
                                      </p:cBhvr>
                                      <p:to>
                                        <p:strVal val="visible"/>
                                      </p:to>
                                    </p:set>
                                    <p:animEffect transition="in" filter="fade">
                                      <p:cBhvr>
                                        <p:cTn id="30" dur="500"/>
                                        <p:tgtEl>
                                          <p:spTgt spid="9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5"/>
                                        </p:tgtEl>
                                        <p:attrNameLst>
                                          <p:attrName>style.visibility</p:attrName>
                                        </p:attrNameLst>
                                      </p:cBhvr>
                                      <p:to>
                                        <p:strVal val="visible"/>
                                      </p:to>
                                    </p:set>
                                    <p:animEffect transition="in" filter="fade">
                                      <p:cBhvr>
                                        <p:cTn id="33" dur="500"/>
                                        <p:tgtEl>
                                          <p:spTgt spid="95"/>
                                        </p:tgtEl>
                                      </p:cBhvr>
                                    </p:animEffect>
                                  </p:childTnLst>
                                </p:cTn>
                              </p:par>
                              <p:par>
                                <p:cTn id="34" presetID="10" presetClass="entr" presetSubtype="0" fill="hold" nodeType="with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fade">
                                      <p:cBhvr>
                                        <p:cTn id="36" dur="500"/>
                                        <p:tgtEl>
                                          <p:spTgt spid="8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500"/>
                                        <p:tgtEl>
                                          <p:spTgt spid="91"/>
                                        </p:tgtEl>
                                      </p:cBhvr>
                                    </p:animEffect>
                                  </p:childTnLst>
                                </p:cTn>
                              </p:par>
                              <p:par>
                                <p:cTn id="40" presetID="22" presetClass="entr" presetSubtype="8" fill="hold"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7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P spid="91" grpId="0"/>
      <p:bldP spid="95" grpId="0"/>
      <p:bldP spid="97" grpId="0" bldLvl="0" animBg="1"/>
      <p:bldP spid="98"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3950970" y="226193"/>
            <a:ext cx="1408748" cy="351473"/>
          </a:xfrm>
          <a:prstGeom prst="rect">
            <a:avLst/>
          </a:prstGeom>
        </p:spPr>
        <p:txBody>
          <a:bodyPr vert="horz" lIns="68568" tIns="34284" rIns="68568" bIns="3428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rgbClr val="C00000"/>
                </a:solidFill>
                <a:latin typeface="微软雅黑" panose="020B0503020204020204" charset="-122"/>
                <a:ea typeface="微软雅黑" panose="020B0503020204020204" charset="-122"/>
              </a:rPr>
              <a:t>未来工作计划</a:t>
            </a:r>
          </a:p>
        </p:txBody>
      </p:sp>
      <p:cxnSp>
        <p:nvCxnSpPr>
          <p:cNvPr id="122" name="直接连接符 121"/>
          <p:cNvCxnSpPr/>
          <p:nvPr/>
        </p:nvCxnSpPr>
        <p:spPr>
          <a:xfrm>
            <a:off x="-71314" y="412310"/>
            <a:ext cx="3816488" cy="0"/>
          </a:xfrm>
          <a:prstGeom prst="line">
            <a:avLst/>
          </a:prstGeom>
          <a:ln>
            <a:solidFill>
              <a:srgbClr val="C00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5328412" y="412310"/>
            <a:ext cx="3833805" cy="0"/>
          </a:xfrm>
          <a:prstGeom prst="line">
            <a:avLst/>
          </a:prstGeom>
          <a:ln>
            <a:solidFill>
              <a:srgbClr val="C00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1" name="Group 155"/>
          <p:cNvGrpSpPr/>
          <p:nvPr/>
        </p:nvGrpSpPr>
        <p:grpSpPr>
          <a:xfrm>
            <a:off x="4132812" y="1712126"/>
            <a:ext cx="3681005" cy="2120868"/>
            <a:chOff x="803822" y="1016361"/>
            <a:chExt cx="7536357" cy="2044618"/>
          </a:xfrm>
        </p:grpSpPr>
        <p:cxnSp>
          <p:nvCxnSpPr>
            <p:cNvPr id="149" name="Straight Connector 148"/>
            <p:cNvCxnSpPr/>
            <p:nvPr/>
          </p:nvCxnSpPr>
          <p:spPr>
            <a:xfrm>
              <a:off x="803822" y="101636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803822" y="135713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803822" y="169790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803822" y="203867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803822" y="237944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803822" y="272021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803822" y="3060979"/>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279"/>
          <p:cNvGrpSpPr/>
          <p:nvPr/>
        </p:nvGrpSpPr>
        <p:grpSpPr>
          <a:xfrm>
            <a:off x="4455089" y="2109150"/>
            <a:ext cx="482660" cy="482657"/>
            <a:chOff x="846989" y="1401020"/>
            <a:chExt cx="877416" cy="877416"/>
          </a:xfrm>
          <a:effectLst/>
        </p:grpSpPr>
        <p:sp>
          <p:nvSpPr>
            <p:cNvPr id="102" name="Teardrop 101"/>
            <p:cNvSpPr/>
            <p:nvPr/>
          </p:nvSpPr>
          <p:spPr>
            <a:xfrm rot="8100000">
              <a:off x="846989" y="1401020"/>
              <a:ext cx="877416" cy="877416"/>
            </a:xfrm>
            <a:prstGeom prst="teardrop">
              <a:avLst/>
            </a:prstGeom>
            <a:gradFill>
              <a:gsLst>
                <a:gs pos="0">
                  <a:srgbClr val="E30000"/>
                </a:gs>
                <a:gs pos="100000">
                  <a:srgbClr val="76030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55"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05" name="Oval 10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855"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90%</a:t>
              </a:r>
            </a:p>
          </p:txBody>
        </p:sp>
      </p:grpSp>
      <p:grpSp>
        <p:nvGrpSpPr>
          <p:cNvPr id="13" name="Group 279"/>
          <p:cNvGrpSpPr/>
          <p:nvPr/>
        </p:nvGrpSpPr>
        <p:grpSpPr>
          <a:xfrm>
            <a:off x="5017574" y="1442024"/>
            <a:ext cx="482660" cy="482657"/>
            <a:chOff x="846989" y="1401020"/>
            <a:chExt cx="877416" cy="877416"/>
          </a:xfrm>
          <a:effectLst/>
        </p:grpSpPr>
        <p:sp>
          <p:nvSpPr>
            <p:cNvPr id="109" name="Teardrop 108"/>
            <p:cNvSpPr/>
            <p:nvPr/>
          </p:nvSpPr>
          <p:spPr>
            <a:xfrm rot="8100000">
              <a:off x="846989" y="1401020"/>
              <a:ext cx="877416" cy="877416"/>
            </a:xfrm>
            <a:prstGeom prst="teardrop">
              <a:avLst/>
            </a:prstGeom>
            <a:gradFill>
              <a:gsLst>
                <a:gs pos="0">
                  <a:srgbClr val="E30000"/>
                </a:gs>
                <a:gs pos="100000">
                  <a:srgbClr val="76030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55"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12" name="Oval 11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855"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80%</a:t>
              </a:r>
            </a:p>
          </p:txBody>
        </p:sp>
      </p:grpSp>
      <p:grpSp>
        <p:nvGrpSpPr>
          <p:cNvPr id="14" name="Group 279"/>
          <p:cNvGrpSpPr/>
          <p:nvPr/>
        </p:nvGrpSpPr>
        <p:grpSpPr>
          <a:xfrm>
            <a:off x="5679319" y="1202141"/>
            <a:ext cx="482660" cy="482657"/>
            <a:chOff x="846989" y="1401020"/>
            <a:chExt cx="877416" cy="877416"/>
          </a:xfrm>
          <a:effectLst/>
        </p:grpSpPr>
        <p:sp>
          <p:nvSpPr>
            <p:cNvPr id="118" name="Teardrop 117"/>
            <p:cNvSpPr/>
            <p:nvPr/>
          </p:nvSpPr>
          <p:spPr>
            <a:xfrm rot="8100000">
              <a:off x="846989" y="1401020"/>
              <a:ext cx="877416" cy="877416"/>
            </a:xfrm>
            <a:prstGeom prst="teardrop">
              <a:avLst/>
            </a:prstGeom>
            <a:gradFill>
              <a:gsLst>
                <a:gs pos="0">
                  <a:srgbClr val="E30000"/>
                </a:gs>
                <a:gs pos="100000">
                  <a:srgbClr val="76030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55"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 name="Oval 12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855"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70%</a:t>
              </a:r>
            </a:p>
          </p:txBody>
        </p:sp>
      </p:grpSp>
      <p:sp>
        <p:nvSpPr>
          <p:cNvPr id="65" name="TextBox 64"/>
          <p:cNvSpPr txBox="1"/>
          <p:nvPr/>
        </p:nvSpPr>
        <p:spPr>
          <a:xfrm>
            <a:off x="4481366" y="3934708"/>
            <a:ext cx="436880" cy="158115"/>
          </a:xfrm>
          <a:prstGeom prst="rect">
            <a:avLst/>
          </a:prstGeom>
          <a:noFill/>
        </p:spPr>
        <p:txBody>
          <a:bodyPr wrap="none" lIns="0" tIns="0" rIns="0" bIns="0" rtlCol="0" anchor="t">
            <a:spAutoFit/>
          </a:bodyPr>
          <a:lstStyle/>
          <a:p>
            <a:pPr algn="ctr">
              <a:lnSpc>
                <a:spcPct val="120000"/>
              </a:lnSpc>
            </a:pPr>
            <a:r>
              <a:rPr lang="zh-CN" altLang="en-US" sz="855"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文字内容</a:t>
            </a:r>
          </a:p>
        </p:txBody>
      </p:sp>
      <p:sp>
        <p:nvSpPr>
          <p:cNvPr id="73" name="TextBox 72"/>
          <p:cNvSpPr txBox="1"/>
          <p:nvPr/>
        </p:nvSpPr>
        <p:spPr>
          <a:xfrm>
            <a:off x="5097851" y="3934708"/>
            <a:ext cx="436880" cy="158115"/>
          </a:xfrm>
          <a:prstGeom prst="rect">
            <a:avLst/>
          </a:prstGeom>
          <a:noFill/>
        </p:spPr>
        <p:txBody>
          <a:bodyPr wrap="none" lIns="0" tIns="0" rIns="0" bIns="0" rtlCol="0" anchor="t">
            <a:spAutoFit/>
          </a:bodyPr>
          <a:lstStyle/>
          <a:p>
            <a:pPr algn="ctr">
              <a:lnSpc>
                <a:spcPct val="120000"/>
              </a:lnSpc>
            </a:pPr>
            <a:r>
              <a:rPr lang="zh-CN" altLang="en-US" sz="855"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文字内容</a:t>
            </a:r>
          </a:p>
        </p:txBody>
      </p:sp>
      <p:sp>
        <p:nvSpPr>
          <p:cNvPr id="77" name="TextBox 76"/>
          <p:cNvSpPr txBox="1"/>
          <p:nvPr/>
        </p:nvSpPr>
        <p:spPr>
          <a:xfrm>
            <a:off x="5714335" y="3934708"/>
            <a:ext cx="436880" cy="158115"/>
          </a:xfrm>
          <a:prstGeom prst="rect">
            <a:avLst/>
          </a:prstGeom>
          <a:noFill/>
        </p:spPr>
        <p:txBody>
          <a:bodyPr wrap="none" lIns="0" tIns="0" rIns="0" bIns="0" rtlCol="0" anchor="t">
            <a:spAutoFit/>
          </a:bodyPr>
          <a:lstStyle/>
          <a:p>
            <a:pPr algn="ctr">
              <a:lnSpc>
                <a:spcPct val="120000"/>
              </a:lnSpc>
            </a:pPr>
            <a:r>
              <a:rPr lang="zh-CN" altLang="en-US" sz="855"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文字内容</a:t>
            </a:r>
          </a:p>
        </p:txBody>
      </p:sp>
      <p:sp>
        <p:nvSpPr>
          <p:cNvPr id="161" name="Freeform 6"/>
          <p:cNvSpPr/>
          <p:nvPr/>
        </p:nvSpPr>
        <p:spPr bwMode="auto">
          <a:xfrm>
            <a:off x="4607224" y="2004222"/>
            <a:ext cx="1296152" cy="182008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gradFill>
            <a:gsLst>
              <a:gs pos="0">
                <a:srgbClr val="E30000"/>
              </a:gs>
              <a:gs pos="100000">
                <a:srgbClr val="760303"/>
              </a:gs>
            </a:gsLst>
            <a:lin ang="5400000" scaled="0"/>
          </a:gradFill>
          <a:ln>
            <a:noFill/>
          </a:ln>
        </p:spPr>
        <p:txBody>
          <a:bodyPr vert="horz" wrap="square" lIns="79409" tIns="39704" rIns="79409" bIns="39704" numCol="1" anchor="t" anchorCtr="0" compatLnSpc="1"/>
          <a:lstStyle/>
          <a:p>
            <a:pPr algn="ct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62" name="Freeform 6"/>
          <p:cNvSpPr/>
          <p:nvPr/>
        </p:nvSpPr>
        <p:spPr bwMode="auto">
          <a:xfrm>
            <a:off x="5855921" y="2004222"/>
            <a:ext cx="1296152" cy="182008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gradFill>
            <a:gsLst>
              <a:gs pos="0">
                <a:srgbClr val="E30000"/>
              </a:gs>
              <a:gs pos="100000">
                <a:srgbClr val="760303"/>
              </a:gs>
            </a:gsLst>
            <a:lin ang="5400000" scaled="0"/>
          </a:gradFill>
          <a:ln>
            <a:noFill/>
          </a:ln>
        </p:spPr>
        <p:txBody>
          <a:bodyPr vert="horz" wrap="square" lIns="79409" tIns="39704" rIns="79409" bIns="39704" numCol="1" anchor="t" anchorCtr="0" compatLnSpc="1"/>
          <a:lstStyle/>
          <a:p>
            <a:pPr algn="ct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63" name="Freeform 6"/>
          <p:cNvSpPr/>
          <p:nvPr/>
        </p:nvSpPr>
        <p:spPr bwMode="auto">
          <a:xfrm>
            <a:off x="4206032" y="2686754"/>
            <a:ext cx="987544" cy="1137554"/>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gradFill>
            <a:gsLst>
              <a:gs pos="0">
                <a:srgbClr val="E30000"/>
              </a:gs>
              <a:gs pos="100000">
                <a:srgbClr val="760303"/>
              </a:gs>
            </a:gsLst>
            <a:lin ang="5400000" scaled="0"/>
          </a:gradFill>
          <a:ln>
            <a:noFill/>
          </a:ln>
        </p:spPr>
        <p:txBody>
          <a:bodyPr vert="horz" wrap="square" lIns="79409" tIns="39704" rIns="79409" bIns="39704" numCol="1" anchor="t" anchorCtr="0" compatLnSpc="1"/>
          <a:lstStyle/>
          <a:p>
            <a:pPr algn="ct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64" name="Freeform 6"/>
          <p:cNvSpPr/>
          <p:nvPr/>
        </p:nvSpPr>
        <p:spPr bwMode="auto">
          <a:xfrm>
            <a:off x="5193577" y="1776712"/>
            <a:ext cx="1458170" cy="2047597"/>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gradFill>
            <a:gsLst>
              <a:gs pos="0">
                <a:srgbClr val="E30000"/>
              </a:gs>
              <a:gs pos="100000">
                <a:srgbClr val="760303"/>
              </a:gs>
            </a:gsLst>
            <a:lin ang="5400000" scaled="0"/>
          </a:gradFill>
          <a:ln>
            <a:noFill/>
          </a:ln>
        </p:spPr>
        <p:txBody>
          <a:bodyPr vert="horz" wrap="square" lIns="79409" tIns="39704" rIns="79409" bIns="39704" numCol="1" anchor="t" anchorCtr="0" compatLnSpc="1"/>
          <a:lstStyle/>
          <a:p>
            <a:pPr algn="ct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65" name="Freeform 6"/>
          <p:cNvSpPr/>
          <p:nvPr/>
        </p:nvSpPr>
        <p:spPr bwMode="auto">
          <a:xfrm>
            <a:off x="6517667" y="2320326"/>
            <a:ext cx="1296152" cy="150398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gradFill>
            <a:gsLst>
              <a:gs pos="0">
                <a:srgbClr val="E30000"/>
              </a:gs>
              <a:gs pos="100000">
                <a:srgbClr val="760303"/>
              </a:gs>
            </a:gsLst>
            <a:lin ang="5400000" scaled="0"/>
          </a:gradFill>
          <a:ln>
            <a:noFill/>
          </a:ln>
        </p:spPr>
        <p:txBody>
          <a:bodyPr vert="horz" wrap="square" lIns="79409" tIns="39704" rIns="79409" bIns="39704" numCol="1" anchor="t" anchorCtr="0" compatLnSpc="1"/>
          <a:lstStyle/>
          <a:p>
            <a:pPr algn="ct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nvGrpSpPr>
          <p:cNvPr id="166" name="Group 279"/>
          <p:cNvGrpSpPr/>
          <p:nvPr/>
        </p:nvGrpSpPr>
        <p:grpSpPr>
          <a:xfrm>
            <a:off x="6268065" y="1439130"/>
            <a:ext cx="482660" cy="482656"/>
            <a:chOff x="846989" y="1401020"/>
            <a:chExt cx="877416" cy="877416"/>
          </a:xfrm>
          <a:effectLst/>
        </p:grpSpPr>
        <p:sp>
          <p:nvSpPr>
            <p:cNvPr id="167" name="Teardrop 166"/>
            <p:cNvSpPr/>
            <p:nvPr/>
          </p:nvSpPr>
          <p:spPr>
            <a:xfrm rot="8100000">
              <a:off x="846989" y="1401020"/>
              <a:ext cx="877416" cy="877416"/>
            </a:xfrm>
            <a:prstGeom prst="teardrop">
              <a:avLst/>
            </a:prstGeom>
            <a:gradFill>
              <a:gsLst>
                <a:gs pos="0">
                  <a:srgbClr val="E30000"/>
                </a:gs>
                <a:gs pos="100000">
                  <a:srgbClr val="76030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55"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68" name="Oval 16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855"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70%</a:t>
              </a:r>
            </a:p>
          </p:txBody>
        </p:sp>
      </p:grpSp>
      <p:grpSp>
        <p:nvGrpSpPr>
          <p:cNvPr id="170" name="Group 279"/>
          <p:cNvGrpSpPr/>
          <p:nvPr/>
        </p:nvGrpSpPr>
        <p:grpSpPr>
          <a:xfrm>
            <a:off x="6928365" y="1728644"/>
            <a:ext cx="482660" cy="482656"/>
            <a:chOff x="846989" y="1401020"/>
            <a:chExt cx="877416" cy="877416"/>
          </a:xfrm>
          <a:effectLst/>
        </p:grpSpPr>
        <p:sp>
          <p:nvSpPr>
            <p:cNvPr id="171" name="Teardrop 170"/>
            <p:cNvSpPr/>
            <p:nvPr/>
          </p:nvSpPr>
          <p:spPr>
            <a:xfrm rot="8100000">
              <a:off x="846989" y="1401020"/>
              <a:ext cx="877416" cy="877416"/>
            </a:xfrm>
            <a:prstGeom prst="teardrop">
              <a:avLst/>
            </a:prstGeom>
            <a:gradFill>
              <a:gsLst>
                <a:gs pos="0">
                  <a:srgbClr val="E30000"/>
                </a:gs>
                <a:gs pos="100000">
                  <a:srgbClr val="76030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55"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72" name="Oval 17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855"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70%</a:t>
              </a:r>
            </a:p>
          </p:txBody>
        </p:sp>
      </p:grpSp>
      <p:sp>
        <p:nvSpPr>
          <p:cNvPr id="173" name="TextBox 172"/>
          <p:cNvSpPr txBox="1"/>
          <p:nvPr/>
        </p:nvSpPr>
        <p:spPr>
          <a:xfrm>
            <a:off x="6330819" y="3934708"/>
            <a:ext cx="436880" cy="158115"/>
          </a:xfrm>
          <a:prstGeom prst="rect">
            <a:avLst/>
          </a:prstGeom>
          <a:noFill/>
        </p:spPr>
        <p:txBody>
          <a:bodyPr wrap="none" lIns="0" tIns="0" rIns="0" bIns="0" rtlCol="0" anchor="t">
            <a:spAutoFit/>
          </a:bodyPr>
          <a:lstStyle/>
          <a:p>
            <a:pPr algn="ctr">
              <a:lnSpc>
                <a:spcPct val="120000"/>
              </a:lnSpc>
            </a:pPr>
            <a:r>
              <a:rPr lang="zh-CN" altLang="en-US" sz="855"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文字内容</a:t>
            </a:r>
          </a:p>
        </p:txBody>
      </p:sp>
      <p:sp>
        <p:nvSpPr>
          <p:cNvPr id="174" name="TextBox 173"/>
          <p:cNvSpPr txBox="1"/>
          <p:nvPr/>
        </p:nvSpPr>
        <p:spPr>
          <a:xfrm>
            <a:off x="6947305" y="3934708"/>
            <a:ext cx="436880" cy="158115"/>
          </a:xfrm>
          <a:prstGeom prst="rect">
            <a:avLst/>
          </a:prstGeom>
          <a:noFill/>
        </p:spPr>
        <p:txBody>
          <a:bodyPr wrap="none" lIns="0" tIns="0" rIns="0" bIns="0" rtlCol="0" anchor="t">
            <a:spAutoFit/>
          </a:bodyPr>
          <a:lstStyle/>
          <a:p>
            <a:pPr algn="ctr">
              <a:lnSpc>
                <a:spcPct val="120000"/>
              </a:lnSpc>
            </a:pPr>
            <a:r>
              <a:rPr lang="zh-CN" altLang="en-US" sz="855"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文字内容</a:t>
            </a:r>
          </a:p>
        </p:txBody>
      </p:sp>
      <p:sp>
        <p:nvSpPr>
          <p:cNvPr id="157" name="Rectangle 164"/>
          <p:cNvSpPr/>
          <p:nvPr/>
        </p:nvSpPr>
        <p:spPr>
          <a:xfrm>
            <a:off x="3305459" y="3577631"/>
            <a:ext cx="505460" cy="367030"/>
          </a:xfrm>
          <a:prstGeom prst="rect">
            <a:avLst/>
          </a:prstGeom>
        </p:spPr>
        <p:txBody>
          <a:bodyPr wrap="none" lIns="0" tIns="0" rIns="0" bIns="0">
            <a:spAutoFit/>
          </a:bodyPr>
          <a:lstStyle/>
          <a:p>
            <a:pPr>
              <a:lnSpc>
                <a:spcPct val="120000"/>
              </a:lnSpc>
            </a:pPr>
            <a:r>
              <a:rPr lang="en-US" sz="199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80%</a:t>
            </a:r>
          </a:p>
        </p:txBody>
      </p:sp>
      <p:sp>
        <p:nvSpPr>
          <p:cNvPr id="169" name="Rectangle 165"/>
          <p:cNvSpPr/>
          <p:nvPr/>
        </p:nvSpPr>
        <p:spPr>
          <a:xfrm>
            <a:off x="3305459" y="2915885"/>
            <a:ext cx="505460" cy="367030"/>
          </a:xfrm>
          <a:prstGeom prst="rect">
            <a:avLst/>
          </a:prstGeom>
        </p:spPr>
        <p:txBody>
          <a:bodyPr wrap="none" lIns="0" tIns="0" rIns="0" bIns="0">
            <a:spAutoFit/>
          </a:bodyPr>
          <a:lstStyle/>
          <a:p>
            <a:pPr>
              <a:lnSpc>
                <a:spcPct val="120000"/>
              </a:lnSpc>
            </a:pPr>
            <a:r>
              <a:rPr lang="en-US" sz="199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50%</a:t>
            </a:r>
          </a:p>
        </p:txBody>
      </p:sp>
      <p:grpSp>
        <p:nvGrpSpPr>
          <p:cNvPr id="175" name="Group 87"/>
          <p:cNvGrpSpPr/>
          <p:nvPr/>
        </p:nvGrpSpPr>
        <p:grpSpPr>
          <a:xfrm>
            <a:off x="928937" y="3505845"/>
            <a:ext cx="2228561" cy="468833"/>
            <a:chOff x="609600" y="2841943"/>
            <a:chExt cx="2660838" cy="559774"/>
          </a:xfrm>
          <a:gradFill>
            <a:gsLst>
              <a:gs pos="0">
                <a:srgbClr val="E30000"/>
              </a:gs>
              <a:gs pos="100000">
                <a:srgbClr val="760303"/>
              </a:gs>
            </a:gsLst>
            <a:lin ang="5400000" scaled="0"/>
          </a:gradFill>
        </p:grpSpPr>
        <p:grpSp>
          <p:nvGrpSpPr>
            <p:cNvPr id="176" name="Group 184"/>
            <p:cNvGrpSpPr/>
            <p:nvPr/>
          </p:nvGrpSpPr>
          <p:grpSpPr>
            <a:xfrm>
              <a:off x="609600" y="2841943"/>
              <a:ext cx="260742" cy="559774"/>
              <a:chOff x="6213475" y="1668463"/>
              <a:chExt cx="227013" cy="487362"/>
            </a:xfrm>
            <a:grpFill/>
          </p:grpSpPr>
          <p:sp>
            <p:nvSpPr>
              <p:cNvPr id="204" name="Oval 98"/>
              <p:cNvSpPr>
                <a:spLocks noChangeArrowheads="1"/>
              </p:cNvSpPr>
              <p:nvPr/>
            </p:nvSpPr>
            <p:spPr bwMode="auto">
              <a:xfrm>
                <a:off x="6291263" y="1668463"/>
                <a:ext cx="73025" cy="73025"/>
              </a:xfrm>
              <a:prstGeom prst="ellipse">
                <a:avLst/>
              </a:prstGeom>
              <a:grpFill/>
              <a:ln w="9525">
                <a:noFill/>
                <a:round/>
              </a:ln>
            </p:spPr>
            <p:txBody>
              <a:bodyPr vert="horz" wrap="square" lIns="79409" tIns="39704" rIns="79409" bIns="39704" numCol="1" anchor="t" anchorCtr="0" compatLnSpc="1"/>
              <a:lstStyle/>
              <a:p>
                <a:pPr>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0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79409" tIns="39704" rIns="79409" bIns="39704" numCol="1" anchor="t" anchorCtr="0" compatLnSpc="1"/>
              <a:lstStyle/>
              <a:p>
                <a:pPr>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77" name="Group 184"/>
            <p:cNvGrpSpPr/>
            <p:nvPr/>
          </p:nvGrpSpPr>
          <p:grpSpPr>
            <a:xfrm>
              <a:off x="876277" y="2841943"/>
              <a:ext cx="260742" cy="559774"/>
              <a:chOff x="6213475" y="1668463"/>
              <a:chExt cx="227013" cy="487362"/>
            </a:xfrm>
            <a:grpFill/>
          </p:grpSpPr>
          <p:sp>
            <p:nvSpPr>
              <p:cNvPr id="202" name="Oval 98"/>
              <p:cNvSpPr>
                <a:spLocks noChangeArrowheads="1"/>
              </p:cNvSpPr>
              <p:nvPr/>
            </p:nvSpPr>
            <p:spPr bwMode="auto">
              <a:xfrm>
                <a:off x="6291263" y="1668463"/>
                <a:ext cx="73025" cy="73025"/>
              </a:xfrm>
              <a:prstGeom prst="ellipse">
                <a:avLst/>
              </a:prstGeom>
              <a:grpFill/>
              <a:ln w="9525">
                <a:noFill/>
                <a:round/>
              </a:ln>
            </p:spPr>
            <p:txBody>
              <a:bodyPr vert="horz" wrap="square" lIns="79409" tIns="39704" rIns="79409" bIns="39704" numCol="1" anchor="t" anchorCtr="0" compatLnSpc="1"/>
              <a:lstStyle/>
              <a:p>
                <a:pPr>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03"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79409" tIns="39704" rIns="79409" bIns="39704" numCol="1" anchor="t" anchorCtr="0" compatLnSpc="1"/>
              <a:lstStyle/>
              <a:p>
                <a:pPr>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78" name="Group 184"/>
            <p:cNvGrpSpPr/>
            <p:nvPr/>
          </p:nvGrpSpPr>
          <p:grpSpPr>
            <a:xfrm>
              <a:off x="1142954" y="2841943"/>
              <a:ext cx="260742" cy="559774"/>
              <a:chOff x="6213475" y="1668463"/>
              <a:chExt cx="227013" cy="487362"/>
            </a:xfrm>
            <a:grpFill/>
          </p:grpSpPr>
          <p:sp>
            <p:nvSpPr>
              <p:cNvPr id="200" name="Oval 98"/>
              <p:cNvSpPr>
                <a:spLocks noChangeArrowheads="1"/>
              </p:cNvSpPr>
              <p:nvPr/>
            </p:nvSpPr>
            <p:spPr bwMode="auto">
              <a:xfrm>
                <a:off x="6291263" y="1668463"/>
                <a:ext cx="73025" cy="73025"/>
              </a:xfrm>
              <a:prstGeom prst="ellipse">
                <a:avLst/>
              </a:prstGeom>
              <a:grpFill/>
              <a:ln w="9525">
                <a:noFill/>
                <a:round/>
              </a:ln>
            </p:spPr>
            <p:txBody>
              <a:bodyPr vert="horz" wrap="square" lIns="79409" tIns="39704" rIns="79409" bIns="39704" numCol="1" anchor="t" anchorCtr="0" compatLnSpc="1"/>
              <a:lstStyle/>
              <a:p>
                <a:pPr>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01"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79409" tIns="39704" rIns="79409" bIns="39704" numCol="1" anchor="t" anchorCtr="0" compatLnSpc="1"/>
              <a:lstStyle/>
              <a:p>
                <a:pPr>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79" name="Group 184"/>
            <p:cNvGrpSpPr/>
            <p:nvPr/>
          </p:nvGrpSpPr>
          <p:grpSpPr>
            <a:xfrm>
              <a:off x="1409631" y="2841943"/>
              <a:ext cx="260742" cy="559774"/>
              <a:chOff x="6213475" y="1668463"/>
              <a:chExt cx="227013" cy="487362"/>
            </a:xfrm>
            <a:grpFill/>
          </p:grpSpPr>
          <p:sp>
            <p:nvSpPr>
              <p:cNvPr id="198" name="Oval 98"/>
              <p:cNvSpPr>
                <a:spLocks noChangeArrowheads="1"/>
              </p:cNvSpPr>
              <p:nvPr/>
            </p:nvSpPr>
            <p:spPr bwMode="auto">
              <a:xfrm>
                <a:off x="6291263" y="1668463"/>
                <a:ext cx="73025" cy="73025"/>
              </a:xfrm>
              <a:prstGeom prst="ellipse">
                <a:avLst/>
              </a:prstGeom>
              <a:grpFill/>
              <a:ln w="9525">
                <a:noFill/>
                <a:round/>
              </a:ln>
            </p:spPr>
            <p:txBody>
              <a:bodyPr vert="horz" wrap="square" lIns="79409" tIns="39704" rIns="79409" bIns="39704" numCol="1" anchor="t" anchorCtr="0" compatLnSpc="1"/>
              <a:lstStyle/>
              <a:p>
                <a:pPr>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99"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79409" tIns="39704" rIns="79409" bIns="39704" numCol="1" anchor="t" anchorCtr="0" compatLnSpc="1"/>
              <a:lstStyle/>
              <a:p>
                <a:pPr>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80" name="Group 184"/>
            <p:cNvGrpSpPr/>
            <p:nvPr/>
          </p:nvGrpSpPr>
          <p:grpSpPr>
            <a:xfrm>
              <a:off x="1676308" y="2841943"/>
              <a:ext cx="260742" cy="559774"/>
              <a:chOff x="6213475" y="1668463"/>
              <a:chExt cx="227013" cy="487362"/>
            </a:xfrm>
            <a:grpFill/>
          </p:grpSpPr>
          <p:sp>
            <p:nvSpPr>
              <p:cNvPr id="196" name="Oval 98"/>
              <p:cNvSpPr>
                <a:spLocks noChangeArrowheads="1"/>
              </p:cNvSpPr>
              <p:nvPr/>
            </p:nvSpPr>
            <p:spPr bwMode="auto">
              <a:xfrm>
                <a:off x="6291263" y="1668463"/>
                <a:ext cx="73025" cy="73025"/>
              </a:xfrm>
              <a:prstGeom prst="ellipse">
                <a:avLst/>
              </a:prstGeom>
              <a:grpFill/>
              <a:ln w="9525">
                <a:noFill/>
                <a:round/>
              </a:ln>
            </p:spPr>
            <p:txBody>
              <a:bodyPr vert="horz" wrap="square" lIns="79409" tIns="39704" rIns="79409" bIns="39704" numCol="1" anchor="t" anchorCtr="0" compatLnSpc="1"/>
              <a:lstStyle/>
              <a:p>
                <a:pPr>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9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79409" tIns="39704" rIns="79409" bIns="39704" numCol="1" anchor="t" anchorCtr="0" compatLnSpc="1"/>
              <a:lstStyle/>
              <a:p>
                <a:pPr>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81" name="Group 184"/>
            <p:cNvGrpSpPr/>
            <p:nvPr/>
          </p:nvGrpSpPr>
          <p:grpSpPr>
            <a:xfrm>
              <a:off x="1942985" y="2841943"/>
              <a:ext cx="260742" cy="559774"/>
              <a:chOff x="6213475" y="1668463"/>
              <a:chExt cx="227013" cy="487362"/>
            </a:xfrm>
            <a:grpFill/>
          </p:grpSpPr>
          <p:sp>
            <p:nvSpPr>
              <p:cNvPr id="194" name="Oval 98"/>
              <p:cNvSpPr>
                <a:spLocks noChangeArrowheads="1"/>
              </p:cNvSpPr>
              <p:nvPr/>
            </p:nvSpPr>
            <p:spPr bwMode="auto">
              <a:xfrm>
                <a:off x="6291263" y="1668463"/>
                <a:ext cx="73025" cy="73025"/>
              </a:xfrm>
              <a:prstGeom prst="ellipse">
                <a:avLst/>
              </a:prstGeom>
              <a:grpFill/>
              <a:ln w="9525">
                <a:noFill/>
                <a:round/>
              </a:ln>
            </p:spPr>
            <p:txBody>
              <a:bodyPr vert="horz" wrap="square" lIns="79409" tIns="39704" rIns="79409" bIns="39704" numCol="1" anchor="t" anchorCtr="0" compatLnSpc="1"/>
              <a:lstStyle/>
              <a:p>
                <a:pPr>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9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79409" tIns="39704" rIns="79409" bIns="39704" numCol="1" anchor="t" anchorCtr="0" compatLnSpc="1"/>
              <a:lstStyle/>
              <a:p>
                <a:pPr>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82" name="Group 184"/>
            <p:cNvGrpSpPr/>
            <p:nvPr/>
          </p:nvGrpSpPr>
          <p:grpSpPr>
            <a:xfrm>
              <a:off x="2209662" y="2841943"/>
              <a:ext cx="260742" cy="559774"/>
              <a:chOff x="6213475" y="1668463"/>
              <a:chExt cx="227013" cy="487362"/>
            </a:xfrm>
            <a:grpFill/>
          </p:grpSpPr>
          <p:sp>
            <p:nvSpPr>
              <p:cNvPr id="192" name="Oval 98"/>
              <p:cNvSpPr>
                <a:spLocks noChangeArrowheads="1"/>
              </p:cNvSpPr>
              <p:nvPr/>
            </p:nvSpPr>
            <p:spPr bwMode="auto">
              <a:xfrm>
                <a:off x="6291263" y="1668463"/>
                <a:ext cx="73025" cy="73025"/>
              </a:xfrm>
              <a:prstGeom prst="ellipse">
                <a:avLst/>
              </a:prstGeom>
              <a:grpFill/>
              <a:ln w="9525">
                <a:noFill/>
                <a:round/>
              </a:ln>
            </p:spPr>
            <p:txBody>
              <a:bodyPr vert="horz" wrap="square" lIns="79409" tIns="39704" rIns="79409" bIns="39704" numCol="1" anchor="t" anchorCtr="0" compatLnSpc="1"/>
              <a:lstStyle/>
              <a:p>
                <a:pPr>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93"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79409" tIns="39704" rIns="79409" bIns="39704" numCol="1" anchor="t" anchorCtr="0" compatLnSpc="1"/>
              <a:lstStyle/>
              <a:p>
                <a:pPr>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83" name="Group 184"/>
            <p:cNvGrpSpPr/>
            <p:nvPr/>
          </p:nvGrpSpPr>
          <p:grpSpPr>
            <a:xfrm>
              <a:off x="2476339" y="2841943"/>
              <a:ext cx="260742" cy="559774"/>
              <a:chOff x="6213475" y="1668463"/>
              <a:chExt cx="227013" cy="487362"/>
            </a:xfrm>
            <a:grpFill/>
          </p:grpSpPr>
          <p:sp>
            <p:nvSpPr>
              <p:cNvPr id="190" name="Oval 98"/>
              <p:cNvSpPr>
                <a:spLocks noChangeArrowheads="1"/>
              </p:cNvSpPr>
              <p:nvPr/>
            </p:nvSpPr>
            <p:spPr bwMode="auto">
              <a:xfrm>
                <a:off x="6291263" y="1668463"/>
                <a:ext cx="73025" cy="73025"/>
              </a:xfrm>
              <a:prstGeom prst="ellipse">
                <a:avLst/>
              </a:prstGeom>
              <a:grpFill/>
              <a:ln w="9525">
                <a:noFill/>
                <a:round/>
              </a:ln>
            </p:spPr>
            <p:txBody>
              <a:bodyPr vert="horz" wrap="square" lIns="79409" tIns="39704" rIns="79409" bIns="39704" numCol="1" anchor="t" anchorCtr="0" compatLnSpc="1"/>
              <a:lstStyle/>
              <a:p>
                <a:pPr>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91"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79409" tIns="39704" rIns="79409" bIns="39704" numCol="1" anchor="t" anchorCtr="0" compatLnSpc="1"/>
              <a:lstStyle/>
              <a:p>
                <a:pPr>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84" name="Group 184"/>
            <p:cNvGrpSpPr/>
            <p:nvPr/>
          </p:nvGrpSpPr>
          <p:grpSpPr>
            <a:xfrm>
              <a:off x="2743016" y="2841943"/>
              <a:ext cx="260742" cy="559774"/>
              <a:chOff x="6213475" y="1668463"/>
              <a:chExt cx="227013" cy="487362"/>
            </a:xfrm>
            <a:grpFill/>
          </p:grpSpPr>
          <p:sp>
            <p:nvSpPr>
              <p:cNvPr id="188" name="Oval 98"/>
              <p:cNvSpPr>
                <a:spLocks noChangeArrowheads="1"/>
              </p:cNvSpPr>
              <p:nvPr/>
            </p:nvSpPr>
            <p:spPr bwMode="auto">
              <a:xfrm>
                <a:off x="6291263" y="1668463"/>
                <a:ext cx="73025" cy="73025"/>
              </a:xfrm>
              <a:prstGeom prst="ellipse">
                <a:avLst/>
              </a:prstGeom>
              <a:grpFill/>
              <a:ln w="9525">
                <a:noFill/>
                <a:round/>
              </a:ln>
            </p:spPr>
            <p:txBody>
              <a:bodyPr vert="horz" wrap="square" lIns="79409" tIns="39704" rIns="79409" bIns="39704" numCol="1" anchor="t" anchorCtr="0" compatLnSpc="1"/>
              <a:lstStyle/>
              <a:p>
                <a:pPr>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89"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79409" tIns="39704" rIns="79409" bIns="39704" numCol="1" anchor="t" anchorCtr="0" compatLnSpc="1"/>
              <a:lstStyle/>
              <a:p>
                <a:pPr>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85" name="Group 184"/>
            <p:cNvGrpSpPr/>
            <p:nvPr/>
          </p:nvGrpSpPr>
          <p:grpSpPr>
            <a:xfrm>
              <a:off x="3009696" y="2841943"/>
              <a:ext cx="260742" cy="559774"/>
              <a:chOff x="6213475" y="1668463"/>
              <a:chExt cx="227013" cy="487362"/>
            </a:xfrm>
            <a:grpFill/>
          </p:grpSpPr>
          <p:sp>
            <p:nvSpPr>
              <p:cNvPr id="186" name="Oval 98"/>
              <p:cNvSpPr>
                <a:spLocks noChangeArrowheads="1"/>
              </p:cNvSpPr>
              <p:nvPr/>
            </p:nvSpPr>
            <p:spPr bwMode="auto">
              <a:xfrm>
                <a:off x="6291263" y="1668463"/>
                <a:ext cx="73025" cy="73025"/>
              </a:xfrm>
              <a:prstGeom prst="ellipse">
                <a:avLst/>
              </a:prstGeom>
              <a:grpFill/>
              <a:ln w="9525">
                <a:noFill/>
                <a:round/>
              </a:ln>
            </p:spPr>
            <p:txBody>
              <a:bodyPr vert="horz" wrap="square" lIns="79409" tIns="39704" rIns="79409" bIns="39704" numCol="1" anchor="t" anchorCtr="0" compatLnSpc="1"/>
              <a:lstStyle/>
              <a:p>
                <a:pPr>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8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79409" tIns="39704" rIns="79409" bIns="39704" numCol="1" anchor="t" anchorCtr="0" compatLnSpc="1"/>
              <a:lstStyle/>
              <a:p>
                <a:pPr>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grpSp>
        <p:nvGrpSpPr>
          <p:cNvPr id="206" name="Group 212"/>
          <p:cNvGrpSpPr/>
          <p:nvPr/>
        </p:nvGrpSpPr>
        <p:grpSpPr>
          <a:xfrm>
            <a:off x="960943" y="2849709"/>
            <a:ext cx="2155259" cy="496175"/>
            <a:chOff x="5932686" y="2855964"/>
            <a:chExt cx="2449314" cy="563870"/>
          </a:xfrm>
          <a:gradFill>
            <a:gsLst>
              <a:gs pos="0">
                <a:srgbClr val="E30000"/>
              </a:gs>
              <a:gs pos="100000">
                <a:srgbClr val="760303"/>
              </a:gs>
            </a:gsLst>
            <a:lin ang="5400000" scaled="0"/>
          </a:gradFill>
        </p:grpSpPr>
        <p:grpSp>
          <p:nvGrpSpPr>
            <p:cNvPr id="207" name="Group 179"/>
            <p:cNvGrpSpPr/>
            <p:nvPr/>
          </p:nvGrpSpPr>
          <p:grpSpPr>
            <a:xfrm>
              <a:off x="5932686" y="2855964"/>
              <a:ext cx="220321" cy="563870"/>
              <a:chOff x="5054600" y="1652588"/>
              <a:chExt cx="187325" cy="479424"/>
            </a:xfrm>
            <a:grpFill/>
          </p:grpSpPr>
          <p:sp>
            <p:nvSpPr>
              <p:cNvPr id="235"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79409" tIns="39704" rIns="79409" bIns="39704" numCol="1" anchor="t" anchorCtr="0" compatLnSpc="1"/>
              <a:lstStyle/>
              <a:p>
                <a:pPr>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36" name="Oval 97"/>
              <p:cNvSpPr>
                <a:spLocks noChangeArrowheads="1"/>
              </p:cNvSpPr>
              <p:nvPr/>
            </p:nvSpPr>
            <p:spPr bwMode="auto">
              <a:xfrm>
                <a:off x="5110163" y="1652588"/>
                <a:ext cx="74613" cy="76200"/>
              </a:xfrm>
              <a:prstGeom prst="ellipse">
                <a:avLst/>
              </a:prstGeom>
              <a:grpFill/>
              <a:ln w="9525">
                <a:noFill/>
                <a:round/>
              </a:ln>
            </p:spPr>
            <p:txBody>
              <a:bodyPr vert="horz" wrap="square" lIns="79409" tIns="39704" rIns="79409" bIns="39704" numCol="1" anchor="t" anchorCtr="0" compatLnSpc="1"/>
              <a:lstStyle/>
              <a:p>
                <a:pPr>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08" name="Group 179"/>
            <p:cNvGrpSpPr/>
            <p:nvPr/>
          </p:nvGrpSpPr>
          <p:grpSpPr>
            <a:xfrm>
              <a:off x="6180352" y="2855964"/>
              <a:ext cx="220321" cy="563870"/>
              <a:chOff x="5054600" y="1652588"/>
              <a:chExt cx="187325" cy="479424"/>
            </a:xfrm>
            <a:grpFill/>
          </p:grpSpPr>
          <p:sp>
            <p:nvSpPr>
              <p:cNvPr id="23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79409" tIns="39704" rIns="79409" bIns="39704" numCol="1" anchor="t" anchorCtr="0" compatLnSpc="1"/>
              <a:lstStyle/>
              <a:p>
                <a:pPr>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34" name="Oval 97"/>
              <p:cNvSpPr>
                <a:spLocks noChangeArrowheads="1"/>
              </p:cNvSpPr>
              <p:nvPr/>
            </p:nvSpPr>
            <p:spPr bwMode="auto">
              <a:xfrm>
                <a:off x="5110163" y="1652588"/>
                <a:ext cx="74613" cy="76200"/>
              </a:xfrm>
              <a:prstGeom prst="ellipse">
                <a:avLst/>
              </a:prstGeom>
              <a:grpFill/>
              <a:ln w="9525">
                <a:noFill/>
                <a:round/>
              </a:ln>
            </p:spPr>
            <p:txBody>
              <a:bodyPr vert="horz" wrap="square" lIns="79409" tIns="39704" rIns="79409" bIns="39704" numCol="1" anchor="t" anchorCtr="0" compatLnSpc="1"/>
              <a:lstStyle/>
              <a:p>
                <a:pPr>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09" name="Group 179"/>
            <p:cNvGrpSpPr/>
            <p:nvPr/>
          </p:nvGrpSpPr>
          <p:grpSpPr>
            <a:xfrm>
              <a:off x="6428018" y="2855964"/>
              <a:ext cx="220321" cy="563870"/>
              <a:chOff x="5054600" y="1652588"/>
              <a:chExt cx="187325" cy="479424"/>
            </a:xfrm>
            <a:grpFill/>
          </p:grpSpPr>
          <p:sp>
            <p:nvSpPr>
              <p:cNvPr id="23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79409" tIns="39704" rIns="79409" bIns="39704" numCol="1" anchor="t" anchorCtr="0" compatLnSpc="1"/>
              <a:lstStyle/>
              <a:p>
                <a:pPr>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32" name="Oval 97"/>
              <p:cNvSpPr>
                <a:spLocks noChangeArrowheads="1"/>
              </p:cNvSpPr>
              <p:nvPr/>
            </p:nvSpPr>
            <p:spPr bwMode="auto">
              <a:xfrm>
                <a:off x="5110163" y="1652588"/>
                <a:ext cx="74613" cy="76200"/>
              </a:xfrm>
              <a:prstGeom prst="ellipse">
                <a:avLst/>
              </a:prstGeom>
              <a:grpFill/>
              <a:ln w="9525">
                <a:noFill/>
                <a:round/>
              </a:ln>
            </p:spPr>
            <p:txBody>
              <a:bodyPr vert="horz" wrap="square" lIns="79409" tIns="39704" rIns="79409" bIns="39704" numCol="1" anchor="t" anchorCtr="0" compatLnSpc="1"/>
              <a:lstStyle/>
              <a:p>
                <a:pPr>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10" name="Group 179"/>
            <p:cNvGrpSpPr/>
            <p:nvPr/>
          </p:nvGrpSpPr>
          <p:grpSpPr>
            <a:xfrm>
              <a:off x="6675684" y="2855964"/>
              <a:ext cx="220321" cy="563870"/>
              <a:chOff x="5054600" y="1652588"/>
              <a:chExt cx="187325" cy="479424"/>
            </a:xfrm>
            <a:grpFill/>
          </p:grpSpPr>
          <p:sp>
            <p:nvSpPr>
              <p:cNvPr id="22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79409" tIns="39704" rIns="79409" bIns="39704" numCol="1" anchor="t" anchorCtr="0" compatLnSpc="1"/>
              <a:lstStyle/>
              <a:p>
                <a:pPr>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30" name="Oval 97"/>
              <p:cNvSpPr>
                <a:spLocks noChangeArrowheads="1"/>
              </p:cNvSpPr>
              <p:nvPr/>
            </p:nvSpPr>
            <p:spPr bwMode="auto">
              <a:xfrm>
                <a:off x="5110163" y="1652588"/>
                <a:ext cx="74613" cy="76200"/>
              </a:xfrm>
              <a:prstGeom prst="ellipse">
                <a:avLst/>
              </a:prstGeom>
              <a:grpFill/>
              <a:ln w="9525">
                <a:noFill/>
                <a:round/>
              </a:ln>
            </p:spPr>
            <p:txBody>
              <a:bodyPr vert="horz" wrap="square" lIns="79409" tIns="39704" rIns="79409" bIns="39704" numCol="1" anchor="t" anchorCtr="0" compatLnSpc="1"/>
              <a:lstStyle/>
              <a:p>
                <a:pPr>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11" name="Group 179"/>
            <p:cNvGrpSpPr/>
            <p:nvPr/>
          </p:nvGrpSpPr>
          <p:grpSpPr>
            <a:xfrm>
              <a:off x="6923350" y="2855964"/>
              <a:ext cx="220321" cy="563870"/>
              <a:chOff x="5054600" y="1652588"/>
              <a:chExt cx="187325" cy="479424"/>
            </a:xfrm>
            <a:grpFill/>
          </p:grpSpPr>
          <p:sp>
            <p:nvSpPr>
              <p:cNvPr id="227"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79409" tIns="39704" rIns="79409" bIns="39704" numCol="1" anchor="t" anchorCtr="0" compatLnSpc="1"/>
              <a:lstStyle/>
              <a:p>
                <a:pPr>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28" name="Oval 97"/>
              <p:cNvSpPr>
                <a:spLocks noChangeArrowheads="1"/>
              </p:cNvSpPr>
              <p:nvPr/>
            </p:nvSpPr>
            <p:spPr bwMode="auto">
              <a:xfrm>
                <a:off x="5110163" y="1652588"/>
                <a:ext cx="74613" cy="76200"/>
              </a:xfrm>
              <a:prstGeom prst="ellipse">
                <a:avLst/>
              </a:prstGeom>
              <a:grpFill/>
              <a:ln w="9525">
                <a:noFill/>
                <a:round/>
              </a:ln>
            </p:spPr>
            <p:txBody>
              <a:bodyPr vert="horz" wrap="square" lIns="79409" tIns="39704" rIns="79409" bIns="39704" numCol="1" anchor="t" anchorCtr="0" compatLnSpc="1"/>
              <a:lstStyle/>
              <a:p>
                <a:pPr>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12" name="Group 179"/>
            <p:cNvGrpSpPr/>
            <p:nvPr/>
          </p:nvGrpSpPr>
          <p:grpSpPr>
            <a:xfrm>
              <a:off x="7171017" y="2855964"/>
              <a:ext cx="220321" cy="563870"/>
              <a:chOff x="5054600" y="1652588"/>
              <a:chExt cx="187325" cy="479424"/>
            </a:xfrm>
            <a:grpFill/>
          </p:grpSpPr>
          <p:sp>
            <p:nvSpPr>
              <p:cNvPr id="225"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79409" tIns="39704" rIns="79409" bIns="39704" numCol="1" anchor="t" anchorCtr="0" compatLnSpc="1"/>
              <a:lstStyle/>
              <a:p>
                <a:pPr>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26" name="Oval 97"/>
              <p:cNvSpPr>
                <a:spLocks noChangeArrowheads="1"/>
              </p:cNvSpPr>
              <p:nvPr/>
            </p:nvSpPr>
            <p:spPr bwMode="auto">
              <a:xfrm>
                <a:off x="5110163" y="1652588"/>
                <a:ext cx="74613" cy="76200"/>
              </a:xfrm>
              <a:prstGeom prst="ellipse">
                <a:avLst/>
              </a:prstGeom>
              <a:grpFill/>
              <a:ln w="9525">
                <a:noFill/>
                <a:round/>
              </a:ln>
            </p:spPr>
            <p:txBody>
              <a:bodyPr vert="horz" wrap="square" lIns="79409" tIns="39704" rIns="79409" bIns="39704" numCol="1" anchor="t" anchorCtr="0" compatLnSpc="1"/>
              <a:lstStyle/>
              <a:p>
                <a:pPr>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13" name="Group 179"/>
            <p:cNvGrpSpPr/>
            <p:nvPr/>
          </p:nvGrpSpPr>
          <p:grpSpPr>
            <a:xfrm>
              <a:off x="7418683" y="2855964"/>
              <a:ext cx="220321" cy="563870"/>
              <a:chOff x="5054600" y="1652588"/>
              <a:chExt cx="187325" cy="479424"/>
            </a:xfrm>
            <a:grpFill/>
          </p:grpSpPr>
          <p:sp>
            <p:nvSpPr>
              <p:cNvPr id="22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79409" tIns="39704" rIns="79409" bIns="39704" numCol="1" anchor="t" anchorCtr="0" compatLnSpc="1"/>
              <a:lstStyle/>
              <a:p>
                <a:pPr>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24" name="Oval 97"/>
              <p:cNvSpPr>
                <a:spLocks noChangeArrowheads="1"/>
              </p:cNvSpPr>
              <p:nvPr/>
            </p:nvSpPr>
            <p:spPr bwMode="auto">
              <a:xfrm>
                <a:off x="5110163" y="1652588"/>
                <a:ext cx="74613" cy="76200"/>
              </a:xfrm>
              <a:prstGeom prst="ellipse">
                <a:avLst/>
              </a:prstGeom>
              <a:grpFill/>
              <a:ln w="9525">
                <a:noFill/>
                <a:round/>
              </a:ln>
            </p:spPr>
            <p:txBody>
              <a:bodyPr vert="horz" wrap="square" lIns="79409" tIns="39704" rIns="79409" bIns="39704" numCol="1" anchor="t" anchorCtr="0" compatLnSpc="1"/>
              <a:lstStyle/>
              <a:p>
                <a:pPr>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14" name="Group 179"/>
            <p:cNvGrpSpPr/>
            <p:nvPr/>
          </p:nvGrpSpPr>
          <p:grpSpPr>
            <a:xfrm>
              <a:off x="7666349" y="2855964"/>
              <a:ext cx="220321" cy="563870"/>
              <a:chOff x="5054600" y="1652588"/>
              <a:chExt cx="187325" cy="479424"/>
            </a:xfrm>
            <a:grpFill/>
          </p:grpSpPr>
          <p:sp>
            <p:nvSpPr>
              <p:cNvPr id="22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79409" tIns="39704" rIns="79409" bIns="39704" numCol="1" anchor="t" anchorCtr="0" compatLnSpc="1"/>
              <a:lstStyle/>
              <a:p>
                <a:pPr>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22" name="Oval 97"/>
              <p:cNvSpPr>
                <a:spLocks noChangeArrowheads="1"/>
              </p:cNvSpPr>
              <p:nvPr/>
            </p:nvSpPr>
            <p:spPr bwMode="auto">
              <a:xfrm>
                <a:off x="5110163" y="1652588"/>
                <a:ext cx="74613" cy="76200"/>
              </a:xfrm>
              <a:prstGeom prst="ellipse">
                <a:avLst/>
              </a:prstGeom>
              <a:grpFill/>
              <a:ln w="9525">
                <a:noFill/>
                <a:round/>
              </a:ln>
            </p:spPr>
            <p:txBody>
              <a:bodyPr vert="horz" wrap="square" lIns="79409" tIns="39704" rIns="79409" bIns="39704" numCol="1" anchor="t" anchorCtr="0" compatLnSpc="1"/>
              <a:lstStyle/>
              <a:p>
                <a:pPr>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15" name="Group 179"/>
            <p:cNvGrpSpPr/>
            <p:nvPr/>
          </p:nvGrpSpPr>
          <p:grpSpPr>
            <a:xfrm>
              <a:off x="7914015" y="2855964"/>
              <a:ext cx="220321" cy="563870"/>
              <a:chOff x="5054600" y="1652588"/>
              <a:chExt cx="187325" cy="479424"/>
            </a:xfrm>
            <a:grpFill/>
          </p:grpSpPr>
          <p:sp>
            <p:nvSpPr>
              <p:cNvPr id="21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79409" tIns="39704" rIns="79409" bIns="39704" numCol="1" anchor="t" anchorCtr="0" compatLnSpc="1"/>
              <a:lstStyle/>
              <a:p>
                <a:pPr>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20" name="Oval 97"/>
              <p:cNvSpPr>
                <a:spLocks noChangeArrowheads="1"/>
              </p:cNvSpPr>
              <p:nvPr/>
            </p:nvSpPr>
            <p:spPr bwMode="auto">
              <a:xfrm>
                <a:off x="5110163" y="1652588"/>
                <a:ext cx="74613" cy="76200"/>
              </a:xfrm>
              <a:prstGeom prst="ellipse">
                <a:avLst/>
              </a:prstGeom>
              <a:grpFill/>
              <a:ln w="9525">
                <a:noFill/>
                <a:round/>
              </a:ln>
            </p:spPr>
            <p:txBody>
              <a:bodyPr vert="horz" wrap="square" lIns="79409" tIns="39704" rIns="79409" bIns="39704" numCol="1" anchor="t" anchorCtr="0" compatLnSpc="1"/>
              <a:lstStyle/>
              <a:p>
                <a:pPr>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16" name="Group 179"/>
            <p:cNvGrpSpPr/>
            <p:nvPr/>
          </p:nvGrpSpPr>
          <p:grpSpPr>
            <a:xfrm>
              <a:off x="8161679" y="2855964"/>
              <a:ext cx="220321" cy="563870"/>
              <a:chOff x="5054600" y="1652588"/>
              <a:chExt cx="187325" cy="479424"/>
            </a:xfrm>
            <a:grpFill/>
          </p:grpSpPr>
          <p:sp>
            <p:nvSpPr>
              <p:cNvPr id="217"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79409" tIns="39704" rIns="79409" bIns="39704" numCol="1" anchor="t" anchorCtr="0" compatLnSpc="1"/>
              <a:lstStyle/>
              <a:p>
                <a:pPr>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18" name="Oval 97"/>
              <p:cNvSpPr>
                <a:spLocks noChangeArrowheads="1"/>
              </p:cNvSpPr>
              <p:nvPr/>
            </p:nvSpPr>
            <p:spPr bwMode="auto">
              <a:xfrm>
                <a:off x="5110163" y="1652588"/>
                <a:ext cx="74613" cy="76200"/>
              </a:xfrm>
              <a:prstGeom prst="ellipse">
                <a:avLst/>
              </a:prstGeom>
              <a:grpFill/>
              <a:ln w="9525">
                <a:noFill/>
                <a:round/>
              </a:ln>
            </p:spPr>
            <p:txBody>
              <a:bodyPr vert="horz" wrap="square" lIns="79409" tIns="39704" rIns="79409" bIns="39704" numCol="1" anchor="t" anchorCtr="0" compatLnSpc="1"/>
              <a:lstStyle/>
              <a:p>
                <a:pPr>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sp>
        <p:nvSpPr>
          <p:cNvPr id="237" name="TextBox 228"/>
          <p:cNvSpPr txBox="1"/>
          <p:nvPr/>
        </p:nvSpPr>
        <p:spPr>
          <a:xfrm>
            <a:off x="1455765" y="1692554"/>
            <a:ext cx="2508591" cy="314960"/>
          </a:xfrm>
          <a:prstGeom prst="rect">
            <a:avLst/>
          </a:prstGeom>
          <a:noFill/>
        </p:spPr>
        <p:txBody>
          <a:bodyPr wrap="square" lIns="0" tIns="0" rIns="0" bIns="0" rtlCol="0">
            <a:spAutoFit/>
          </a:bodyPr>
          <a:lstStyle/>
          <a:p>
            <a:pPr defTabSz="1116330">
              <a:lnSpc>
                <a:spcPct val="120000"/>
              </a:lnSpc>
              <a:spcBef>
                <a:spcPct val="20000"/>
              </a:spcBef>
              <a:defRPr/>
            </a:pP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238" name="TextBox 229"/>
          <p:cNvSpPr txBox="1"/>
          <p:nvPr/>
        </p:nvSpPr>
        <p:spPr>
          <a:xfrm>
            <a:off x="946440" y="1443259"/>
            <a:ext cx="1339564" cy="184150"/>
          </a:xfrm>
          <a:prstGeom prst="rect">
            <a:avLst/>
          </a:prstGeom>
          <a:noFill/>
        </p:spPr>
        <p:txBody>
          <a:bodyPr wrap="square" lIns="0" tIns="0" rIns="0" bIns="0" rtlCol="0" anchor="t">
            <a:spAutoFit/>
          </a:bodyPr>
          <a:lstStyle/>
          <a:p>
            <a:pPr>
              <a:lnSpc>
                <a:spcPct val="120000"/>
              </a:lnSpc>
            </a:pPr>
            <a:r>
              <a:rPr lang="zh-CN" altLang="en-US" sz="995"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p>
        </p:txBody>
      </p:sp>
      <p:sp>
        <p:nvSpPr>
          <p:cNvPr id="239" name="Rectangle 230"/>
          <p:cNvSpPr/>
          <p:nvPr/>
        </p:nvSpPr>
        <p:spPr>
          <a:xfrm>
            <a:off x="931007" y="1685701"/>
            <a:ext cx="505460" cy="367030"/>
          </a:xfrm>
          <a:prstGeom prst="rect">
            <a:avLst/>
          </a:prstGeom>
        </p:spPr>
        <p:txBody>
          <a:bodyPr wrap="none" lIns="0" tIns="0" rIns="0" bIns="0">
            <a:spAutoFit/>
          </a:bodyPr>
          <a:lstStyle/>
          <a:p>
            <a:pPr>
              <a:lnSpc>
                <a:spcPct val="120000"/>
              </a:lnSpc>
            </a:pPr>
            <a:r>
              <a:rPr lang="en-US" sz="199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80%</a:t>
            </a:r>
          </a:p>
        </p:txBody>
      </p:sp>
      <p:sp>
        <p:nvSpPr>
          <p:cNvPr id="240" name="TextBox 231"/>
          <p:cNvSpPr txBox="1"/>
          <p:nvPr/>
        </p:nvSpPr>
        <p:spPr>
          <a:xfrm>
            <a:off x="931007" y="2224858"/>
            <a:ext cx="3033349" cy="314960"/>
          </a:xfrm>
          <a:prstGeom prst="rect">
            <a:avLst/>
          </a:prstGeom>
          <a:noFill/>
        </p:spPr>
        <p:txBody>
          <a:bodyPr wrap="square" lIns="0" tIns="0" rIns="0" bIns="0" rtlCol="0">
            <a:spAutoFit/>
          </a:bodyPr>
          <a:lstStyle/>
          <a:p>
            <a:pPr defTabSz="1116330">
              <a:lnSpc>
                <a:spcPct val="120000"/>
              </a:lnSpc>
              <a:spcBef>
                <a:spcPct val="20000"/>
              </a:spcBef>
              <a:defRPr/>
            </a:pP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pic>
        <p:nvPicPr>
          <p:cNvPr id="54" name="图片 53"/>
          <p:cNvPicPr>
            <a:picLocks noChangeAspect="1"/>
          </p:cNvPicPr>
          <p:nvPr/>
        </p:nvPicPr>
        <p:blipFill>
          <a:blip r:embed="rId3" cstate="screen"/>
          <a:stretch>
            <a:fillRect/>
          </a:stretch>
        </p:blipFill>
        <p:spPr>
          <a:xfrm>
            <a:off x="0" y="4377307"/>
            <a:ext cx="9143999" cy="138257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1404">
        <p:push dir="d"/>
      </p:transition>
    </mc:Choice>
    <mc:Fallback xmlns="">
      <p:transition advTm="1404">
        <p:push dir="d"/>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500"/>
                                        <p:tgtEl>
                                          <p:spTgt spid="11"/>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163"/>
                                        </p:tgtEl>
                                        <p:attrNameLst>
                                          <p:attrName>style.visibility</p:attrName>
                                        </p:attrNameLst>
                                      </p:cBhvr>
                                      <p:to>
                                        <p:strVal val="visible"/>
                                      </p:to>
                                    </p:set>
                                    <p:anim calcmode="lin" valueType="num">
                                      <p:cBhvr additive="base">
                                        <p:cTn id="10" dur="500" fill="hold"/>
                                        <p:tgtEl>
                                          <p:spTgt spid="163"/>
                                        </p:tgtEl>
                                        <p:attrNameLst>
                                          <p:attrName>ppt_x</p:attrName>
                                        </p:attrNameLst>
                                      </p:cBhvr>
                                      <p:tavLst>
                                        <p:tav tm="0">
                                          <p:val>
                                            <p:strVal val="#ppt_x"/>
                                          </p:val>
                                        </p:tav>
                                        <p:tav tm="100000">
                                          <p:val>
                                            <p:strVal val="#ppt_x"/>
                                          </p:val>
                                        </p:tav>
                                      </p:tavLst>
                                    </p:anim>
                                    <p:anim calcmode="lin" valueType="num">
                                      <p:cBhvr additive="base">
                                        <p:cTn id="11" dur="500" fill="hold"/>
                                        <p:tgtEl>
                                          <p:spTgt spid="163"/>
                                        </p:tgtEl>
                                        <p:attrNameLst>
                                          <p:attrName>ppt_y</p:attrName>
                                        </p:attrNameLst>
                                      </p:cBhvr>
                                      <p:tavLst>
                                        <p:tav tm="0">
                                          <p:val>
                                            <p:strVal val="1+#ppt_h/2"/>
                                          </p:val>
                                        </p:tav>
                                        <p:tav tm="100000">
                                          <p:val>
                                            <p:strVal val="#ppt_y"/>
                                          </p:val>
                                        </p:tav>
                                      </p:tavLst>
                                    </p:anim>
                                  </p:childTnLst>
                                </p:cTn>
                              </p:par>
                              <p:par>
                                <p:cTn id="12" presetID="2" presetClass="entr" presetSubtype="1" accel="50000" decel="5000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0-#ppt_h/2"/>
                                          </p:val>
                                        </p:tav>
                                        <p:tav tm="100000">
                                          <p:val>
                                            <p:strVal val="#ppt_y"/>
                                          </p:val>
                                        </p:tav>
                                      </p:tavLst>
                                    </p:anim>
                                  </p:childTnLst>
                                </p:cTn>
                              </p:par>
                              <p:par>
                                <p:cTn id="16" presetID="22" presetClass="entr" presetSubtype="4" fill="hold" grpId="0"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wipe(down)">
                                      <p:cBhvr>
                                        <p:cTn id="18" dur="500"/>
                                        <p:tgtEl>
                                          <p:spTgt spid="65"/>
                                        </p:tgtEl>
                                      </p:cBhvr>
                                    </p:animEffect>
                                  </p:childTnLst>
                                </p:cTn>
                              </p:par>
                              <p:par>
                                <p:cTn id="19" presetID="2" presetClass="entr" presetSubtype="4" accel="50000" decel="50000" fill="hold" grpId="0" nodeType="withEffect">
                                  <p:stCondLst>
                                    <p:cond delay="0"/>
                                  </p:stCondLst>
                                  <p:childTnLst>
                                    <p:set>
                                      <p:cBhvr>
                                        <p:cTn id="20" dur="1" fill="hold">
                                          <p:stCondLst>
                                            <p:cond delay="0"/>
                                          </p:stCondLst>
                                        </p:cTn>
                                        <p:tgtEl>
                                          <p:spTgt spid="161"/>
                                        </p:tgtEl>
                                        <p:attrNameLst>
                                          <p:attrName>style.visibility</p:attrName>
                                        </p:attrNameLst>
                                      </p:cBhvr>
                                      <p:to>
                                        <p:strVal val="visible"/>
                                      </p:to>
                                    </p:set>
                                    <p:anim calcmode="lin" valueType="num">
                                      <p:cBhvr additive="base">
                                        <p:cTn id="21" dur="500" fill="hold"/>
                                        <p:tgtEl>
                                          <p:spTgt spid="161"/>
                                        </p:tgtEl>
                                        <p:attrNameLst>
                                          <p:attrName>ppt_x</p:attrName>
                                        </p:attrNameLst>
                                      </p:cBhvr>
                                      <p:tavLst>
                                        <p:tav tm="0">
                                          <p:val>
                                            <p:strVal val="#ppt_x"/>
                                          </p:val>
                                        </p:tav>
                                        <p:tav tm="100000">
                                          <p:val>
                                            <p:strVal val="#ppt_x"/>
                                          </p:val>
                                        </p:tav>
                                      </p:tavLst>
                                    </p:anim>
                                    <p:anim calcmode="lin" valueType="num">
                                      <p:cBhvr additive="base">
                                        <p:cTn id="22" dur="500" fill="hold"/>
                                        <p:tgtEl>
                                          <p:spTgt spid="161"/>
                                        </p:tgtEl>
                                        <p:attrNameLst>
                                          <p:attrName>ppt_y</p:attrName>
                                        </p:attrNameLst>
                                      </p:cBhvr>
                                      <p:tavLst>
                                        <p:tav tm="0">
                                          <p:val>
                                            <p:strVal val="1+#ppt_h/2"/>
                                          </p:val>
                                        </p:tav>
                                        <p:tav tm="100000">
                                          <p:val>
                                            <p:strVal val="#ppt_y"/>
                                          </p:val>
                                        </p:tav>
                                      </p:tavLst>
                                    </p:anim>
                                  </p:childTnLst>
                                </p:cTn>
                              </p:par>
                              <p:par>
                                <p:cTn id="23" presetID="2" presetClass="entr" presetSubtype="1" accel="50000" decel="5000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0-#ppt_h/2"/>
                                          </p:val>
                                        </p:tav>
                                        <p:tav tm="100000">
                                          <p:val>
                                            <p:strVal val="#ppt_y"/>
                                          </p:val>
                                        </p:tav>
                                      </p:tavLst>
                                    </p:anim>
                                  </p:childTnLst>
                                </p:cTn>
                              </p:par>
                              <p:par>
                                <p:cTn id="27" presetID="22" presetClass="entr" presetSubtype="4" fill="hold" grpId="0"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wipe(down)">
                                      <p:cBhvr>
                                        <p:cTn id="29" dur="500"/>
                                        <p:tgtEl>
                                          <p:spTgt spid="73"/>
                                        </p:tgtEl>
                                      </p:cBhvr>
                                    </p:animEffect>
                                  </p:childTnLst>
                                </p:cTn>
                              </p:par>
                              <p:par>
                                <p:cTn id="30" presetID="2" presetClass="entr" presetSubtype="4" accel="50000" decel="50000" fill="hold" grpId="0" nodeType="withEffect">
                                  <p:stCondLst>
                                    <p:cond delay="0"/>
                                  </p:stCondLst>
                                  <p:childTnLst>
                                    <p:set>
                                      <p:cBhvr>
                                        <p:cTn id="31" dur="1" fill="hold">
                                          <p:stCondLst>
                                            <p:cond delay="0"/>
                                          </p:stCondLst>
                                        </p:cTn>
                                        <p:tgtEl>
                                          <p:spTgt spid="164"/>
                                        </p:tgtEl>
                                        <p:attrNameLst>
                                          <p:attrName>style.visibility</p:attrName>
                                        </p:attrNameLst>
                                      </p:cBhvr>
                                      <p:to>
                                        <p:strVal val="visible"/>
                                      </p:to>
                                    </p:set>
                                    <p:anim calcmode="lin" valueType="num">
                                      <p:cBhvr additive="base">
                                        <p:cTn id="32" dur="500" fill="hold"/>
                                        <p:tgtEl>
                                          <p:spTgt spid="164"/>
                                        </p:tgtEl>
                                        <p:attrNameLst>
                                          <p:attrName>ppt_x</p:attrName>
                                        </p:attrNameLst>
                                      </p:cBhvr>
                                      <p:tavLst>
                                        <p:tav tm="0">
                                          <p:val>
                                            <p:strVal val="#ppt_x"/>
                                          </p:val>
                                        </p:tav>
                                        <p:tav tm="100000">
                                          <p:val>
                                            <p:strVal val="#ppt_x"/>
                                          </p:val>
                                        </p:tav>
                                      </p:tavLst>
                                    </p:anim>
                                    <p:anim calcmode="lin" valueType="num">
                                      <p:cBhvr additive="base">
                                        <p:cTn id="33" dur="500" fill="hold"/>
                                        <p:tgtEl>
                                          <p:spTgt spid="164"/>
                                        </p:tgtEl>
                                        <p:attrNameLst>
                                          <p:attrName>ppt_y</p:attrName>
                                        </p:attrNameLst>
                                      </p:cBhvr>
                                      <p:tavLst>
                                        <p:tav tm="0">
                                          <p:val>
                                            <p:strVal val="1+#ppt_h/2"/>
                                          </p:val>
                                        </p:tav>
                                        <p:tav tm="100000">
                                          <p:val>
                                            <p:strVal val="#ppt_y"/>
                                          </p:val>
                                        </p:tav>
                                      </p:tavLst>
                                    </p:anim>
                                  </p:childTnLst>
                                </p:cTn>
                              </p:par>
                              <p:par>
                                <p:cTn id="34" presetID="2" presetClass="entr" presetSubtype="1" accel="50000" decel="5000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par>
                                <p:cTn id="38" presetID="22" presetClass="entr" presetSubtype="4" fill="hold" grpId="0" nodeType="with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wipe(down)">
                                      <p:cBhvr>
                                        <p:cTn id="40" dur="500"/>
                                        <p:tgtEl>
                                          <p:spTgt spid="77"/>
                                        </p:tgtEl>
                                      </p:cBhvr>
                                    </p:animEffect>
                                  </p:childTnLst>
                                </p:cTn>
                              </p:par>
                              <p:par>
                                <p:cTn id="41" presetID="2" presetClass="entr" presetSubtype="4" accel="50000" decel="50000" fill="hold" grpId="0" nodeType="withEffect">
                                  <p:stCondLst>
                                    <p:cond delay="0"/>
                                  </p:stCondLst>
                                  <p:childTnLst>
                                    <p:set>
                                      <p:cBhvr>
                                        <p:cTn id="42" dur="1" fill="hold">
                                          <p:stCondLst>
                                            <p:cond delay="0"/>
                                          </p:stCondLst>
                                        </p:cTn>
                                        <p:tgtEl>
                                          <p:spTgt spid="162"/>
                                        </p:tgtEl>
                                        <p:attrNameLst>
                                          <p:attrName>style.visibility</p:attrName>
                                        </p:attrNameLst>
                                      </p:cBhvr>
                                      <p:to>
                                        <p:strVal val="visible"/>
                                      </p:to>
                                    </p:set>
                                    <p:anim calcmode="lin" valueType="num">
                                      <p:cBhvr additive="base">
                                        <p:cTn id="43" dur="500" fill="hold"/>
                                        <p:tgtEl>
                                          <p:spTgt spid="162"/>
                                        </p:tgtEl>
                                        <p:attrNameLst>
                                          <p:attrName>ppt_x</p:attrName>
                                        </p:attrNameLst>
                                      </p:cBhvr>
                                      <p:tavLst>
                                        <p:tav tm="0">
                                          <p:val>
                                            <p:strVal val="#ppt_x"/>
                                          </p:val>
                                        </p:tav>
                                        <p:tav tm="100000">
                                          <p:val>
                                            <p:strVal val="#ppt_x"/>
                                          </p:val>
                                        </p:tav>
                                      </p:tavLst>
                                    </p:anim>
                                    <p:anim calcmode="lin" valueType="num">
                                      <p:cBhvr additive="base">
                                        <p:cTn id="44" dur="500" fill="hold"/>
                                        <p:tgtEl>
                                          <p:spTgt spid="162"/>
                                        </p:tgtEl>
                                        <p:attrNameLst>
                                          <p:attrName>ppt_y</p:attrName>
                                        </p:attrNameLst>
                                      </p:cBhvr>
                                      <p:tavLst>
                                        <p:tav tm="0">
                                          <p:val>
                                            <p:strVal val="1+#ppt_h/2"/>
                                          </p:val>
                                        </p:tav>
                                        <p:tav tm="100000">
                                          <p:val>
                                            <p:strVal val="#ppt_y"/>
                                          </p:val>
                                        </p:tav>
                                      </p:tavLst>
                                    </p:anim>
                                  </p:childTnLst>
                                </p:cTn>
                              </p:par>
                              <p:par>
                                <p:cTn id="45" presetID="2" presetClass="entr" presetSubtype="1" accel="50000" decel="50000" fill="hold" nodeType="withEffect">
                                  <p:stCondLst>
                                    <p:cond delay="0"/>
                                  </p:stCondLst>
                                  <p:childTnLst>
                                    <p:set>
                                      <p:cBhvr>
                                        <p:cTn id="46" dur="1" fill="hold">
                                          <p:stCondLst>
                                            <p:cond delay="0"/>
                                          </p:stCondLst>
                                        </p:cTn>
                                        <p:tgtEl>
                                          <p:spTgt spid="166"/>
                                        </p:tgtEl>
                                        <p:attrNameLst>
                                          <p:attrName>style.visibility</p:attrName>
                                        </p:attrNameLst>
                                      </p:cBhvr>
                                      <p:to>
                                        <p:strVal val="visible"/>
                                      </p:to>
                                    </p:set>
                                    <p:anim calcmode="lin" valueType="num">
                                      <p:cBhvr additive="base">
                                        <p:cTn id="47" dur="500" fill="hold"/>
                                        <p:tgtEl>
                                          <p:spTgt spid="166"/>
                                        </p:tgtEl>
                                        <p:attrNameLst>
                                          <p:attrName>ppt_x</p:attrName>
                                        </p:attrNameLst>
                                      </p:cBhvr>
                                      <p:tavLst>
                                        <p:tav tm="0">
                                          <p:val>
                                            <p:strVal val="#ppt_x"/>
                                          </p:val>
                                        </p:tav>
                                        <p:tav tm="100000">
                                          <p:val>
                                            <p:strVal val="#ppt_x"/>
                                          </p:val>
                                        </p:tav>
                                      </p:tavLst>
                                    </p:anim>
                                    <p:anim calcmode="lin" valueType="num">
                                      <p:cBhvr additive="base">
                                        <p:cTn id="48" dur="500" fill="hold"/>
                                        <p:tgtEl>
                                          <p:spTgt spid="166"/>
                                        </p:tgtEl>
                                        <p:attrNameLst>
                                          <p:attrName>ppt_y</p:attrName>
                                        </p:attrNameLst>
                                      </p:cBhvr>
                                      <p:tavLst>
                                        <p:tav tm="0">
                                          <p:val>
                                            <p:strVal val="0-#ppt_h/2"/>
                                          </p:val>
                                        </p:tav>
                                        <p:tav tm="100000">
                                          <p:val>
                                            <p:strVal val="#ppt_y"/>
                                          </p:val>
                                        </p:tav>
                                      </p:tavLst>
                                    </p:anim>
                                  </p:childTnLst>
                                </p:cTn>
                              </p:par>
                              <p:par>
                                <p:cTn id="49" presetID="22" presetClass="entr" presetSubtype="4" fill="hold" grpId="0" nodeType="withEffect">
                                  <p:stCondLst>
                                    <p:cond delay="0"/>
                                  </p:stCondLst>
                                  <p:childTnLst>
                                    <p:set>
                                      <p:cBhvr>
                                        <p:cTn id="50" dur="1" fill="hold">
                                          <p:stCondLst>
                                            <p:cond delay="0"/>
                                          </p:stCondLst>
                                        </p:cTn>
                                        <p:tgtEl>
                                          <p:spTgt spid="173"/>
                                        </p:tgtEl>
                                        <p:attrNameLst>
                                          <p:attrName>style.visibility</p:attrName>
                                        </p:attrNameLst>
                                      </p:cBhvr>
                                      <p:to>
                                        <p:strVal val="visible"/>
                                      </p:to>
                                    </p:set>
                                    <p:animEffect transition="in" filter="wipe(down)">
                                      <p:cBhvr>
                                        <p:cTn id="51" dur="500"/>
                                        <p:tgtEl>
                                          <p:spTgt spid="173"/>
                                        </p:tgtEl>
                                      </p:cBhvr>
                                    </p:animEffect>
                                  </p:childTnLst>
                                </p:cTn>
                              </p:par>
                              <p:par>
                                <p:cTn id="52" presetID="2" presetClass="entr" presetSubtype="4" accel="50000" decel="50000" fill="hold" grpId="0" nodeType="withEffect">
                                  <p:stCondLst>
                                    <p:cond delay="0"/>
                                  </p:stCondLst>
                                  <p:childTnLst>
                                    <p:set>
                                      <p:cBhvr>
                                        <p:cTn id="53" dur="1" fill="hold">
                                          <p:stCondLst>
                                            <p:cond delay="0"/>
                                          </p:stCondLst>
                                        </p:cTn>
                                        <p:tgtEl>
                                          <p:spTgt spid="165"/>
                                        </p:tgtEl>
                                        <p:attrNameLst>
                                          <p:attrName>style.visibility</p:attrName>
                                        </p:attrNameLst>
                                      </p:cBhvr>
                                      <p:to>
                                        <p:strVal val="visible"/>
                                      </p:to>
                                    </p:set>
                                    <p:anim calcmode="lin" valueType="num">
                                      <p:cBhvr additive="base">
                                        <p:cTn id="54" dur="500" fill="hold"/>
                                        <p:tgtEl>
                                          <p:spTgt spid="165"/>
                                        </p:tgtEl>
                                        <p:attrNameLst>
                                          <p:attrName>ppt_x</p:attrName>
                                        </p:attrNameLst>
                                      </p:cBhvr>
                                      <p:tavLst>
                                        <p:tav tm="0">
                                          <p:val>
                                            <p:strVal val="#ppt_x"/>
                                          </p:val>
                                        </p:tav>
                                        <p:tav tm="100000">
                                          <p:val>
                                            <p:strVal val="#ppt_x"/>
                                          </p:val>
                                        </p:tav>
                                      </p:tavLst>
                                    </p:anim>
                                    <p:anim calcmode="lin" valueType="num">
                                      <p:cBhvr additive="base">
                                        <p:cTn id="55" dur="500" fill="hold"/>
                                        <p:tgtEl>
                                          <p:spTgt spid="165"/>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nodeType="withEffect">
                                  <p:stCondLst>
                                    <p:cond delay="0"/>
                                  </p:stCondLst>
                                  <p:childTnLst>
                                    <p:set>
                                      <p:cBhvr>
                                        <p:cTn id="57" dur="1" fill="hold">
                                          <p:stCondLst>
                                            <p:cond delay="0"/>
                                          </p:stCondLst>
                                        </p:cTn>
                                        <p:tgtEl>
                                          <p:spTgt spid="170"/>
                                        </p:tgtEl>
                                        <p:attrNameLst>
                                          <p:attrName>style.visibility</p:attrName>
                                        </p:attrNameLst>
                                      </p:cBhvr>
                                      <p:to>
                                        <p:strVal val="visible"/>
                                      </p:to>
                                    </p:set>
                                    <p:anim calcmode="lin" valueType="num">
                                      <p:cBhvr additive="base">
                                        <p:cTn id="58" dur="500" fill="hold"/>
                                        <p:tgtEl>
                                          <p:spTgt spid="170"/>
                                        </p:tgtEl>
                                        <p:attrNameLst>
                                          <p:attrName>ppt_x</p:attrName>
                                        </p:attrNameLst>
                                      </p:cBhvr>
                                      <p:tavLst>
                                        <p:tav tm="0">
                                          <p:val>
                                            <p:strVal val="#ppt_x"/>
                                          </p:val>
                                        </p:tav>
                                        <p:tav tm="100000">
                                          <p:val>
                                            <p:strVal val="#ppt_x"/>
                                          </p:val>
                                        </p:tav>
                                      </p:tavLst>
                                    </p:anim>
                                    <p:anim calcmode="lin" valueType="num">
                                      <p:cBhvr additive="base">
                                        <p:cTn id="59" dur="500" fill="hold"/>
                                        <p:tgtEl>
                                          <p:spTgt spid="170"/>
                                        </p:tgtEl>
                                        <p:attrNameLst>
                                          <p:attrName>ppt_y</p:attrName>
                                        </p:attrNameLst>
                                      </p:cBhvr>
                                      <p:tavLst>
                                        <p:tav tm="0">
                                          <p:val>
                                            <p:strVal val="0-#ppt_h/2"/>
                                          </p:val>
                                        </p:tav>
                                        <p:tav tm="100000">
                                          <p:val>
                                            <p:strVal val="#ppt_y"/>
                                          </p:val>
                                        </p:tav>
                                      </p:tavLst>
                                    </p:anim>
                                  </p:childTnLst>
                                </p:cTn>
                              </p:par>
                              <p:par>
                                <p:cTn id="60" presetID="22" presetClass="entr" presetSubtype="4" fill="hold" grpId="0" nodeType="withEffect">
                                  <p:stCondLst>
                                    <p:cond delay="0"/>
                                  </p:stCondLst>
                                  <p:childTnLst>
                                    <p:set>
                                      <p:cBhvr>
                                        <p:cTn id="61" dur="1" fill="hold">
                                          <p:stCondLst>
                                            <p:cond delay="0"/>
                                          </p:stCondLst>
                                        </p:cTn>
                                        <p:tgtEl>
                                          <p:spTgt spid="174"/>
                                        </p:tgtEl>
                                        <p:attrNameLst>
                                          <p:attrName>style.visibility</p:attrName>
                                        </p:attrNameLst>
                                      </p:cBhvr>
                                      <p:to>
                                        <p:strVal val="visible"/>
                                      </p:to>
                                    </p:set>
                                    <p:animEffect transition="in" filter="wipe(down)">
                                      <p:cBhvr>
                                        <p:cTn id="62" dur="500"/>
                                        <p:tgtEl>
                                          <p:spTgt spid="174"/>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38"/>
                                        </p:tgtEl>
                                        <p:attrNameLst>
                                          <p:attrName>style.visibility</p:attrName>
                                        </p:attrNameLst>
                                      </p:cBhvr>
                                      <p:to>
                                        <p:strVal val="visible"/>
                                      </p:to>
                                    </p:set>
                                    <p:animEffect transition="in" filter="wipe(left)">
                                      <p:cBhvr>
                                        <p:cTn id="65" dur="500"/>
                                        <p:tgtEl>
                                          <p:spTgt spid="238"/>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239"/>
                                        </p:tgtEl>
                                        <p:attrNameLst>
                                          <p:attrName>style.visibility</p:attrName>
                                        </p:attrNameLst>
                                      </p:cBhvr>
                                      <p:to>
                                        <p:strVal val="visible"/>
                                      </p:to>
                                    </p:set>
                                    <p:animEffect transition="in" filter="wipe(down)">
                                      <p:cBhvr>
                                        <p:cTn id="68" dur="500"/>
                                        <p:tgtEl>
                                          <p:spTgt spid="239"/>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237"/>
                                        </p:tgtEl>
                                        <p:attrNameLst>
                                          <p:attrName>style.visibility</p:attrName>
                                        </p:attrNameLst>
                                      </p:cBhvr>
                                      <p:to>
                                        <p:strVal val="visible"/>
                                      </p:to>
                                    </p:set>
                                    <p:animEffect transition="in" filter="wipe(left)">
                                      <p:cBhvr>
                                        <p:cTn id="71" dur="500"/>
                                        <p:tgtEl>
                                          <p:spTgt spid="237"/>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40"/>
                                        </p:tgtEl>
                                        <p:attrNameLst>
                                          <p:attrName>style.visibility</p:attrName>
                                        </p:attrNameLst>
                                      </p:cBhvr>
                                      <p:to>
                                        <p:strVal val="visible"/>
                                      </p:to>
                                    </p:set>
                                    <p:animEffect transition="in" filter="wipe(left)">
                                      <p:cBhvr>
                                        <p:cTn id="74" dur="500"/>
                                        <p:tgtEl>
                                          <p:spTgt spid="240"/>
                                        </p:tgtEl>
                                      </p:cBhvr>
                                    </p:animEffect>
                                  </p:childTnLst>
                                </p:cTn>
                              </p:par>
                              <p:par>
                                <p:cTn id="75" presetID="22" presetClass="entr" presetSubtype="4" fill="hold" nodeType="withEffect">
                                  <p:stCondLst>
                                    <p:cond delay="0"/>
                                  </p:stCondLst>
                                  <p:childTnLst>
                                    <p:set>
                                      <p:cBhvr>
                                        <p:cTn id="76" dur="1" fill="hold">
                                          <p:stCondLst>
                                            <p:cond delay="0"/>
                                          </p:stCondLst>
                                        </p:cTn>
                                        <p:tgtEl>
                                          <p:spTgt spid="206"/>
                                        </p:tgtEl>
                                        <p:attrNameLst>
                                          <p:attrName>style.visibility</p:attrName>
                                        </p:attrNameLst>
                                      </p:cBhvr>
                                      <p:to>
                                        <p:strVal val="visible"/>
                                      </p:to>
                                    </p:set>
                                    <p:animEffect transition="in" filter="wipe(down)">
                                      <p:cBhvr>
                                        <p:cTn id="77" dur="500"/>
                                        <p:tgtEl>
                                          <p:spTgt spid="206"/>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169"/>
                                        </p:tgtEl>
                                        <p:attrNameLst>
                                          <p:attrName>style.visibility</p:attrName>
                                        </p:attrNameLst>
                                      </p:cBhvr>
                                      <p:to>
                                        <p:strVal val="visible"/>
                                      </p:to>
                                    </p:set>
                                    <p:animEffect transition="in" filter="wipe(down)">
                                      <p:cBhvr>
                                        <p:cTn id="80" dur="500"/>
                                        <p:tgtEl>
                                          <p:spTgt spid="169"/>
                                        </p:tgtEl>
                                      </p:cBhvr>
                                    </p:animEffect>
                                  </p:childTnLst>
                                </p:cTn>
                              </p:par>
                              <p:par>
                                <p:cTn id="81" presetID="22" presetClass="entr" presetSubtype="4" fill="hold" nodeType="withEffect">
                                  <p:stCondLst>
                                    <p:cond delay="0"/>
                                  </p:stCondLst>
                                  <p:childTnLst>
                                    <p:set>
                                      <p:cBhvr>
                                        <p:cTn id="82" dur="1" fill="hold">
                                          <p:stCondLst>
                                            <p:cond delay="0"/>
                                          </p:stCondLst>
                                        </p:cTn>
                                        <p:tgtEl>
                                          <p:spTgt spid="175"/>
                                        </p:tgtEl>
                                        <p:attrNameLst>
                                          <p:attrName>style.visibility</p:attrName>
                                        </p:attrNameLst>
                                      </p:cBhvr>
                                      <p:to>
                                        <p:strVal val="visible"/>
                                      </p:to>
                                    </p:set>
                                    <p:animEffect transition="in" filter="wipe(down)">
                                      <p:cBhvr>
                                        <p:cTn id="83" dur="500"/>
                                        <p:tgtEl>
                                          <p:spTgt spid="175"/>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157"/>
                                        </p:tgtEl>
                                        <p:attrNameLst>
                                          <p:attrName>style.visibility</p:attrName>
                                        </p:attrNameLst>
                                      </p:cBhvr>
                                      <p:to>
                                        <p:strVal val="visible"/>
                                      </p:to>
                                    </p:set>
                                    <p:animEffect transition="in" filter="wipe(down)">
                                      <p:cBhvr>
                                        <p:cTn id="86" dur="500"/>
                                        <p:tgtEl>
                                          <p:spTgt spid="157"/>
                                        </p:tgtEl>
                                      </p:cBhvr>
                                    </p:animEffect>
                                  </p:childTnLst>
                                </p:cTn>
                              </p:par>
                              <p:par>
                                <p:cTn id="87" presetID="22" presetClass="entr" presetSubtype="8" fill="hold" nodeType="with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7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73" grpId="0"/>
      <p:bldP spid="77" grpId="0"/>
      <p:bldP spid="161" grpId="0" bldLvl="0" animBg="1"/>
      <p:bldP spid="162" grpId="0" bldLvl="0" animBg="1"/>
      <p:bldP spid="163" grpId="0" bldLvl="0" animBg="1"/>
      <p:bldP spid="164" grpId="0" bldLvl="0" animBg="1"/>
      <p:bldP spid="165" grpId="0" bldLvl="0" animBg="1"/>
      <p:bldP spid="173" grpId="0"/>
      <p:bldP spid="174" grpId="0"/>
      <p:bldP spid="157" grpId="0"/>
      <p:bldP spid="169" grpId="0"/>
      <p:bldP spid="237" grpId="0"/>
      <p:bldP spid="238" grpId="0"/>
      <p:bldP spid="239" grpId="0"/>
      <p:bldP spid="2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3950970" y="226193"/>
            <a:ext cx="1408748" cy="351473"/>
          </a:xfrm>
          <a:prstGeom prst="rect">
            <a:avLst/>
          </a:prstGeom>
        </p:spPr>
        <p:txBody>
          <a:bodyPr vert="horz" lIns="68568" tIns="34284" rIns="68568" bIns="3428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rgbClr val="C00000"/>
                </a:solidFill>
                <a:latin typeface="微软雅黑" panose="020B0503020204020204" charset="-122"/>
                <a:ea typeface="微软雅黑" panose="020B0503020204020204" charset="-122"/>
              </a:rPr>
              <a:t>未来工作计划</a:t>
            </a:r>
          </a:p>
        </p:txBody>
      </p:sp>
      <p:cxnSp>
        <p:nvCxnSpPr>
          <p:cNvPr id="122" name="直接连接符 121"/>
          <p:cNvCxnSpPr/>
          <p:nvPr/>
        </p:nvCxnSpPr>
        <p:spPr>
          <a:xfrm>
            <a:off x="-71314" y="412310"/>
            <a:ext cx="3816488" cy="0"/>
          </a:xfrm>
          <a:prstGeom prst="line">
            <a:avLst/>
          </a:prstGeom>
          <a:ln>
            <a:solidFill>
              <a:srgbClr val="C00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5328412" y="412310"/>
            <a:ext cx="3833805" cy="0"/>
          </a:xfrm>
          <a:prstGeom prst="line">
            <a:avLst/>
          </a:prstGeom>
          <a:ln>
            <a:solidFill>
              <a:srgbClr val="C00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1" name="文本框 25"/>
          <p:cNvSpPr txBox="1"/>
          <p:nvPr/>
        </p:nvSpPr>
        <p:spPr>
          <a:xfrm>
            <a:off x="1146711" y="1419910"/>
            <a:ext cx="7017521" cy="1632585"/>
          </a:xfrm>
          <a:prstGeom prst="rect">
            <a:avLst/>
          </a:prstGeom>
          <a:noFill/>
        </p:spPr>
        <p:txBody>
          <a:bodyPr wrap="square" rtlCol="0">
            <a:spAutoFit/>
          </a:bodyPr>
          <a:lstStyle/>
          <a:p>
            <a:pPr>
              <a:lnSpc>
                <a:spcPct val="120000"/>
              </a:lnSpc>
              <a:spcAft>
                <a:spcPts val="800"/>
              </a:spcAft>
            </a:pPr>
            <a:r>
              <a:rPr lang="zh-CN" altLang="en-US" sz="1500" b="1" dirty="0">
                <a:solidFill>
                  <a:schemeClr val="tx1"/>
                </a:solidFill>
                <a:latin typeface="微软雅黑" panose="020B0503020204020204" charset="-122"/>
                <a:ea typeface="微软雅黑" panose="020B0503020204020204" charset="-122"/>
              </a:rPr>
              <a:t>摘要：</a:t>
            </a:r>
            <a:r>
              <a:rPr lang="zh-CN" altLang="en-US" sz="1050" dirty="0">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a:t>
            </a:r>
            <a:r>
              <a:rPr lang="zh-CN" altLang="en-US" sz="1050" dirty="0">
                <a:solidFill>
                  <a:schemeClr val="tx1"/>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在此录入上述图表的综合描述说明，在此录入上述图表的综合描述说明，在此录入上述图表的综合描述说明，在此录入上述图表的综合描述说明。</a:t>
            </a:r>
            <a:r>
              <a:rPr lang="zh-CN" altLang="en-US" sz="1050" dirty="0">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a:t>
            </a:r>
            <a:r>
              <a:rPr lang="zh-CN" altLang="en-US" sz="1050" dirty="0">
                <a:solidFill>
                  <a:schemeClr val="tx1"/>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在此录入上述图表的综合描述说明，在此录入上述图表的综合描述说明，在此录入上述图表的综合描述说明，在此录入上述图表的综合描述说明。</a:t>
            </a:r>
          </a:p>
          <a:p>
            <a:pPr>
              <a:lnSpc>
                <a:spcPct val="120000"/>
              </a:lnSpc>
              <a:spcAft>
                <a:spcPts val="800"/>
              </a:spcAft>
            </a:pPr>
            <a:r>
              <a:rPr lang="zh-CN" altLang="en-US" sz="1050" dirty="0">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a:t>
            </a:r>
            <a:r>
              <a:rPr lang="zh-CN" altLang="en-US" sz="1050" dirty="0">
                <a:solidFill>
                  <a:schemeClr val="tx1"/>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在此录入上述图表的综合描述说明，在此录入上述图表的综合描述说明，在此录入上述图表的综合描述说明，在此录入上述图表的综合描述说明。</a:t>
            </a:r>
          </a:p>
        </p:txBody>
      </p:sp>
      <p:sp>
        <p:nvSpPr>
          <p:cNvPr id="42" name="TextBox 41"/>
          <p:cNvSpPr txBox="1"/>
          <p:nvPr/>
        </p:nvSpPr>
        <p:spPr>
          <a:xfrm>
            <a:off x="1054375" y="3631325"/>
            <a:ext cx="7109856" cy="510540"/>
          </a:xfrm>
          <a:prstGeom prst="rect">
            <a:avLst/>
          </a:prstGeom>
          <a:noFill/>
        </p:spPr>
        <p:txBody>
          <a:bodyPr wrap="square" rtlCol="0">
            <a:spAutoFit/>
          </a:bodyPr>
          <a:lstStyle/>
          <a:p>
            <a:pPr>
              <a:lnSpc>
                <a:spcPct val="130000"/>
              </a:lnSpc>
              <a:spcBef>
                <a:spcPct val="0"/>
              </a:spcBef>
            </a:pPr>
            <a:r>
              <a:rPr lang="zh-CN" altLang="en-US" sz="1050" dirty="0">
                <a:solidFill>
                  <a:schemeClr val="tx1"/>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在此录入上述图表的综合描述说明，在此录入上述图表的上述图表的综合描述说明入。在此录入上述图表的综合描述说明，在此录入上述图表的上述图表的综合描述说明入。</a:t>
            </a:r>
          </a:p>
        </p:txBody>
      </p:sp>
      <p:grpSp>
        <p:nvGrpSpPr>
          <p:cNvPr id="43" name="组合 42"/>
          <p:cNvGrpSpPr/>
          <p:nvPr/>
        </p:nvGrpSpPr>
        <p:grpSpPr>
          <a:xfrm>
            <a:off x="631357" y="3254163"/>
            <a:ext cx="1269193" cy="542465"/>
            <a:chOff x="5557184" y="1268760"/>
            <a:chExt cx="1692531" cy="723403"/>
          </a:xfrm>
        </p:grpSpPr>
        <p:sp>
          <p:nvSpPr>
            <p:cNvPr id="44" name="Freeform 20"/>
            <p:cNvSpPr/>
            <p:nvPr/>
          </p:nvSpPr>
          <p:spPr bwMode="auto">
            <a:xfrm>
              <a:off x="5557184" y="1511003"/>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gradFill>
              <a:gsLst>
                <a:gs pos="0">
                  <a:srgbClr val="E30000"/>
                </a:gs>
                <a:gs pos="100000">
                  <a:srgbClr val="760303"/>
                </a:gs>
              </a:gsLst>
              <a:lin ang="2700000" scaled="0"/>
            </a:gradFill>
            <a:ln>
              <a:noFill/>
            </a:ln>
          </p:spPr>
          <p:txBody>
            <a:bodyPr vert="horz" wrap="square" lIns="68568" tIns="34284" rIns="68568" bIns="34284" numCol="1" anchor="t" anchorCtr="0" compatLnSpc="1"/>
            <a:lstStyle/>
            <a:p>
              <a:endParaRPr lang="zh-CN" altLang="en-US" sz="1350"/>
            </a:p>
          </p:txBody>
        </p:sp>
        <p:sp>
          <p:nvSpPr>
            <p:cNvPr id="45" name="Freeform 23"/>
            <p:cNvSpPr/>
            <p:nvPr/>
          </p:nvSpPr>
          <p:spPr bwMode="auto">
            <a:xfrm>
              <a:off x="5855165" y="1276995"/>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gradFill>
              <a:gsLst>
                <a:gs pos="0">
                  <a:srgbClr val="E30000"/>
                </a:gs>
                <a:gs pos="100000">
                  <a:srgbClr val="760303"/>
                </a:gs>
              </a:gsLst>
              <a:lin ang="2700000" scaled="0"/>
            </a:gradFill>
            <a:ln>
              <a:noFill/>
            </a:ln>
          </p:spPr>
          <p:txBody>
            <a:bodyPr vert="horz" wrap="square" lIns="68568" tIns="34284" rIns="68568" bIns="34284" numCol="1" anchor="t" anchorCtr="0" compatLnSpc="1"/>
            <a:lstStyle/>
            <a:p>
              <a:endParaRPr lang="zh-CN" altLang="en-US" sz="1350"/>
            </a:p>
          </p:txBody>
        </p:sp>
        <p:sp>
          <p:nvSpPr>
            <p:cNvPr id="46" name="Freeform 26"/>
            <p:cNvSpPr/>
            <p:nvPr/>
          </p:nvSpPr>
          <p:spPr bwMode="auto">
            <a:xfrm>
              <a:off x="6104402" y="1320008"/>
              <a:ext cx="1145313"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68568" tIns="34284" rIns="68568" bIns="34284" numCol="1" anchor="t" anchorCtr="0" compatLnSpc="1"/>
            <a:lstStyle/>
            <a:p>
              <a:endParaRPr lang="zh-CN" altLang="en-US" sz="1350"/>
            </a:p>
          </p:txBody>
        </p:sp>
        <p:sp>
          <p:nvSpPr>
            <p:cNvPr id="47" name="Freeform 27"/>
            <p:cNvSpPr/>
            <p:nvPr/>
          </p:nvSpPr>
          <p:spPr bwMode="auto">
            <a:xfrm>
              <a:off x="5855165" y="1268760"/>
              <a:ext cx="1394550"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gradFill>
              <a:gsLst>
                <a:gs pos="0">
                  <a:srgbClr val="E30000"/>
                </a:gs>
                <a:gs pos="100000">
                  <a:srgbClr val="760303"/>
                </a:gs>
              </a:gsLst>
              <a:lin ang="2700000" scaled="0"/>
            </a:gradFill>
            <a:ln>
              <a:noFill/>
            </a:ln>
          </p:spPr>
          <p:txBody>
            <a:bodyPr vert="horz" wrap="square" lIns="68568" tIns="34284" rIns="68568" bIns="34284" numCol="1" anchor="t" anchorCtr="0" compatLnSpc="1"/>
            <a:lstStyle/>
            <a:p>
              <a:endParaRPr lang="zh-CN" altLang="en-US" sz="1350">
                <a:solidFill>
                  <a:srgbClr val="00B0F0"/>
                </a:solidFill>
              </a:endParaRPr>
            </a:p>
          </p:txBody>
        </p:sp>
        <p:sp>
          <p:nvSpPr>
            <p:cNvPr id="48" name="Freeform 28"/>
            <p:cNvSpPr>
              <a:spLocks noEditPoints="1"/>
            </p:cNvSpPr>
            <p:nvPr/>
          </p:nvSpPr>
          <p:spPr bwMode="auto">
            <a:xfrm>
              <a:off x="5855165" y="1515841"/>
              <a:ext cx="1322542"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68568" tIns="34284" rIns="68568" bIns="34284" numCol="1" anchor="t" anchorCtr="0" compatLnSpc="1"/>
            <a:lstStyle/>
            <a:p>
              <a:endParaRPr lang="zh-CN" altLang="en-US" sz="1350"/>
            </a:p>
          </p:txBody>
        </p:sp>
        <p:sp>
          <p:nvSpPr>
            <p:cNvPr id="49" name="Freeform 29"/>
            <p:cNvSpPr>
              <a:spLocks noEditPoints="1"/>
            </p:cNvSpPr>
            <p:nvPr/>
          </p:nvSpPr>
          <p:spPr bwMode="auto">
            <a:xfrm>
              <a:off x="5855165" y="1291778"/>
              <a:ext cx="1322542"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68568" tIns="34284" rIns="68568" bIns="34284" numCol="1" anchor="t" anchorCtr="0" compatLnSpc="1"/>
            <a:lstStyle/>
            <a:p>
              <a:endParaRPr lang="zh-CN" altLang="en-US" sz="1350"/>
            </a:p>
          </p:txBody>
        </p:sp>
        <p:sp>
          <p:nvSpPr>
            <p:cNvPr id="50" name="文本框 164"/>
            <p:cNvSpPr txBox="1"/>
            <p:nvPr/>
          </p:nvSpPr>
          <p:spPr>
            <a:xfrm>
              <a:off x="5809555" y="1311698"/>
              <a:ext cx="1296144" cy="398845"/>
            </a:xfrm>
            <a:prstGeom prst="rect">
              <a:avLst/>
            </a:prstGeom>
            <a:noFill/>
          </p:spPr>
          <p:txBody>
            <a:bodyPr wrap="square" rtlCol="0">
              <a:spAutoFit/>
            </a:bodyPr>
            <a:lstStyle/>
            <a:p>
              <a:pPr algn="ctr"/>
              <a:r>
                <a:rPr lang="zh-CN" altLang="en-US" sz="1350" b="1" dirty="0">
                  <a:solidFill>
                    <a:schemeClr val="bg1"/>
                  </a:solidFill>
                  <a:latin typeface="微软雅黑" panose="020B0503020204020204" charset="-122"/>
                  <a:ea typeface="微软雅黑" panose="020B0503020204020204" charset="-122"/>
                </a:rPr>
                <a:t>添加标题</a:t>
              </a:r>
              <a:r>
                <a:rPr lang="en-US" altLang="zh-CN" sz="1350" b="1" dirty="0">
                  <a:solidFill>
                    <a:schemeClr val="bg1"/>
                  </a:solidFill>
                  <a:latin typeface="微软雅黑" panose="020B0503020204020204" charset="-122"/>
                  <a:ea typeface="微软雅黑" panose="020B0503020204020204" charset="-122"/>
                </a:rPr>
                <a:t> </a:t>
              </a:r>
              <a:endParaRPr lang="zh-CN" altLang="en-US" sz="1350" b="1" dirty="0">
                <a:solidFill>
                  <a:schemeClr val="bg1"/>
                </a:solidFill>
                <a:latin typeface="微软雅黑" panose="020B0503020204020204" charset="-122"/>
                <a:ea typeface="微软雅黑" panose="020B0503020204020204" charset="-122"/>
              </a:endParaRPr>
            </a:p>
          </p:txBody>
        </p:sp>
      </p:grpSp>
      <p:grpSp>
        <p:nvGrpSpPr>
          <p:cNvPr id="51" name="组合 50"/>
          <p:cNvGrpSpPr/>
          <p:nvPr/>
        </p:nvGrpSpPr>
        <p:grpSpPr>
          <a:xfrm>
            <a:off x="631357" y="1041928"/>
            <a:ext cx="1269193" cy="542465"/>
            <a:chOff x="5557184" y="1268760"/>
            <a:chExt cx="1692531" cy="723403"/>
          </a:xfrm>
        </p:grpSpPr>
        <p:sp>
          <p:nvSpPr>
            <p:cNvPr id="52" name="Freeform 20"/>
            <p:cNvSpPr/>
            <p:nvPr/>
          </p:nvSpPr>
          <p:spPr bwMode="auto">
            <a:xfrm>
              <a:off x="5557184" y="1511003"/>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gradFill>
              <a:gsLst>
                <a:gs pos="0">
                  <a:srgbClr val="E30000"/>
                </a:gs>
                <a:gs pos="100000">
                  <a:srgbClr val="760303"/>
                </a:gs>
              </a:gsLst>
              <a:lin ang="2700000" scaled="0"/>
            </a:gradFill>
            <a:ln>
              <a:noFill/>
            </a:ln>
          </p:spPr>
          <p:txBody>
            <a:bodyPr vert="horz" wrap="square" lIns="68568" tIns="34284" rIns="68568" bIns="34284" numCol="1" anchor="t" anchorCtr="0" compatLnSpc="1"/>
            <a:lstStyle/>
            <a:p>
              <a:endParaRPr lang="zh-CN" altLang="en-US" sz="1350"/>
            </a:p>
          </p:txBody>
        </p:sp>
        <p:sp>
          <p:nvSpPr>
            <p:cNvPr id="53" name="Freeform 23"/>
            <p:cNvSpPr/>
            <p:nvPr/>
          </p:nvSpPr>
          <p:spPr bwMode="auto">
            <a:xfrm>
              <a:off x="5855165" y="1276995"/>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gradFill>
              <a:gsLst>
                <a:gs pos="0">
                  <a:srgbClr val="E30000"/>
                </a:gs>
                <a:gs pos="100000">
                  <a:srgbClr val="760303"/>
                </a:gs>
              </a:gsLst>
              <a:lin ang="2700000" scaled="0"/>
            </a:gradFill>
            <a:ln>
              <a:noFill/>
            </a:ln>
          </p:spPr>
          <p:txBody>
            <a:bodyPr vert="horz" wrap="square" lIns="68568" tIns="34284" rIns="68568" bIns="34284" numCol="1" anchor="t" anchorCtr="0" compatLnSpc="1"/>
            <a:lstStyle/>
            <a:p>
              <a:endParaRPr lang="zh-CN" altLang="en-US" sz="1350"/>
            </a:p>
          </p:txBody>
        </p:sp>
        <p:sp>
          <p:nvSpPr>
            <p:cNvPr id="54" name="Freeform 26"/>
            <p:cNvSpPr/>
            <p:nvPr/>
          </p:nvSpPr>
          <p:spPr bwMode="auto">
            <a:xfrm>
              <a:off x="6104402" y="1320008"/>
              <a:ext cx="1145313"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68568" tIns="34284" rIns="68568" bIns="34284" numCol="1" anchor="t" anchorCtr="0" compatLnSpc="1"/>
            <a:lstStyle/>
            <a:p>
              <a:endParaRPr lang="zh-CN" altLang="en-US" sz="1350"/>
            </a:p>
          </p:txBody>
        </p:sp>
        <p:sp>
          <p:nvSpPr>
            <p:cNvPr id="55" name="Freeform 27"/>
            <p:cNvSpPr/>
            <p:nvPr/>
          </p:nvSpPr>
          <p:spPr bwMode="auto">
            <a:xfrm>
              <a:off x="5855165" y="1268760"/>
              <a:ext cx="1394550"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gradFill>
              <a:gsLst>
                <a:gs pos="0">
                  <a:srgbClr val="E30000"/>
                </a:gs>
                <a:gs pos="100000">
                  <a:srgbClr val="760303"/>
                </a:gs>
              </a:gsLst>
              <a:lin ang="2700000" scaled="0"/>
            </a:gradFill>
            <a:ln>
              <a:noFill/>
            </a:ln>
          </p:spPr>
          <p:txBody>
            <a:bodyPr vert="horz" wrap="square" lIns="68568" tIns="34284" rIns="68568" bIns="34284" numCol="1" anchor="t" anchorCtr="0" compatLnSpc="1"/>
            <a:lstStyle/>
            <a:p>
              <a:endParaRPr lang="zh-CN" altLang="en-US" sz="1350">
                <a:solidFill>
                  <a:srgbClr val="00B0F0"/>
                </a:solidFill>
              </a:endParaRPr>
            </a:p>
          </p:txBody>
        </p:sp>
        <p:sp>
          <p:nvSpPr>
            <p:cNvPr id="56" name="Freeform 28"/>
            <p:cNvSpPr>
              <a:spLocks noEditPoints="1"/>
            </p:cNvSpPr>
            <p:nvPr/>
          </p:nvSpPr>
          <p:spPr bwMode="auto">
            <a:xfrm>
              <a:off x="5855165" y="1515841"/>
              <a:ext cx="1322542"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68568" tIns="34284" rIns="68568" bIns="34284" numCol="1" anchor="t" anchorCtr="0" compatLnSpc="1"/>
            <a:lstStyle/>
            <a:p>
              <a:endParaRPr lang="zh-CN" altLang="en-US" sz="1350"/>
            </a:p>
          </p:txBody>
        </p:sp>
        <p:sp>
          <p:nvSpPr>
            <p:cNvPr id="57" name="Freeform 29"/>
            <p:cNvSpPr>
              <a:spLocks noEditPoints="1"/>
            </p:cNvSpPr>
            <p:nvPr/>
          </p:nvSpPr>
          <p:spPr bwMode="auto">
            <a:xfrm>
              <a:off x="5855165" y="1291778"/>
              <a:ext cx="1322542"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68568" tIns="34284" rIns="68568" bIns="34284" numCol="1" anchor="t" anchorCtr="0" compatLnSpc="1"/>
            <a:lstStyle/>
            <a:p>
              <a:endParaRPr lang="zh-CN" altLang="en-US" sz="1350"/>
            </a:p>
          </p:txBody>
        </p:sp>
        <p:sp>
          <p:nvSpPr>
            <p:cNvPr id="58" name="文本框 164"/>
            <p:cNvSpPr txBox="1"/>
            <p:nvPr/>
          </p:nvSpPr>
          <p:spPr>
            <a:xfrm>
              <a:off x="5809555" y="1311698"/>
              <a:ext cx="1296144" cy="398845"/>
            </a:xfrm>
            <a:prstGeom prst="rect">
              <a:avLst/>
            </a:prstGeom>
            <a:noFill/>
          </p:spPr>
          <p:txBody>
            <a:bodyPr wrap="square" rtlCol="0">
              <a:spAutoFit/>
            </a:bodyPr>
            <a:lstStyle/>
            <a:p>
              <a:pPr algn="ctr"/>
              <a:r>
                <a:rPr lang="zh-CN" altLang="en-US" sz="1350" b="1" dirty="0">
                  <a:solidFill>
                    <a:schemeClr val="bg1"/>
                  </a:solidFill>
                  <a:latin typeface="微软雅黑" panose="020B0503020204020204" charset="-122"/>
                  <a:ea typeface="微软雅黑" panose="020B0503020204020204" charset="-122"/>
                </a:rPr>
                <a:t>添加标题</a:t>
              </a:r>
              <a:r>
                <a:rPr lang="en-US" altLang="zh-CN" sz="1350" b="1" dirty="0">
                  <a:solidFill>
                    <a:schemeClr val="bg1"/>
                  </a:solidFill>
                  <a:latin typeface="微软雅黑" panose="020B0503020204020204" charset="-122"/>
                  <a:ea typeface="微软雅黑" panose="020B0503020204020204" charset="-122"/>
                </a:rPr>
                <a:t> </a:t>
              </a:r>
              <a:endParaRPr lang="zh-CN" altLang="en-US" sz="1350" b="1" dirty="0">
                <a:solidFill>
                  <a:schemeClr val="bg1"/>
                </a:solidFill>
                <a:latin typeface="微软雅黑" panose="020B0503020204020204" charset="-122"/>
                <a:ea typeface="微软雅黑" panose="020B0503020204020204" charset="-122"/>
              </a:endParaRPr>
            </a:p>
          </p:txBody>
        </p:sp>
      </p:grpSp>
      <p:pic>
        <p:nvPicPr>
          <p:cNvPr id="3" name="图片 2"/>
          <p:cNvPicPr>
            <a:picLocks noChangeAspect="1"/>
          </p:cNvPicPr>
          <p:nvPr/>
        </p:nvPicPr>
        <p:blipFill>
          <a:blip r:embed="rId3" cstate="screen"/>
          <a:stretch>
            <a:fillRect/>
          </a:stretch>
        </p:blipFill>
        <p:spPr>
          <a:xfrm>
            <a:off x="0" y="4377307"/>
            <a:ext cx="9143999" cy="138257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2199">
        <p:push dir="d"/>
      </p:transition>
    </mc:Choice>
    <mc:Fallback xmlns="">
      <p:transition advTm="2199">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1+#ppt_w/2"/>
                                          </p:val>
                                        </p:tav>
                                        <p:tav tm="100000">
                                          <p:val>
                                            <p:strVal val="#ppt_x"/>
                                          </p:val>
                                        </p:tav>
                                      </p:tavLst>
                                    </p:anim>
                                    <p:anim calcmode="lin" valueType="num">
                                      <p:cBhvr additive="base">
                                        <p:cTn id="14" dur="500" fill="hold"/>
                                        <p:tgtEl>
                                          <p:spTgt spid="41"/>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1000"/>
                                        <p:tgtEl>
                                          <p:spTgt spid="43"/>
                                        </p:tgtEl>
                                      </p:cBhvr>
                                    </p:animEffect>
                                    <p:anim calcmode="lin" valueType="num">
                                      <p:cBhvr>
                                        <p:cTn id="19" dur="1000" fill="hold"/>
                                        <p:tgtEl>
                                          <p:spTgt spid="43"/>
                                        </p:tgtEl>
                                        <p:attrNameLst>
                                          <p:attrName>ppt_x</p:attrName>
                                        </p:attrNameLst>
                                      </p:cBhvr>
                                      <p:tavLst>
                                        <p:tav tm="0">
                                          <p:val>
                                            <p:strVal val="#ppt_x"/>
                                          </p:val>
                                        </p:tav>
                                        <p:tav tm="100000">
                                          <p:val>
                                            <p:strVal val="#ppt_x"/>
                                          </p:val>
                                        </p:tav>
                                      </p:tavLst>
                                    </p:anim>
                                    <p:anim calcmode="lin" valueType="num">
                                      <p:cBhvr>
                                        <p:cTn id="20" dur="1000" fill="hold"/>
                                        <p:tgtEl>
                                          <p:spTgt spid="4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 presetClass="entr" presetSubtype="2" fill="hold" grpId="0" nodeType="after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additive="base">
                                        <p:cTn id="24" dur="500" fill="hold"/>
                                        <p:tgtEl>
                                          <p:spTgt spid="42"/>
                                        </p:tgtEl>
                                        <p:attrNameLst>
                                          <p:attrName>ppt_x</p:attrName>
                                        </p:attrNameLst>
                                      </p:cBhvr>
                                      <p:tavLst>
                                        <p:tav tm="0">
                                          <p:val>
                                            <p:strVal val="1+#ppt_w/2"/>
                                          </p:val>
                                        </p:tav>
                                        <p:tav tm="100000">
                                          <p:val>
                                            <p:strVal val="#ppt_x"/>
                                          </p:val>
                                        </p:tav>
                                      </p:tavLst>
                                    </p:anim>
                                    <p:anim calcmode="lin" valueType="num">
                                      <p:cBhvr additive="base">
                                        <p:cTn id="25" dur="500" fill="hold"/>
                                        <p:tgtEl>
                                          <p:spTgt spid="42"/>
                                        </p:tgtEl>
                                        <p:attrNameLst>
                                          <p:attrName>ppt_y</p:attrName>
                                        </p:attrNameLst>
                                      </p:cBhvr>
                                      <p:tavLst>
                                        <p:tav tm="0">
                                          <p:val>
                                            <p:strVal val="#ppt_y"/>
                                          </p:val>
                                        </p:tav>
                                        <p:tav tm="100000">
                                          <p:val>
                                            <p:strVal val="#ppt_y"/>
                                          </p:val>
                                        </p:tav>
                                      </p:tavLst>
                                    </p:anim>
                                  </p:childTnLst>
                                </p:cTn>
                              </p:par>
                              <p:par>
                                <p:cTn id="26" presetID="22" presetClass="entr" presetSubtype="8"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3" cstate="screen"/>
          <a:stretch>
            <a:fillRect/>
          </a:stretch>
        </p:blipFill>
        <p:spPr>
          <a:xfrm>
            <a:off x="0" y="0"/>
            <a:ext cx="9144000" cy="5144400"/>
          </a:xfrm>
          <a:prstGeom prst="rect">
            <a:avLst/>
          </a:prstGeom>
        </p:spPr>
      </p:pic>
      <p:pic>
        <p:nvPicPr>
          <p:cNvPr id="3" name="Picture 2" descr="E:\素材\科技\包图网_46493金色炫彩颁奖典礼\2.png2"/>
          <p:cNvPicPr>
            <a:picLocks noChangeAspect="1" noChangeArrowheads="1"/>
          </p:cNvPicPr>
          <p:nvPr/>
        </p:nvPicPr>
        <p:blipFill>
          <a:blip r:embed="rId4" cstate="screen"/>
          <a:srcRect/>
          <a:stretch>
            <a:fillRect/>
          </a:stretch>
        </p:blipFill>
        <p:spPr bwMode="auto">
          <a:xfrm rot="1980000">
            <a:off x="-631825" y="730885"/>
            <a:ext cx="3574415" cy="4425950"/>
          </a:xfrm>
          <a:prstGeom prst="rect">
            <a:avLst/>
          </a:prstGeom>
          <a:noFill/>
          <a:effectLst/>
        </p:spPr>
      </p:pic>
      <p:sp>
        <p:nvSpPr>
          <p:cNvPr id="5" name="文本框 4"/>
          <p:cNvSpPr txBox="1"/>
          <p:nvPr/>
        </p:nvSpPr>
        <p:spPr>
          <a:xfrm>
            <a:off x="3402965" y="1603375"/>
            <a:ext cx="4937760" cy="1936750"/>
          </a:xfrm>
          <a:prstGeom prst="rect">
            <a:avLst/>
          </a:prstGeom>
          <a:noFill/>
        </p:spPr>
        <p:txBody>
          <a:bodyPr wrap="square" lIns="91424" tIns="45711" rIns="91424" bIns="45711" rtlCol="0">
            <a:spAutoFit/>
            <a:scene3d>
              <a:camera prst="orthographicFront"/>
              <a:lightRig rig="flat" dir="t"/>
            </a:scene3d>
            <a:sp3d extrusionH="38100">
              <a:extrusionClr>
                <a:srgbClr val="FBD04E"/>
              </a:extrusionClr>
            </a:sp3d>
          </a:bodyPr>
          <a:lstStyle>
            <a:defPPr>
              <a:defRPr lang="zh-CN"/>
            </a:defPPr>
            <a:lvl1pPr algn="ctr">
              <a:defRPr sz="5400" b="1">
                <a:ln>
                  <a:solidFill>
                    <a:schemeClr val="accent1">
                      <a:lumMod val="60000"/>
                      <a:lumOff val="40000"/>
                    </a:schemeClr>
                  </a:solidFill>
                </a:ln>
                <a:gradFill>
                  <a:gsLst>
                    <a:gs pos="62500">
                      <a:srgbClr val="FFFFAB"/>
                    </a:gs>
                    <a:gs pos="31000">
                      <a:srgbClr val="A09036"/>
                    </a:gs>
                    <a:gs pos="17000">
                      <a:srgbClr val="FFFFA6"/>
                    </a:gs>
                    <a:gs pos="21000">
                      <a:schemeClr val="accent1">
                        <a:lumMod val="75000"/>
                      </a:schemeClr>
                    </a:gs>
                  </a:gsLst>
                  <a:lin ang="16200000" scaled="0"/>
                </a:gradFill>
                <a:effectLst>
                  <a:outerShdw blurRad="292100" algn="tl" rotWithShape="0">
                    <a:srgbClr val="7A0000">
                      <a:alpha val="85882"/>
                    </a:srgbClr>
                  </a:outerShdw>
                </a:effectLst>
                <a:latin typeface="微软雅黑" panose="020B0503020204020204" charset="-122"/>
                <a:ea typeface="微软雅黑" panose="020B0503020204020204" charset="-122"/>
              </a:defRPr>
            </a:lvl1pPr>
          </a:lstStyle>
          <a:p>
            <a:pPr algn="ctr"/>
            <a:r>
              <a:rPr lang="zh-CN" altLang="en-US" sz="6000" dirty="0">
                <a:ln w="25400">
                  <a:noFill/>
                </a:ln>
                <a:gradFill>
                  <a:gsLst>
                    <a:gs pos="99000">
                      <a:srgbClr val="FFFDCC"/>
                    </a:gs>
                    <a:gs pos="57000">
                      <a:srgbClr val="FFEA71"/>
                    </a:gs>
                    <a:gs pos="1000">
                      <a:srgbClr val="FFEA71"/>
                    </a:gs>
                    <a:gs pos="18000">
                      <a:srgbClr val="F1A930"/>
                    </a:gs>
                  </a:gsLst>
                  <a:lin ang="16200000" scaled="0"/>
                </a:gradFill>
              </a:rPr>
              <a:t>谢谢您</a:t>
            </a:r>
          </a:p>
          <a:p>
            <a:pPr algn="ctr"/>
            <a:r>
              <a:rPr lang="zh-CN" altLang="en-US" sz="6000" dirty="0">
                <a:ln w="25400">
                  <a:noFill/>
                </a:ln>
                <a:gradFill>
                  <a:gsLst>
                    <a:gs pos="99000">
                      <a:srgbClr val="FFFDCC"/>
                    </a:gs>
                    <a:gs pos="57000">
                      <a:srgbClr val="FFEA71"/>
                    </a:gs>
                    <a:gs pos="1000">
                      <a:srgbClr val="FFEA71"/>
                    </a:gs>
                    <a:gs pos="18000">
                      <a:srgbClr val="F1A930"/>
                    </a:gs>
                  </a:gsLst>
                  <a:lin ang="16200000" scaled="0"/>
                </a:gradFill>
              </a:rPr>
              <a:t>的观看</a:t>
            </a:r>
          </a:p>
        </p:txBody>
      </p:sp>
    </p:spTree>
  </p:cSld>
  <p:clrMapOvr>
    <a:masterClrMapping/>
  </p:clrMapOvr>
  <mc:AlternateContent xmlns:mc="http://schemas.openxmlformats.org/markup-compatibility/2006" xmlns:p14="http://schemas.microsoft.com/office/powerpoint/2010/main">
    <mc:Choice Requires="p14">
      <p:transition p14:dur="9" advTm="2667">
        <p:push dir="d"/>
      </p:transition>
    </mc:Choice>
    <mc:Fallback xmlns="">
      <p:transition advTm="2667">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par>
                                <p:cTn id="10" presetID="23" presetClass="entr" presetSubtype="32"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50" fill="hold"/>
                                        <p:tgtEl>
                                          <p:spTgt spid="5"/>
                                        </p:tgtEl>
                                        <p:attrNameLst>
                                          <p:attrName>ppt_w</p:attrName>
                                        </p:attrNameLst>
                                      </p:cBhvr>
                                      <p:tavLst>
                                        <p:tav tm="0">
                                          <p:val>
                                            <p:strVal val="4*#ppt_w"/>
                                          </p:val>
                                        </p:tav>
                                        <p:tav tm="100000">
                                          <p:val>
                                            <p:strVal val="#ppt_w"/>
                                          </p:val>
                                        </p:tav>
                                      </p:tavLst>
                                    </p:anim>
                                    <p:anim calcmode="lin" valueType="num">
                                      <p:cBhvr>
                                        <p:cTn id="13" dur="250" fill="hold"/>
                                        <p:tgtEl>
                                          <p:spTgt spid="5"/>
                                        </p:tgtEl>
                                        <p:attrNameLst>
                                          <p:attrName>ppt_h</p:attrName>
                                        </p:attrNameLst>
                                      </p:cBhvr>
                                      <p:tavLst>
                                        <p:tav tm="0">
                                          <p:val>
                                            <p:strVal val="4*#ppt_h"/>
                                          </p:val>
                                        </p:tav>
                                        <p:tav tm="100000">
                                          <p:val>
                                            <p:strVal val="#ppt_h"/>
                                          </p:val>
                                        </p:tav>
                                      </p:tavLst>
                                    </p:anim>
                                  </p:childTnLst>
                                </p:cTn>
                              </p:par>
                              <p:par>
                                <p:cTn id="14" presetID="53" presetClass="exit" presetSubtype="32" fill="hold" grpId="1" nodeType="withEffect">
                                  <p:stCondLst>
                                    <p:cond delay="2250"/>
                                  </p:stCondLst>
                                  <p:childTnLst>
                                    <p:anim calcmode="lin" valueType="num">
                                      <p:cBhvr>
                                        <p:cTn id="15" dur="500"/>
                                        <p:tgtEl>
                                          <p:spTgt spid="5"/>
                                        </p:tgtEl>
                                        <p:attrNameLst>
                                          <p:attrName>ppt_w</p:attrName>
                                        </p:attrNameLst>
                                      </p:cBhvr>
                                      <p:tavLst>
                                        <p:tav tm="0">
                                          <p:val>
                                            <p:strVal val="ppt_w"/>
                                          </p:val>
                                        </p:tav>
                                        <p:tav tm="100000">
                                          <p:val>
                                            <p:fltVal val="0"/>
                                          </p:val>
                                        </p:tav>
                                      </p:tavLst>
                                    </p:anim>
                                    <p:anim calcmode="lin" valueType="num">
                                      <p:cBhvr>
                                        <p:cTn id="16" dur="500"/>
                                        <p:tgtEl>
                                          <p:spTgt spid="5"/>
                                        </p:tgtEl>
                                        <p:attrNameLst>
                                          <p:attrName>ppt_h</p:attrName>
                                        </p:attrNameLst>
                                      </p:cBhvr>
                                      <p:tavLst>
                                        <p:tav tm="0">
                                          <p:val>
                                            <p:strVal val="ppt_h"/>
                                          </p:val>
                                        </p:tav>
                                        <p:tav tm="100000">
                                          <p:val>
                                            <p:fltVal val="0"/>
                                          </p:val>
                                        </p:tav>
                                      </p:tavLst>
                                    </p:anim>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3" cstate="screen"/>
          <a:stretch>
            <a:fillRect/>
          </a:stretch>
        </p:blipFill>
        <p:spPr>
          <a:xfrm>
            <a:off x="0" y="0"/>
            <a:ext cx="9144000" cy="5144400"/>
          </a:xfrm>
          <a:prstGeom prst="rect">
            <a:avLst/>
          </a:prstGeom>
        </p:spPr>
      </p:pic>
      <p:sp>
        <p:nvSpPr>
          <p:cNvPr id="88" name="Freeform 5"/>
          <p:cNvSpPr/>
          <p:nvPr/>
        </p:nvSpPr>
        <p:spPr bwMode="auto">
          <a:xfrm rot="1801673">
            <a:off x="3558337" y="709483"/>
            <a:ext cx="2028044" cy="185954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FFEA71"/>
            </a:solidFill>
            <a:prstDash val="solid"/>
            <a:miter lim="800000"/>
          </a:ln>
          <a:effectLst>
            <a:outerShdw blurRad="381000" dir="18900000" sy="23000" kx="-1200000" algn="bl" rotWithShape="0">
              <a:prstClr val="black">
                <a:alpha val="20000"/>
              </a:prstClr>
            </a:outerShdw>
          </a:effectLst>
        </p:spPr>
        <p:txBody>
          <a:bodyPr vert="horz" wrap="square" lIns="68570" tIns="34284" rIns="68570" bIns="34284" numCol="1" anchor="t" anchorCtr="0" compatLnSpc="1"/>
          <a:lstStyle/>
          <a:p>
            <a:endParaRPr lang="zh-CN" altLang="en-US" sz="1350">
              <a:gradFill>
                <a:gsLst>
                  <a:gs pos="99000">
                    <a:srgbClr val="FFFDCC"/>
                  </a:gs>
                  <a:gs pos="57000">
                    <a:srgbClr val="FFEA71"/>
                  </a:gs>
                  <a:gs pos="1000">
                    <a:srgbClr val="FFEA71"/>
                  </a:gs>
                  <a:gs pos="18000">
                    <a:srgbClr val="F1A930"/>
                  </a:gs>
                </a:gsLst>
                <a:lin ang="16200000" scaled="0"/>
              </a:gradFill>
            </a:endParaRPr>
          </a:p>
        </p:txBody>
      </p:sp>
      <p:sp>
        <p:nvSpPr>
          <p:cNvPr id="89" name="Freeform 5"/>
          <p:cNvSpPr/>
          <p:nvPr/>
        </p:nvSpPr>
        <p:spPr bwMode="auto">
          <a:xfrm rot="1801673">
            <a:off x="3631759" y="791555"/>
            <a:ext cx="1880409" cy="169540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FFEA71"/>
            </a:solidFill>
            <a:prstDash val="solid"/>
            <a:miter lim="800000"/>
          </a:ln>
          <a:effectLst/>
        </p:spPr>
        <p:txBody>
          <a:bodyPr vert="horz" wrap="square" lIns="68570" tIns="34284" rIns="68570" bIns="34284" numCol="1" anchor="t" anchorCtr="0" compatLnSpc="1"/>
          <a:lstStyle/>
          <a:p>
            <a:endParaRPr lang="zh-CN" altLang="en-US" sz="1350">
              <a:gradFill>
                <a:gsLst>
                  <a:gs pos="99000">
                    <a:srgbClr val="FFFDCC"/>
                  </a:gs>
                  <a:gs pos="57000">
                    <a:srgbClr val="FFEA71"/>
                  </a:gs>
                  <a:gs pos="1000">
                    <a:srgbClr val="FFEA71"/>
                  </a:gs>
                  <a:gs pos="18000">
                    <a:srgbClr val="F1A930"/>
                  </a:gs>
                </a:gsLst>
                <a:lin ang="16200000" scaled="0"/>
              </a:gradFill>
            </a:endParaRPr>
          </a:p>
        </p:txBody>
      </p:sp>
      <p:sp>
        <p:nvSpPr>
          <p:cNvPr id="90" name="TextBox 12"/>
          <p:cNvSpPr txBox="1"/>
          <p:nvPr/>
        </p:nvSpPr>
        <p:spPr>
          <a:xfrm>
            <a:off x="4163023" y="1342315"/>
            <a:ext cx="817880" cy="714375"/>
          </a:xfrm>
          <a:prstGeom prst="rect">
            <a:avLst/>
          </a:prstGeom>
          <a:noFill/>
        </p:spPr>
        <p:txBody>
          <a:bodyPr wrap="none" rtlCol="0">
            <a:spAutoFit/>
          </a:bodyPr>
          <a:lstStyle/>
          <a:p>
            <a:pPr algn="ctr"/>
            <a:r>
              <a:rPr lang="en-US" altLang="zh-CN" sz="4050" b="1" dirty="0">
                <a:gradFill>
                  <a:gsLst>
                    <a:gs pos="99000">
                      <a:srgbClr val="FFFDCC"/>
                    </a:gs>
                    <a:gs pos="57000">
                      <a:srgbClr val="FFEA71"/>
                    </a:gs>
                    <a:gs pos="1000">
                      <a:srgbClr val="FFEA71"/>
                    </a:gs>
                    <a:gs pos="18000">
                      <a:srgbClr val="F1A930"/>
                    </a:gs>
                  </a:gsLst>
                  <a:lin ang="162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cs typeface="Arial Unicode MS" panose="020B0604020202020204" charset="-122"/>
                <a:sym typeface="微软雅黑" panose="020B0503020204020204" charset="-122"/>
              </a:rPr>
              <a:t>01</a:t>
            </a:r>
          </a:p>
        </p:txBody>
      </p:sp>
      <p:sp>
        <p:nvSpPr>
          <p:cNvPr id="91" name="标题 1"/>
          <p:cNvSpPr txBox="1"/>
          <p:nvPr/>
        </p:nvSpPr>
        <p:spPr>
          <a:xfrm>
            <a:off x="736091" y="2830590"/>
            <a:ext cx="7770351" cy="110237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050" b="1" dirty="0">
                <a:gradFill>
                  <a:gsLst>
                    <a:gs pos="99000">
                      <a:srgbClr val="FFFDCC"/>
                    </a:gs>
                    <a:gs pos="57000">
                      <a:srgbClr val="FFEA71"/>
                    </a:gs>
                    <a:gs pos="1000">
                      <a:srgbClr val="FFEA71"/>
                    </a:gs>
                    <a:gs pos="18000">
                      <a:srgbClr val="F1A930"/>
                    </a:gs>
                  </a:gsLst>
                  <a:lin ang="162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rPr>
              <a:t>基本工作概述</a:t>
            </a:r>
          </a:p>
        </p:txBody>
      </p:sp>
      <p:sp>
        <p:nvSpPr>
          <p:cNvPr id="92" name="副标题 2"/>
          <p:cNvSpPr txBox="1"/>
          <p:nvPr/>
        </p:nvSpPr>
        <p:spPr>
          <a:xfrm>
            <a:off x="1410821" y="3516130"/>
            <a:ext cx="6399112" cy="287563"/>
          </a:xfrm>
          <a:prstGeom prst="rect">
            <a:avLst/>
          </a:prstGeom>
        </p:spPr>
        <p:txBody>
          <a:bodyPr>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120000"/>
              </a:lnSpc>
            </a:pPr>
            <a:r>
              <a:rPr lang="zh-CN" altLang="en-US" sz="1200" dirty="0">
                <a:gradFill>
                  <a:gsLst>
                    <a:gs pos="99000">
                      <a:srgbClr val="FFFDCC"/>
                    </a:gs>
                    <a:gs pos="57000">
                      <a:srgbClr val="FFEA71"/>
                    </a:gs>
                    <a:gs pos="1000">
                      <a:srgbClr val="FFEA71"/>
                    </a:gs>
                    <a:gs pos="18000">
                      <a:srgbClr val="F1A930"/>
                    </a:gs>
                  </a:gsLst>
                  <a:lin ang="16200000" scaled="0"/>
                </a:gradFill>
                <a:latin typeface="微软雅黑" panose="020B0503020204020204" charset="-122"/>
                <a:ea typeface="微软雅黑" panose="020B0503020204020204" charset="-122"/>
                <a:cs typeface="Lato Light" charset="0"/>
                <a:sym typeface="Lato Light" charset="0"/>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93" name="Freeform 5"/>
          <p:cNvSpPr/>
          <p:nvPr/>
        </p:nvSpPr>
        <p:spPr bwMode="auto">
          <a:xfrm rot="1801673">
            <a:off x="3761969" y="909025"/>
            <a:ext cx="1619986" cy="146046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FFEA71"/>
            </a:solidFill>
            <a:prstDash val="solid"/>
            <a:miter lim="800000"/>
          </a:ln>
          <a:effectLst/>
        </p:spPr>
        <p:txBody>
          <a:bodyPr vert="horz" wrap="square" lIns="68570" tIns="34284" rIns="68570" bIns="34284" numCol="1" anchor="t" anchorCtr="0" compatLnSpc="1"/>
          <a:lstStyle/>
          <a:p>
            <a:endParaRPr lang="zh-CN" altLang="en-US" sz="1350">
              <a:gradFill>
                <a:gsLst>
                  <a:gs pos="99000">
                    <a:srgbClr val="FFFDCC"/>
                  </a:gs>
                  <a:gs pos="57000">
                    <a:srgbClr val="FFEA71"/>
                  </a:gs>
                  <a:gs pos="1000">
                    <a:srgbClr val="FFEA71"/>
                  </a:gs>
                  <a:gs pos="18000">
                    <a:srgbClr val="F1A930"/>
                  </a:gs>
                </a:gsLst>
                <a:lin ang="16200000" scaled="0"/>
              </a:gradFill>
            </a:endParaRPr>
          </a:p>
        </p:txBody>
      </p:sp>
      <p:pic>
        <p:nvPicPr>
          <p:cNvPr id="54" name="图片 53"/>
          <p:cNvPicPr>
            <a:picLocks noChangeAspect="1"/>
          </p:cNvPicPr>
          <p:nvPr/>
        </p:nvPicPr>
        <p:blipFill>
          <a:blip r:embed="rId4" cstate="screen"/>
          <a:stretch>
            <a:fillRect/>
          </a:stretch>
        </p:blipFill>
        <p:spPr>
          <a:xfrm>
            <a:off x="0" y="4377307"/>
            <a:ext cx="9143999" cy="138257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5335">
        <p:push dir="d"/>
      </p:transition>
    </mc:Choice>
    <mc:Fallback xmlns="">
      <p:transition advTm="5335">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750"/>
                                  </p:stCondLst>
                                  <p:childTnLst>
                                    <p:set>
                                      <p:cBhvr>
                                        <p:cTn id="6" dur="1" fill="hold">
                                          <p:stCondLst>
                                            <p:cond delay="0"/>
                                          </p:stCondLst>
                                        </p:cTn>
                                        <p:tgtEl>
                                          <p:spTgt spid="88"/>
                                        </p:tgtEl>
                                        <p:attrNameLst>
                                          <p:attrName>style.visibility</p:attrName>
                                        </p:attrNameLst>
                                      </p:cBhvr>
                                      <p:to>
                                        <p:strVal val="visible"/>
                                      </p:to>
                                    </p:set>
                                    <p:animEffect transition="in" filter="wipe(down)">
                                      <p:cBhvr>
                                        <p:cTn id="7" dur="1000"/>
                                        <p:tgtEl>
                                          <p:spTgt spid="88"/>
                                        </p:tgtEl>
                                      </p:cBhvr>
                                    </p:animEffect>
                                  </p:childTnLst>
                                </p:cTn>
                              </p:par>
                              <p:par>
                                <p:cTn id="8" presetID="22" presetClass="entr" presetSubtype="1" fill="hold" grpId="0" nodeType="withEffect">
                                  <p:stCondLst>
                                    <p:cond delay="750"/>
                                  </p:stCondLst>
                                  <p:childTnLst>
                                    <p:set>
                                      <p:cBhvr>
                                        <p:cTn id="9" dur="1" fill="hold">
                                          <p:stCondLst>
                                            <p:cond delay="0"/>
                                          </p:stCondLst>
                                        </p:cTn>
                                        <p:tgtEl>
                                          <p:spTgt spid="89"/>
                                        </p:tgtEl>
                                        <p:attrNameLst>
                                          <p:attrName>style.visibility</p:attrName>
                                        </p:attrNameLst>
                                      </p:cBhvr>
                                      <p:to>
                                        <p:strVal val="visible"/>
                                      </p:to>
                                    </p:set>
                                    <p:animEffect transition="in" filter="wipe(up)">
                                      <p:cBhvr>
                                        <p:cTn id="10" dur="1000"/>
                                        <p:tgtEl>
                                          <p:spTgt spid="89"/>
                                        </p:tgtEl>
                                      </p:cBhvr>
                                    </p:animEffect>
                                  </p:childTnLst>
                                </p:cTn>
                              </p:par>
                            </p:childTnLst>
                          </p:cTn>
                        </p:par>
                        <p:par>
                          <p:cTn id="11" fill="hold">
                            <p:stCondLst>
                              <p:cond delay="1750"/>
                            </p:stCondLst>
                            <p:childTnLst>
                              <p:par>
                                <p:cTn id="12" presetID="10" presetClass="entr" presetSubtype="0" fill="hold" grpId="0" nodeType="afterEffect">
                                  <p:stCondLst>
                                    <p:cond delay="0"/>
                                  </p:stCondLst>
                                  <p:childTnLst>
                                    <p:set>
                                      <p:cBhvr>
                                        <p:cTn id="13" dur="1" fill="hold">
                                          <p:stCondLst>
                                            <p:cond delay="0"/>
                                          </p:stCondLst>
                                        </p:cTn>
                                        <p:tgtEl>
                                          <p:spTgt spid="90"/>
                                        </p:tgtEl>
                                        <p:attrNameLst>
                                          <p:attrName>style.visibility</p:attrName>
                                        </p:attrNameLst>
                                      </p:cBhvr>
                                      <p:to>
                                        <p:strVal val="visible"/>
                                      </p:to>
                                    </p:set>
                                    <p:animEffect transition="in" filter="fade">
                                      <p:cBhvr>
                                        <p:cTn id="14" dur="500"/>
                                        <p:tgtEl>
                                          <p:spTgt spid="90"/>
                                        </p:tgtEl>
                                      </p:cBhvr>
                                    </p:animEffect>
                                  </p:childTnLst>
                                </p:cTn>
                              </p:par>
                            </p:childTnLst>
                          </p:cTn>
                        </p:par>
                        <p:par>
                          <p:cTn id="15" fill="hold">
                            <p:stCondLst>
                              <p:cond delay="2250"/>
                            </p:stCondLst>
                            <p:childTnLst>
                              <p:par>
                                <p:cTn id="16" presetID="42" presetClass="entr" presetSubtype="0" fill="hold" grpId="0" nodeType="afterEffect">
                                  <p:stCondLst>
                                    <p:cond delay="0"/>
                                  </p:stCondLst>
                                  <p:childTnLst>
                                    <p:set>
                                      <p:cBhvr>
                                        <p:cTn id="17" dur="1" fill="hold">
                                          <p:stCondLst>
                                            <p:cond delay="0"/>
                                          </p:stCondLst>
                                        </p:cTn>
                                        <p:tgtEl>
                                          <p:spTgt spid="91"/>
                                        </p:tgtEl>
                                        <p:attrNameLst>
                                          <p:attrName>style.visibility</p:attrName>
                                        </p:attrNameLst>
                                      </p:cBhvr>
                                      <p:to>
                                        <p:strVal val="visible"/>
                                      </p:to>
                                    </p:set>
                                    <p:animEffect transition="in" filter="fade">
                                      <p:cBhvr>
                                        <p:cTn id="18" dur="1000"/>
                                        <p:tgtEl>
                                          <p:spTgt spid="91"/>
                                        </p:tgtEl>
                                      </p:cBhvr>
                                    </p:animEffect>
                                    <p:anim calcmode="lin" valueType="num">
                                      <p:cBhvr>
                                        <p:cTn id="19" dur="1000" fill="hold"/>
                                        <p:tgtEl>
                                          <p:spTgt spid="91"/>
                                        </p:tgtEl>
                                        <p:attrNameLst>
                                          <p:attrName>ppt_x</p:attrName>
                                        </p:attrNameLst>
                                      </p:cBhvr>
                                      <p:tavLst>
                                        <p:tav tm="0">
                                          <p:val>
                                            <p:strVal val="#ppt_x"/>
                                          </p:val>
                                        </p:tav>
                                        <p:tav tm="100000">
                                          <p:val>
                                            <p:strVal val="#ppt_x"/>
                                          </p:val>
                                        </p:tav>
                                      </p:tavLst>
                                    </p:anim>
                                    <p:anim calcmode="lin" valueType="num">
                                      <p:cBhvr>
                                        <p:cTn id="20" dur="1000" fill="hold"/>
                                        <p:tgtEl>
                                          <p:spTgt spid="91"/>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10" presetClass="entr" presetSubtype="0" fill="hold" grpId="0" nodeType="afterEffect">
                                  <p:stCondLst>
                                    <p:cond delay="0"/>
                                  </p:stCondLst>
                                  <p:childTnLst>
                                    <p:set>
                                      <p:cBhvr>
                                        <p:cTn id="23" dur="1" fill="hold">
                                          <p:stCondLst>
                                            <p:cond delay="0"/>
                                          </p:stCondLst>
                                        </p:cTn>
                                        <p:tgtEl>
                                          <p:spTgt spid="92">
                                            <p:txEl>
                                              <p:pRg st="0" end="0"/>
                                            </p:txEl>
                                          </p:spTgt>
                                        </p:tgtEl>
                                        <p:attrNameLst>
                                          <p:attrName>style.visibility</p:attrName>
                                        </p:attrNameLst>
                                      </p:cBhvr>
                                      <p:to>
                                        <p:strVal val="visible"/>
                                      </p:to>
                                    </p:set>
                                    <p:animEffect transition="in" filter="fade">
                                      <p:cBhvr>
                                        <p:cTn id="24" dur="500"/>
                                        <p:tgtEl>
                                          <p:spTgt spid="92">
                                            <p:txEl>
                                              <p:pRg st="0" end="0"/>
                                            </p:txEl>
                                          </p:spTgt>
                                        </p:tgtEl>
                                      </p:cBhvr>
                                    </p:animEffect>
                                  </p:childTnLst>
                                </p:cTn>
                              </p:par>
                              <p:par>
                                <p:cTn id="25" presetID="22" presetClass="entr" presetSubtype="1" fill="hold" grpId="0" nodeType="withEffect">
                                  <p:stCondLst>
                                    <p:cond delay="750"/>
                                  </p:stCondLst>
                                  <p:childTnLst>
                                    <p:set>
                                      <p:cBhvr>
                                        <p:cTn id="26" dur="1" fill="hold">
                                          <p:stCondLst>
                                            <p:cond delay="0"/>
                                          </p:stCondLst>
                                        </p:cTn>
                                        <p:tgtEl>
                                          <p:spTgt spid="93"/>
                                        </p:tgtEl>
                                        <p:attrNameLst>
                                          <p:attrName>style.visibility</p:attrName>
                                        </p:attrNameLst>
                                      </p:cBhvr>
                                      <p:to>
                                        <p:strVal val="visible"/>
                                      </p:to>
                                    </p:set>
                                    <p:animEffect transition="in" filter="wipe(up)">
                                      <p:cBhvr>
                                        <p:cTn id="27" dur="1000"/>
                                        <p:tgtEl>
                                          <p:spTgt spid="93"/>
                                        </p:tgtEl>
                                      </p:cBhvr>
                                    </p:animEffect>
                                  </p:childTnLst>
                                </p:cTn>
                              </p:par>
                              <p:par>
                                <p:cTn id="28" presetID="22" presetClass="entr" presetSubtype="8" fill="hold"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wipe(left)">
                                      <p:cBhvr>
                                        <p:cTn id="30" dur="7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ldLvl="0" animBg="1"/>
      <p:bldP spid="89" grpId="0" bldLvl="0" animBg="1"/>
      <p:bldP spid="90" grpId="0"/>
      <p:bldP spid="91" grpId="0"/>
      <p:bldP spid="92" grpId="0" build="p"/>
      <p:bldP spid="93"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3950970" y="226193"/>
            <a:ext cx="1408748" cy="351473"/>
          </a:xfrm>
          <a:prstGeom prst="rect">
            <a:avLst/>
          </a:prstGeom>
        </p:spPr>
        <p:txBody>
          <a:bodyPr vert="horz" lIns="68568" tIns="34284" rIns="68568" bIns="3428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rgbClr val="C00000"/>
                </a:solidFill>
                <a:latin typeface="微软雅黑" panose="020B0503020204020204" charset="-122"/>
                <a:ea typeface="微软雅黑" panose="020B0503020204020204" charset="-122"/>
              </a:rPr>
              <a:t>基本工作概述</a:t>
            </a:r>
          </a:p>
        </p:txBody>
      </p:sp>
      <p:cxnSp>
        <p:nvCxnSpPr>
          <p:cNvPr id="122" name="直接连接符 121"/>
          <p:cNvCxnSpPr/>
          <p:nvPr/>
        </p:nvCxnSpPr>
        <p:spPr>
          <a:xfrm>
            <a:off x="-71314" y="412310"/>
            <a:ext cx="3816488" cy="0"/>
          </a:xfrm>
          <a:prstGeom prst="line">
            <a:avLst/>
          </a:prstGeom>
          <a:ln>
            <a:solidFill>
              <a:srgbClr val="C00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5328412" y="412310"/>
            <a:ext cx="3833805" cy="0"/>
          </a:xfrm>
          <a:prstGeom prst="line">
            <a:avLst/>
          </a:prstGeom>
          <a:ln>
            <a:solidFill>
              <a:srgbClr val="C00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梯形 18"/>
          <p:cNvSpPr/>
          <p:nvPr/>
        </p:nvSpPr>
        <p:spPr>
          <a:xfrm rot="10800000">
            <a:off x="4237308" y="4476630"/>
            <a:ext cx="647967" cy="209998"/>
          </a:xfrm>
          <a:prstGeom prst="trapezoid">
            <a:avLst>
              <a:gd name="adj" fmla="val 51822"/>
            </a:avLst>
          </a:prstGeom>
          <a:gradFill>
            <a:gsLst>
              <a:gs pos="0">
                <a:srgbClr val="E30000"/>
              </a:gs>
              <a:gs pos="100000">
                <a:srgbClr val="76030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21" name="圆角矩形 20"/>
          <p:cNvSpPr/>
          <p:nvPr/>
        </p:nvSpPr>
        <p:spPr>
          <a:xfrm>
            <a:off x="4026690" y="4328300"/>
            <a:ext cx="1025948" cy="109181"/>
          </a:xfrm>
          <a:prstGeom prst="roundRect">
            <a:avLst>
              <a:gd name="adj" fmla="val 50000"/>
            </a:avLst>
          </a:prstGeom>
          <a:gradFill>
            <a:gsLst>
              <a:gs pos="0">
                <a:srgbClr val="E30000"/>
              </a:gs>
              <a:gs pos="100000">
                <a:srgbClr val="76030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22" name="圆角矩形 21"/>
          <p:cNvSpPr/>
          <p:nvPr/>
        </p:nvSpPr>
        <p:spPr>
          <a:xfrm>
            <a:off x="4026690" y="4158467"/>
            <a:ext cx="1025948" cy="109181"/>
          </a:xfrm>
          <a:prstGeom prst="roundRect">
            <a:avLst>
              <a:gd name="adj" fmla="val 50000"/>
            </a:avLst>
          </a:prstGeom>
          <a:gradFill>
            <a:gsLst>
              <a:gs pos="0">
                <a:srgbClr val="E30000"/>
              </a:gs>
              <a:gs pos="100000">
                <a:srgbClr val="76030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23" name="圆角矩形 22"/>
          <p:cNvSpPr/>
          <p:nvPr/>
        </p:nvSpPr>
        <p:spPr>
          <a:xfrm>
            <a:off x="4026690" y="3986394"/>
            <a:ext cx="1025948" cy="109181"/>
          </a:xfrm>
          <a:prstGeom prst="roundRect">
            <a:avLst>
              <a:gd name="adj" fmla="val 50000"/>
            </a:avLst>
          </a:prstGeom>
          <a:gradFill>
            <a:gsLst>
              <a:gs pos="0">
                <a:srgbClr val="E30000"/>
              </a:gs>
              <a:gs pos="100000">
                <a:srgbClr val="760303"/>
              </a:gs>
            </a:gsLst>
            <a:lin ang="27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nvGrpSpPr>
          <p:cNvPr id="24" name="组合 23"/>
          <p:cNvGrpSpPr/>
          <p:nvPr/>
        </p:nvGrpSpPr>
        <p:grpSpPr>
          <a:xfrm>
            <a:off x="4804217" y="3711026"/>
            <a:ext cx="213616" cy="213616"/>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26" name="椭圆 25"/>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27" name="组合 26"/>
          <p:cNvGrpSpPr/>
          <p:nvPr/>
        </p:nvGrpSpPr>
        <p:grpSpPr>
          <a:xfrm>
            <a:off x="4967456" y="2886086"/>
            <a:ext cx="213616" cy="213616"/>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29" name="椭圆 28"/>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30" name="组合 29"/>
          <p:cNvGrpSpPr/>
          <p:nvPr/>
        </p:nvGrpSpPr>
        <p:grpSpPr>
          <a:xfrm>
            <a:off x="5093058" y="3480056"/>
            <a:ext cx="159619" cy="159619"/>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32" name="椭圆 31"/>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33" name="组合 32"/>
          <p:cNvGrpSpPr/>
          <p:nvPr/>
        </p:nvGrpSpPr>
        <p:grpSpPr>
          <a:xfrm>
            <a:off x="5284675" y="3214651"/>
            <a:ext cx="159619" cy="159619"/>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35" name="椭圆 34"/>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36" name="组合 35"/>
          <p:cNvGrpSpPr/>
          <p:nvPr/>
        </p:nvGrpSpPr>
        <p:grpSpPr>
          <a:xfrm>
            <a:off x="3702707" y="3252607"/>
            <a:ext cx="159619" cy="159619"/>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38" name="椭圆 37"/>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39" name="组合 38"/>
          <p:cNvGrpSpPr/>
          <p:nvPr/>
        </p:nvGrpSpPr>
        <p:grpSpPr>
          <a:xfrm>
            <a:off x="4561291" y="952283"/>
            <a:ext cx="265677" cy="265677"/>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41" name="椭圆 40"/>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42" name="组合 41"/>
          <p:cNvGrpSpPr/>
          <p:nvPr/>
        </p:nvGrpSpPr>
        <p:grpSpPr>
          <a:xfrm>
            <a:off x="5530325" y="1914377"/>
            <a:ext cx="221777" cy="221777"/>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44" name="椭圆 43"/>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45" name="组合 44"/>
          <p:cNvGrpSpPr/>
          <p:nvPr/>
        </p:nvGrpSpPr>
        <p:grpSpPr>
          <a:xfrm>
            <a:off x="3726353" y="2154205"/>
            <a:ext cx="119122" cy="119122"/>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47" name="椭圆 46"/>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48" name="组合 47"/>
          <p:cNvGrpSpPr/>
          <p:nvPr/>
        </p:nvGrpSpPr>
        <p:grpSpPr>
          <a:xfrm>
            <a:off x="5014703" y="2650481"/>
            <a:ext cx="119122" cy="119122"/>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49" name="同心圆 48"/>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50" name="椭圆 49"/>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51" name="组合 50"/>
          <p:cNvGrpSpPr/>
          <p:nvPr/>
        </p:nvGrpSpPr>
        <p:grpSpPr>
          <a:xfrm>
            <a:off x="3486941" y="2778729"/>
            <a:ext cx="119122" cy="119122"/>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53" name="椭圆 52"/>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54" name="组合 53"/>
          <p:cNvGrpSpPr/>
          <p:nvPr/>
        </p:nvGrpSpPr>
        <p:grpSpPr>
          <a:xfrm>
            <a:off x="4393094" y="3845205"/>
            <a:ext cx="64455" cy="64455"/>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56" name="椭圆 55"/>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57" name="组合 56"/>
          <p:cNvGrpSpPr/>
          <p:nvPr/>
        </p:nvGrpSpPr>
        <p:grpSpPr>
          <a:xfrm>
            <a:off x="4614871" y="3782157"/>
            <a:ext cx="64455" cy="64455"/>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59" name="椭圆 58"/>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60" name="组合 59"/>
          <p:cNvGrpSpPr/>
          <p:nvPr/>
        </p:nvGrpSpPr>
        <p:grpSpPr>
          <a:xfrm>
            <a:off x="5060112" y="3746356"/>
            <a:ext cx="64455" cy="64455"/>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62" name="椭圆 61"/>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63" name="组合 62"/>
          <p:cNvGrpSpPr/>
          <p:nvPr/>
        </p:nvGrpSpPr>
        <p:grpSpPr>
          <a:xfrm>
            <a:off x="4909619" y="3546481"/>
            <a:ext cx="64455" cy="64455"/>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64" name="同心圆 63"/>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65" name="椭圆 64"/>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66" name="组合 65"/>
          <p:cNvGrpSpPr/>
          <p:nvPr/>
        </p:nvGrpSpPr>
        <p:grpSpPr>
          <a:xfrm>
            <a:off x="4935229" y="3328658"/>
            <a:ext cx="64455" cy="64455"/>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67" name="同心圆 66"/>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68" name="椭圆 67"/>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69" name="组合 68"/>
          <p:cNvGrpSpPr/>
          <p:nvPr/>
        </p:nvGrpSpPr>
        <p:grpSpPr>
          <a:xfrm>
            <a:off x="5360076" y="3106914"/>
            <a:ext cx="64455" cy="64455"/>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71" name="椭圆 70"/>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72" name="组合 71"/>
          <p:cNvGrpSpPr/>
          <p:nvPr/>
        </p:nvGrpSpPr>
        <p:grpSpPr>
          <a:xfrm>
            <a:off x="5291529" y="2960666"/>
            <a:ext cx="64455" cy="64455"/>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74" name="椭圆 73"/>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75" name="组合 74"/>
          <p:cNvGrpSpPr/>
          <p:nvPr/>
        </p:nvGrpSpPr>
        <p:grpSpPr>
          <a:xfrm>
            <a:off x="5163428" y="2456875"/>
            <a:ext cx="64455" cy="64455"/>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77" name="椭圆 76"/>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78" name="组合 77"/>
          <p:cNvGrpSpPr/>
          <p:nvPr/>
        </p:nvGrpSpPr>
        <p:grpSpPr>
          <a:xfrm>
            <a:off x="5695934" y="2291900"/>
            <a:ext cx="64455" cy="64455"/>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80" name="椭圆 79"/>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81" name="组合 80"/>
          <p:cNvGrpSpPr/>
          <p:nvPr/>
        </p:nvGrpSpPr>
        <p:grpSpPr>
          <a:xfrm>
            <a:off x="5300030" y="2208872"/>
            <a:ext cx="64455" cy="64455"/>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83" name="椭圆 82"/>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84" name="组合 83"/>
          <p:cNvGrpSpPr/>
          <p:nvPr/>
        </p:nvGrpSpPr>
        <p:grpSpPr>
          <a:xfrm>
            <a:off x="5140640" y="1085121"/>
            <a:ext cx="64455" cy="64455"/>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86" name="椭圆 85"/>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87" name="组合 86"/>
          <p:cNvGrpSpPr/>
          <p:nvPr/>
        </p:nvGrpSpPr>
        <p:grpSpPr>
          <a:xfrm>
            <a:off x="4694512" y="1785489"/>
            <a:ext cx="64455" cy="64455"/>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88" name="同心圆 87"/>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89" name="椭圆 88"/>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90" name="组合 89"/>
          <p:cNvGrpSpPr/>
          <p:nvPr/>
        </p:nvGrpSpPr>
        <p:grpSpPr>
          <a:xfrm>
            <a:off x="4456142" y="1399310"/>
            <a:ext cx="64455" cy="64455"/>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91" name="同心圆 90"/>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92" name="椭圆 91"/>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93" name="组合 92"/>
          <p:cNvGrpSpPr/>
          <p:nvPr/>
        </p:nvGrpSpPr>
        <p:grpSpPr>
          <a:xfrm>
            <a:off x="4311128" y="1698146"/>
            <a:ext cx="64455" cy="64455"/>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95" name="椭圆 94"/>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96" name="组合 95"/>
          <p:cNvGrpSpPr/>
          <p:nvPr/>
        </p:nvGrpSpPr>
        <p:grpSpPr>
          <a:xfrm>
            <a:off x="4172852" y="1083714"/>
            <a:ext cx="64455" cy="64455"/>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98" name="椭圆 97"/>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99" name="组合 98"/>
          <p:cNvGrpSpPr/>
          <p:nvPr/>
        </p:nvGrpSpPr>
        <p:grpSpPr>
          <a:xfrm>
            <a:off x="3707653" y="1328255"/>
            <a:ext cx="64455" cy="64455"/>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100" name="同心圆 99"/>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101" name="椭圆 100"/>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102" name="组合 101"/>
          <p:cNvGrpSpPr/>
          <p:nvPr/>
        </p:nvGrpSpPr>
        <p:grpSpPr>
          <a:xfrm>
            <a:off x="3403386" y="1665919"/>
            <a:ext cx="64455" cy="64455"/>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103" name="同心圆 102"/>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104" name="椭圆 103"/>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105" name="组合 104"/>
          <p:cNvGrpSpPr/>
          <p:nvPr/>
        </p:nvGrpSpPr>
        <p:grpSpPr>
          <a:xfrm>
            <a:off x="3952879" y="2124578"/>
            <a:ext cx="64455" cy="64455"/>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106" name="同心圆 105"/>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107" name="椭圆 106"/>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108" name="组合 107"/>
          <p:cNvGrpSpPr/>
          <p:nvPr/>
        </p:nvGrpSpPr>
        <p:grpSpPr>
          <a:xfrm>
            <a:off x="3509435" y="2196529"/>
            <a:ext cx="64455" cy="64455"/>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109" name="同心圆 108"/>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110" name="椭圆 109"/>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111" name="组合 110"/>
          <p:cNvGrpSpPr/>
          <p:nvPr/>
        </p:nvGrpSpPr>
        <p:grpSpPr>
          <a:xfrm>
            <a:off x="3466435" y="2614244"/>
            <a:ext cx="64455" cy="64455"/>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112" name="同心圆 111"/>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113" name="椭圆 112"/>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114" name="组合 113"/>
          <p:cNvGrpSpPr/>
          <p:nvPr/>
        </p:nvGrpSpPr>
        <p:grpSpPr>
          <a:xfrm>
            <a:off x="4041866" y="2634308"/>
            <a:ext cx="64455" cy="64455"/>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115" name="同心圆 114"/>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116" name="椭圆 115"/>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117" name="组合 116"/>
          <p:cNvGrpSpPr/>
          <p:nvPr/>
        </p:nvGrpSpPr>
        <p:grpSpPr>
          <a:xfrm>
            <a:off x="4199664" y="3080787"/>
            <a:ext cx="64455" cy="64455"/>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118" name="同心圆 117"/>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119" name="椭圆 118"/>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120" name="组合 119"/>
          <p:cNvGrpSpPr/>
          <p:nvPr/>
        </p:nvGrpSpPr>
        <p:grpSpPr>
          <a:xfrm>
            <a:off x="3501647" y="3015485"/>
            <a:ext cx="64455" cy="64455"/>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3" name="同心圆 2"/>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4" name="椭圆 3"/>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123" name="组合 122"/>
          <p:cNvGrpSpPr/>
          <p:nvPr/>
        </p:nvGrpSpPr>
        <p:grpSpPr>
          <a:xfrm>
            <a:off x="3889830" y="3502650"/>
            <a:ext cx="64455" cy="64455"/>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124" name="同心圆 123"/>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125" name="椭圆 124"/>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126" name="组合 125"/>
          <p:cNvGrpSpPr/>
          <p:nvPr/>
        </p:nvGrpSpPr>
        <p:grpSpPr>
          <a:xfrm>
            <a:off x="5003272" y="2091352"/>
            <a:ext cx="149748" cy="149748"/>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127" name="同心圆 126"/>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128" name="椭圆 127"/>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129" name="组合 128"/>
          <p:cNvGrpSpPr/>
          <p:nvPr/>
        </p:nvGrpSpPr>
        <p:grpSpPr>
          <a:xfrm>
            <a:off x="4244735" y="2769602"/>
            <a:ext cx="149748" cy="149748"/>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130" name="同心圆 129"/>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131" name="椭圆 130"/>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132" name="组合 131"/>
          <p:cNvGrpSpPr/>
          <p:nvPr/>
        </p:nvGrpSpPr>
        <p:grpSpPr>
          <a:xfrm>
            <a:off x="4082696" y="3345812"/>
            <a:ext cx="149748" cy="149748"/>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133" name="同心圆 132"/>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134" name="椭圆 133"/>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135" name="组合 134"/>
          <p:cNvGrpSpPr/>
          <p:nvPr/>
        </p:nvGrpSpPr>
        <p:grpSpPr>
          <a:xfrm>
            <a:off x="3737853" y="2431718"/>
            <a:ext cx="149748" cy="149748"/>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136" name="同心圆 135"/>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137" name="椭圆 136"/>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138" name="组合 137"/>
          <p:cNvGrpSpPr/>
          <p:nvPr/>
        </p:nvGrpSpPr>
        <p:grpSpPr>
          <a:xfrm>
            <a:off x="3379735" y="1904835"/>
            <a:ext cx="149748" cy="149748"/>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139" name="同心圆 138"/>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140" name="椭圆 139"/>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141" name="组合 140"/>
          <p:cNvGrpSpPr/>
          <p:nvPr/>
        </p:nvGrpSpPr>
        <p:grpSpPr>
          <a:xfrm>
            <a:off x="4509088" y="1551116"/>
            <a:ext cx="149748" cy="149748"/>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142" name="同心圆 141"/>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143" name="椭圆 142"/>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144" name="组合 143"/>
          <p:cNvGrpSpPr/>
          <p:nvPr/>
        </p:nvGrpSpPr>
        <p:grpSpPr>
          <a:xfrm>
            <a:off x="4880614" y="1143086"/>
            <a:ext cx="149748" cy="149748"/>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145" name="同心圆 144"/>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146" name="椭圆 145"/>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147" name="组合 146"/>
          <p:cNvGrpSpPr/>
          <p:nvPr/>
        </p:nvGrpSpPr>
        <p:grpSpPr>
          <a:xfrm>
            <a:off x="5520630" y="1551116"/>
            <a:ext cx="149748" cy="149748"/>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148" name="同心圆 147"/>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149" name="椭圆 148"/>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150" name="组合 149"/>
          <p:cNvGrpSpPr/>
          <p:nvPr/>
        </p:nvGrpSpPr>
        <p:grpSpPr>
          <a:xfrm>
            <a:off x="4739309" y="2710041"/>
            <a:ext cx="149748" cy="149748"/>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151" name="同心圆 150"/>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152" name="椭圆 151"/>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153" name="组合 152"/>
          <p:cNvGrpSpPr/>
          <p:nvPr/>
        </p:nvGrpSpPr>
        <p:grpSpPr>
          <a:xfrm>
            <a:off x="4007966" y="3123736"/>
            <a:ext cx="119122" cy="119122"/>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154" name="同心圆 153"/>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155" name="椭圆 154"/>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156" name="组合 155"/>
          <p:cNvGrpSpPr/>
          <p:nvPr/>
        </p:nvGrpSpPr>
        <p:grpSpPr>
          <a:xfrm>
            <a:off x="4360013" y="1802823"/>
            <a:ext cx="221777" cy="221777"/>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157" name="同心圆 156"/>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158" name="椭圆 157"/>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159" name="组合 158"/>
          <p:cNvGrpSpPr/>
          <p:nvPr/>
        </p:nvGrpSpPr>
        <p:grpSpPr>
          <a:xfrm>
            <a:off x="3963205" y="2245466"/>
            <a:ext cx="221777" cy="221777"/>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160" name="同心圆 159"/>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161" name="椭圆 160"/>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162" name="组合 161"/>
          <p:cNvGrpSpPr/>
          <p:nvPr/>
        </p:nvGrpSpPr>
        <p:grpSpPr>
          <a:xfrm>
            <a:off x="4446855" y="3616508"/>
            <a:ext cx="119122" cy="119122"/>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163" name="同心圆 162"/>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164" name="椭圆 163"/>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cxnSp>
        <p:nvCxnSpPr>
          <p:cNvPr id="165" name="直接连接符 164"/>
          <p:cNvCxnSpPr>
            <a:stCxn id="101" idx="4"/>
            <a:endCxn id="224" idx="0"/>
          </p:cNvCxnSpPr>
          <p:nvPr/>
        </p:nvCxnSpPr>
        <p:spPr>
          <a:xfrm>
            <a:off x="3739881" y="1391303"/>
            <a:ext cx="105869" cy="164214"/>
          </a:xfrm>
          <a:prstGeom prst="line">
            <a:avLst/>
          </a:prstGeom>
          <a:gradFill>
            <a:gsLst>
              <a:gs pos="0">
                <a:srgbClr val="E30000"/>
              </a:gs>
              <a:gs pos="100000">
                <a:srgbClr val="760303"/>
              </a:gs>
            </a:gsLst>
            <a:lin ang="2700000" scaled="0"/>
          </a:gradFill>
          <a:ln>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66" name="直接连接符 165"/>
          <p:cNvCxnSpPr>
            <a:stCxn id="98" idx="4"/>
          </p:cNvCxnSpPr>
          <p:nvPr/>
        </p:nvCxnSpPr>
        <p:spPr>
          <a:xfrm>
            <a:off x="4205079" y="1146763"/>
            <a:ext cx="24097" cy="171933"/>
          </a:xfrm>
          <a:prstGeom prst="line">
            <a:avLst/>
          </a:prstGeom>
          <a:gradFill>
            <a:gsLst>
              <a:gs pos="0">
                <a:srgbClr val="E30000"/>
              </a:gs>
              <a:gs pos="100000">
                <a:srgbClr val="760303"/>
              </a:gs>
            </a:gsLst>
            <a:lin ang="2700000" scaled="0"/>
          </a:gradFill>
          <a:ln>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67" name="直接连接符 166"/>
          <p:cNvCxnSpPr>
            <a:stCxn id="224" idx="7"/>
            <a:endCxn id="40" idx="3"/>
          </p:cNvCxnSpPr>
          <p:nvPr/>
        </p:nvCxnSpPr>
        <p:spPr>
          <a:xfrm flipV="1">
            <a:off x="3995725" y="1179052"/>
            <a:ext cx="604473" cy="438586"/>
          </a:xfrm>
          <a:prstGeom prst="line">
            <a:avLst/>
          </a:prstGeom>
          <a:gradFill>
            <a:gsLst>
              <a:gs pos="0">
                <a:srgbClr val="E30000"/>
              </a:gs>
              <a:gs pos="100000">
                <a:srgbClr val="760303"/>
              </a:gs>
            </a:gsLst>
            <a:lin ang="2700000" scaled="0"/>
          </a:gradFill>
          <a:ln>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nvGrpSpPr>
          <p:cNvPr id="168" name="组合 167"/>
          <p:cNvGrpSpPr/>
          <p:nvPr/>
        </p:nvGrpSpPr>
        <p:grpSpPr>
          <a:xfrm>
            <a:off x="4126418" y="1318696"/>
            <a:ext cx="221777" cy="221777"/>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169" name="同心圆 168"/>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170" name="椭圆 169"/>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cxnSp>
        <p:nvCxnSpPr>
          <p:cNvPr id="171" name="直接连接符 170"/>
          <p:cNvCxnSpPr>
            <a:stCxn id="104" idx="6"/>
            <a:endCxn id="224" idx="2"/>
          </p:cNvCxnSpPr>
          <p:nvPr/>
        </p:nvCxnSpPr>
        <p:spPr>
          <a:xfrm>
            <a:off x="3466435" y="1698146"/>
            <a:ext cx="167219" cy="69467"/>
          </a:xfrm>
          <a:prstGeom prst="line">
            <a:avLst/>
          </a:prstGeom>
          <a:gradFill>
            <a:gsLst>
              <a:gs pos="0">
                <a:srgbClr val="E30000"/>
              </a:gs>
              <a:gs pos="100000">
                <a:srgbClr val="760303"/>
              </a:gs>
            </a:gsLst>
            <a:lin ang="2700000" scaled="0"/>
          </a:gradFill>
          <a:ln>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72" name="直接连接符 171"/>
          <p:cNvCxnSpPr>
            <a:stCxn id="140" idx="6"/>
            <a:endCxn id="224" idx="3"/>
          </p:cNvCxnSpPr>
          <p:nvPr/>
        </p:nvCxnSpPr>
        <p:spPr>
          <a:xfrm flipV="1">
            <a:off x="3526215" y="1917587"/>
            <a:ext cx="169560" cy="62123"/>
          </a:xfrm>
          <a:prstGeom prst="line">
            <a:avLst/>
          </a:prstGeom>
          <a:gradFill>
            <a:gsLst>
              <a:gs pos="0">
                <a:srgbClr val="E30000"/>
              </a:gs>
              <a:gs pos="100000">
                <a:srgbClr val="760303"/>
              </a:gs>
            </a:gsLst>
            <a:lin ang="2700000" scaled="0"/>
          </a:gradFill>
          <a:ln>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73" name="直接连接符 172"/>
          <p:cNvCxnSpPr>
            <a:stCxn id="140" idx="5"/>
            <a:endCxn id="47" idx="1"/>
          </p:cNvCxnSpPr>
          <p:nvPr/>
        </p:nvCxnSpPr>
        <p:spPr>
          <a:xfrm>
            <a:off x="3505242" y="2030342"/>
            <a:ext cx="240395" cy="143146"/>
          </a:xfrm>
          <a:prstGeom prst="line">
            <a:avLst/>
          </a:prstGeom>
          <a:gradFill>
            <a:gsLst>
              <a:gs pos="0">
                <a:srgbClr val="E30000"/>
              </a:gs>
              <a:gs pos="100000">
                <a:srgbClr val="760303"/>
              </a:gs>
            </a:gsLst>
            <a:lin ang="2700000" scaled="0"/>
          </a:gradFill>
          <a:ln>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74" name="直接连接符 173"/>
          <p:cNvCxnSpPr>
            <a:stCxn id="110" idx="3"/>
          </p:cNvCxnSpPr>
          <p:nvPr/>
        </p:nvCxnSpPr>
        <p:spPr>
          <a:xfrm flipH="1">
            <a:off x="3454609" y="2250550"/>
            <a:ext cx="65260" cy="105804"/>
          </a:xfrm>
          <a:prstGeom prst="line">
            <a:avLst/>
          </a:prstGeom>
          <a:gradFill>
            <a:gsLst>
              <a:gs pos="0">
                <a:srgbClr val="E30000"/>
              </a:gs>
              <a:gs pos="100000">
                <a:srgbClr val="760303"/>
              </a:gs>
            </a:gsLst>
            <a:lin ang="2700000" scaled="0"/>
          </a:gradFill>
          <a:ln>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75" name="直接连接符 174"/>
          <p:cNvCxnSpPr>
            <a:stCxn id="110" idx="5"/>
            <a:endCxn id="137" idx="1"/>
          </p:cNvCxnSpPr>
          <p:nvPr/>
        </p:nvCxnSpPr>
        <p:spPr>
          <a:xfrm>
            <a:off x="3563456" y="2250550"/>
            <a:ext cx="198638" cy="205410"/>
          </a:xfrm>
          <a:prstGeom prst="line">
            <a:avLst/>
          </a:prstGeom>
          <a:gradFill>
            <a:gsLst>
              <a:gs pos="0">
                <a:srgbClr val="E30000"/>
              </a:gs>
              <a:gs pos="100000">
                <a:srgbClr val="760303"/>
              </a:gs>
            </a:gsLst>
            <a:lin ang="2700000" scaled="0"/>
          </a:gradFill>
          <a:ln>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flipV="1">
            <a:off x="3858842" y="2356355"/>
            <a:ext cx="104363" cy="90839"/>
          </a:xfrm>
          <a:prstGeom prst="line">
            <a:avLst/>
          </a:prstGeom>
          <a:gradFill>
            <a:gsLst>
              <a:gs pos="0">
                <a:srgbClr val="E30000"/>
              </a:gs>
              <a:gs pos="100000">
                <a:srgbClr val="760303"/>
              </a:gs>
            </a:gsLst>
            <a:lin ang="2700000" scaled="0"/>
          </a:gradFill>
          <a:ln>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77" name="直接连接符 176"/>
          <p:cNvCxnSpPr>
            <a:stCxn id="107" idx="7"/>
            <a:endCxn id="158" idx="3"/>
          </p:cNvCxnSpPr>
          <p:nvPr/>
        </p:nvCxnSpPr>
        <p:spPr>
          <a:xfrm flipV="1">
            <a:off x="4006900" y="1988699"/>
            <a:ext cx="389014" cy="146312"/>
          </a:xfrm>
          <a:prstGeom prst="line">
            <a:avLst/>
          </a:prstGeom>
          <a:gradFill>
            <a:gsLst>
              <a:gs pos="0">
                <a:srgbClr val="E30000"/>
              </a:gs>
              <a:gs pos="100000">
                <a:srgbClr val="760303"/>
              </a:gs>
            </a:gsLst>
            <a:lin ang="2700000" scaled="0"/>
          </a:gradFill>
          <a:ln>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78" name="直接连接符 177"/>
          <p:cNvCxnSpPr>
            <a:stCxn id="223" idx="6"/>
            <a:endCxn id="95" idx="2"/>
          </p:cNvCxnSpPr>
          <p:nvPr/>
        </p:nvCxnSpPr>
        <p:spPr>
          <a:xfrm flipV="1">
            <a:off x="4067527" y="1730374"/>
            <a:ext cx="245008" cy="37239"/>
          </a:xfrm>
          <a:prstGeom prst="line">
            <a:avLst/>
          </a:prstGeom>
          <a:gradFill>
            <a:gsLst>
              <a:gs pos="0">
                <a:srgbClr val="E30000"/>
              </a:gs>
              <a:gs pos="100000">
                <a:srgbClr val="760303"/>
              </a:gs>
            </a:gsLst>
            <a:lin ang="2700000" scaled="0"/>
          </a:gradFill>
          <a:ln>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79" name="直接连接符 178"/>
          <p:cNvCxnSpPr>
            <a:stCxn id="95" idx="7"/>
          </p:cNvCxnSpPr>
          <p:nvPr/>
        </p:nvCxnSpPr>
        <p:spPr>
          <a:xfrm flipV="1">
            <a:off x="4365149" y="1463765"/>
            <a:ext cx="105752" cy="244814"/>
          </a:xfrm>
          <a:prstGeom prst="line">
            <a:avLst/>
          </a:prstGeom>
          <a:gradFill>
            <a:gsLst>
              <a:gs pos="0">
                <a:srgbClr val="E30000"/>
              </a:gs>
              <a:gs pos="100000">
                <a:srgbClr val="760303"/>
              </a:gs>
            </a:gsLst>
            <a:lin ang="2700000" scaled="0"/>
          </a:gradFill>
          <a:ln>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80" name="直接连接符 179"/>
          <p:cNvCxnSpPr>
            <a:endCxn id="220" idx="2"/>
          </p:cNvCxnSpPr>
          <p:nvPr/>
        </p:nvCxnSpPr>
        <p:spPr>
          <a:xfrm flipV="1">
            <a:off x="4658836" y="1595940"/>
            <a:ext cx="245806" cy="30050"/>
          </a:xfrm>
          <a:prstGeom prst="line">
            <a:avLst/>
          </a:prstGeom>
          <a:gradFill>
            <a:gsLst>
              <a:gs pos="0">
                <a:srgbClr val="E30000"/>
              </a:gs>
              <a:gs pos="100000">
                <a:srgbClr val="760303"/>
              </a:gs>
            </a:gsLst>
            <a:lin ang="2700000" scaled="0"/>
          </a:gradFill>
          <a:ln>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81" name="直接连接符 180"/>
          <p:cNvCxnSpPr>
            <a:stCxn id="86" idx="4"/>
            <a:endCxn id="220" idx="0"/>
          </p:cNvCxnSpPr>
          <p:nvPr/>
        </p:nvCxnSpPr>
        <p:spPr>
          <a:xfrm flipH="1">
            <a:off x="5126419" y="1148169"/>
            <a:ext cx="46448" cy="225993"/>
          </a:xfrm>
          <a:prstGeom prst="line">
            <a:avLst/>
          </a:prstGeom>
          <a:gradFill>
            <a:gsLst>
              <a:gs pos="0">
                <a:srgbClr val="E30000"/>
              </a:gs>
              <a:gs pos="100000">
                <a:srgbClr val="760303"/>
              </a:gs>
            </a:gsLst>
            <a:lin ang="2700000" scaled="0"/>
          </a:gradFill>
          <a:ln>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82" name="直接连接符 181"/>
          <p:cNvCxnSpPr>
            <a:stCxn id="220" idx="6"/>
            <a:endCxn id="149" idx="2"/>
          </p:cNvCxnSpPr>
          <p:nvPr/>
        </p:nvCxnSpPr>
        <p:spPr>
          <a:xfrm>
            <a:off x="5348195" y="1595940"/>
            <a:ext cx="175703" cy="30051"/>
          </a:xfrm>
          <a:prstGeom prst="line">
            <a:avLst/>
          </a:prstGeom>
          <a:gradFill>
            <a:gsLst>
              <a:gs pos="0">
                <a:srgbClr val="E30000"/>
              </a:gs>
              <a:gs pos="100000">
                <a:srgbClr val="760303"/>
              </a:gs>
            </a:gsLst>
            <a:lin ang="2700000" scaled="0"/>
          </a:gradFill>
          <a:ln>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83" name="直接连接符 182"/>
          <p:cNvCxnSpPr>
            <a:stCxn id="157" idx="6"/>
            <a:endCxn id="89" idx="3"/>
          </p:cNvCxnSpPr>
          <p:nvPr/>
        </p:nvCxnSpPr>
        <p:spPr>
          <a:xfrm flipV="1">
            <a:off x="4581790" y="1839510"/>
            <a:ext cx="123156" cy="74202"/>
          </a:xfrm>
          <a:prstGeom prst="line">
            <a:avLst/>
          </a:prstGeom>
          <a:gradFill>
            <a:gsLst>
              <a:gs pos="0">
                <a:srgbClr val="E30000"/>
              </a:gs>
              <a:gs pos="100000">
                <a:srgbClr val="760303"/>
              </a:gs>
            </a:gsLst>
            <a:lin ang="2700000" scaled="0"/>
          </a:gradFill>
          <a:ln>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84" name="直接连接符 183"/>
          <p:cNvCxnSpPr>
            <a:stCxn id="221" idx="3"/>
            <a:endCxn id="218" idx="7"/>
          </p:cNvCxnSpPr>
          <p:nvPr/>
        </p:nvCxnSpPr>
        <p:spPr>
          <a:xfrm flipH="1">
            <a:off x="4748145" y="1745915"/>
            <a:ext cx="228299" cy="392266"/>
          </a:xfrm>
          <a:prstGeom prst="line">
            <a:avLst/>
          </a:prstGeom>
          <a:gradFill>
            <a:gsLst>
              <a:gs pos="0">
                <a:srgbClr val="E30000"/>
              </a:gs>
              <a:gs pos="100000">
                <a:srgbClr val="760303"/>
              </a:gs>
            </a:gsLst>
            <a:lin ang="2700000" scaled="0"/>
          </a:gradFill>
          <a:ln>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85" name="直接连接符 184"/>
          <p:cNvCxnSpPr>
            <a:endCxn id="128" idx="2"/>
          </p:cNvCxnSpPr>
          <p:nvPr/>
        </p:nvCxnSpPr>
        <p:spPr>
          <a:xfrm flipV="1">
            <a:off x="4814183" y="2166227"/>
            <a:ext cx="192358" cy="62531"/>
          </a:xfrm>
          <a:prstGeom prst="line">
            <a:avLst/>
          </a:prstGeom>
          <a:gradFill>
            <a:gsLst>
              <a:gs pos="0">
                <a:srgbClr val="E30000"/>
              </a:gs>
              <a:gs pos="100000">
                <a:srgbClr val="760303"/>
              </a:gs>
            </a:gsLst>
            <a:lin ang="2700000" scaled="0"/>
          </a:gradFill>
          <a:ln>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86" name="直接连接符 185"/>
          <p:cNvCxnSpPr>
            <a:endCxn id="152" idx="7"/>
          </p:cNvCxnSpPr>
          <p:nvPr/>
        </p:nvCxnSpPr>
        <p:spPr>
          <a:xfrm flipH="1">
            <a:off x="4864816" y="2245466"/>
            <a:ext cx="209450" cy="488816"/>
          </a:xfrm>
          <a:prstGeom prst="line">
            <a:avLst/>
          </a:prstGeom>
          <a:gradFill>
            <a:gsLst>
              <a:gs pos="0">
                <a:srgbClr val="E30000"/>
              </a:gs>
              <a:gs pos="100000">
                <a:srgbClr val="760303"/>
              </a:gs>
            </a:gsLst>
            <a:lin ang="2700000" scaled="0"/>
          </a:gradFill>
          <a:ln>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87" name="直接连接符 186"/>
          <p:cNvCxnSpPr>
            <a:stCxn id="128" idx="6"/>
            <a:endCxn id="44" idx="2"/>
          </p:cNvCxnSpPr>
          <p:nvPr/>
        </p:nvCxnSpPr>
        <p:spPr>
          <a:xfrm flipV="1">
            <a:off x="5149751" y="2025266"/>
            <a:ext cx="385415" cy="140960"/>
          </a:xfrm>
          <a:prstGeom prst="line">
            <a:avLst/>
          </a:prstGeom>
          <a:gradFill>
            <a:gsLst>
              <a:gs pos="0">
                <a:srgbClr val="E30000"/>
              </a:gs>
              <a:gs pos="100000">
                <a:srgbClr val="760303"/>
              </a:gs>
            </a:gsLst>
            <a:lin ang="2700000" scaled="0"/>
          </a:gradFill>
          <a:ln>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nvGrpSpPr>
          <p:cNvPr id="188" name="组合 187"/>
          <p:cNvGrpSpPr/>
          <p:nvPr/>
        </p:nvGrpSpPr>
        <p:grpSpPr>
          <a:xfrm>
            <a:off x="5182314" y="1869578"/>
            <a:ext cx="119122" cy="119122"/>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189" name="同心圆 188"/>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190" name="椭圆 189"/>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cxnSp>
        <p:nvCxnSpPr>
          <p:cNvPr id="191" name="直接连接符 190"/>
          <p:cNvCxnSpPr>
            <a:stCxn id="128" idx="7"/>
            <a:endCxn id="190" idx="3"/>
          </p:cNvCxnSpPr>
          <p:nvPr/>
        </p:nvCxnSpPr>
        <p:spPr>
          <a:xfrm flipV="1">
            <a:off x="5128779" y="1969416"/>
            <a:ext cx="72818" cy="146177"/>
          </a:xfrm>
          <a:prstGeom prst="line">
            <a:avLst/>
          </a:prstGeom>
          <a:gradFill>
            <a:gsLst>
              <a:gs pos="0">
                <a:srgbClr val="E30000"/>
              </a:gs>
              <a:gs pos="100000">
                <a:srgbClr val="760303"/>
              </a:gs>
            </a:gsLst>
            <a:lin ang="2700000" scaled="0"/>
          </a:gradFill>
          <a:ln>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92" name="直接连接符 191"/>
          <p:cNvCxnSpPr>
            <a:stCxn id="44" idx="4"/>
            <a:endCxn id="80" idx="0"/>
          </p:cNvCxnSpPr>
          <p:nvPr/>
        </p:nvCxnSpPr>
        <p:spPr>
          <a:xfrm>
            <a:off x="5641214" y="2131314"/>
            <a:ext cx="86948" cy="161993"/>
          </a:xfrm>
          <a:prstGeom prst="line">
            <a:avLst/>
          </a:prstGeom>
          <a:gradFill>
            <a:gsLst>
              <a:gs pos="0">
                <a:srgbClr val="E30000"/>
              </a:gs>
              <a:gs pos="100000">
                <a:srgbClr val="760303"/>
              </a:gs>
            </a:gsLst>
            <a:lin ang="2700000" scaled="0"/>
          </a:gradFill>
          <a:ln>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93" name="直接连接符 192"/>
          <p:cNvCxnSpPr>
            <a:stCxn id="80" idx="4"/>
            <a:endCxn id="212" idx="7"/>
          </p:cNvCxnSpPr>
          <p:nvPr/>
        </p:nvCxnSpPr>
        <p:spPr>
          <a:xfrm flipH="1">
            <a:off x="5688588" y="2354948"/>
            <a:ext cx="39574" cy="164049"/>
          </a:xfrm>
          <a:prstGeom prst="line">
            <a:avLst/>
          </a:prstGeom>
          <a:gradFill>
            <a:gsLst>
              <a:gs pos="0">
                <a:srgbClr val="E30000"/>
              </a:gs>
              <a:gs pos="100000">
                <a:srgbClr val="760303"/>
              </a:gs>
            </a:gsLst>
            <a:lin ang="2700000" scaled="0"/>
          </a:gradFill>
          <a:ln>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94" name="直接连接符 193"/>
          <p:cNvCxnSpPr>
            <a:stCxn id="83" idx="5"/>
            <a:endCxn id="211" idx="0"/>
          </p:cNvCxnSpPr>
          <p:nvPr/>
        </p:nvCxnSpPr>
        <p:spPr>
          <a:xfrm>
            <a:off x="5354051" y="2262893"/>
            <a:ext cx="184562" cy="184301"/>
          </a:xfrm>
          <a:prstGeom prst="line">
            <a:avLst/>
          </a:prstGeom>
          <a:gradFill>
            <a:gsLst>
              <a:gs pos="0">
                <a:srgbClr val="E30000"/>
              </a:gs>
              <a:gs pos="100000">
                <a:srgbClr val="760303"/>
              </a:gs>
            </a:gsLst>
            <a:lin ang="2700000" scaled="0"/>
          </a:gradFill>
          <a:ln>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95" name="直接连接符 194"/>
          <p:cNvCxnSpPr>
            <a:endCxn id="212" idx="2"/>
          </p:cNvCxnSpPr>
          <p:nvPr/>
        </p:nvCxnSpPr>
        <p:spPr>
          <a:xfrm flipV="1">
            <a:off x="5133826" y="2668972"/>
            <a:ext cx="192691" cy="44338"/>
          </a:xfrm>
          <a:prstGeom prst="line">
            <a:avLst/>
          </a:prstGeom>
          <a:gradFill>
            <a:gsLst>
              <a:gs pos="0">
                <a:srgbClr val="E30000"/>
              </a:gs>
              <a:gs pos="100000">
                <a:srgbClr val="760303"/>
              </a:gs>
            </a:gsLst>
            <a:lin ang="2700000" scaled="0"/>
          </a:gradFill>
          <a:ln>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96" name="直接连接符 195"/>
          <p:cNvCxnSpPr>
            <a:stCxn id="217" idx="4"/>
            <a:endCxn id="215" idx="0"/>
          </p:cNvCxnSpPr>
          <p:nvPr/>
        </p:nvCxnSpPr>
        <p:spPr>
          <a:xfrm>
            <a:off x="4547654" y="2635146"/>
            <a:ext cx="67217" cy="438770"/>
          </a:xfrm>
          <a:prstGeom prst="line">
            <a:avLst/>
          </a:prstGeom>
          <a:gradFill>
            <a:gsLst>
              <a:gs pos="0">
                <a:srgbClr val="E30000"/>
              </a:gs>
              <a:gs pos="100000">
                <a:srgbClr val="760303"/>
              </a:gs>
            </a:gsLst>
            <a:lin ang="2700000" scaled="0"/>
          </a:gradFill>
          <a:ln>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97" name="直接连接符 196"/>
          <p:cNvCxnSpPr>
            <a:stCxn id="227" idx="7"/>
            <a:endCxn id="131" idx="1"/>
          </p:cNvCxnSpPr>
          <p:nvPr/>
        </p:nvCxnSpPr>
        <p:spPr>
          <a:xfrm>
            <a:off x="4018893" y="2733900"/>
            <a:ext cx="250082" cy="59944"/>
          </a:xfrm>
          <a:prstGeom prst="line">
            <a:avLst/>
          </a:prstGeom>
          <a:gradFill>
            <a:gsLst>
              <a:gs pos="0">
                <a:srgbClr val="E30000"/>
              </a:gs>
              <a:gs pos="100000">
                <a:srgbClr val="760303"/>
              </a:gs>
            </a:gsLst>
            <a:lin ang="2700000" scaled="0"/>
          </a:gradFill>
          <a:ln>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98" name="直接连接符 197"/>
          <p:cNvCxnSpPr>
            <a:stCxn id="131" idx="5"/>
            <a:endCxn id="215" idx="1"/>
          </p:cNvCxnSpPr>
          <p:nvPr/>
        </p:nvCxnSpPr>
        <p:spPr>
          <a:xfrm>
            <a:off x="4370241" y="2895110"/>
            <a:ext cx="94655" cy="240928"/>
          </a:xfrm>
          <a:prstGeom prst="line">
            <a:avLst/>
          </a:prstGeom>
          <a:gradFill>
            <a:gsLst>
              <a:gs pos="0">
                <a:srgbClr val="E30000"/>
              </a:gs>
              <a:gs pos="100000">
                <a:srgbClr val="760303"/>
              </a:gs>
            </a:gsLst>
            <a:lin ang="2700000" scaled="0"/>
          </a:gradFill>
          <a:ln>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99" name="直接连接符 198"/>
          <p:cNvCxnSpPr>
            <a:stCxn id="113" idx="6"/>
            <a:endCxn id="226" idx="1"/>
          </p:cNvCxnSpPr>
          <p:nvPr/>
        </p:nvCxnSpPr>
        <p:spPr>
          <a:xfrm>
            <a:off x="3529483" y="2646472"/>
            <a:ext cx="216795" cy="81345"/>
          </a:xfrm>
          <a:prstGeom prst="line">
            <a:avLst/>
          </a:prstGeom>
          <a:gradFill>
            <a:gsLst>
              <a:gs pos="0">
                <a:srgbClr val="E30000"/>
              </a:gs>
              <a:gs pos="100000">
                <a:srgbClr val="760303"/>
              </a:gs>
            </a:gsLst>
            <a:lin ang="2700000" scaled="0"/>
          </a:gradFill>
          <a:ln>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00" name="直接连接符 199"/>
          <p:cNvCxnSpPr>
            <a:stCxn id="4" idx="7"/>
            <a:endCxn id="227" idx="2"/>
          </p:cNvCxnSpPr>
          <p:nvPr/>
        </p:nvCxnSpPr>
        <p:spPr>
          <a:xfrm flipV="1">
            <a:off x="3555668" y="2867166"/>
            <a:ext cx="141492" cy="158753"/>
          </a:xfrm>
          <a:prstGeom prst="line">
            <a:avLst/>
          </a:prstGeom>
          <a:gradFill>
            <a:gsLst>
              <a:gs pos="0">
                <a:srgbClr val="E30000"/>
              </a:gs>
              <a:gs pos="100000">
                <a:srgbClr val="760303"/>
              </a:gs>
            </a:gsLst>
            <a:lin ang="2700000" scaled="0"/>
          </a:gradFill>
          <a:ln>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01" name="直接连接符 200"/>
          <p:cNvCxnSpPr>
            <a:stCxn id="4" idx="4"/>
            <a:endCxn id="38" idx="1"/>
          </p:cNvCxnSpPr>
          <p:nvPr/>
        </p:nvCxnSpPr>
        <p:spPr>
          <a:xfrm>
            <a:off x="3533874" y="3078534"/>
            <a:ext cx="194672" cy="199913"/>
          </a:xfrm>
          <a:prstGeom prst="line">
            <a:avLst/>
          </a:prstGeom>
          <a:gradFill>
            <a:gsLst>
              <a:gs pos="0">
                <a:srgbClr val="E30000"/>
              </a:gs>
              <a:gs pos="100000">
                <a:srgbClr val="760303"/>
              </a:gs>
            </a:gsLst>
            <a:lin ang="2700000" scaled="0"/>
          </a:gradFill>
          <a:ln>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02" name="直接连接符 201"/>
          <p:cNvCxnSpPr>
            <a:stCxn id="125" idx="5"/>
            <a:endCxn id="233" idx="1"/>
          </p:cNvCxnSpPr>
          <p:nvPr/>
        </p:nvCxnSpPr>
        <p:spPr>
          <a:xfrm>
            <a:off x="3943851" y="3556671"/>
            <a:ext cx="104180" cy="94226"/>
          </a:xfrm>
          <a:prstGeom prst="line">
            <a:avLst/>
          </a:prstGeom>
          <a:gradFill>
            <a:gsLst>
              <a:gs pos="0">
                <a:srgbClr val="E30000"/>
              </a:gs>
              <a:gs pos="100000">
                <a:srgbClr val="760303"/>
              </a:gs>
            </a:gsLst>
            <a:lin ang="2700000" scaled="0"/>
          </a:gradFill>
          <a:ln>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03" name="直接连接符 202"/>
          <p:cNvCxnSpPr>
            <a:stCxn id="233" idx="7"/>
            <a:endCxn id="214" idx="3"/>
          </p:cNvCxnSpPr>
          <p:nvPr/>
        </p:nvCxnSpPr>
        <p:spPr>
          <a:xfrm flipV="1">
            <a:off x="4246264" y="3442832"/>
            <a:ext cx="211787" cy="208064"/>
          </a:xfrm>
          <a:prstGeom prst="line">
            <a:avLst/>
          </a:prstGeom>
          <a:gradFill>
            <a:gsLst>
              <a:gs pos="0">
                <a:srgbClr val="E30000"/>
              </a:gs>
              <a:gs pos="100000">
                <a:srgbClr val="760303"/>
              </a:gs>
            </a:gsLst>
            <a:lin ang="2700000" scaled="0"/>
          </a:gradFill>
          <a:ln>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04" name="直接连接符 203"/>
          <p:cNvCxnSpPr>
            <a:stCxn id="155" idx="5"/>
            <a:endCxn id="134" idx="0"/>
          </p:cNvCxnSpPr>
          <p:nvPr/>
        </p:nvCxnSpPr>
        <p:spPr>
          <a:xfrm>
            <a:off x="4107804" y="3223574"/>
            <a:ext cx="49766" cy="125506"/>
          </a:xfrm>
          <a:prstGeom prst="line">
            <a:avLst/>
          </a:prstGeom>
          <a:gradFill>
            <a:gsLst>
              <a:gs pos="0">
                <a:srgbClr val="E30000"/>
              </a:gs>
              <a:gs pos="100000">
                <a:srgbClr val="760303"/>
              </a:gs>
            </a:gsLst>
            <a:lin ang="2700000" scaled="0"/>
          </a:gradFill>
          <a:ln>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05" name="直接连接符 204"/>
          <p:cNvCxnSpPr>
            <a:endCxn id="59" idx="0"/>
          </p:cNvCxnSpPr>
          <p:nvPr/>
        </p:nvCxnSpPr>
        <p:spPr>
          <a:xfrm>
            <a:off x="4616277" y="3507789"/>
            <a:ext cx="30821" cy="275774"/>
          </a:xfrm>
          <a:prstGeom prst="line">
            <a:avLst/>
          </a:prstGeom>
          <a:gradFill>
            <a:gsLst>
              <a:gs pos="0">
                <a:srgbClr val="E30000"/>
              </a:gs>
              <a:gs pos="100000">
                <a:srgbClr val="760303"/>
              </a:gs>
            </a:gsLst>
            <a:lin ang="2700000" scaled="0"/>
          </a:gradFill>
          <a:ln>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06" name="直接连接符 205"/>
          <p:cNvCxnSpPr>
            <a:stCxn id="29" idx="5"/>
          </p:cNvCxnSpPr>
          <p:nvPr/>
        </p:nvCxnSpPr>
        <p:spPr>
          <a:xfrm>
            <a:off x="5146493" y="3065123"/>
            <a:ext cx="170342" cy="158453"/>
          </a:xfrm>
          <a:prstGeom prst="line">
            <a:avLst/>
          </a:prstGeom>
          <a:gradFill>
            <a:gsLst>
              <a:gs pos="0">
                <a:srgbClr val="E30000"/>
              </a:gs>
              <a:gs pos="100000">
                <a:srgbClr val="760303"/>
              </a:gs>
            </a:gsLst>
            <a:lin ang="2700000" scaled="0"/>
          </a:gradFill>
          <a:ln>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07" name="直接连接符 206"/>
          <p:cNvCxnSpPr>
            <a:stCxn id="32" idx="7"/>
            <a:endCxn id="35" idx="3"/>
          </p:cNvCxnSpPr>
          <p:nvPr/>
        </p:nvCxnSpPr>
        <p:spPr>
          <a:xfrm flipV="1">
            <a:off x="5226838" y="3348431"/>
            <a:ext cx="83676" cy="157464"/>
          </a:xfrm>
          <a:prstGeom prst="line">
            <a:avLst/>
          </a:prstGeom>
          <a:gradFill>
            <a:gsLst>
              <a:gs pos="0">
                <a:srgbClr val="E30000"/>
              </a:gs>
              <a:gs pos="100000">
                <a:srgbClr val="760303"/>
              </a:gs>
            </a:gsLst>
            <a:lin ang="2700000" scaled="0"/>
          </a:gradFill>
          <a:ln>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08" name="直接连接符 207"/>
          <p:cNvCxnSpPr>
            <a:stCxn id="215" idx="6"/>
            <a:endCxn id="68" idx="1"/>
          </p:cNvCxnSpPr>
          <p:nvPr/>
        </p:nvCxnSpPr>
        <p:spPr>
          <a:xfrm>
            <a:off x="4826968" y="3286013"/>
            <a:ext cx="118695" cy="53079"/>
          </a:xfrm>
          <a:prstGeom prst="line">
            <a:avLst/>
          </a:prstGeom>
          <a:gradFill>
            <a:gsLst>
              <a:gs pos="0">
                <a:srgbClr val="E30000"/>
              </a:gs>
              <a:gs pos="100000">
                <a:srgbClr val="760303"/>
              </a:gs>
            </a:gsLst>
            <a:lin ang="2700000" scaled="0"/>
          </a:gradFill>
          <a:ln>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09" name="直接连接符 208"/>
          <p:cNvCxnSpPr>
            <a:stCxn id="26" idx="7"/>
            <a:endCxn id="32" idx="3"/>
          </p:cNvCxnSpPr>
          <p:nvPr/>
        </p:nvCxnSpPr>
        <p:spPr>
          <a:xfrm flipV="1">
            <a:off x="4983254" y="3613835"/>
            <a:ext cx="135644" cy="131772"/>
          </a:xfrm>
          <a:prstGeom prst="line">
            <a:avLst/>
          </a:prstGeom>
          <a:gradFill>
            <a:gsLst>
              <a:gs pos="0">
                <a:srgbClr val="E30000"/>
              </a:gs>
              <a:gs pos="100000">
                <a:srgbClr val="760303"/>
              </a:gs>
            </a:gsLst>
            <a:lin ang="2700000" scaled="0"/>
          </a:gradFill>
          <a:ln>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nvGrpSpPr>
          <p:cNvPr id="210" name="组合 209"/>
          <p:cNvGrpSpPr/>
          <p:nvPr/>
        </p:nvGrpSpPr>
        <p:grpSpPr>
          <a:xfrm>
            <a:off x="5316836" y="2447195"/>
            <a:ext cx="443554" cy="443554"/>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211" name="同心圆 210"/>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212" name="椭圆 211"/>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213" name="组合 212"/>
          <p:cNvGrpSpPr/>
          <p:nvPr/>
        </p:nvGrpSpPr>
        <p:grpSpPr>
          <a:xfrm>
            <a:off x="4393094" y="3064235"/>
            <a:ext cx="443554" cy="443554"/>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214" name="同心圆 213"/>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215" name="椭圆 214"/>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216" name="组合 215"/>
          <p:cNvGrpSpPr/>
          <p:nvPr/>
        </p:nvGrpSpPr>
        <p:grpSpPr>
          <a:xfrm>
            <a:off x="4251177" y="2042193"/>
            <a:ext cx="592953" cy="592953"/>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217" name="同心圆 216"/>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218" name="椭圆 217"/>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219" name="组合 218"/>
          <p:cNvGrpSpPr/>
          <p:nvPr/>
        </p:nvGrpSpPr>
        <p:grpSpPr>
          <a:xfrm>
            <a:off x="4904642" y="1374163"/>
            <a:ext cx="443554" cy="443554"/>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220" name="同心圆 219"/>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221" name="椭圆 220"/>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222" name="组合 221"/>
          <p:cNvGrpSpPr/>
          <p:nvPr/>
        </p:nvGrpSpPr>
        <p:grpSpPr>
          <a:xfrm>
            <a:off x="3623973" y="1545836"/>
            <a:ext cx="443554" cy="443554"/>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223" name="同心圆 222"/>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224" name="椭圆 223"/>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225" name="组合 224"/>
          <p:cNvGrpSpPr/>
          <p:nvPr/>
        </p:nvGrpSpPr>
        <p:grpSpPr>
          <a:xfrm>
            <a:off x="3688558" y="2670097"/>
            <a:ext cx="394139" cy="394139"/>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226" name="同心圆 225"/>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227" name="椭圆 226"/>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228" name="组合 227"/>
          <p:cNvGrpSpPr/>
          <p:nvPr/>
        </p:nvGrpSpPr>
        <p:grpSpPr>
          <a:xfrm>
            <a:off x="3324725" y="2345987"/>
            <a:ext cx="221777" cy="221777"/>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229" name="同心圆 228"/>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230" name="椭圆 229"/>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grpSp>
        <p:nvGrpSpPr>
          <p:cNvPr id="231" name="组合 230"/>
          <p:cNvGrpSpPr/>
          <p:nvPr/>
        </p:nvGrpSpPr>
        <p:grpSpPr>
          <a:xfrm>
            <a:off x="4000578" y="3603443"/>
            <a:ext cx="293138" cy="293138"/>
            <a:chOff x="304800" y="673100"/>
            <a:chExt cx="4000500" cy="4000500"/>
          </a:xfrm>
          <a:gradFill>
            <a:gsLst>
              <a:gs pos="0">
                <a:srgbClr val="E30000"/>
              </a:gs>
              <a:gs pos="100000">
                <a:srgbClr val="760303"/>
              </a:gs>
            </a:gsLst>
            <a:lin ang="2700000" scaled="0"/>
          </a:gradFill>
          <a:effectLst>
            <a:outerShdw blurRad="317500" dist="190500" dir="8100000" algn="tr" rotWithShape="0">
              <a:prstClr val="black">
                <a:alpha val="50000"/>
              </a:prstClr>
            </a:outerShdw>
          </a:effectLst>
        </p:grpSpPr>
        <p:sp>
          <p:nvSpPr>
            <p:cNvPr id="232" name="同心圆 231"/>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sp>
          <p:nvSpPr>
            <p:cNvPr id="233" name="椭圆 232"/>
            <p:cNvSpPr/>
            <p:nvPr/>
          </p:nvSpPr>
          <p:spPr>
            <a:xfrm>
              <a:off x="392116" y="760416"/>
              <a:ext cx="3825878" cy="3825878"/>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微软雅黑" panose="020B0503020204020204" charset="-122"/>
                <a:ea typeface="微软雅黑" panose="020B0503020204020204" charset="-122"/>
              </a:endParaRPr>
            </a:p>
          </p:txBody>
        </p:sp>
      </p:grpSp>
      <p:sp>
        <p:nvSpPr>
          <p:cNvPr id="234" name="矩形 233"/>
          <p:cNvSpPr/>
          <p:nvPr/>
        </p:nvSpPr>
        <p:spPr>
          <a:xfrm>
            <a:off x="6354875" y="1068812"/>
            <a:ext cx="1349417" cy="274955"/>
          </a:xfrm>
          <a:prstGeom prst="rect">
            <a:avLst/>
          </a:prstGeom>
        </p:spPr>
        <p:txBody>
          <a:bodyPr wrap="square" lIns="68562" tIns="34281" rIns="68562" bIns="34281">
            <a:spAutoFit/>
          </a:bodyPr>
          <a:lstStyle/>
          <a:p>
            <a:pPr>
              <a:spcBef>
                <a:spcPct val="0"/>
              </a:spcBef>
              <a:buFont typeface="Arial" panose="020B0604020202020204" pitchFamily="34" charset="0"/>
              <a:buNone/>
            </a:pPr>
            <a:r>
              <a:rPr lang="zh-CN" altLang="en-US" sz="1350" b="1" dirty="0">
                <a:solidFill>
                  <a:schemeClr val="tx1"/>
                </a:solidFill>
                <a:latin typeface="微软雅黑" panose="020B0503020204020204" charset="-122"/>
                <a:ea typeface="微软雅黑" panose="020B0503020204020204" charset="-122"/>
                <a:cs typeface="Arial" panose="020B0604020202020204" pitchFamily="34" charset="0"/>
              </a:rPr>
              <a:t>点击输入标题</a:t>
            </a:r>
          </a:p>
        </p:txBody>
      </p:sp>
      <p:sp>
        <p:nvSpPr>
          <p:cNvPr id="235" name="矩形 47"/>
          <p:cNvSpPr>
            <a:spLocks noChangeArrowheads="1"/>
          </p:cNvSpPr>
          <p:nvPr/>
        </p:nvSpPr>
        <p:spPr bwMode="auto">
          <a:xfrm>
            <a:off x="6354359" y="1348703"/>
            <a:ext cx="226788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050" dirty="0">
                <a:solidFill>
                  <a:schemeClr val="tx1"/>
                </a:solidFill>
                <a:sym typeface="微软雅黑" panose="020B0503020204020204" charset="-122"/>
              </a:rPr>
              <a:t>在此录入上述图表的综合说明，在此录入上述图表的综合描述说明。</a:t>
            </a:r>
          </a:p>
        </p:txBody>
      </p:sp>
      <p:sp>
        <p:nvSpPr>
          <p:cNvPr id="236" name="矩形 235"/>
          <p:cNvSpPr/>
          <p:nvPr/>
        </p:nvSpPr>
        <p:spPr>
          <a:xfrm>
            <a:off x="6570863" y="2167859"/>
            <a:ext cx="1349417" cy="274955"/>
          </a:xfrm>
          <a:prstGeom prst="rect">
            <a:avLst/>
          </a:prstGeom>
        </p:spPr>
        <p:txBody>
          <a:bodyPr wrap="square" lIns="68562" tIns="34281" rIns="68562" bIns="34281">
            <a:spAutoFit/>
          </a:bodyPr>
          <a:lstStyle/>
          <a:p>
            <a:pPr>
              <a:spcBef>
                <a:spcPct val="0"/>
              </a:spcBef>
              <a:buFont typeface="Arial" panose="020B0604020202020204" pitchFamily="34" charset="0"/>
              <a:buNone/>
            </a:pPr>
            <a:r>
              <a:rPr lang="zh-CN" altLang="en-US" sz="1350" b="1" dirty="0">
                <a:solidFill>
                  <a:schemeClr val="tx1"/>
                </a:solidFill>
                <a:latin typeface="微软雅黑" panose="020B0503020204020204" charset="-122"/>
                <a:ea typeface="微软雅黑" panose="020B0503020204020204" charset="-122"/>
                <a:cs typeface="Arial" panose="020B0604020202020204" pitchFamily="34" charset="0"/>
              </a:rPr>
              <a:t>点击输入标题</a:t>
            </a:r>
          </a:p>
        </p:txBody>
      </p:sp>
      <p:sp>
        <p:nvSpPr>
          <p:cNvPr id="237" name="矩形 47"/>
          <p:cNvSpPr>
            <a:spLocks noChangeArrowheads="1"/>
          </p:cNvSpPr>
          <p:nvPr/>
        </p:nvSpPr>
        <p:spPr bwMode="auto">
          <a:xfrm>
            <a:off x="6570348" y="2447750"/>
            <a:ext cx="226788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050" dirty="0">
                <a:solidFill>
                  <a:schemeClr val="tx1"/>
                </a:solidFill>
                <a:sym typeface="微软雅黑" panose="020B0503020204020204" charset="-122"/>
              </a:rPr>
              <a:t>在此录入上述图表的综合说明，在此录入上述图表的综合描述说明。</a:t>
            </a:r>
          </a:p>
        </p:txBody>
      </p:sp>
      <p:sp>
        <p:nvSpPr>
          <p:cNvPr id="238" name="矩形 237"/>
          <p:cNvSpPr/>
          <p:nvPr/>
        </p:nvSpPr>
        <p:spPr>
          <a:xfrm>
            <a:off x="6354875" y="3301801"/>
            <a:ext cx="1349417" cy="274955"/>
          </a:xfrm>
          <a:prstGeom prst="rect">
            <a:avLst/>
          </a:prstGeom>
        </p:spPr>
        <p:txBody>
          <a:bodyPr wrap="square" lIns="68562" tIns="34281" rIns="68562" bIns="34281">
            <a:spAutoFit/>
          </a:bodyPr>
          <a:lstStyle/>
          <a:p>
            <a:pPr>
              <a:spcBef>
                <a:spcPct val="0"/>
              </a:spcBef>
              <a:buFont typeface="Arial" panose="020B0604020202020204" pitchFamily="34" charset="0"/>
              <a:buNone/>
            </a:pPr>
            <a:r>
              <a:rPr lang="zh-CN" altLang="en-US" sz="1350" b="1" dirty="0">
                <a:solidFill>
                  <a:schemeClr val="tx1"/>
                </a:solidFill>
                <a:latin typeface="微软雅黑" panose="020B0503020204020204" charset="-122"/>
                <a:ea typeface="微软雅黑" panose="020B0503020204020204" charset="-122"/>
                <a:cs typeface="Arial" panose="020B0604020202020204" pitchFamily="34" charset="0"/>
              </a:rPr>
              <a:t>点击输入标题</a:t>
            </a:r>
          </a:p>
        </p:txBody>
      </p:sp>
      <p:sp>
        <p:nvSpPr>
          <p:cNvPr id="239" name="矩形 47"/>
          <p:cNvSpPr>
            <a:spLocks noChangeArrowheads="1"/>
          </p:cNvSpPr>
          <p:nvPr/>
        </p:nvSpPr>
        <p:spPr bwMode="auto">
          <a:xfrm>
            <a:off x="6354359" y="3581693"/>
            <a:ext cx="226788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050" dirty="0">
                <a:solidFill>
                  <a:schemeClr val="tx1"/>
                </a:solidFill>
                <a:sym typeface="微软雅黑" panose="020B0503020204020204" charset="-122"/>
              </a:rPr>
              <a:t>在此录入上述图表的综合说明，在此录入上述图表的综合描述说明。</a:t>
            </a:r>
          </a:p>
        </p:txBody>
      </p:sp>
      <p:sp>
        <p:nvSpPr>
          <p:cNvPr id="240" name="矩形 239"/>
          <p:cNvSpPr/>
          <p:nvPr/>
        </p:nvSpPr>
        <p:spPr>
          <a:xfrm>
            <a:off x="1495121" y="1068812"/>
            <a:ext cx="1349417" cy="274955"/>
          </a:xfrm>
          <a:prstGeom prst="rect">
            <a:avLst/>
          </a:prstGeom>
        </p:spPr>
        <p:txBody>
          <a:bodyPr wrap="square" lIns="68562" tIns="34281" rIns="68562" bIns="34281">
            <a:spAutoFit/>
          </a:bodyPr>
          <a:lstStyle/>
          <a:p>
            <a:pPr>
              <a:spcBef>
                <a:spcPct val="0"/>
              </a:spcBef>
              <a:buFont typeface="Arial" panose="020B0604020202020204" pitchFamily="34" charset="0"/>
              <a:buNone/>
            </a:pPr>
            <a:r>
              <a:rPr lang="zh-CN" altLang="en-US" sz="1350" b="1" dirty="0">
                <a:solidFill>
                  <a:schemeClr val="tx1"/>
                </a:solidFill>
                <a:latin typeface="微软雅黑" panose="020B0503020204020204" charset="-122"/>
                <a:ea typeface="微软雅黑" panose="020B0503020204020204" charset="-122"/>
                <a:cs typeface="Arial" panose="020B0604020202020204" pitchFamily="34" charset="0"/>
              </a:rPr>
              <a:t>点击输入标题</a:t>
            </a:r>
          </a:p>
        </p:txBody>
      </p:sp>
      <p:sp>
        <p:nvSpPr>
          <p:cNvPr id="241" name="矩形 47"/>
          <p:cNvSpPr>
            <a:spLocks noChangeArrowheads="1"/>
          </p:cNvSpPr>
          <p:nvPr/>
        </p:nvSpPr>
        <p:spPr bwMode="auto">
          <a:xfrm>
            <a:off x="414661" y="1348703"/>
            <a:ext cx="226788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r">
              <a:lnSpc>
                <a:spcPct val="120000"/>
              </a:lnSpc>
              <a:spcBef>
                <a:spcPct val="0"/>
              </a:spcBef>
              <a:buNone/>
            </a:pPr>
            <a:r>
              <a:rPr lang="zh-CN" altLang="en-US" sz="1050" dirty="0">
                <a:solidFill>
                  <a:schemeClr val="tx1"/>
                </a:solidFill>
                <a:sym typeface="微软雅黑" panose="020B0503020204020204" charset="-122"/>
              </a:rPr>
              <a:t>在此录入上述图表的综合说明，在此录入上述图表的综合描述说明</a:t>
            </a:r>
          </a:p>
        </p:txBody>
      </p:sp>
      <p:sp>
        <p:nvSpPr>
          <p:cNvPr id="242" name="矩形 241"/>
          <p:cNvSpPr/>
          <p:nvPr/>
        </p:nvSpPr>
        <p:spPr>
          <a:xfrm>
            <a:off x="1279133" y="2167859"/>
            <a:ext cx="1349417" cy="274955"/>
          </a:xfrm>
          <a:prstGeom prst="rect">
            <a:avLst/>
          </a:prstGeom>
        </p:spPr>
        <p:txBody>
          <a:bodyPr wrap="square" lIns="68562" tIns="34281" rIns="68562" bIns="34281">
            <a:spAutoFit/>
          </a:bodyPr>
          <a:lstStyle/>
          <a:p>
            <a:pPr>
              <a:spcBef>
                <a:spcPct val="0"/>
              </a:spcBef>
              <a:buFont typeface="Arial" panose="020B0604020202020204" pitchFamily="34" charset="0"/>
              <a:buNone/>
            </a:pPr>
            <a:r>
              <a:rPr lang="zh-CN" altLang="en-US" sz="1350" b="1" dirty="0">
                <a:solidFill>
                  <a:schemeClr val="tx1"/>
                </a:solidFill>
                <a:latin typeface="微软雅黑" panose="020B0503020204020204" charset="-122"/>
                <a:ea typeface="微软雅黑" panose="020B0503020204020204" charset="-122"/>
                <a:cs typeface="Arial" panose="020B0604020202020204" pitchFamily="34" charset="0"/>
              </a:rPr>
              <a:t>点击输入标题</a:t>
            </a:r>
          </a:p>
        </p:txBody>
      </p:sp>
      <p:sp>
        <p:nvSpPr>
          <p:cNvPr id="243" name="矩形 47"/>
          <p:cNvSpPr>
            <a:spLocks noChangeArrowheads="1"/>
          </p:cNvSpPr>
          <p:nvPr/>
        </p:nvSpPr>
        <p:spPr bwMode="auto">
          <a:xfrm>
            <a:off x="198672" y="2447750"/>
            <a:ext cx="226788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r">
              <a:lnSpc>
                <a:spcPct val="120000"/>
              </a:lnSpc>
              <a:spcBef>
                <a:spcPct val="0"/>
              </a:spcBef>
              <a:buNone/>
            </a:pPr>
            <a:r>
              <a:rPr lang="zh-CN" altLang="en-US" sz="1050" dirty="0">
                <a:solidFill>
                  <a:schemeClr val="tx1"/>
                </a:solidFill>
                <a:sym typeface="微软雅黑" panose="020B0503020204020204" charset="-122"/>
              </a:rPr>
              <a:t>在此录入上述图表的综合说明，在此录入上述图表的综合描述说明</a:t>
            </a:r>
          </a:p>
        </p:txBody>
      </p:sp>
      <p:sp>
        <p:nvSpPr>
          <p:cNvPr id="244" name="矩形 243"/>
          <p:cNvSpPr/>
          <p:nvPr/>
        </p:nvSpPr>
        <p:spPr>
          <a:xfrm>
            <a:off x="1495121" y="3409796"/>
            <a:ext cx="1349417" cy="274955"/>
          </a:xfrm>
          <a:prstGeom prst="rect">
            <a:avLst/>
          </a:prstGeom>
        </p:spPr>
        <p:txBody>
          <a:bodyPr wrap="square" lIns="68562" tIns="34281" rIns="68562" bIns="34281">
            <a:spAutoFit/>
          </a:bodyPr>
          <a:lstStyle/>
          <a:p>
            <a:pPr>
              <a:spcBef>
                <a:spcPct val="0"/>
              </a:spcBef>
              <a:buFont typeface="Arial" panose="020B0604020202020204" pitchFamily="34" charset="0"/>
              <a:buNone/>
            </a:pPr>
            <a:r>
              <a:rPr lang="zh-CN" altLang="en-US" sz="1350" b="1" dirty="0">
                <a:solidFill>
                  <a:schemeClr val="tx1"/>
                </a:solidFill>
                <a:latin typeface="微软雅黑" panose="020B0503020204020204" charset="-122"/>
                <a:ea typeface="微软雅黑" panose="020B0503020204020204" charset="-122"/>
                <a:cs typeface="Arial" panose="020B0604020202020204" pitchFamily="34" charset="0"/>
              </a:rPr>
              <a:t>点击输入标题</a:t>
            </a:r>
          </a:p>
        </p:txBody>
      </p:sp>
      <p:sp>
        <p:nvSpPr>
          <p:cNvPr id="245" name="矩形 47"/>
          <p:cNvSpPr>
            <a:spLocks noChangeArrowheads="1"/>
          </p:cNvSpPr>
          <p:nvPr/>
        </p:nvSpPr>
        <p:spPr bwMode="auto">
          <a:xfrm>
            <a:off x="414661" y="3689687"/>
            <a:ext cx="226788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r">
              <a:lnSpc>
                <a:spcPct val="120000"/>
              </a:lnSpc>
              <a:spcBef>
                <a:spcPct val="0"/>
              </a:spcBef>
              <a:buNone/>
            </a:pPr>
            <a:r>
              <a:rPr lang="zh-CN" altLang="en-US" sz="1050" dirty="0">
                <a:solidFill>
                  <a:schemeClr val="tx1"/>
                </a:solidFill>
                <a:sym typeface="微软雅黑" panose="020B0503020204020204" charset="-122"/>
              </a:rPr>
              <a:t>在此录入上述图表的综合说明，在此录入上述图表的综合描述说明</a:t>
            </a:r>
          </a:p>
        </p:txBody>
      </p:sp>
      <p:grpSp>
        <p:nvGrpSpPr>
          <p:cNvPr id="246" name="组合 245"/>
          <p:cNvGrpSpPr/>
          <p:nvPr/>
        </p:nvGrpSpPr>
        <p:grpSpPr>
          <a:xfrm>
            <a:off x="5760389" y="1136273"/>
            <a:ext cx="564590" cy="564590"/>
            <a:chOff x="7936966" y="508940"/>
            <a:chExt cx="752909" cy="752909"/>
          </a:xfrm>
        </p:grpSpPr>
        <p:grpSp>
          <p:nvGrpSpPr>
            <p:cNvPr id="247" name="组合 246"/>
            <p:cNvGrpSpPr/>
            <p:nvPr/>
          </p:nvGrpSpPr>
          <p:grpSpPr>
            <a:xfrm>
              <a:off x="7936966" y="508940"/>
              <a:ext cx="752909" cy="752909"/>
              <a:chOff x="3724323" y="1908536"/>
              <a:chExt cx="1329153" cy="1329153"/>
            </a:xfrm>
          </p:grpSpPr>
          <p:sp>
            <p:nvSpPr>
              <p:cNvPr id="249" name="椭圆 248"/>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0" name="椭圆 249"/>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sp>
          <p:nvSpPr>
            <p:cNvPr id="248" name="标题 4"/>
            <p:cNvSpPr txBox="1"/>
            <p:nvPr/>
          </p:nvSpPr>
          <p:spPr>
            <a:xfrm>
              <a:off x="8041803" y="692696"/>
              <a:ext cx="517805" cy="360041"/>
            </a:xfrm>
            <a:prstGeom prst="rect">
              <a:avLst/>
            </a:prstGeom>
          </p:spPr>
          <p:txBody>
            <a:bodyPr vert="horz" lIns="68568" tIns="34284" rIns="68568" bIns="3428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350" b="1" dirty="0">
                  <a:solidFill>
                    <a:schemeClr val="bg1"/>
                  </a:solidFill>
                  <a:latin typeface="Impact MT Std" pitchFamily="34" charset="0"/>
                  <a:ea typeface="方正兰亭黑简体" panose="02000000000000000000" pitchFamily="2" charset="-122"/>
                </a:rPr>
                <a:t>1</a:t>
              </a:r>
            </a:p>
          </p:txBody>
        </p:sp>
      </p:grpSp>
      <p:grpSp>
        <p:nvGrpSpPr>
          <p:cNvPr id="251" name="组合 250"/>
          <p:cNvGrpSpPr/>
          <p:nvPr/>
        </p:nvGrpSpPr>
        <p:grpSpPr>
          <a:xfrm>
            <a:off x="5951761" y="2277596"/>
            <a:ext cx="564590" cy="564590"/>
            <a:chOff x="7936966" y="508940"/>
            <a:chExt cx="752909" cy="752909"/>
          </a:xfrm>
        </p:grpSpPr>
        <p:grpSp>
          <p:nvGrpSpPr>
            <p:cNvPr id="252" name="组合 251"/>
            <p:cNvGrpSpPr/>
            <p:nvPr/>
          </p:nvGrpSpPr>
          <p:grpSpPr>
            <a:xfrm>
              <a:off x="7936966" y="508940"/>
              <a:ext cx="752909" cy="752909"/>
              <a:chOff x="3724323" y="1908536"/>
              <a:chExt cx="1329153" cy="1329153"/>
            </a:xfrm>
          </p:grpSpPr>
          <p:sp>
            <p:nvSpPr>
              <p:cNvPr id="254" name="椭圆 253"/>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5" name="椭圆 254"/>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sp>
          <p:nvSpPr>
            <p:cNvPr id="253" name="标题 4"/>
            <p:cNvSpPr txBox="1"/>
            <p:nvPr/>
          </p:nvSpPr>
          <p:spPr>
            <a:xfrm>
              <a:off x="8041803" y="692696"/>
              <a:ext cx="517805" cy="360041"/>
            </a:xfrm>
            <a:prstGeom prst="rect">
              <a:avLst/>
            </a:prstGeom>
          </p:spPr>
          <p:txBody>
            <a:bodyPr vert="horz" lIns="68568" tIns="34284" rIns="68568" bIns="3428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350" b="1" dirty="0">
                  <a:solidFill>
                    <a:schemeClr val="bg1"/>
                  </a:solidFill>
                  <a:latin typeface="Impact MT Std" pitchFamily="34" charset="0"/>
                  <a:ea typeface="方正兰亭黑简体" panose="02000000000000000000" pitchFamily="2" charset="-122"/>
                </a:rPr>
                <a:t>2</a:t>
              </a:r>
            </a:p>
          </p:txBody>
        </p:sp>
      </p:grpSp>
      <p:grpSp>
        <p:nvGrpSpPr>
          <p:cNvPr id="256" name="组合 255"/>
          <p:cNvGrpSpPr/>
          <p:nvPr/>
        </p:nvGrpSpPr>
        <p:grpSpPr>
          <a:xfrm>
            <a:off x="5760389" y="3465536"/>
            <a:ext cx="564590" cy="564590"/>
            <a:chOff x="7936966" y="508940"/>
            <a:chExt cx="752909" cy="752909"/>
          </a:xfrm>
        </p:grpSpPr>
        <p:grpSp>
          <p:nvGrpSpPr>
            <p:cNvPr id="257" name="组合 256"/>
            <p:cNvGrpSpPr/>
            <p:nvPr/>
          </p:nvGrpSpPr>
          <p:grpSpPr>
            <a:xfrm>
              <a:off x="7936966" y="508940"/>
              <a:ext cx="752909" cy="752909"/>
              <a:chOff x="3724323" y="1908536"/>
              <a:chExt cx="1329153" cy="1329153"/>
            </a:xfrm>
          </p:grpSpPr>
          <p:sp>
            <p:nvSpPr>
              <p:cNvPr id="259" name="椭圆 258"/>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0" name="椭圆 259"/>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sp>
          <p:nvSpPr>
            <p:cNvPr id="258" name="标题 4"/>
            <p:cNvSpPr txBox="1"/>
            <p:nvPr/>
          </p:nvSpPr>
          <p:spPr>
            <a:xfrm>
              <a:off x="8041803" y="692696"/>
              <a:ext cx="517805" cy="360041"/>
            </a:xfrm>
            <a:prstGeom prst="rect">
              <a:avLst/>
            </a:prstGeom>
          </p:spPr>
          <p:txBody>
            <a:bodyPr vert="horz" lIns="68568" tIns="34284" rIns="68568" bIns="3428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350" b="1" dirty="0">
                  <a:solidFill>
                    <a:schemeClr val="bg1"/>
                  </a:solidFill>
                  <a:latin typeface="Impact MT Std" pitchFamily="34" charset="0"/>
                  <a:ea typeface="方正兰亭黑简体" panose="02000000000000000000" pitchFamily="2" charset="-122"/>
                </a:rPr>
                <a:t>3</a:t>
              </a:r>
            </a:p>
          </p:txBody>
        </p:sp>
      </p:grpSp>
      <p:grpSp>
        <p:nvGrpSpPr>
          <p:cNvPr id="261" name="组合 260"/>
          <p:cNvGrpSpPr/>
          <p:nvPr/>
        </p:nvGrpSpPr>
        <p:grpSpPr>
          <a:xfrm>
            <a:off x="2736543" y="1143653"/>
            <a:ext cx="564590" cy="564590"/>
            <a:chOff x="7936966" y="508940"/>
            <a:chExt cx="752909" cy="752909"/>
          </a:xfrm>
        </p:grpSpPr>
        <p:grpSp>
          <p:nvGrpSpPr>
            <p:cNvPr id="262" name="组合 261"/>
            <p:cNvGrpSpPr/>
            <p:nvPr/>
          </p:nvGrpSpPr>
          <p:grpSpPr>
            <a:xfrm>
              <a:off x="7936966" y="508940"/>
              <a:ext cx="752909" cy="752909"/>
              <a:chOff x="3724323" y="1908536"/>
              <a:chExt cx="1329153" cy="1329153"/>
            </a:xfrm>
          </p:grpSpPr>
          <p:sp>
            <p:nvSpPr>
              <p:cNvPr id="264" name="椭圆 263"/>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5" name="椭圆 264"/>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sp>
          <p:nvSpPr>
            <p:cNvPr id="263" name="标题 4"/>
            <p:cNvSpPr txBox="1"/>
            <p:nvPr/>
          </p:nvSpPr>
          <p:spPr>
            <a:xfrm>
              <a:off x="8041803" y="692696"/>
              <a:ext cx="517805" cy="360041"/>
            </a:xfrm>
            <a:prstGeom prst="rect">
              <a:avLst/>
            </a:prstGeom>
          </p:spPr>
          <p:txBody>
            <a:bodyPr vert="horz" lIns="68568" tIns="34284" rIns="68568" bIns="3428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350" b="1" dirty="0">
                  <a:solidFill>
                    <a:schemeClr val="bg1"/>
                  </a:solidFill>
                  <a:latin typeface="Impact MT Std" pitchFamily="34" charset="0"/>
                  <a:ea typeface="方正兰亭黑简体" panose="02000000000000000000" pitchFamily="2" charset="-122"/>
                </a:rPr>
                <a:t>4</a:t>
              </a:r>
            </a:p>
          </p:txBody>
        </p:sp>
      </p:grpSp>
      <p:grpSp>
        <p:nvGrpSpPr>
          <p:cNvPr id="266" name="组合 265"/>
          <p:cNvGrpSpPr/>
          <p:nvPr/>
        </p:nvGrpSpPr>
        <p:grpSpPr>
          <a:xfrm>
            <a:off x="2549933" y="2223599"/>
            <a:ext cx="564590" cy="564590"/>
            <a:chOff x="7936966" y="508940"/>
            <a:chExt cx="752909" cy="752909"/>
          </a:xfrm>
        </p:grpSpPr>
        <p:grpSp>
          <p:nvGrpSpPr>
            <p:cNvPr id="267" name="组合 266"/>
            <p:cNvGrpSpPr/>
            <p:nvPr/>
          </p:nvGrpSpPr>
          <p:grpSpPr>
            <a:xfrm>
              <a:off x="7936966" y="508940"/>
              <a:ext cx="752909" cy="752909"/>
              <a:chOff x="3724323" y="1908536"/>
              <a:chExt cx="1329153" cy="1329153"/>
            </a:xfrm>
          </p:grpSpPr>
          <p:sp>
            <p:nvSpPr>
              <p:cNvPr id="269" name="椭圆 268"/>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0" name="椭圆 269"/>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sp>
          <p:nvSpPr>
            <p:cNvPr id="268" name="标题 4"/>
            <p:cNvSpPr txBox="1"/>
            <p:nvPr/>
          </p:nvSpPr>
          <p:spPr>
            <a:xfrm>
              <a:off x="8041803" y="692696"/>
              <a:ext cx="517805" cy="360041"/>
            </a:xfrm>
            <a:prstGeom prst="rect">
              <a:avLst/>
            </a:prstGeom>
          </p:spPr>
          <p:txBody>
            <a:bodyPr vert="horz" lIns="68568" tIns="34284" rIns="68568" bIns="3428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350" b="1" dirty="0">
                  <a:solidFill>
                    <a:schemeClr val="bg1"/>
                  </a:solidFill>
                  <a:latin typeface="Impact MT Std" pitchFamily="34" charset="0"/>
                  <a:ea typeface="方正兰亭黑简体" panose="02000000000000000000" pitchFamily="2" charset="-122"/>
                </a:rPr>
                <a:t>5</a:t>
              </a:r>
            </a:p>
          </p:txBody>
        </p:sp>
      </p:grpSp>
      <p:grpSp>
        <p:nvGrpSpPr>
          <p:cNvPr id="271" name="组合 270"/>
          <p:cNvGrpSpPr/>
          <p:nvPr/>
        </p:nvGrpSpPr>
        <p:grpSpPr>
          <a:xfrm>
            <a:off x="2765923" y="3490154"/>
            <a:ext cx="564590" cy="564590"/>
            <a:chOff x="7936966" y="508940"/>
            <a:chExt cx="752909" cy="752909"/>
          </a:xfrm>
        </p:grpSpPr>
        <p:grpSp>
          <p:nvGrpSpPr>
            <p:cNvPr id="272" name="组合 271"/>
            <p:cNvGrpSpPr/>
            <p:nvPr/>
          </p:nvGrpSpPr>
          <p:grpSpPr>
            <a:xfrm>
              <a:off x="7936966" y="508940"/>
              <a:ext cx="752909" cy="752909"/>
              <a:chOff x="3724323" y="1908536"/>
              <a:chExt cx="1329153" cy="1329153"/>
            </a:xfrm>
          </p:grpSpPr>
          <p:sp>
            <p:nvSpPr>
              <p:cNvPr id="274" name="椭圆 273"/>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5" name="椭圆 274"/>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sp>
          <p:nvSpPr>
            <p:cNvPr id="273" name="标题 4"/>
            <p:cNvSpPr txBox="1"/>
            <p:nvPr/>
          </p:nvSpPr>
          <p:spPr>
            <a:xfrm>
              <a:off x="8041803" y="692696"/>
              <a:ext cx="517805" cy="360041"/>
            </a:xfrm>
            <a:prstGeom prst="rect">
              <a:avLst/>
            </a:prstGeom>
          </p:spPr>
          <p:txBody>
            <a:bodyPr vert="horz" lIns="68568" tIns="34284" rIns="68568" bIns="3428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350" b="1" dirty="0">
                  <a:solidFill>
                    <a:schemeClr val="bg1"/>
                  </a:solidFill>
                  <a:latin typeface="Impact MT Std" pitchFamily="34" charset="0"/>
                  <a:ea typeface="方正兰亭黑简体" panose="02000000000000000000" pitchFamily="2" charset="-122"/>
                </a:rPr>
                <a:t>6</a:t>
              </a:r>
            </a:p>
          </p:txBody>
        </p:sp>
      </p:grpSp>
      <p:pic>
        <p:nvPicPr>
          <p:cNvPr id="5" name="图片 4"/>
          <p:cNvPicPr>
            <a:picLocks noChangeAspect="1"/>
          </p:cNvPicPr>
          <p:nvPr/>
        </p:nvPicPr>
        <p:blipFill>
          <a:blip r:embed="rId3" cstate="screen"/>
          <a:stretch>
            <a:fillRect/>
          </a:stretch>
        </p:blipFill>
        <p:spPr>
          <a:xfrm>
            <a:off x="0" y="4377307"/>
            <a:ext cx="9143999" cy="138257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4774">
        <p:push dir="d"/>
      </p:transition>
    </mc:Choice>
    <mc:Fallback xmlns="">
      <p:transition advTm="4774">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par>
                                <p:cTn id="24" presetID="53" presetClass="entr" presetSubtype="16" fill="hold" nodeType="withEffect">
                                  <p:stCondLst>
                                    <p:cond delay="50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par>
                                <p:cTn id="29" presetID="53" presetClass="entr" presetSubtype="16" fill="hold" nodeType="withEffect">
                                  <p:stCondLst>
                                    <p:cond delay="50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par>
                                <p:cTn id="34" presetID="53" presetClass="entr" presetSubtype="16" fill="hold" nodeType="withEffect">
                                  <p:stCondLst>
                                    <p:cond delay="50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animEffect transition="in" filter="fade">
                                      <p:cBhvr>
                                        <p:cTn id="38" dur="500"/>
                                        <p:tgtEl>
                                          <p:spTgt spid="30"/>
                                        </p:tgtEl>
                                      </p:cBhvr>
                                    </p:animEffect>
                                  </p:childTnLst>
                                </p:cTn>
                              </p:par>
                              <p:par>
                                <p:cTn id="39" presetID="53" presetClass="entr" presetSubtype="16" fill="hold" nodeType="withEffect">
                                  <p:stCondLst>
                                    <p:cond delay="50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par>
                                <p:cTn id="44" presetID="53" presetClass="entr" presetSubtype="16" fill="hold" nodeType="withEffect">
                                  <p:stCondLst>
                                    <p:cond delay="500"/>
                                  </p:stCondLst>
                                  <p:childTnLst>
                                    <p:set>
                                      <p:cBhvr>
                                        <p:cTn id="45" dur="1" fill="hold">
                                          <p:stCondLst>
                                            <p:cond delay="0"/>
                                          </p:stCondLst>
                                        </p:cTn>
                                        <p:tgtEl>
                                          <p:spTgt spid="36"/>
                                        </p:tgtEl>
                                        <p:attrNameLst>
                                          <p:attrName>style.visibility</p:attrName>
                                        </p:attrNameLst>
                                      </p:cBhvr>
                                      <p:to>
                                        <p:strVal val="visible"/>
                                      </p:to>
                                    </p:set>
                                    <p:anim calcmode="lin" valueType="num">
                                      <p:cBhvr>
                                        <p:cTn id="46" dur="500" fill="hold"/>
                                        <p:tgtEl>
                                          <p:spTgt spid="36"/>
                                        </p:tgtEl>
                                        <p:attrNameLst>
                                          <p:attrName>ppt_w</p:attrName>
                                        </p:attrNameLst>
                                      </p:cBhvr>
                                      <p:tavLst>
                                        <p:tav tm="0">
                                          <p:val>
                                            <p:fltVal val="0"/>
                                          </p:val>
                                        </p:tav>
                                        <p:tav tm="100000">
                                          <p:val>
                                            <p:strVal val="#ppt_w"/>
                                          </p:val>
                                        </p:tav>
                                      </p:tavLst>
                                    </p:anim>
                                    <p:anim calcmode="lin" valueType="num">
                                      <p:cBhvr>
                                        <p:cTn id="47" dur="500" fill="hold"/>
                                        <p:tgtEl>
                                          <p:spTgt spid="36"/>
                                        </p:tgtEl>
                                        <p:attrNameLst>
                                          <p:attrName>ppt_h</p:attrName>
                                        </p:attrNameLst>
                                      </p:cBhvr>
                                      <p:tavLst>
                                        <p:tav tm="0">
                                          <p:val>
                                            <p:fltVal val="0"/>
                                          </p:val>
                                        </p:tav>
                                        <p:tav tm="100000">
                                          <p:val>
                                            <p:strVal val="#ppt_h"/>
                                          </p:val>
                                        </p:tav>
                                      </p:tavLst>
                                    </p:anim>
                                    <p:animEffect transition="in" filter="fade">
                                      <p:cBhvr>
                                        <p:cTn id="48" dur="500"/>
                                        <p:tgtEl>
                                          <p:spTgt spid="36"/>
                                        </p:tgtEl>
                                      </p:cBhvr>
                                    </p:animEffect>
                                  </p:childTnLst>
                                </p:cTn>
                              </p:par>
                              <p:par>
                                <p:cTn id="49" presetID="53" presetClass="entr" presetSubtype="16" fill="hold" nodeType="withEffect">
                                  <p:stCondLst>
                                    <p:cond delay="500"/>
                                  </p:stCondLst>
                                  <p:childTnLst>
                                    <p:set>
                                      <p:cBhvr>
                                        <p:cTn id="50" dur="1" fill="hold">
                                          <p:stCondLst>
                                            <p:cond delay="0"/>
                                          </p:stCondLst>
                                        </p:cTn>
                                        <p:tgtEl>
                                          <p:spTgt spid="39"/>
                                        </p:tgtEl>
                                        <p:attrNameLst>
                                          <p:attrName>style.visibility</p:attrName>
                                        </p:attrNameLst>
                                      </p:cBhvr>
                                      <p:to>
                                        <p:strVal val="visible"/>
                                      </p:to>
                                    </p:set>
                                    <p:anim calcmode="lin" valueType="num">
                                      <p:cBhvr>
                                        <p:cTn id="51" dur="500" fill="hold"/>
                                        <p:tgtEl>
                                          <p:spTgt spid="39"/>
                                        </p:tgtEl>
                                        <p:attrNameLst>
                                          <p:attrName>ppt_w</p:attrName>
                                        </p:attrNameLst>
                                      </p:cBhvr>
                                      <p:tavLst>
                                        <p:tav tm="0">
                                          <p:val>
                                            <p:fltVal val="0"/>
                                          </p:val>
                                        </p:tav>
                                        <p:tav tm="100000">
                                          <p:val>
                                            <p:strVal val="#ppt_w"/>
                                          </p:val>
                                        </p:tav>
                                      </p:tavLst>
                                    </p:anim>
                                    <p:anim calcmode="lin" valueType="num">
                                      <p:cBhvr>
                                        <p:cTn id="52" dur="500" fill="hold"/>
                                        <p:tgtEl>
                                          <p:spTgt spid="39"/>
                                        </p:tgtEl>
                                        <p:attrNameLst>
                                          <p:attrName>ppt_h</p:attrName>
                                        </p:attrNameLst>
                                      </p:cBhvr>
                                      <p:tavLst>
                                        <p:tav tm="0">
                                          <p:val>
                                            <p:fltVal val="0"/>
                                          </p:val>
                                        </p:tav>
                                        <p:tav tm="100000">
                                          <p:val>
                                            <p:strVal val="#ppt_h"/>
                                          </p:val>
                                        </p:tav>
                                      </p:tavLst>
                                    </p:anim>
                                    <p:animEffect transition="in" filter="fade">
                                      <p:cBhvr>
                                        <p:cTn id="53" dur="500"/>
                                        <p:tgtEl>
                                          <p:spTgt spid="39"/>
                                        </p:tgtEl>
                                      </p:cBhvr>
                                    </p:animEffect>
                                  </p:childTnLst>
                                </p:cTn>
                              </p:par>
                              <p:par>
                                <p:cTn id="54" presetID="53" presetClass="entr" presetSubtype="16" fill="hold" nodeType="withEffect">
                                  <p:stCondLst>
                                    <p:cond delay="500"/>
                                  </p:stCondLst>
                                  <p:childTnLst>
                                    <p:set>
                                      <p:cBhvr>
                                        <p:cTn id="55" dur="1" fill="hold">
                                          <p:stCondLst>
                                            <p:cond delay="0"/>
                                          </p:stCondLst>
                                        </p:cTn>
                                        <p:tgtEl>
                                          <p:spTgt spid="42"/>
                                        </p:tgtEl>
                                        <p:attrNameLst>
                                          <p:attrName>style.visibility</p:attrName>
                                        </p:attrNameLst>
                                      </p:cBhvr>
                                      <p:to>
                                        <p:strVal val="visible"/>
                                      </p:to>
                                    </p:set>
                                    <p:anim calcmode="lin" valueType="num">
                                      <p:cBhvr>
                                        <p:cTn id="56" dur="500" fill="hold"/>
                                        <p:tgtEl>
                                          <p:spTgt spid="42"/>
                                        </p:tgtEl>
                                        <p:attrNameLst>
                                          <p:attrName>ppt_w</p:attrName>
                                        </p:attrNameLst>
                                      </p:cBhvr>
                                      <p:tavLst>
                                        <p:tav tm="0">
                                          <p:val>
                                            <p:fltVal val="0"/>
                                          </p:val>
                                        </p:tav>
                                        <p:tav tm="100000">
                                          <p:val>
                                            <p:strVal val="#ppt_w"/>
                                          </p:val>
                                        </p:tav>
                                      </p:tavLst>
                                    </p:anim>
                                    <p:anim calcmode="lin" valueType="num">
                                      <p:cBhvr>
                                        <p:cTn id="57" dur="500" fill="hold"/>
                                        <p:tgtEl>
                                          <p:spTgt spid="42"/>
                                        </p:tgtEl>
                                        <p:attrNameLst>
                                          <p:attrName>ppt_h</p:attrName>
                                        </p:attrNameLst>
                                      </p:cBhvr>
                                      <p:tavLst>
                                        <p:tav tm="0">
                                          <p:val>
                                            <p:fltVal val="0"/>
                                          </p:val>
                                        </p:tav>
                                        <p:tav tm="100000">
                                          <p:val>
                                            <p:strVal val="#ppt_h"/>
                                          </p:val>
                                        </p:tav>
                                      </p:tavLst>
                                    </p:anim>
                                    <p:animEffect transition="in" filter="fade">
                                      <p:cBhvr>
                                        <p:cTn id="58" dur="500"/>
                                        <p:tgtEl>
                                          <p:spTgt spid="42"/>
                                        </p:tgtEl>
                                      </p:cBhvr>
                                    </p:animEffect>
                                  </p:childTnLst>
                                </p:cTn>
                              </p:par>
                              <p:par>
                                <p:cTn id="59" presetID="53" presetClass="entr" presetSubtype="16" fill="hold" nodeType="withEffect">
                                  <p:stCondLst>
                                    <p:cond delay="50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par>
                                <p:cTn id="64" presetID="53" presetClass="entr" presetSubtype="16" fill="hold" nodeType="withEffect">
                                  <p:stCondLst>
                                    <p:cond delay="500"/>
                                  </p:stCondLst>
                                  <p:childTnLst>
                                    <p:set>
                                      <p:cBhvr>
                                        <p:cTn id="65" dur="1" fill="hold">
                                          <p:stCondLst>
                                            <p:cond delay="0"/>
                                          </p:stCondLst>
                                        </p:cTn>
                                        <p:tgtEl>
                                          <p:spTgt spid="48"/>
                                        </p:tgtEl>
                                        <p:attrNameLst>
                                          <p:attrName>style.visibility</p:attrName>
                                        </p:attrNameLst>
                                      </p:cBhvr>
                                      <p:to>
                                        <p:strVal val="visible"/>
                                      </p:to>
                                    </p:set>
                                    <p:anim calcmode="lin" valueType="num">
                                      <p:cBhvr>
                                        <p:cTn id="66" dur="500" fill="hold"/>
                                        <p:tgtEl>
                                          <p:spTgt spid="48"/>
                                        </p:tgtEl>
                                        <p:attrNameLst>
                                          <p:attrName>ppt_w</p:attrName>
                                        </p:attrNameLst>
                                      </p:cBhvr>
                                      <p:tavLst>
                                        <p:tav tm="0">
                                          <p:val>
                                            <p:fltVal val="0"/>
                                          </p:val>
                                        </p:tav>
                                        <p:tav tm="100000">
                                          <p:val>
                                            <p:strVal val="#ppt_w"/>
                                          </p:val>
                                        </p:tav>
                                      </p:tavLst>
                                    </p:anim>
                                    <p:anim calcmode="lin" valueType="num">
                                      <p:cBhvr>
                                        <p:cTn id="67" dur="500" fill="hold"/>
                                        <p:tgtEl>
                                          <p:spTgt spid="48"/>
                                        </p:tgtEl>
                                        <p:attrNameLst>
                                          <p:attrName>ppt_h</p:attrName>
                                        </p:attrNameLst>
                                      </p:cBhvr>
                                      <p:tavLst>
                                        <p:tav tm="0">
                                          <p:val>
                                            <p:fltVal val="0"/>
                                          </p:val>
                                        </p:tav>
                                        <p:tav tm="100000">
                                          <p:val>
                                            <p:strVal val="#ppt_h"/>
                                          </p:val>
                                        </p:tav>
                                      </p:tavLst>
                                    </p:anim>
                                    <p:animEffect transition="in" filter="fade">
                                      <p:cBhvr>
                                        <p:cTn id="68" dur="500"/>
                                        <p:tgtEl>
                                          <p:spTgt spid="48"/>
                                        </p:tgtEl>
                                      </p:cBhvr>
                                    </p:animEffect>
                                  </p:childTnLst>
                                </p:cTn>
                              </p:par>
                              <p:par>
                                <p:cTn id="69" presetID="53" presetClass="entr" presetSubtype="16" fill="hold" nodeType="withEffect">
                                  <p:stCondLst>
                                    <p:cond delay="500"/>
                                  </p:stCondLst>
                                  <p:childTnLst>
                                    <p:set>
                                      <p:cBhvr>
                                        <p:cTn id="70" dur="1" fill="hold">
                                          <p:stCondLst>
                                            <p:cond delay="0"/>
                                          </p:stCondLst>
                                        </p:cTn>
                                        <p:tgtEl>
                                          <p:spTgt spid="51"/>
                                        </p:tgtEl>
                                        <p:attrNameLst>
                                          <p:attrName>style.visibility</p:attrName>
                                        </p:attrNameLst>
                                      </p:cBhvr>
                                      <p:to>
                                        <p:strVal val="visible"/>
                                      </p:to>
                                    </p:set>
                                    <p:anim calcmode="lin" valueType="num">
                                      <p:cBhvr>
                                        <p:cTn id="71" dur="500" fill="hold"/>
                                        <p:tgtEl>
                                          <p:spTgt spid="51"/>
                                        </p:tgtEl>
                                        <p:attrNameLst>
                                          <p:attrName>ppt_w</p:attrName>
                                        </p:attrNameLst>
                                      </p:cBhvr>
                                      <p:tavLst>
                                        <p:tav tm="0">
                                          <p:val>
                                            <p:fltVal val="0"/>
                                          </p:val>
                                        </p:tav>
                                        <p:tav tm="100000">
                                          <p:val>
                                            <p:strVal val="#ppt_w"/>
                                          </p:val>
                                        </p:tav>
                                      </p:tavLst>
                                    </p:anim>
                                    <p:anim calcmode="lin" valueType="num">
                                      <p:cBhvr>
                                        <p:cTn id="72" dur="500" fill="hold"/>
                                        <p:tgtEl>
                                          <p:spTgt spid="51"/>
                                        </p:tgtEl>
                                        <p:attrNameLst>
                                          <p:attrName>ppt_h</p:attrName>
                                        </p:attrNameLst>
                                      </p:cBhvr>
                                      <p:tavLst>
                                        <p:tav tm="0">
                                          <p:val>
                                            <p:fltVal val="0"/>
                                          </p:val>
                                        </p:tav>
                                        <p:tav tm="100000">
                                          <p:val>
                                            <p:strVal val="#ppt_h"/>
                                          </p:val>
                                        </p:tav>
                                      </p:tavLst>
                                    </p:anim>
                                    <p:animEffect transition="in" filter="fade">
                                      <p:cBhvr>
                                        <p:cTn id="73" dur="500"/>
                                        <p:tgtEl>
                                          <p:spTgt spid="51"/>
                                        </p:tgtEl>
                                      </p:cBhvr>
                                    </p:animEffect>
                                  </p:childTnLst>
                                </p:cTn>
                              </p:par>
                              <p:par>
                                <p:cTn id="74" presetID="53" presetClass="entr" presetSubtype="16" fill="hold" nodeType="withEffect">
                                  <p:stCondLst>
                                    <p:cond delay="500"/>
                                  </p:stCondLst>
                                  <p:childTnLst>
                                    <p:set>
                                      <p:cBhvr>
                                        <p:cTn id="75" dur="1" fill="hold">
                                          <p:stCondLst>
                                            <p:cond delay="0"/>
                                          </p:stCondLst>
                                        </p:cTn>
                                        <p:tgtEl>
                                          <p:spTgt spid="54"/>
                                        </p:tgtEl>
                                        <p:attrNameLst>
                                          <p:attrName>style.visibility</p:attrName>
                                        </p:attrNameLst>
                                      </p:cBhvr>
                                      <p:to>
                                        <p:strVal val="visible"/>
                                      </p:to>
                                    </p:set>
                                    <p:anim calcmode="lin" valueType="num">
                                      <p:cBhvr>
                                        <p:cTn id="76" dur="500" fill="hold"/>
                                        <p:tgtEl>
                                          <p:spTgt spid="54"/>
                                        </p:tgtEl>
                                        <p:attrNameLst>
                                          <p:attrName>ppt_w</p:attrName>
                                        </p:attrNameLst>
                                      </p:cBhvr>
                                      <p:tavLst>
                                        <p:tav tm="0">
                                          <p:val>
                                            <p:fltVal val="0"/>
                                          </p:val>
                                        </p:tav>
                                        <p:tav tm="100000">
                                          <p:val>
                                            <p:strVal val="#ppt_w"/>
                                          </p:val>
                                        </p:tav>
                                      </p:tavLst>
                                    </p:anim>
                                    <p:anim calcmode="lin" valueType="num">
                                      <p:cBhvr>
                                        <p:cTn id="77" dur="500" fill="hold"/>
                                        <p:tgtEl>
                                          <p:spTgt spid="54"/>
                                        </p:tgtEl>
                                        <p:attrNameLst>
                                          <p:attrName>ppt_h</p:attrName>
                                        </p:attrNameLst>
                                      </p:cBhvr>
                                      <p:tavLst>
                                        <p:tav tm="0">
                                          <p:val>
                                            <p:fltVal val="0"/>
                                          </p:val>
                                        </p:tav>
                                        <p:tav tm="100000">
                                          <p:val>
                                            <p:strVal val="#ppt_h"/>
                                          </p:val>
                                        </p:tav>
                                      </p:tavLst>
                                    </p:anim>
                                    <p:animEffect transition="in" filter="fade">
                                      <p:cBhvr>
                                        <p:cTn id="78" dur="500"/>
                                        <p:tgtEl>
                                          <p:spTgt spid="54"/>
                                        </p:tgtEl>
                                      </p:cBhvr>
                                    </p:animEffect>
                                  </p:childTnLst>
                                </p:cTn>
                              </p:par>
                              <p:par>
                                <p:cTn id="79" presetID="53" presetClass="entr" presetSubtype="16" fill="hold" nodeType="withEffect">
                                  <p:stCondLst>
                                    <p:cond delay="500"/>
                                  </p:stCondLst>
                                  <p:childTnLst>
                                    <p:set>
                                      <p:cBhvr>
                                        <p:cTn id="80" dur="1" fill="hold">
                                          <p:stCondLst>
                                            <p:cond delay="0"/>
                                          </p:stCondLst>
                                        </p:cTn>
                                        <p:tgtEl>
                                          <p:spTgt spid="57"/>
                                        </p:tgtEl>
                                        <p:attrNameLst>
                                          <p:attrName>style.visibility</p:attrName>
                                        </p:attrNameLst>
                                      </p:cBhvr>
                                      <p:to>
                                        <p:strVal val="visible"/>
                                      </p:to>
                                    </p:set>
                                    <p:anim calcmode="lin" valueType="num">
                                      <p:cBhvr>
                                        <p:cTn id="81" dur="500" fill="hold"/>
                                        <p:tgtEl>
                                          <p:spTgt spid="57"/>
                                        </p:tgtEl>
                                        <p:attrNameLst>
                                          <p:attrName>ppt_w</p:attrName>
                                        </p:attrNameLst>
                                      </p:cBhvr>
                                      <p:tavLst>
                                        <p:tav tm="0">
                                          <p:val>
                                            <p:fltVal val="0"/>
                                          </p:val>
                                        </p:tav>
                                        <p:tav tm="100000">
                                          <p:val>
                                            <p:strVal val="#ppt_w"/>
                                          </p:val>
                                        </p:tav>
                                      </p:tavLst>
                                    </p:anim>
                                    <p:anim calcmode="lin" valueType="num">
                                      <p:cBhvr>
                                        <p:cTn id="82" dur="500" fill="hold"/>
                                        <p:tgtEl>
                                          <p:spTgt spid="57"/>
                                        </p:tgtEl>
                                        <p:attrNameLst>
                                          <p:attrName>ppt_h</p:attrName>
                                        </p:attrNameLst>
                                      </p:cBhvr>
                                      <p:tavLst>
                                        <p:tav tm="0">
                                          <p:val>
                                            <p:fltVal val="0"/>
                                          </p:val>
                                        </p:tav>
                                        <p:tav tm="100000">
                                          <p:val>
                                            <p:strVal val="#ppt_h"/>
                                          </p:val>
                                        </p:tav>
                                      </p:tavLst>
                                    </p:anim>
                                    <p:animEffect transition="in" filter="fade">
                                      <p:cBhvr>
                                        <p:cTn id="83" dur="500"/>
                                        <p:tgtEl>
                                          <p:spTgt spid="57"/>
                                        </p:tgtEl>
                                      </p:cBhvr>
                                    </p:animEffect>
                                  </p:childTnLst>
                                </p:cTn>
                              </p:par>
                              <p:par>
                                <p:cTn id="84" presetID="53" presetClass="entr" presetSubtype="16" fill="hold" nodeType="withEffect">
                                  <p:stCondLst>
                                    <p:cond delay="500"/>
                                  </p:stCondLst>
                                  <p:childTnLst>
                                    <p:set>
                                      <p:cBhvr>
                                        <p:cTn id="85" dur="1" fill="hold">
                                          <p:stCondLst>
                                            <p:cond delay="0"/>
                                          </p:stCondLst>
                                        </p:cTn>
                                        <p:tgtEl>
                                          <p:spTgt spid="60"/>
                                        </p:tgtEl>
                                        <p:attrNameLst>
                                          <p:attrName>style.visibility</p:attrName>
                                        </p:attrNameLst>
                                      </p:cBhvr>
                                      <p:to>
                                        <p:strVal val="visible"/>
                                      </p:to>
                                    </p:set>
                                    <p:anim calcmode="lin" valueType="num">
                                      <p:cBhvr>
                                        <p:cTn id="86" dur="500" fill="hold"/>
                                        <p:tgtEl>
                                          <p:spTgt spid="60"/>
                                        </p:tgtEl>
                                        <p:attrNameLst>
                                          <p:attrName>ppt_w</p:attrName>
                                        </p:attrNameLst>
                                      </p:cBhvr>
                                      <p:tavLst>
                                        <p:tav tm="0">
                                          <p:val>
                                            <p:fltVal val="0"/>
                                          </p:val>
                                        </p:tav>
                                        <p:tav tm="100000">
                                          <p:val>
                                            <p:strVal val="#ppt_w"/>
                                          </p:val>
                                        </p:tav>
                                      </p:tavLst>
                                    </p:anim>
                                    <p:anim calcmode="lin" valueType="num">
                                      <p:cBhvr>
                                        <p:cTn id="87" dur="500" fill="hold"/>
                                        <p:tgtEl>
                                          <p:spTgt spid="60"/>
                                        </p:tgtEl>
                                        <p:attrNameLst>
                                          <p:attrName>ppt_h</p:attrName>
                                        </p:attrNameLst>
                                      </p:cBhvr>
                                      <p:tavLst>
                                        <p:tav tm="0">
                                          <p:val>
                                            <p:fltVal val="0"/>
                                          </p:val>
                                        </p:tav>
                                        <p:tav tm="100000">
                                          <p:val>
                                            <p:strVal val="#ppt_h"/>
                                          </p:val>
                                        </p:tav>
                                      </p:tavLst>
                                    </p:anim>
                                    <p:animEffect transition="in" filter="fade">
                                      <p:cBhvr>
                                        <p:cTn id="88" dur="500"/>
                                        <p:tgtEl>
                                          <p:spTgt spid="60"/>
                                        </p:tgtEl>
                                      </p:cBhvr>
                                    </p:animEffect>
                                  </p:childTnLst>
                                </p:cTn>
                              </p:par>
                              <p:par>
                                <p:cTn id="89" presetID="53" presetClass="entr" presetSubtype="16" fill="hold" nodeType="withEffect">
                                  <p:stCondLst>
                                    <p:cond delay="50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par>
                                <p:cTn id="94" presetID="53" presetClass="entr" presetSubtype="16" fill="hold" nodeType="withEffect">
                                  <p:stCondLst>
                                    <p:cond delay="500"/>
                                  </p:stCondLst>
                                  <p:childTnLst>
                                    <p:set>
                                      <p:cBhvr>
                                        <p:cTn id="95" dur="1" fill="hold">
                                          <p:stCondLst>
                                            <p:cond delay="0"/>
                                          </p:stCondLst>
                                        </p:cTn>
                                        <p:tgtEl>
                                          <p:spTgt spid="66"/>
                                        </p:tgtEl>
                                        <p:attrNameLst>
                                          <p:attrName>style.visibility</p:attrName>
                                        </p:attrNameLst>
                                      </p:cBhvr>
                                      <p:to>
                                        <p:strVal val="visible"/>
                                      </p:to>
                                    </p:set>
                                    <p:anim calcmode="lin" valueType="num">
                                      <p:cBhvr>
                                        <p:cTn id="96" dur="500" fill="hold"/>
                                        <p:tgtEl>
                                          <p:spTgt spid="66"/>
                                        </p:tgtEl>
                                        <p:attrNameLst>
                                          <p:attrName>ppt_w</p:attrName>
                                        </p:attrNameLst>
                                      </p:cBhvr>
                                      <p:tavLst>
                                        <p:tav tm="0">
                                          <p:val>
                                            <p:fltVal val="0"/>
                                          </p:val>
                                        </p:tav>
                                        <p:tav tm="100000">
                                          <p:val>
                                            <p:strVal val="#ppt_w"/>
                                          </p:val>
                                        </p:tav>
                                      </p:tavLst>
                                    </p:anim>
                                    <p:anim calcmode="lin" valueType="num">
                                      <p:cBhvr>
                                        <p:cTn id="97" dur="500" fill="hold"/>
                                        <p:tgtEl>
                                          <p:spTgt spid="66"/>
                                        </p:tgtEl>
                                        <p:attrNameLst>
                                          <p:attrName>ppt_h</p:attrName>
                                        </p:attrNameLst>
                                      </p:cBhvr>
                                      <p:tavLst>
                                        <p:tav tm="0">
                                          <p:val>
                                            <p:fltVal val="0"/>
                                          </p:val>
                                        </p:tav>
                                        <p:tav tm="100000">
                                          <p:val>
                                            <p:strVal val="#ppt_h"/>
                                          </p:val>
                                        </p:tav>
                                      </p:tavLst>
                                    </p:anim>
                                    <p:animEffect transition="in" filter="fade">
                                      <p:cBhvr>
                                        <p:cTn id="98" dur="500"/>
                                        <p:tgtEl>
                                          <p:spTgt spid="66"/>
                                        </p:tgtEl>
                                      </p:cBhvr>
                                    </p:animEffect>
                                  </p:childTnLst>
                                </p:cTn>
                              </p:par>
                              <p:par>
                                <p:cTn id="99" presetID="53" presetClass="entr" presetSubtype="16" fill="hold" nodeType="withEffect">
                                  <p:stCondLst>
                                    <p:cond delay="50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500" fill="hold"/>
                                        <p:tgtEl>
                                          <p:spTgt spid="69"/>
                                        </p:tgtEl>
                                        <p:attrNameLst>
                                          <p:attrName>ppt_w</p:attrName>
                                        </p:attrNameLst>
                                      </p:cBhvr>
                                      <p:tavLst>
                                        <p:tav tm="0">
                                          <p:val>
                                            <p:fltVal val="0"/>
                                          </p:val>
                                        </p:tav>
                                        <p:tav tm="100000">
                                          <p:val>
                                            <p:strVal val="#ppt_w"/>
                                          </p:val>
                                        </p:tav>
                                      </p:tavLst>
                                    </p:anim>
                                    <p:anim calcmode="lin" valueType="num">
                                      <p:cBhvr>
                                        <p:cTn id="102" dur="500" fill="hold"/>
                                        <p:tgtEl>
                                          <p:spTgt spid="69"/>
                                        </p:tgtEl>
                                        <p:attrNameLst>
                                          <p:attrName>ppt_h</p:attrName>
                                        </p:attrNameLst>
                                      </p:cBhvr>
                                      <p:tavLst>
                                        <p:tav tm="0">
                                          <p:val>
                                            <p:fltVal val="0"/>
                                          </p:val>
                                        </p:tav>
                                        <p:tav tm="100000">
                                          <p:val>
                                            <p:strVal val="#ppt_h"/>
                                          </p:val>
                                        </p:tav>
                                      </p:tavLst>
                                    </p:anim>
                                    <p:animEffect transition="in" filter="fade">
                                      <p:cBhvr>
                                        <p:cTn id="103" dur="500"/>
                                        <p:tgtEl>
                                          <p:spTgt spid="69"/>
                                        </p:tgtEl>
                                      </p:cBhvr>
                                    </p:animEffect>
                                  </p:childTnLst>
                                </p:cTn>
                              </p:par>
                              <p:par>
                                <p:cTn id="104" presetID="53" presetClass="entr" presetSubtype="16" fill="hold" nodeType="withEffect">
                                  <p:stCondLst>
                                    <p:cond delay="500"/>
                                  </p:stCondLst>
                                  <p:childTnLst>
                                    <p:set>
                                      <p:cBhvr>
                                        <p:cTn id="105" dur="1" fill="hold">
                                          <p:stCondLst>
                                            <p:cond delay="0"/>
                                          </p:stCondLst>
                                        </p:cTn>
                                        <p:tgtEl>
                                          <p:spTgt spid="72"/>
                                        </p:tgtEl>
                                        <p:attrNameLst>
                                          <p:attrName>style.visibility</p:attrName>
                                        </p:attrNameLst>
                                      </p:cBhvr>
                                      <p:to>
                                        <p:strVal val="visible"/>
                                      </p:to>
                                    </p:set>
                                    <p:anim calcmode="lin" valueType="num">
                                      <p:cBhvr>
                                        <p:cTn id="106" dur="500" fill="hold"/>
                                        <p:tgtEl>
                                          <p:spTgt spid="72"/>
                                        </p:tgtEl>
                                        <p:attrNameLst>
                                          <p:attrName>ppt_w</p:attrName>
                                        </p:attrNameLst>
                                      </p:cBhvr>
                                      <p:tavLst>
                                        <p:tav tm="0">
                                          <p:val>
                                            <p:fltVal val="0"/>
                                          </p:val>
                                        </p:tav>
                                        <p:tav tm="100000">
                                          <p:val>
                                            <p:strVal val="#ppt_w"/>
                                          </p:val>
                                        </p:tav>
                                      </p:tavLst>
                                    </p:anim>
                                    <p:anim calcmode="lin" valueType="num">
                                      <p:cBhvr>
                                        <p:cTn id="107" dur="500" fill="hold"/>
                                        <p:tgtEl>
                                          <p:spTgt spid="72"/>
                                        </p:tgtEl>
                                        <p:attrNameLst>
                                          <p:attrName>ppt_h</p:attrName>
                                        </p:attrNameLst>
                                      </p:cBhvr>
                                      <p:tavLst>
                                        <p:tav tm="0">
                                          <p:val>
                                            <p:fltVal val="0"/>
                                          </p:val>
                                        </p:tav>
                                        <p:tav tm="100000">
                                          <p:val>
                                            <p:strVal val="#ppt_h"/>
                                          </p:val>
                                        </p:tav>
                                      </p:tavLst>
                                    </p:anim>
                                    <p:animEffect transition="in" filter="fade">
                                      <p:cBhvr>
                                        <p:cTn id="108" dur="500"/>
                                        <p:tgtEl>
                                          <p:spTgt spid="72"/>
                                        </p:tgtEl>
                                      </p:cBhvr>
                                    </p:animEffect>
                                  </p:childTnLst>
                                </p:cTn>
                              </p:par>
                              <p:par>
                                <p:cTn id="109" presetID="53" presetClass="entr" presetSubtype="16" fill="hold" nodeType="withEffect">
                                  <p:stCondLst>
                                    <p:cond delay="500"/>
                                  </p:stCondLst>
                                  <p:childTnLst>
                                    <p:set>
                                      <p:cBhvr>
                                        <p:cTn id="110" dur="1" fill="hold">
                                          <p:stCondLst>
                                            <p:cond delay="0"/>
                                          </p:stCondLst>
                                        </p:cTn>
                                        <p:tgtEl>
                                          <p:spTgt spid="75"/>
                                        </p:tgtEl>
                                        <p:attrNameLst>
                                          <p:attrName>style.visibility</p:attrName>
                                        </p:attrNameLst>
                                      </p:cBhvr>
                                      <p:to>
                                        <p:strVal val="visible"/>
                                      </p:to>
                                    </p:set>
                                    <p:anim calcmode="lin" valueType="num">
                                      <p:cBhvr>
                                        <p:cTn id="111" dur="500" fill="hold"/>
                                        <p:tgtEl>
                                          <p:spTgt spid="75"/>
                                        </p:tgtEl>
                                        <p:attrNameLst>
                                          <p:attrName>ppt_w</p:attrName>
                                        </p:attrNameLst>
                                      </p:cBhvr>
                                      <p:tavLst>
                                        <p:tav tm="0">
                                          <p:val>
                                            <p:fltVal val="0"/>
                                          </p:val>
                                        </p:tav>
                                        <p:tav tm="100000">
                                          <p:val>
                                            <p:strVal val="#ppt_w"/>
                                          </p:val>
                                        </p:tav>
                                      </p:tavLst>
                                    </p:anim>
                                    <p:anim calcmode="lin" valueType="num">
                                      <p:cBhvr>
                                        <p:cTn id="112" dur="500" fill="hold"/>
                                        <p:tgtEl>
                                          <p:spTgt spid="75"/>
                                        </p:tgtEl>
                                        <p:attrNameLst>
                                          <p:attrName>ppt_h</p:attrName>
                                        </p:attrNameLst>
                                      </p:cBhvr>
                                      <p:tavLst>
                                        <p:tav tm="0">
                                          <p:val>
                                            <p:fltVal val="0"/>
                                          </p:val>
                                        </p:tav>
                                        <p:tav tm="100000">
                                          <p:val>
                                            <p:strVal val="#ppt_h"/>
                                          </p:val>
                                        </p:tav>
                                      </p:tavLst>
                                    </p:anim>
                                    <p:animEffect transition="in" filter="fade">
                                      <p:cBhvr>
                                        <p:cTn id="113" dur="500"/>
                                        <p:tgtEl>
                                          <p:spTgt spid="75"/>
                                        </p:tgtEl>
                                      </p:cBhvr>
                                    </p:animEffect>
                                  </p:childTnLst>
                                </p:cTn>
                              </p:par>
                              <p:par>
                                <p:cTn id="114" presetID="53" presetClass="entr" presetSubtype="16" fill="hold" nodeType="withEffect">
                                  <p:stCondLst>
                                    <p:cond delay="500"/>
                                  </p:stCondLst>
                                  <p:childTnLst>
                                    <p:set>
                                      <p:cBhvr>
                                        <p:cTn id="115" dur="1" fill="hold">
                                          <p:stCondLst>
                                            <p:cond delay="0"/>
                                          </p:stCondLst>
                                        </p:cTn>
                                        <p:tgtEl>
                                          <p:spTgt spid="78"/>
                                        </p:tgtEl>
                                        <p:attrNameLst>
                                          <p:attrName>style.visibility</p:attrName>
                                        </p:attrNameLst>
                                      </p:cBhvr>
                                      <p:to>
                                        <p:strVal val="visible"/>
                                      </p:to>
                                    </p:set>
                                    <p:anim calcmode="lin" valueType="num">
                                      <p:cBhvr>
                                        <p:cTn id="116" dur="500" fill="hold"/>
                                        <p:tgtEl>
                                          <p:spTgt spid="78"/>
                                        </p:tgtEl>
                                        <p:attrNameLst>
                                          <p:attrName>ppt_w</p:attrName>
                                        </p:attrNameLst>
                                      </p:cBhvr>
                                      <p:tavLst>
                                        <p:tav tm="0">
                                          <p:val>
                                            <p:fltVal val="0"/>
                                          </p:val>
                                        </p:tav>
                                        <p:tav tm="100000">
                                          <p:val>
                                            <p:strVal val="#ppt_w"/>
                                          </p:val>
                                        </p:tav>
                                      </p:tavLst>
                                    </p:anim>
                                    <p:anim calcmode="lin" valueType="num">
                                      <p:cBhvr>
                                        <p:cTn id="117" dur="500" fill="hold"/>
                                        <p:tgtEl>
                                          <p:spTgt spid="78"/>
                                        </p:tgtEl>
                                        <p:attrNameLst>
                                          <p:attrName>ppt_h</p:attrName>
                                        </p:attrNameLst>
                                      </p:cBhvr>
                                      <p:tavLst>
                                        <p:tav tm="0">
                                          <p:val>
                                            <p:fltVal val="0"/>
                                          </p:val>
                                        </p:tav>
                                        <p:tav tm="100000">
                                          <p:val>
                                            <p:strVal val="#ppt_h"/>
                                          </p:val>
                                        </p:tav>
                                      </p:tavLst>
                                    </p:anim>
                                    <p:animEffect transition="in" filter="fade">
                                      <p:cBhvr>
                                        <p:cTn id="118" dur="500"/>
                                        <p:tgtEl>
                                          <p:spTgt spid="78"/>
                                        </p:tgtEl>
                                      </p:cBhvr>
                                    </p:animEffect>
                                  </p:childTnLst>
                                </p:cTn>
                              </p:par>
                              <p:par>
                                <p:cTn id="119" presetID="53" presetClass="entr" presetSubtype="16" fill="hold" nodeType="withEffect">
                                  <p:stCondLst>
                                    <p:cond delay="500"/>
                                  </p:stCondLst>
                                  <p:childTnLst>
                                    <p:set>
                                      <p:cBhvr>
                                        <p:cTn id="120" dur="1" fill="hold">
                                          <p:stCondLst>
                                            <p:cond delay="0"/>
                                          </p:stCondLst>
                                        </p:cTn>
                                        <p:tgtEl>
                                          <p:spTgt spid="81"/>
                                        </p:tgtEl>
                                        <p:attrNameLst>
                                          <p:attrName>style.visibility</p:attrName>
                                        </p:attrNameLst>
                                      </p:cBhvr>
                                      <p:to>
                                        <p:strVal val="visible"/>
                                      </p:to>
                                    </p:set>
                                    <p:anim calcmode="lin" valueType="num">
                                      <p:cBhvr>
                                        <p:cTn id="121" dur="500" fill="hold"/>
                                        <p:tgtEl>
                                          <p:spTgt spid="81"/>
                                        </p:tgtEl>
                                        <p:attrNameLst>
                                          <p:attrName>ppt_w</p:attrName>
                                        </p:attrNameLst>
                                      </p:cBhvr>
                                      <p:tavLst>
                                        <p:tav tm="0">
                                          <p:val>
                                            <p:fltVal val="0"/>
                                          </p:val>
                                        </p:tav>
                                        <p:tav tm="100000">
                                          <p:val>
                                            <p:strVal val="#ppt_w"/>
                                          </p:val>
                                        </p:tav>
                                      </p:tavLst>
                                    </p:anim>
                                    <p:anim calcmode="lin" valueType="num">
                                      <p:cBhvr>
                                        <p:cTn id="122" dur="500" fill="hold"/>
                                        <p:tgtEl>
                                          <p:spTgt spid="81"/>
                                        </p:tgtEl>
                                        <p:attrNameLst>
                                          <p:attrName>ppt_h</p:attrName>
                                        </p:attrNameLst>
                                      </p:cBhvr>
                                      <p:tavLst>
                                        <p:tav tm="0">
                                          <p:val>
                                            <p:fltVal val="0"/>
                                          </p:val>
                                        </p:tav>
                                        <p:tav tm="100000">
                                          <p:val>
                                            <p:strVal val="#ppt_h"/>
                                          </p:val>
                                        </p:tav>
                                      </p:tavLst>
                                    </p:anim>
                                    <p:animEffect transition="in" filter="fade">
                                      <p:cBhvr>
                                        <p:cTn id="123" dur="500"/>
                                        <p:tgtEl>
                                          <p:spTgt spid="81"/>
                                        </p:tgtEl>
                                      </p:cBhvr>
                                    </p:animEffect>
                                  </p:childTnLst>
                                </p:cTn>
                              </p:par>
                              <p:par>
                                <p:cTn id="124" presetID="53" presetClass="entr" presetSubtype="16" fill="hold" nodeType="withEffect">
                                  <p:stCondLst>
                                    <p:cond delay="500"/>
                                  </p:stCondLst>
                                  <p:childTnLst>
                                    <p:set>
                                      <p:cBhvr>
                                        <p:cTn id="125" dur="1" fill="hold">
                                          <p:stCondLst>
                                            <p:cond delay="0"/>
                                          </p:stCondLst>
                                        </p:cTn>
                                        <p:tgtEl>
                                          <p:spTgt spid="84"/>
                                        </p:tgtEl>
                                        <p:attrNameLst>
                                          <p:attrName>style.visibility</p:attrName>
                                        </p:attrNameLst>
                                      </p:cBhvr>
                                      <p:to>
                                        <p:strVal val="visible"/>
                                      </p:to>
                                    </p:set>
                                    <p:anim calcmode="lin" valueType="num">
                                      <p:cBhvr>
                                        <p:cTn id="126" dur="500" fill="hold"/>
                                        <p:tgtEl>
                                          <p:spTgt spid="84"/>
                                        </p:tgtEl>
                                        <p:attrNameLst>
                                          <p:attrName>ppt_w</p:attrName>
                                        </p:attrNameLst>
                                      </p:cBhvr>
                                      <p:tavLst>
                                        <p:tav tm="0">
                                          <p:val>
                                            <p:fltVal val="0"/>
                                          </p:val>
                                        </p:tav>
                                        <p:tav tm="100000">
                                          <p:val>
                                            <p:strVal val="#ppt_w"/>
                                          </p:val>
                                        </p:tav>
                                      </p:tavLst>
                                    </p:anim>
                                    <p:anim calcmode="lin" valueType="num">
                                      <p:cBhvr>
                                        <p:cTn id="127" dur="500" fill="hold"/>
                                        <p:tgtEl>
                                          <p:spTgt spid="84"/>
                                        </p:tgtEl>
                                        <p:attrNameLst>
                                          <p:attrName>ppt_h</p:attrName>
                                        </p:attrNameLst>
                                      </p:cBhvr>
                                      <p:tavLst>
                                        <p:tav tm="0">
                                          <p:val>
                                            <p:fltVal val="0"/>
                                          </p:val>
                                        </p:tav>
                                        <p:tav tm="100000">
                                          <p:val>
                                            <p:strVal val="#ppt_h"/>
                                          </p:val>
                                        </p:tav>
                                      </p:tavLst>
                                    </p:anim>
                                    <p:animEffect transition="in" filter="fade">
                                      <p:cBhvr>
                                        <p:cTn id="128" dur="500"/>
                                        <p:tgtEl>
                                          <p:spTgt spid="84"/>
                                        </p:tgtEl>
                                      </p:cBhvr>
                                    </p:animEffect>
                                  </p:childTnLst>
                                </p:cTn>
                              </p:par>
                              <p:par>
                                <p:cTn id="129" presetID="53" presetClass="entr" presetSubtype="16" fill="hold" nodeType="withEffect">
                                  <p:stCondLst>
                                    <p:cond delay="500"/>
                                  </p:stCondLst>
                                  <p:childTnLst>
                                    <p:set>
                                      <p:cBhvr>
                                        <p:cTn id="130" dur="1" fill="hold">
                                          <p:stCondLst>
                                            <p:cond delay="0"/>
                                          </p:stCondLst>
                                        </p:cTn>
                                        <p:tgtEl>
                                          <p:spTgt spid="87"/>
                                        </p:tgtEl>
                                        <p:attrNameLst>
                                          <p:attrName>style.visibility</p:attrName>
                                        </p:attrNameLst>
                                      </p:cBhvr>
                                      <p:to>
                                        <p:strVal val="visible"/>
                                      </p:to>
                                    </p:set>
                                    <p:anim calcmode="lin" valueType="num">
                                      <p:cBhvr>
                                        <p:cTn id="131" dur="500" fill="hold"/>
                                        <p:tgtEl>
                                          <p:spTgt spid="87"/>
                                        </p:tgtEl>
                                        <p:attrNameLst>
                                          <p:attrName>ppt_w</p:attrName>
                                        </p:attrNameLst>
                                      </p:cBhvr>
                                      <p:tavLst>
                                        <p:tav tm="0">
                                          <p:val>
                                            <p:fltVal val="0"/>
                                          </p:val>
                                        </p:tav>
                                        <p:tav tm="100000">
                                          <p:val>
                                            <p:strVal val="#ppt_w"/>
                                          </p:val>
                                        </p:tav>
                                      </p:tavLst>
                                    </p:anim>
                                    <p:anim calcmode="lin" valueType="num">
                                      <p:cBhvr>
                                        <p:cTn id="132" dur="500" fill="hold"/>
                                        <p:tgtEl>
                                          <p:spTgt spid="87"/>
                                        </p:tgtEl>
                                        <p:attrNameLst>
                                          <p:attrName>ppt_h</p:attrName>
                                        </p:attrNameLst>
                                      </p:cBhvr>
                                      <p:tavLst>
                                        <p:tav tm="0">
                                          <p:val>
                                            <p:fltVal val="0"/>
                                          </p:val>
                                        </p:tav>
                                        <p:tav tm="100000">
                                          <p:val>
                                            <p:strVal val="#ppt_h"/>
                                          </p:val>
                                        </p:tav>
                                      </p:tavLst>
                                    </p:anim>
                                    <p:animEffect transition="in" filter="fade">
                                      <p:cBhvr>
                                        <p:cTn id="133" dur="500"/>
                                        <p:tgtEl>
                                          <p:spTgt spid="87"/>
                                        </p:tgtEl>
                                      </p:cBhvr>
                                    </p:animEffect>
                                  </p:childTnLst>
                                </p:cTn>
                              </p:par>
                              <p:par>
                                <p:cTn id="134" presetID="53" presetClass="entr" presetSubtype="16" fill="hold" nodeType="withEffect">
                                  <p:stCondLst>
                                    <p:cond delay="500"/>
                                  </p:stCondLst>
                                  <p:childTnLst>
                                    <p:set>
                                      <p:cBhvr>
                                        <p:cTn id="135" dur="1" fill="hold">
                                          <p:stCondLst>
                                            <p:cond delay="0"/>
                                          </p:stCondLst>
                                        </p:cTn>
                                        <p:tgtEl>
                                          <p:spTgt spid="90"/>
                                        </p:tgtEl>
                                        <p:attrNameLst>
                                          <p:attrName>style.visibility</p:attrName>
                                        </p:attrNameLst>
                                      </p:cBhvr>
                                      <p:to>
                                        <p:strVal val="visible"/>
                                      </p:to>
                                    </p:set>
                                    <p:anim calcmode="lin" valueType="num">
                                      <p:cBhvr>
                                        <p:cTn id="136" dur="500" fill="hold"/>
                                        <p:tgtEl>
                                          <p:spTgt spid="90"/>
                                        </p:tgtEl>
                                        <p:attrNameLst>
                                          <p:attrName>ppt_w</p:attrName>
                                        </p:attrNameLst>
                                      </p:cBhvr>
                                      <p:tavLst>
                                        <p:tav tm="0">
                                          <p:val>
                                            <p:fltVal val="0"/>
                                          </p:val>
                                        </p:tav>
                                        <p:tav tm="100000">
                                          <p:val>
                                            <p:strVal val="#ppt_w"/>
                                          </p:val>
                                        </p:tav>
                                      </p:tavLst>
                                    </p:anim>
                                    <p:anim calcmode="lin" valueType="num">
                                      <p:cBhvr>
                                        <p:cTn id="137" dur="500" fill="hold"/>
                                        <p:tgtEl>
                                          <p:spTgt spid="90"/>
                                        </p:tgtEl>
                                        <p:attrNameLst>
                                          <p:attrName>ppt_h</p:attrName>
                                        </p:attrNameLst>
                                      </p:cBhvr>
                                      <p:tavLst>
                                        <p:tav tm="0">
                                          <p:val>
                                            <p:fltVal val="0"/>
                                          </p:val>
                                        </p:tav>
                                        <p:tav tm="100000">
                                          <p:val>
                                            <p:strVal val="#ppt_h"/>
                                          </p:val>
                                        </p:tav>
                                      </p:tavLst>
                                    </p:anim>
                                    <p:animEffect transition="in" filter="fade">
                                      <p:cBhvr>
                                        <p:cTn id="138" dur="500"/>
                                        <p:tgtEl>
                                          <p:spTgt spid="90"/>
                                        </p:tgtEl>
                                      </p:cBhvr>
                                    </p:animEffect>
                                  </p:childTnLst>
                                </p:cTn>
                              </p:par>
                              <p:par>
                                <p:cTn id="139" presetID="53" presetClass="entr" presetSubtype="16" fill="hold" nodeType="withEffect">
                                  <p:stCondLst>
                                    <p:cond delay="500"/>
                                  </p:stCondLst>
                                  <p:childTnLst>
                                    <p:set>
                                      <p:cBhvr>
                                        <p:cTn id="140" dur="1" fill="hold">
                                          <p:stCondLst>
                                            <p:cond delay="0"/>
                                          </p:stCondLst>
                                        </p:cTn>
                                        <p:tgtEl>
                                          <p:spTgt spid="93"/>
                                        </p:tgtEl>
                                        <p:attrNameLst>
                                          <p:attrName>style.visibility</p:attrName>
                                        </p:attrNameLst>
                                      </p:cBhvr>
                                      <p:to>
                                        <p:strVal val="visible"/>
                                      </p:to>
                                    </p:set>
                                    <p:anim calcmode="lin" valueType="num">
                                      <p:cBhvr>
                                        <p:cTn id="141" dur="500" fill="hold"/>
                                        <p:tgtEl>
                                          <p:spTgt spid="93"/>
                                        </p:tgtEl>
                                        <p:attrNameLst>
                                          <p:attrName>ppt_w</p:attrName>
                                        </p:attrNameLst>
                                      </p:cBhvr>
                                      <p:tavLst>
                                        <p:tav tm="0">
                                          <p:val>
                                            <p:fltVal val="0"/>
                                          </p:val>
                                        </p:tav>
                                        <p:tav tm="100000">
                                          <p:val>
                                            <p:strVal val="#ppt_w"/>
                                          </p:val>
                                        </p:tav>
                                      </p:tavLst>
                                    </p:anim>
                                    <p:anim calcmode="lin" valueType="num">
                                      <p:cBhvr>
                                        <p:cTn id="142" dur="500" fill="hold"/>
                                        <p:tgtEl>
                                          <p:spTgt spid="93"/>
                                        </p:tgtEl>
                                        <p:attrNameLst>
                                          <p:attrName>ppt_h</p:attrName>
                                        </p:attrNameLst>
                                      </p:cBhvr>
                                      <p:tavLst>
                                        <p:tav tm="0">
                                          <p:val>
                                            <p:fltVal val="0"/>
                                          </p:val>
                                        </p:tav>
                                        <p:tav tm="100000">
                                          <p:val>
                                            <p:strVal val="#ppt_h"/>
                                          </p:val>
                                        </p:tav>
                                      </p:tavLst>
                                    </p:anim>
                                    <p:animEffect transition="in" filter="fade">
                                      <p:cBhvr>
                                        <p:cTn id="143" dur="500"/>
                                        <p:tgtEl>
                                          <p:spTgt spid="93"/>
                                        </p:tgtEl>
                                      </p:cBhvr>
                                    </p:animEffect>
                                  </p:childTnLst>
                                </p:cTn>
                              </p:par>
                              <p:par>
                                <p:cTn id="144" presetID="53" presetClass="entr" presetSubtype="16" fill="hold" nodeType="withEffect">
                                  <p:stCondLst>
                                    <p:cond delay="500"/>
                                  </p:stCondLst>
                                  <p:childTnLst>
                                    <p:set>
                                      <p:cBhvr>
                                        <p:cTn id="145" dur="1" fill="hold">
                                          <p:stCondLst>
                                            <p:cond delay="0"/>
                                          </p:stCondLst>
                                        </p:cTn>
                                        <p:tgtEl>
                                          <p:spTgt spid="96"/>
                                        </p:tgtEl>
                                        <p:attrNameLst>
                                          <p:attrName>style.visibility</p:attrName>
                                        </p:attrNameLst>
                                      </p:cBhvr>
                                      <p:to>
                                        <p:strVal val="visible"/>
                                      </p:to>
                                    </p:set>
                                    <p:anim calcmode="lin" valueType="num">
                                      <p:cBhvr>
                                        <p:cTn id="146" dur="500" fill="hold"/>
                                        <p:tgtEl>
                                          <p:spTgt spid="96"/>
                                        </p:tgtEl>
                                        <p:attrNameLst>
                                          <p:attrName>ppt_w</p:attrName>
                                        </p:attrNameLst>
                                      </p:cBhvr>
                                      <p:tavLst>
                                        <p:tav tm="0">
                                          <p:val>
                                            <p:fltVal val="0"/>
                                          </p:val>
                                        </p:tav>
                                        <p:tav tm="100000">
                                          <p:val>
                                            <p:strVal val="#ppt_w"/>
                                          </p:val>
                                        </p:tav>
                                      </p:tavLst>
                                    </p:anim>
                                    <p:anim calcmode="lin" valueType="num">
                                      <p:cBhvr>
                                        <p:cTn id="147" dur="500" fill="hold"/>
                                        <p:tgtEl>
                                          <p:spTgt spid="96"/>
                                        </p:tgtEl>
                                        <p:attrNameLst>
                                          <p:attrName>ppt_h</p:attrName>
                                        </p:attrNameLst>
                                      </p:cBhvr>
                                      <p:tavLst>
                                        <p:tav tm="0">
                                          <p:val>
                                            <p:fltVal val="0"/>
                                          </p:val>
                                        </p:tav>
                                        <p:tav tm="100000">
                                          <p:val>
                                            <p:strVal val="#ppt_h"/>
                                          </p:val>
                                        </p:tav>
                                      </p:tavLst>
                                    </p:anim>
                                    <p:animEffect transition="in" filter="fade">
                                      <p:cBhvr>
                                        <p:cTn id="148" dur="500"/>
                                        <p:tgtEl>
                                          <p:spTgt spid="96"/>
                                        </p:tgtEl>
                                      </p:cBhvr>
                                    </p:animEffect>
                                  </p:childTnLst>
                                </p:cTn>
                              </p:par>
                              <p:par>
                                <p:cTn id="149" presetID="53" presetClass="entr" presetSubtype="16" fill="hold" nodeType="withEffect">
                                  <p:stCondLst>
                                    <p:cond delay="500"/>
                                  </p:stCondLst>
                                  <p:childTnLst>
                                    <p:set>
                                      <p:cBhvr>
                                        <p:cTn id="150" dur="1" fill="hold">
                                          <p:stCondLst>
                                            <p:cond delay="0"/>
                                          </p:stCondLst>
                                        </p:cTn>
                                        <p:tgtEl>
                                          <p:spTgt spid="99"/>
                                        </p:tgtEl>
                                        <p:attrNameLst>
                                          <p:attrName>style.visibility</p:attrName>
                                        </p:attrNameLst>
                                      </p:cBhvr>
                                      <p:to>
                                        <p:strVal val="visible"/>
                                      </p:to>
                                    </p:set>
                                    <p:anim calcmode="lin" valueType="num">
                                      <p:cBhvr>
                                        <p:cTn id="151" dur="500" fill="hold"/>
                                        <p:tgtEl>
                                          <p:spTgt spid="99"/>
                                        </p:tgtEl>
                                        <p:attrNameLst>
                                          <p:attrName>ppt_w</p:attrName>
                                        </p:attrNameLst>
                                      </p:cBhvr>
                                      <p:tavLst>
                                        <p:tav tm="0">
                                          <p:val>
                                            <p:fltVal val="0"/>
                                          </p:val>
                                        </p:tav>
                                        <p:tav tm="100000">
                                          <p:val>
                                            <p:strVal val="#ppt_w"/>
                                          </p:val>
                                        </p:tav>
                                      </p:tavLst>
                                    </p:anim>
                                    <p:anim calcmode="lin" valueType="num">
                                      <p:cBhvr>
                                        <p:cTn id="152" dur="500" fill="hold"/>
                                        <p:tgtEl>
                                          <p:spTgt spid="99"/>
                                        </p:tgtEl>
                                        <p:attrNameLst>
                                          <p:attrName>ppt_h</p:attrName>
                                        </p:attrNameLst>
                                      </p:cBhvr>
                                      <p:tavLst>
                                        <p:tav tm="0">
                                          <p:val>
                                            <p:fltVal val="0"/>
                                          </p:val>
                                        </p:tav>
                                        <p:tav tm="100000">
                                          <p:val>
                                            <p:strVal val="#ppt_h"/>
                                          </p:val>
                                        </p:tav>
                                      </p:tavLst>
                                    </p:anim>
                                    <p:animEffect transition="in" filter="fade">
                                      <p:cBhvr>
                                        <p:cTn id="153" dur="500"/>
                                        <p:tgtEl>
                                          <p:spTgt spid="99"/>
                                        </p:tgtEl>
                                      </p:cBhvr>
                                    </p:animEffect>
                                  </p:childTnLst>
                                </p:cTn>
                              </p:par>
                              <p:par>
                                <p:cTn id="154" presetID="53" presetClass="entr" presetSubtype="16" fill="hold" nodeType="withEffect">
                                  <p:stCondLst>
                                    <p:cond delay="500"/>
                                  </p:stCondLst>
                                  <p:childTnLst>
                                    <p:set>
                                      <p:cBhvr>
                                        <p:cTn id="155" dur="1" fill="hold">
                                          <p:stCondLst>
                                            <p:cond delay="0"/>
                                          </p:stCondLst>
                                        </p:cTn>
                                        <p:tgtEl>
                                          <p:spTgt spid="102"/>
                                        </p:tgtEl>
                                        <p:attrNameLst>
                                          <p:attrName>style.visibility</p:attrName>
                                        </p:attrNameLst>
                                      </p:cBhvr>
                                      <p:to>
                                        <p:strVal val="visible"/>
                                      </p:to>
                                    </p:set>
                                    <p:anim calcmode="lin" valueType="num">
                                      <p:cBhvr>
                                        <p:cTn id="156" dur="500" fill="hold"/>
                                        <p:tgtEl>
                                          <p:spTgt spid="102"/>
                                        </p:tgtEl>
                                        <p:attrNameLst>
                                          <p:attrName>ppt_w</p:attrName>
                                        </p:attrNameLst>
                                      </p:cBhvr>
                                      <p:tavLst>
                                        <p:tav tm="0">
                                          <p:val>
                                            <p:fltVal val="0"/>
                                          </p:val>
                                        </p:tav>
                                        <p:tav tm="100000">
                                          <p:val>
                                            <p:strVal val="#ppt_w"/>
                                          </p:val>
                                        </p:tav>
                                      </p:tavLst>
                                    </p:anim>
                                    <p:anim calcmode="lin" valueType="num">
                                      <p:cBhvr>
                                        <p:cTn id="157" dur="500" fill="hold"/>
                                        <p:tgtEl>
                                          <p:spTgt spid="102"/>
                                        </p:tgtEl>
                                        <p:attrNameLst>
                                          <p:attrName>ppt_h</p:attrName>
                                        </p:attrNameLst>
                                      </p:cBhvr>
                                      <p:tavLst>
                                        <p:tav tm="0">
                                          <p:val>
                                            <p:fltVal val="0"/>
                                          </p:val>
                                        </p:tav>
                                        <p:tav tm="100000">
                                          <p:val>
                                            <p:strVal val="#ppt_h"/>
                                          </p:val>
                                        </p:tav>
                                      </p:tavLst>
                                    </p:anim>
                                    <p:animEffect transition="in" filter="fade">
                                      <p:cBhvr>
                                        <p:cTn id="158" dur="500"/>
                                        <p:tgtEl>
                                          <p:spTgt spid="102"/>
                                        </p:tgtEl>
                                      </p:cBhvr>
                                    </p:animEffect>
                                  </p:childTnLst>
                                </p:cTn>
                              </p:par>
                              <p:par>
                                <p:cTn id="159" presetID="53" presetClass="entr" presetSubtype="16" fill="hold" nodeType="withEffect">
                                  <p:stCondLst>
                                    <p:cond delay="500"/>
                                  </p:stCondLst>
                                  <p:childTnLst>
                                    <p:set>
                                      <p:cBhvr>
                                        <p:cTn id="160" dur="1" fill="hold">
                                          <p:stCondLst>
                                            <p:cond delay="0"/>
                                          </p:stCondLst>
                                        </p:cTn>
                                        <p:tgtEl>
                                          <p:spTgt spid="105"/>
                                        </p:tgtEl>
                                        <p:attrNameLst>
                                          <p:attrName>style.visibility</p:attrName>
                                        </p:attrNameLst>
                                      </p:cBhvr>
                                      <p:to>
                                        <p:strVal val="visible"/>
                                      </p:to>
                                    </p:set>
                                    <p:anim calcmode="lin" valueType="num">
                                      <p:cBhvr>
                                        <p:cTn id="161" dur="500" fill="hold"/>
                                        <p:tgtEl>
                                          <p:spTgt spid="105"/>
                                        </p:tgtEl>
                                        <p:attrNameLst>
                                          <p:attrName>ppt_w</p:attrName>
                                        </p:attrNameLst>
                                      </p:cBhvr>
                                      <p:tavLst>
                                        <p:tav tm="0">
                                          <p:val>
                                            <p:fltVal val="0"/>
                                          </p:val>
                                        </p:tav>
                                        <p:tav tm="100000">
                                          <p:val>
                                            <p:strVal val="#ppt_w"/>
                                          </p:val>
                                        </p:tav>
                                      </p:tavLst>
                                    </p:anim>
                                    <p:anim calcmode="lin" valueType="num">
                                      <p:cBhvr>
                                        <p:cTn id="162" dur="500" fill="hold"/>
                                        <p:tgtEl>
                                          <p:spTgt spid="105"/>
                                        </p:tgtEl>
                                        <p:attrNameLst>
                                          <p:attrName>ppt_h</p:attrName>
                                        </p:attrNameLst>
                                      </p:cBhvr>
                                      <p:tavLst>
                                        <p:tav tm="0">
                                          <p:val>
                                            <p:fltVal val="0"/>
                                          </p:val>
                                        </p:tav>
                                        <p:tav tm="100000">
                                          <p:val>
                                            <p:strVal val="#ppt_h"/>
                                          </p:val>
                                        </p:tav>
                                      </p:tavLst>
                                    </p:anim>
                                    <p:animEffect transition="in" filter="fade">
                                      <p:cBhvr>
                                        <p:cTn id="163" dur="500"/>
                                        <p:tgtEl>
                                          <p:spTgt spid="105"/>
                                        </p:tgtEl>
                                      </p:cBhvr>
                                    </p:animEffect>
                                  </p:childTnLst>
                                </p:cTn>
                              </p:par>
                              <p:par>
                                <p:cTn id="164" presetID="53" presetClass="entr" presetSubtype="16" fill="hold" nodeType="withEffect">
                                  <p:stCondLst>
                                    <p:cond delay="500"/>
                                  </p:stCondLst>
                                  <p:childTnLst>
                                    <p:set>
                                      <p:cBhvr>
                                        <p:cTn id="165" dur="1" fill="hold">
                                          <p:stCondLst>
                                            <p:cond delay="0"/>
                                          </p:stCondLst>
                                        </p:cTn>
                                        <p:tgtEl>
                                          <p:spTgt spid="108"/>
                                        </p:tgtEl>
                                        <p:attrNameLst>
                                          <p:attrName>style.visibility</p:attrName>
                                        </p:attrNameLst>
                                      </p:cBhvr>
                                      <p:to>
                                        <p:strVal val="visible"/>
                                      </p:to>
                                    </p:set>
                                    <p:anim calcmode="lin" valueType="num">
                                      <p:cBhvr>
                                        <p:cTn id="166" dur="500" fill="hold"/>
                                        <p:tgtEl>
                                          <p:spTgt spid="108"/>
                                        </p:tgtEl>
                                        <p:attrNameLst>
                                          <p:attrName>ppt_w</p:attrName>
                                        </p:attrNameLst>
                                      </p:cBhvr>
                                      <p:tavLst>
                                        <p:tav tm="0">
                                          <p:val>
                                            <p:fltVal val="0"/>
                                          </p:val>
                                        </p:tav>
                                        <p:tav tm="100000">
                                          <p:val>
                                            <p:strVal val="#ppt_w"/>
                                          </p:val>
                                        </p:tav>
                                      </p:tavLst>
                                    </p:anim>
                                    <p:anim calcmode="lin" valueType="num">
                                      <p:cBhvr>
                                        <p:cTn id="167" dur="500" fill="hold"/>
                                        <p:tgtEl>
                                          <p:spTgt spid="108"/>
                                        </p:tgtEl>
                                        <p:attrNameLst>
                                          <p:attrName>ppt_h</p:attrName>
                                        </p:attrNameLst>
                                      </p:cBhvr>
                                      <p:tavLst>
                                        <p:tav tm="0">
                                          <p:val>
                                            <p:fltVal val="0"/>
                                          </p:val>
                                        </p:tav>
                                        <p:tav tm="100000">
                                          <p:val>
                                            <p:strVal val="#ppt_h"/>
                                          </p:val>
                                        </p:tav>
                                      </p:tavLst>
                                    </p:anim>
                                    <p:animEffect transition="in" filter="fade">
                                      <p:cBhvr>
                                        <p:cTn id="168" dur="500"/>
                                        <p:tgtEl>
                                          <p:spTgt spid="108"/>
                                        </p:tgtEl>
                                      </p:cBhvr>
                                    </p:animEffect>
                                  </p:childTnLst>
                                </p:cTn>
                              </p:par>
                              <p:par>
                                <p:cTn id="169" presetID="53" presetClass="entr" presetSubtype="16" fill="hold" nodeType="withEffect">
                                  <p:stCondLst>
                                    <p:cond delay="500"/>
                                  </p:stCondLst>
                                  <p:childTnLst>
                                    <p:set>
                                      <p:cBhvr>
                                        <p:cTn id="170" dur="1" fill="hold">
                                          <p:stCondLst>
                                            <p:cond delay="0"/>
                                          </p:stCondLst>
                                        </p:cTn>
                                        <p:tgtEl>
                                          <p:spTgt spid="111"/>
                                        </p:tgtEl>
                                        <p:attrNameLst>
                                          <p:attrName>style.visibility</p:attrName>
                                        </p:attrNameLst>
                                      </p:cBhvr>
                                      <p:to>
                                        <p:strVal val="visible"/>
                                      </p:to>
                                    </p:set>
                                    <p:anim calcmode="lin" valueType="num">
                                      <p:cBhvr>
                                        <p:cTn id="171" dur="500" fill="hold"/>
                                        <p:tgtEl>
                                          <p:spTgt spid="111"/>
                                        </p:tgtEl>
                                        <p:attrNameLst>
                                          <p:attrName>ppt_w</p:attrName>
                                        </p:attrNameLst>
                                      </p:cBhvr>
                                      <p:tavLst>
                                        <p:tav tm="0">
                                          <p:val>
                                            <p:fltVal val="0"/>
                                          </p:val>
                                        </p:tav>
                                        <p:tav tm="100000">
                                          <p:val>
                                            <p:strVal val="#ppt_w"/>
                                          </p:val>
                                        </p:tav>
                                      </p:tavLst>
                                    </p:anim>
                                    <p:anim calcmode="lin" valueType="num">
                                      <p:cBhvr>
                                        <p:cTn id="172" dur="500" fill="hold"/>
                                        <p:tgtEl>
                                          <p:spTgt spid="111"/>
                                        </p:tgtEl>
                                        <p:attrNameLst>
                                          <p:attrName>ppt_h</p:attrName>
                                        </p:attrNameLst>
                                      </p:cBhvr>
                                      <p:tavLst>
                                        <p:tav tm="0">
                                          <p:val>
                                            <p:fltVal val="0"/>
                                          </p:val>
                                        </p:tav>
                                        <p:tav tm="100000">
                                          <p:val>
                                            <p:strVal val="#ppt_h"/>
                                          </p:val>
                                        </p:tav>
                                      </p:tavLst>
                                    </p:anim>
                                    <p:animEffect transition="in" filter="fade">
                                      <p:cBhvr>
                                        <p:cTn id="173" dur="500"/>
                                        <p:tgtEl>
                                          <p:spTgt spid="111"/>
                                        </p:tgtEl>
                                      </p:cBhvr>
                                    </p:animEffect>
                                  </p:childTnLst>
                                </p:cTn>
                              </p:par>
                              <p:par>
                                <p:cTn id="174" presetID="53" presetClass="entr" presetSubtype="16" fill="hold" nodeType="withEffect">
                                  <p:stCondLst>
                                    <p:cond delay="500"/>
                                  </p:stCondLst>
                                  <p:childTnLst>
                                    <p:set>
                                      <p:cBhvr>
                                        <p:cTn id="175" dur="1" fill="hold">
                                          <p:stCondLst>
                                            <p:cond delay="0"/>
                                          </p:stCondLst>
                                        </p:cTn>
                                        <p:tgtEl>
                                          <p:spTgt spid="114"/>
                                        </p:tgtEl>
                                        <p:attrNameLst>
                                          <p:attrName>style.visibility</p:attrName>
                                        </p:attrNameLst>
                                      </p:cBhvr>
                                      <p:to>
                                        <p:strVal val="visible"/>
                                      </p:to>
                                    </p:set>
                                    <p:anim calcmode="lin" valueType="num">
                                      <p:cBhvr>
                                        <p:cTn id="176" dur="500" fill="hold"/>
                                        <p:tgtEl>
                                          <p:spTgt spid="114"/>
                                        </p:tgtEl>
                                        <p:attrNameLst>
                                          <p:attrName>ppt_w</p:attrName>
                                        </p:attrNameLst>
                                      </p:cBhvr>
                                      <p:tavLst>
                                        <p:tav tm="0">
                                          <p:val>
                                            <p:fltVal val="0"/>
                                          </p:val>
                                        </p:tav>
                                        <p:tav tm="100000">
                                          <p:val>
                                            <p:strVal val="#ppt_w"/>
                                          </p:val>
                                        </p:tav>
                                      </p:tavLst>
                                    </p:anim>
                                    <p:anim calcmode="lin" valueType="num">
                                      <p:cBhvr>
                                        <p:cTn id="177" dur="500" fill="hold"/>
                                        <p:tgtEl>
                                          <p:spTgt spid="114"/>
                                        </p:tgtEl>
                                        <p:attrNameLst>
                                          <p:attrName>ppt_h</p:attrName>
                                        </p:attrNameLst>
                                      </p:cBhvr>
                                      <p:tavLst>
                                        <p:tav tm="0">
                                          <p:val>
                                            <p:fltVal val="0"/>
                                          </p:val>
                                        </p:tav>
                                        <p:tav tm="100000">
                                          <p:val>
                                            <p:strVal val="#ppt_h"/>
                                          </p:val>
                                        </p:tav>
                                      </p:tavLst>
                                    </p:anim>
                                    <p:animEffect transition="in" filter="fade">
                                      <p:cBhvr>
                                        <p:cTn id="178" dur="500"/>
                                        <p:tgtEl>
                                          <p:spTgt spid="114"/>
                                        </p:tgtEl>
                                      </p:cBhvr>
                                    </p:animEffect>
                                  </p:childTnLst>
                                </p:cTn>
                              </p:par>
                              <p:par>
                                <p:cTn id="179" presetID="53" presetClass="entr" presetSubtype="16" fill="hold" nodeType="withEffect">
                                  <p:stCondLst>
                                    <p:cond delay="500"/>
                                  </p:stCondLst>
                                  <p:childTnLst>
                                    <p:set>
                                      <p:cBhvr>
                                        <p:cTn id="180" dur="1" fill="hold">
                                          <p:stCondLst>
                                            <p:cond delay="0"/>
                                          </p:stCondLst>
                                        </p:cTn>
                                        <p:tgtEl>
                                          <p:spTgt spid="117"/>
                                        </p:tgtEl>
                                        <p:attrNameLst>
                                          <p:attrName>style.visibility</p:attrName>
                                        </p:attrNameLst>
                                      </p:cBhvr>
                                      <p:to>
                                        <p:strVal val="visible"/>
                                      </p:to>
                                    </p:set>
                                    <p:anim calcmode="lin" valueType="num">
                                      <p:cBhvr>
                                        <p:cTn id="181" dur="500" fill="hold"/>
                                        <p:tgtEl>
                                          <p:spTgt spid="117"/>
                                        </p:tgtEl>
                                        <p:attrNameLst>
                                          <p:attrName>ppt_w</p:attrName>
                                        </p:attrNameLst>
                                      </p:cBhvr>
                                      <p:tavLst>
                                        <p:tav tm="0">
                                          <p:val>
                                            <p:fltVal val="0"/>
                                          </p:val>
                                        </p:tav>
                                        <p:tav tm="100000">
                                          <p:val>
                                            <p:strVal val="#ppt_w"/>
                                          </p:val>
                                        </p:tav>
                                      </p:tavLst>
                                    </p:anim>
                                    <p:anim calcmode="lin" valueType="num">
                                      <p:cBhvr>
                                        <p:cTn id="182" dur="500" fill="hold"/>
                                        <p:tgtEl>
                                          <p:spTgt spid="117"/>
                                        </p:tgtEl>
                                        <p:attrNameLst>
                                          <p:attrName>ppt_h</p:attrName>
                                        </p:attrNameLst>
                                      </p:cBhvr>
                                      <p:tavLst>
                                        <p:tav tm="0">
                                          <p:val>
                                            <p:fltVal val="0"/>
                                          </p:val>
                                        </p:tav>
                                        <p:tav tm="100000">
                                          <p:val>
                                            <p:strVal val="#ppt_h"/>
                                          </p:val>
                                        </p:tav>
                                      </p:tavLst>
                                    </p:anim>
                                    <p:animEffect transition="in" filter="fade">
                                      <p:cBhvr>
                                        <p:cTn id="183" dur="500"/>
                                        <p:tgtEl>
                                          <p:spTgt spid="117"/>
                                        </p:tgtEl>
                                      </p:cBhvr>
                                    </p:animEffect>
                                  </p:childTnLst>
                                </p:cTn>
                              </p:par>
                              <p:par>
                                <p:cTn id="184" presetID="53" presetClass="entr" presetSubtype="16" fill="hold" nodeType="withEffect">
                                  <p:stCondLst>
                                    <p:cond delay="500"/>
                                  </p:stCondLst>
                                  <p:childTnLst>
                                    <p:set>
                                      <p:cBhvr>
                                        <p:cTn id="185" dur="1" fill="hold">
                                          <p:stCondLst>
                                            <p:cond delay="0"/>
                                          </p:stCondLst>
                                        </p:cTn>
                                        <p:tgtEl>
                                          <p:spTgt spid="120"/>
                                        </p:tgtEl>
                                        <p:attrNameLst>
                                          <p:attrName>style.visibility</p:attrName>
                                        </p:attrNameLst>
                                      </p:cBhvr>
                                      <p:to>
                                        <p:strVal val="visible"/>
                                      </p:to>
                                    </p:set>
                                    <p:anim calcmode="lin" valueType="num">
                                      <p:cBhvr>
                                        <p:cTn id="186" dur="500" fill="hold"/>
                                        <p:tgtEl>
                                          <p:spTgt spid="120"/>
                                        </p:tgtEl>
                                        <p:attrNameLst>
                                          <p:attrName>ppt_w</p:attrName>
                                        </p:attrNameLst>
                                      </p:cBhvr>
                                      <p:tavLst>
                                        <p:tav tm="0">
                                          <p:val>
                                            <p:fltVal val="0"/>
                                          </p:val>
                                        </p:tav>
                                        <p:tav tm="100000">
                                          <p:val>
                                            <p:strVal val="#ppt_w"/>
                                          </p:val>
                                        </p:tav>
                                      </p:tavLst>
                                    </p:anim>
                                    <p:anim calcmode="lin" valueType="num">
                                      <p:cBhvr>
                                        <p:cTn id="187" dur="500" fill="hold"/>
                                        <p:tgtEl>
                                          <p:spTgt spid="120"/>
                                        </p:tgtEl>
                                        <p:attrNameLst>
                                          <p:attrName>ppt_h</p:attrName>
                                        </p:attrNameLst>
                                      </p:cBhvr>
                                      <p:tavLst>
                                        <p:tav tm="0">
                                          <p:val>
                                            <p:fltVal val="0"/>
                                          </p:val>
                                        </p:tav>
                                        <p:tav tm="100000">
                                          <p:val>
                                            <p:strVal val="#ppt_h"/>
                                          </p:val>
                                        </p:tav>
                                      </p:tavLst>
                                    </p:anim>
                                    <p:animEffect transition="in" filter="fade">
                                      <p:cBhvr>
                                        <p:cTn id="188" dur="500"/>
                                        <p:tgtEl>
                                          <p:spTgt spid="120"/>
                                        </p:tgtEl>
                                      </p:cBhvr>
                                    </p:animEffect>
                                  </p:childTnLst>
                                </p:cTn>
                              </p:par>
                              <p:par>
                                <p:cTn id="189" presetID="53" presetClass="entr" presetSubtype="16" fill="hold" nodeType="withEffect">
                                  <p:stCondLst>
                                    <p:cond delay="500"/>
                                  </p:stCondLst>
                                  <p:childTnLst>
                                    <p:set>
                                      <p:cBhvr>
                                        <p:cTn id="190" dur="1" fill="hold">
                                          <p:stCondLst>
                                            <p:cond delay="0"/>
                                          </p:stCondLst>
                                        </p:cTn>
                                        <p:tgtEl>
                                          <p:spTgt spid="123"/>
                                        </p:tgtEl>
                                        <p:attrNameLst>
                                          <p:attrName>style.visibility</p:attrName>
                                        </p:attrNameLst>
                                      </p:cBhvr>
                                      <p:to>
                                        <p:strVal val="visible"/>
                                      </p:to>
                                    </p:set>
                                    <p:anim calcmode="lin" valueType="num">
                                      <p:cBhvr>
                                        <p:cTn id="191" dur="500" fill="hold"/>
                                        <p:tgtEl>
                                          <p:spTgt spid="123"/>
                                        </p:tgtEl>
                                        <p:attrNameLst>
                                          <p:attrName>ppt_w</p:attrName>
                                        </p:attrNameLst>
                                      </p:cBhvr>
                                      <p:tavLst>
                                        <p:tav tm="0">
                                          <p:val>
                                            <p:fltVal val="0"/>
                                          </p:val>
                                        </p:tav>
                                        <p:tav tm="100000">
                                          <p:val>
                                            <p:strVal val="#ppt_w"/>
                                          </p:val>
                                        </p:tav>
                                      </p:tavLst>
                                    </p:anim>
                                    <p:anim calcmode="lin" valueType="num">
                                      <p:cBhvr>
                                        <p:cTn id="192" dur="500" fill="hold"/>
                                        <p:tgtEl>
                                          <p:spTgt spid="123"/>
                                        </p:tgtEl>
                                        <p:attrNameLst>
                                          <p:attrName>ppt_h</p:attrName>
                                        </p:attrNameLst>
                                      </p:cBhvr>
                                      <p:tavLst>
                                        <p:tav tm="0">
                                          <p:val>
                                            <p:fltVal val="0"/>
                                          </p:val>
                                        </p:tav>
                                        <p:tav tm="100000">
                                          <p:val>
                                            <p:strVal val="#ppt_h"/>
                                          </p:val>
                                        </p:tav>
                                      </p:tavLst>
                                    </p:anim>
                                    <p:animEffect transition="in" filter="fade">
                                      <p:cBhvr>
                                        <p:cTn id="193" dur="500"/>
                                        <p:tgtEl>
                                          <p:spTgt spid="123"/>
                                        </p:tgtEl>
                                      </p:cBhvr>
                                    </p:animEffect>
                                  </p:childTnLst>
                                </p:cTn>
                              </p:par>
                              <p:par>
                                <p:cTn id="194" presetID="53" presetClass="entr" presetSubtype="16" fill="hold" nodeType="withEffect">
                                  <p:stCondLst>
                                    <p:cond delay="500"/>
                                  </p:stCondLst>
                                  <p:childTnLst>
                                    <p:set>
                                      <p:cBhvr>
                                        <p:cTn id="195" dur="1" fill="hold">
                                          <p:stCondLst>
                                            <p:cond delay="0"/>
                                          </p:stCondLst>
                                        </p:cTn>
                                        <p:tgtEl>
                                          <p:spTgt spid="126"/>
                                        </p:tgtEl>
                                        <p:attrNameLst>
                                          <p:attrName>style.visibility</p:attrName>
                                        </p:attrNameLst>
                                      </p:cBhvr>
                                      <p:to>
                                        <p:strVal val="visible"/>
                                      </p:to>
                                    </p:set>
                                    <p:anim calcmode="lin" valueType="num">
                                      <p:cBhvr>
                                        <p:cTn id="196" dur="500" fill="hold"/>
                                        <p:tgtEl>
                                          <p:spTgt spid="126"/>
                                        </p:tgtEl>
                                        <p:attrNameLst>
                                          <p:attrName>ppt_w</p:attrName>
                                        </p:attrNameLst>
                                      </p:cBhvr>
                                      <p:tavLst>
                                        <p:tav tm="0">
                                          <p:val>
                                            <p:fltVal val="0"/>
                                          </p:val>
                                        </p:tav>
                                        <p:tav tm="100000">
                                          <p:val>
                                            <p:strVal val="#ppt_w"/>
                                          </p:val>
                                        </p:tav>
                                      </p:tavLst>
                                    </p:anim>
                                    <p:anim calcmode="lin" valueType="num">
                                      <p:cBhvr>
                                        <p:cTn id="197" dur="500" fill="hold"/>
                                        <p:tgtEl>
                                          <p:spTgt spid="126"/>
                                        </p:tgtEl>
                                        <p:attrNameLst>
                                          <p:attrName>ppt_h</p:attrName>
                                        </p:attrNameLst>
                                      </p:cBhvr>
                                      <p:tavLst>
                                        <p:tav tm="0">
                                          <p:val>
                                            <p:fltVal val="0"/>
                                          </p:val>
                                        </p:tav>
                                        <p:tav tm="100000">
                                          <p:val>
                                            <p:strVal val="#ppt_h"/>
                                          </p:val>
                                        </p:tav>
                                      </p:tavLst>
                                    </p:anim>
                                    <p:animEffect transition="in" filter="fade">
                                      <p:cBhvr>
                                        <p:cTn id="198" dur="500"/>
                                        <p:tgtEl>
                                          <p:spTgt spid="126"/>
                                        </p:tgtEl>
                                      </p:cBhvr>
                                    </p:animEffect>
                                  </p:childTnLst>
                                </p:cTn>
                              </p:par>
                              <p:par>
                                <p:cTn id="199" presetID="53" presetClass="entr" presetSubtype="16" fill="hold" nodeType="withEffect">
                                  <p:stCondLst>
                                    <p:cond delay="500"/>
                                  </p:stCondLst>
                                  <p:childTnLst>
                                    <p:set>
                                      <p:cBhvr>
                                        <p:cTn id="200" dur="1" fill="hold">
                                          <p:stCondLst>
                                            <p:cond delay="0"/>
                                          </p:stCondLst>
                                        </p:cTn>
                                        <p:tgtEl>
                                          <p:spTgt spid="129"/>
                                        </p:tgtEl>
                                        <p:attrNameLst>
                                          <p:attrName>style.visibility</p:attrName>
                                        </p:attrNameLst>
                                      </p:cBhvr>
                                      <p:to>
                                        <p:strVal val="visible"/>
                                      </p:to>
                                    </p:set>
                                    <p:anim calcmode="lin" valueType="num">
                                      <p:cBhvr>
                                        <p:cTn id="201" dur="500" fill="hold"/>
                                        <p:tgtEl>
                                          <p:spTgt spid="129"/>
                                        </p:tgtEl>
                                        <p:attrNameLst>
                                          <p:attrName>ppt_w</p:attrName>
                                        </p:attrNameLst>
                                      </p:cBhvr>
                                      <p:tavLst>
                                        <p:tav tm="0">
                                          <p:val>
                                            <p:fltVal val="0"/>
                                          </p:val>
                                        </p:tav>
                                        <p:tav tm="100000">
                                          <p:val>
                                            <p:strVal val="#ppt_w"/>
                                          </p:val>
                                        </p:tav>
                                      </p:tavLst>
                                    </p:anim>
                                    <p:anim calcmode="lin" valueType="num">
                                      <p:cBhvr>
                                        <p:cTn id="202" dur="500" fill="hold"/>
                                        <p:tgtEl>
                                          <p:spTgt spid="129"/>
                                        </p:tgtEl>
                                        <p:attrNameLst>
                                          <p:attrName>ppt_h</p:attrName>
                                        </p:attrNameLst>
                                      </p:cBhvr>
                                      <p:tavLst>
                                        <p:tav tm="0">
                                          <p:val>
                                            <p:fltVal val="0"/>
                                          </p:val>
                                        </p:tav>
                                        <p:tav tm="100000">
                                          <p:val>
                                            <p:strVal val="#ppt_h"/>
                                          </p:val>
                                        </p:tav>
                                      </p:tavLst>
                                    </p:anim>
                                    <p:animEffect transition="in" filter="fade">
                                      <p:cBhvr>
                                        <p:cTn id="203" dur="500"/>
                                        <p:tgtEl>
                                          <p:spTgt spid="129"/>
                                        </p:tgtEl>
                                      </p:cBhvr>
                                    </p:animEffect>
                                  </p:childTnLst>
                                </p:cTn>
                              </p:par>
                              <p:par>
                                <p:cTn id="204" presetID="53" presetClass="entr" presetSubtype="16" fill="hold" nodeType="withEffect">
                                  <p:stCondLst>
                                    <p:cond delay="500"/>
                                  </p:stCondLst>
                                  <p:childTnLst>
                                    <p:set>
                                      <p:cBhvr>
                                        <p:cTn id="205" dur="1" fill="hold">
                                          <p:stCondLst>
                                            <p:cond delay="0"/>
                                          </p:stCondLst>
                                        </p:cTn>
                                        <p:tgtEl>
                                          <p:spTgt spid="132"/>
                                        </p:tgtEl>
                                        <p:attrNameLst>
                                          <p:attrName>style.visibility</p:attrName>
                                        </p:attrNameLst>
                                      </p:cBhvr>
                                      <p:to>
                                        <p:strVal val="visible"/>
                                      </p:to>
                                    </p:set>
                                    <p:anim calcmode="lin" valueType="num">
                                      <p:cBhvr>
                                        <p:cTn id="206" dur="500" fill="hold"/>
                                        <p:tgtEl>
                                          <p:spTgt spid="132"/>
                                        </p:tgtEl>
                                        <p:attrNameLst>
                                          <p:attrName>ppt_w</p:attrName>
                                        </p:attrNameLst>
                                      </p:cBhvr>
                                      <p:tavLst>
                                        <p:tav tm="0">
                                          <p:val>
                                            <p:fltVal val="0"/>
                                          </p:val>
                                        </p:tav>
                                        <p:tav tm="100000">
                                          <p:val>
                                            <p:strVal val="#ppt_w"/>
                                          </p:val>
                                        </p:tav>
                                      </p:tavLst>
                                    </p:anim>
                                    <p:anim calcmode="lin" valueType="num">
                                      <p:cBhvr>
                                        <p:cTn id="207" dur="500" fill="hold"/>
                                        <p:tgtEl>
                                          <p:spTgt spid="132"/>
                                        </p:tgtEl>
                                        <p:attrNameLst>
                                          <p:attrName>ppt_h</p:attrName>
                                        </p:attrNameLst>
                                      </p:cBhvr>
                                      <p:tavLst>
                                        <p:tav tm="0">
                                          <p:val>
                                            <p:fltVal val="0"/>
                                          </p:val>
                                        </p:tav>
                                        <p:tav tm="100000">
                                          <p:val>
                                            <p:strVal val="#ppt_h"/>
                                          </p:val>
                                        </p:tav>
                                      </p:tavLst>
                                    </p:anim>
                                    <p:animEffect transition="in" filter="fade">
                                      <p:cBhvr>
                                        <p:cTn id="208" dur="500"/>
                                        <p:tgtEl>
                                          <p:spTgt spid="132"/>
                                        </p:tgtEl>
                                      </p:cBhvr>
                                    </p:animEffect>
                                  </p:childTnLst>
                                </p:cTn>
                              </p:par>
                              <p:par>
                                <p:cTn id="209" presetID="53" presetClass="entr" presetSubtype="16" fill="hold" nodeType="withEffect">
                                  <p:stCondLst>
                                    <p:cond delay="500"/>
                                  </p:stCondLst>
                                  <p:childTnLst>
                                    <p:set>
                                      <p:cBhvr>
                                        <p:cTn id="210" dur="1" fill="hold">
                                          <p:stCondLst>
                                            <p:cond delay="0"/>
                                          </p:stCondLst>
                                        </p:cTn>
                                        <p:tgtEl>
                                          <p:spTgt spid="135"/>
                                        </p:tgtEl>
                                        <p:attrNameLst>
                                          <p:attrName>style.visibility</p:attrName>
                                        </p:attrNameLst>
                                      </p:cBhvr>
                                      <p:to>
                                        <p:strVal val="visible"/>
                                      </p:to>
                                    </p:set>
                                    <p:anim calcmode="lin" valueType="num">
                                      <p:cBhvr>
                                        <p:cTn id="211" dur="500" fill="hold"/>
                                        <p:tgtEl>
                                          <p:spTgt spid="135"/>
                                        </p:tgtEl>
                                        <p:attrNameLst>
                                          <p:attrName>ppt_w</p:attrName>
                                        </p:attrNameLst>
                                      </p:cBhvr>
                                      <p:tavLst>
                                        <p:tav tm="0">
                                          <p:val>
                                            <p:fltVal val="0"/>
                                          </p:val>
                                        </p:tav>
                                        <p:tav tm="100000">
                                          <p:val>
                                            <p:strVal val="#ppt_w"/>
                                          </p:val>
                                        </p:tav>
                                      </p:tavLst>
                                    </p:anim>
                                    <p:anim calcmode="lin" valueType="num">
                                      <p:cBhvr>
                                        <p:cTn id="212" dur="500" fill="hold"/>
                                        <p:tgtEl>
                                          <p:spTgt spid="135"/>
                                        </p:tgtEl>
                                        <p:attrNameLst>
                                          <p:attrName>ppt_h</p:attrName>
                                        </p:attrNameLst>
                                      </p:cBhvr>
                                      <p:tavLst>
                                        <p:tav tm="0">
                                          <p:val>
                                            <p:fltVal val="0"/>
                                          </p:val>
                                        </p:tav>
                                        <p:tav tm="100000">
                                          <p:val>
                                            <p:strVal val="#ppt_h"/>
                                          </p:val>
                                        </p:tav>
                                      </p:tavLst>
                                    </p:anim>
                                    <p:animEffect transition="in" filter="fade">
                                      <p:cBhvr>
                                        <p:cTn id="213" dur="500"/>
                                        <p:tgtEl>
                                          <p:spTgt spid="135"/>
                                        </p:tgtEl>
                                      </p:cBhvr>
                                    </p:animEffect>
                                  </p:childTnLst>
                                </p:cTn>
                              </p:par>
                              <p:par>
                                <p:cTn id="214" presetID="53" presetClass="entr" presetSubtype="16" fill="hold" nodeType="withEffect">
                                  <p:stCondLst>
                                    <p:cond delay="500"/>
                                  </p:stCondLst>
                                  <p:childTnLst>
                                    <p:set>
                                      <p:cBhvr>
                                        <p:cTn id="215" dur="1" fill="hold">
                                          <p:stCondLst>
                                            <p:cond delay="0"/>
                                          </p:stCondLst>
                                        </p:cTn>
                                        <p:tgtEl>
                                          <p:spTgt spid="138"/>
                                        </p:tgtEl>
                                        <p:attrNameLst>
                                          <p:attrName>style.visibility</p:attrName>
                                        </p:attrNameLst>
                                      </p:cBhvr>
                                      <p:to>
                                        <p:strVal val="visible"/>
                                      </p:to>
                                    </p:set>
                                    <p:anim calcmode="lin" valueType="num">
                                      <p:cBhvr>
                                        <p:cTn id="216" dur="500" fill="hold"/>
                                        <p:tgtEl>
                                          <p:spTgt spid="138"/>
                                        </p:tgtEl>
                                        <p:attrNameLst>
                                          <p:attrName>ppt_w</p:attrName>
                                        </p:attrNameLst>
                                      </p:cBhvr>
                                      <p:tavLst>
                                        <p:tav tm="0">
                                          <p:val>
                                            <p:fltVal val="0"/>
                                          </p:val>
                                        </p:tav>
                                        <p:tav tm="100000">
                                          <p:val>
                                            <p:strVal val="#ppt_w"/>
                                          </p:val>
                                        </p:tav>
                                      </p:tavLst>
                                    </p:anim>
                                    <p:anim calcmode="lin" valueType="num">
                                      <p:cBhvr>
                                        <p:cTn id="217" dur="500" fill="hold"/>
                                        <p:tgtEl>
                                          <p:spTgt spid="138"/>
                                        </p:tgtEl>
                                        <p:attrNameLst>
                                          <p:attrName>ppt_h</p:attrName>
                                        </p:attrNameLst>
                                      </p:cBhvr>
                                      <p:tavLst>
                                        <p:tav tm="0">
                                          <p:val>
                                            <p:fltVal val="0"/>
                                          </p:val>
                                        </p:tav>
                                        <p:tav tm="100000">
                                          <p:val>
                                            <p:strVal val="#ppt_h"/>
                                          </p:val>
                                        </p:tav>
                                      </p:tavLst>
                                    </p:anim>
                                    <p:animEffect transition="in" filter="fade">
                                      <p:cBhvr>
                                        <p:cTn id="218" dur="500"/>
                                        <p:tgtEl>
                                          <p:spTgt spid="138"/>
                                        </p:tgtEl>
                                      </p:cBhvr>
                                    </p:animEffect>
                                  </p:childTnLst>
                                </p:cTn>
                              </p:par>
                              <p:par>
                                <p:cTn id="219" presetID="53" presetClass="entr" presetSubtype="16" fill="hold" nodeType="withEffect">
                                  <p:stCondLst>
                                    <p:cond delay="500"/>
                                  </p:stCondLst>
                                  <p:childTnLst>
                                    <p:set>
                                      <p:cBhvr>
                                        <p:cTn id="220" dur="1" fill="hold">
                                          <p:stCondLst>
                                            <p:cond delay="0"/>
                                          </p:stCondLst>
                                        </p:cTn>
                                        <p:tgtEl>
                                          <p:spTgt spid="141"/>
                                        </p:tgtEl>
                                        <p:attrNameLst>
                                          <p:attrName>style.visibility</p:attrName>
                                        </p:attrNameLst>
                                      </p:cBhvr>
                                      <p:to>
                                        <p:strVal val="visible"/>
                                      </p:to>
                                    </p:set>
                                    <p:anim calcmode="lin" valueType="num">
                                      <p:cBhvr>
                                        <p:cTn id="221" dur="500" fill="hold"/>
                                        <p:tgtEl>
                                          <p:spTgt spid="141"/>
                                        </p:tgtEl>
                                        <p:attrNameLst>
                                          <p:attrName>ppt_w</p:attrName>
                                        </p:attrNameLst>
                                      </p:cBhvr>
                                      <p:tavLst>
                                        <p:tav tm="0">
                                          <p:val>
                                            <p:fltVal val="0"/>
                                          </p:val>
                                        </p:tav>
                                        <p:tav tm="100000">
                                          <p:val>
                                            <p:strVal val="#ppt_w"/>
                                          </p:val>
                                        </p:tav>
                                      </p:tavLst>
                                    </p:anim>
                                    <p:anim calcmode="lin" valueType="num">
                                      <p:cBhvr>
                                        <p:cTn id="222" dur="500" fill="hold"/>
                                        <p:tgtEl>
                                          <p:spTgt spid="141"/>
                                        </p:tgtEl>
                                        <p:attrNameLst>
                                          <p:attrName>ppt_h</p:attrName>
                                        </p:attrNameLst>
                                      </p:cBhvr>
                                      <p:tavLst>
                                        <p:tav tm="0">
                                          <p:val>
                                            <p:fltVal val="0"/>
                                          </p:val>
                                        </p:tav>
                                        <p:tav tm="100000">
                                          <p:val>
                                            <p:strVal val="#ppt_h"/>
                                          </p:val>
                                        </p:tav>
                                      </p:tavLst>
                                    </p:anim>
                                    <p:animEffect transition="in" filter="fade">
                                      <p:cBhvr>
                                        <p:cTn id="223" dur="500"/>
                                        <p:tgtEl>
                                          <p:spTgt spid="141"/>
                                        </p:tgtEl>
                                      </p:cBhvr>
                                    </p:animEffect>
                                  </p:childTnLst>
                                </p:cTn>
                              </p:par>
                              <p:par>
                                <p:cTn id="224" presetID="53" presetClass="entr" presetSubtype="16" fill="hold" nodeType="withEffect">
                                  <p:stCondLst>
                                    <p:cond delay="500"/>
                                  </p:stCondLst>
                                  <p:childTnLst>
                                    <p:set>
                                      <p:cBhvr>
                                        <p:cTn id="225" dur="1" fill="hold">
                                          <p:stCondLst>
                                            <p:cond delay="0"/>
                                          </p:stCondLst>
                                        </p:cTn>
                                        <p:tgtEl>
                                          <p:spTgt spid="144"/>
                                        </p:tgtEl>
                                        <p:attrNameLst>
                                          <p:attrName>style.visibility</p:attrName>
                                        </p:attrNameLst>
                                      </p:cBhvr>
                                      <p:to>
                                        <p:strVal val="visible"/>
                                      </p:to>
                                    </p:set>
                                    <p:anim calcmode="lin" valueType="num">
                                      <p:cBhvr>
                                        <p:cTn id="226" dur="500" fill="hold"/>
                                        <p:tgtEl>
                                          <p:spTgt spid="144"/>
                                        </p:tgtEl>
                                        <p:attrNameLst>
                                          <p:attrName>ppt_w</p:attrName>
                                        </p:attrNameLst>
                                      </p:cBhvr>
                                      <p:tavLst>
                                        <p:tav tm="0">
                                          <p:val>
                                            <p:fltVal val="0"/>
                                          </p:val>
                                        </p:tav>
                                        <p:tav tm="100000">
                                          <p:val>
                                            <p:strVal val="#ppt_w"/>
                                          </p:val>
                                        </p:tav>
                                      </p:tavLst>
                                    </p:anim>
                                    <p:anim calcmode="lin" valueType="num">
                                      <p:cBhvr>
                                        <p:cTn id="227" dur="500" fill="hold"/>
                                        <p:tgtEl>
                                          <p:spTgt spid="144"/>
                                        </p:tgtEl>
                                        <p:attrNameLst>
                                          <p:attrName>ppt_h</p:attrName>
                                        </p:attrNameLst>
                                      </p:cBhvr>
                                      <p:tavLst>
                                        <p:tav tm="0">
                                          <p:val>
                                            <p:fltVal val="0"/>
                                          </p:val>
                                        </p:tav>
                                        <p:tav tm="100000">
                                          <p:val>
                                            <p:strVal val="#ppt_h"/>
                                          </p:val>
                                        </p:tav>
                                      </p:tavLst>
                                    </p:anim>
                                    <p:animEffect transition="in" filter="fade">
                                      <p:cBhvr>
                                        <p:cTn id="228" dur="500"/>
                                        <p:tgtEl>
                                          <p:spTgt spid="144"/>
                                        </p:tgtEl>
                                      </p:cBhvr>
                                    </p:animEffect>
                                  </p:childTnLst>
                                </p:cTn>
                              </p:par>
                              <p:par>
                                <p:cTn id="229" presetID="53" presetClass="entr" presetSubtype="16" fill="hold" nodeType="withEffect">
                                  <p:stCondLst>
                                    <p:cond delay="500"/>
                                  </p:stCondLst>
                                  <p:childTnLst>
                                    <p:set>
                                      <p:cBhvr>
                                        <p:cTn id="230" dur="1" fill="hold">
                                          <p:stCondLst>
                                            <p:cond delay="0"/>
                                          </p:stCondLst>
                                        </p:cTn>
                                        <p:tgtEl>
                                          <p:spTgt spid="147"/>
                                        </p:tgtEl>
                                        <p:attrNameLst>
                                          <p:attrName>style.visibility</p:attrName>
                                        </p:attrNameLst>
                                      </p:cBhvr>
                                      <p:to>
                                        <p:strVal val="visible"/>
                                      </p:to>
                                    </p:set>
                                    <p:anim calcmode="lin" valueType="num">
                                      <p:cBhvr>
                                        <p:cTn id="231" dur="500" fill="hold"/>
                                        <p:tgtEl>
                                          <p:spTgt spid="147"/>
                                        </p:tgtEl>
                                        <p:attrNameLst>
                                          <p:attrName>ppt_w</p:attrName>
                                        </p:attrNameLst>
                                      </p:cBhvr>
                                      <p:tavLst>
                                        <p:tav tm="0">
                                          <p:val>
                                            <p:fltVal val="0"/>
                                          </p:val>
                                        </p:tav>
                                        <p:tav tm="100000">
                                          <p:val>
                                            <p:strVal val="#ppt_w"/>
                                          </p:val>
                                        </p:tav>
                                      </p:tavLst>
                                    </p:anim>
                                    <p:anim calcmode="lin" valueType="num">
                                      <p:cBhvr>
                                        <p:cTn id="232" dur="500" fill="hold"/>
                                        <p:tgtEl>
                                          <p:spTgt spid="147"/>
                                        </p:tgtEl>
                                        <p:attrNameLst>
                                          <p:attrName>ppt_h</p:attrName>
                                        </p:attrNameLst>
                                      </p:cBhvr>
                                      <p:tavLst>
                                        <p:tav tm="0">
                                          <p:val>
                                            <p:fltVal val="0"/>
                                          </p:val>
                                        </p:tav>
                                        <p:tav tm="100000">
                                          <p:val>
                                            <p:strVal val="#ppt_h"/>
                                          </p:val>
                                        </p:tav>
                                      </p:tavLst>
                                    </p:anim>
                                    <p:animEffect transition="in" filter="fade">
                                      <p:cBhvr>
                                        <p:cTn id="233" dur="500"/>
                                        <p:tgtEl>
                                          <p:spTgt spid="147"/>
                                        </p:tgtEl>
                                      </p:cBhvr>
                                    </p:animEffect>
                                  </p:childTnLst>
                                </p:cTn>
                              </p:par>
                              <p:par>
                                <p:cTn id="234" presetID="53" presetClass="entr" presetSubtype="16" fill="hold" nodeType="withEffect">
                                  <p:stCondLst>
                                    <p:cond delay="500"/>
                                  </p:stCondLst>
                                  <p:childTnLst>
                                    <p:set>
                                      <p:cBhvr>
                                        <p:cTn id="235" dur="1" fill="hold">
                                          <p:stCondLst>
                                            <p:cond delay="0"/>
                                          </p:stCondLst>
                                        </p:cTn>
                                        <p:tgtEl>
                                          <p:spTgt spid="150"/>
                                        </p:tgtEl>
                                        <p:attrNameLst>
                                          <p:attrName>style.visibility</p:attrName>
                                        </p:attrNameLst>
                                      </p:cBhvr>
                                      <p:to>
                                        <p:strVal val="visible"/>
                                      </p:to>
                                    </p:set>
                                    <p:anim calcmode="lin" valueType="num">
                                      <p:cBhvr>
                                        <p:cTn id="236" dur="500" fill="hold"/>
                                        <p:tgtEl>
                                          <p:spTgt spid="150"/>
                                        </p:tgtEl>
                                        <p:attrNameLst>
                                          <p:attrName>ppt_w</p:attrName>
                                        </p:attrNameLst>
                                      </p:cBhvr>
                                      <p:tavLst>
                                        <p:tav tm="0">
                                          <p:val>
                                            <p:fltVal val="0"/>
                                          </p:val>
                                        </p:tav>
                                        <p:tav tm="100000">
                                          <p:val>
                                            <p:strVal val="#ppt_w"/>
                                          </p:val>
                                        </p:tav>
                                      </p:tavLst>
                                    </p:anim>
                                    <p:anim calcmode="lin" valueType="num">
                                      <p:cBhvr>
                                        <p:cTn id="237" dur="500" fill="hold"/>
                                        <p:tgtEl>
                                          <p:spTgt spid="150"/>
                                        </p:tgtEl>
                                        <p:attrNameLst>
                                          <p:attrName>ppt_h</p:attrName>
                                        </p:attrNameLst>
                                      </p:cBhvr>
                                      <p:tavLst>
                                        <p:tav tm="0">
                                          <p:val>
                                            <p:fltVal val="0"/>
                                          </p:val>
                                        </p:tav>
                                        <p:tav tm="100000">
                                          <p:val>
                                            <p:strVal val="#ppt_h"/>
                                          </p:val>
                                        </p:tav>
                                      </p:tavLst>
                                    </p:anim>
                                    <p:animEffect transition="in" filter="fade">
                                      <p:cBhvr>
                                        <p:cTn id="238" dur="500"/>
                                        <p:tgtEl>
                                          <p:spTgt spid="150"/>
                                        </p:tgtEl>
                                      </p:cBhvr>
                                    </p:animEffect>
                                  </p:childTnLst>
                                </p:cTn>
                              </p:par>
                              <p:par>
                                <p:cTn id="239" presetID="53" presetClass="entr" presetSubtype="16"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p:cTn id="241" dur="500" fill="hold"/>
                                        <p:tgtEl>
                                          <p:spTgt spid="153"/>
                                        </p:tgtEl>
                                        <p:attrNameLst>
                                          <p:attrName>ppt_w</p:attrName>
                                        </p:attrNameLst>
                                      </p:cBhvr>
                                      <p:tavLst>
                                        <p:tav tm="0">
                                          <p:val>
                                            <p:fltVal val="0"/>
                                          </p:val>
                                        </p:tav>
                                        <p:tav tm="100000">
                                          <p:val>
                                            <p:strVal val="#ppt_w"/>
                                          </p:val>
                                        </p:tav>
                                      </p:tavLst>
                                    </p:anim>
                                    <p:anim calcmode="lin" valueType="num">
                                      <p:cBhvr>
                                        <p:cTn id="242" dur="500" fill="hold"/>
                                        <p:tgtEl>
                                          <p:spTgt spid="153"/>
                                        </p:tgtEl>
                                        <p:attrNameLst>
                                          <p:attrName>ppt_h</p:attrName>
                                        </p:attrNameLst>
                                      </p:cBhvr>
                                      <p:tavLst>
                                        <p:tav tm="0">
                                          <p:val>
                                            <p:fltVal val="0"/>
                                          </p:val>
                                        </p:tav>
                                        <p:tav tm="100000">
                                          <p:val>
                                            <p:strVal val="#ppt_h"/>
                                          </p:val>
                                        </p:tav>
                                      </p:tavLst>
                                    </p:anim>
                                    <p:animEffect transition="in" filter="fade">
                                      <p:cBhvr>
                                        <p:cTn id="243" dur="500"/>
                                        <p:tgtEl>
                                          <p:spTgt spid="153"/>
                                        </p:tgtEl>
                                      </p:cBhvr>
                                    </p:animEffect>
                                  </p:childTnLst>
                                </p:cTn>
                              </p:par>
                              <p:par>
                                <p:cTn id="244" presetID="53" presetClass="entr" presetSubtype="16" fill="hold" nodeType="withEffect">
                                  <p:stCondLst>
                                    <p:cond delay="500"/>
                                  </p:stCondLst>
                                  <p:childTnLst>
                                    <p:set>
                                      <p:cBhvr>
                                        <p:cTn id="245" dur="1" fill="hold">
                                          <p:stCondLst>
                                            <p:cond delay="0"/>
                                          </p:stCondLst>
                                        </p:cTn>
                                        <p:tgtEl>
                                          <p:spTgt spid="156"/>
                                        </p:tgtEl>
                                        <p:attrNameLst>
                                          <p:attrName>style.visibility</p:attrName>
                                        </p:attrNameLst>
                                      </p:cBhvr>
                                      <p:to>
                                        <p:strVal val="visible"/>
                                      </p:to>
                                    </p:set>
                                    <p:anim calcmode="lin" valueType="num">
                                      <p:cBhvr>
                                        <p:cTn id="246" dur="500" fill="hold"/>
                                        <p:tgtEl>
                                          <p:spTgt spid="156"/>
                                        </p:tgtEl>
                                        <p:attrNameLst>
                                          <p:attrName>ppt_w</p:attrName>
                                        </p:attrNameLst>
                                      </p:cBhvr>
                                      <p:tavLst>
                                        <p:tav tm="0">
                                          <p:val>
                                            <p:fltVal val="0"/>
                                          </p:val>
                                        </p:tav>
                                        <p:tav tm="100000">
                                          <p:val>
                                            <p:strVal val="#ppt_w"/>
                                          </p:val>
                                        </p:tav>
                                      </p:tavLst>
                                    </p:anim>
                                    <p:anim calcmode="lin" valueType="num">
                                      <p:cBhvr>
                                        <p:cTn id="247" dur="500" fill="hold"/>
                                        <p:tgtEl>
                                          <p:spTgt spid="156"/>
                                        </p:tgtEl>
                                        <p:attrNameLst>
                                          <p:attrName>ppt_h</p:attrName>
                                        </p:attrNameLst>
                                      </p:cBhvr>
                                      <p:tavLst>
                                        <p:tav tm="0">
                                          <p:val>
                                            <p:fltVal val="0"/>
                                          </p:val>
                                        </p:tav>
                                        <p:tav tm="100000">
                                          <p:val>
                                            <p:strVal val="#ppt_h"/>
                                          </p:val>
                                        </p:tav>
                                      </p:tavLst>
                                    </p:anim>
                                    <p:animEffect transition="in" filter="fade">
                                      <p:cBhvr>
                                        <p:cTn id="248" dur="500"/>
                                        <p:tgtEl>
                                          <p:spTgt spid="156"/>
                                        </p:tgtEl>
                                      </p:cBhvr>
                                    </p:animEffect>
                                  </p:childTnLst>
                                </p:cTn>
                              </p:par>
                              <p:par>
                                <p:cTn id="249" presetID="53" presetClass="entr" presetSubtype="16" fill="hold" nodeType="withEffect">
                                  <p:stCondLst>
                                    <p:cond delay="500"/>
                                  </p:stCondLst>
                                  <p:childTnLst>
                                    <p:set>
                                      <p:cBhvr>
                                        <p:cTn id="250" dur="1" fill="hold">
                                          <p:stCondLst>
                                            <p:cond delay="0"/>
                                          </p:stCondLst>
                                        </p:cTn>
                                        <p:tgtEl>
                                          <p:spTgt spid="159"/>
                                        </p:tgtEl>
                                        <p:attrNameLst>
                                          <p:attrName>style.visibility</p:attrName>
                                        </p:attrNameLst>
                                      </p:cBhvr>
                                      <p:to>
                                        <p:strVal val="visible"/>
                                      </p:to>
                                    </p:set>
                                    <p:anim calcmode="lin" valueType="num">
                                      <p:cBhvr>
                                        <p:cTn id="251" dur="500" fill="hold"/>
                                        <p:tgtEl>
                                          <p:spTgt spid="159"/>
                                        </p:tgtEl>
                                        <p:attrNameLst>
                                          <p:attrName>ppt_w</p:attrName>
                                        </p:attrNameLst>
                                      </p:cBhvr>
                                      <p:tavLst>
                                        <p:tav tm="0">
                                          <p:val>
                                            <p:fltVal val="0"/>
                                          </p:val>
                                        </p:tav>
                                        <p:tav tm="100000">
                                          <p:val>
                                            <p:strVal val="#ppt_w"/>
                                          </p:val>
                                        </p:tav>
                                      </p:tavLst>
                                    </p:anim>
                                    <p:anim calcmode="lin" valueType="num">
                                      <p:cBhvr>
                                        <p:cTn id="252" dur="500" fill="hold"/>
                                        <p:tgtEl>
                                          <p:spTgt spid="159"/>
                                        </p:tgtEl>
                                        <p:attrNameLst>
                                          <p:attrName>ppt_h</p:attrName>
                                        </p:attrNameLst>
                                      </p:cBhvr>
                                      <p:tavLst>
                                        <p:tav tm="0">
                                          <p:val>
                                            <p:fltVal val="0"/>
                                          </p:val>
                                        </p:tav>
                                        <p:tav tm="100000">
                                          <p:val>
                                            <p:strVal val="#ppt_h"/>
                                          </p:val>
                                        </p:tav>
                                      </p:tavLst>
                                    </p:anim>
                                    <p:animEffect transition="in" filter="fade">
                                      <p:cBhvr>
                                        <p:cTn id="253" dur="500"/>
                                        <p:tgtEl>
                                          <p:spTgt spid="159"/>
                                        </p:tgtEl>
                                      </p:cBhvr>
                                    </p:animEffect>
                                  </p:childTnLst>
                                </p:cTn>
                              </p:par>
                              <p:par>
                                <p:cTn id="254" presetID="53" presetClass="entr" presetSubtype="16" fill="hold" nodeType="withEffect">
                                  <p:stCondLst>
                                    <p:cond delay="500"/>
                                  </p:stCondLst>
                                  <p:childTnLst>
                                    <p:set>
                                      <p:cBhvr>
                                        <p:cTn id="255" dur="1" fill="hold">
                                          <p:stCondLst>
                                            <p:cond delay="0"/>
                                          </p:stCondLst>
                                        </p:cTn>
                                        <p:tgtEl>
                                          <p:spTgt spid="162"/>
                                        </p:tgtEl>
                                        <p:attrNameLst>
                                          <p:attrName>style.visibility</p:attrName>
                                        </p:attrNameLst>
                                      </p:cBhvr>
                                      <p:to>
                                        <p:strVal val="visible"/>
                                      </p:to>
                                    </p:set>
                                    <p:anim calcmode="lin" valueType="num">
                                      <p:cBhvr>
                                        <p:cTn id="256" dur="500" fill="hold"/>
                                        <p:tgtEl>
                                          <p:spTgt spid="162"/>
                                        </p:tgtEl>
                                        <p:attrNameLst>
                                          <p:attrName>ppt_w</p:attrName>
                                        </p:attrNameLst>
                                      </p:cBhvr>
                                      <p:tavLst>
                                        <p:tav tm="0">
                                          <p:val>
                                            <p:fltVal val="0"/>
                                          </p:val>
                                        </p:tav>
                                        <p:tav tm="100000">
                                          <p:val>
                                            <p:strVal val="#ppt_w"/>
                                          </p:val>
                                        </p:tav>
                                      </p:tavLst>
                                    </p:anim>
                                    <p:anim calcmode="lin" valueType="num">
                                      <p:cBhvr>
                                        <p:cTn id="257" dur="500" fill="hold"/>
                                        <p:tgtEl>
                                          <p:spTgt spid="162"/>
                                        </p:tgtEl>
                                        <p:attrNameLst>
                                          <p:attrName>ppt_h</p:attrName>
                                        </p:attrNameLst>
                                      </p:cBhvr>
                                      <p:tavLst>
                                        <p:tav tm="0">
                                          <p:val>
                                            <p:fltVal val="0"/>
                                          </p:val>
                                        </p:tav>
                                        <p:tav tm="100000">
                                          <p:val>
                                            <p:strVal val="#ppt_h"/>
                                          </p:val>
                                        </p:tav>
                                      </p:tavLst>
                                    </p:anim>
                                    <p:animEffect transition="in" filter="fade">
                                      <p:cBhvr>
                                        <p:cTn id="258" dur="500"/>
                                        <p:tgtEl>
                                          <p:spTgt spid="162"/>
                                        </p:tgtEl>
                                      </p:cBhvr>
                                    </p:animEffect>
                                  </p:childTnLst>
                                </p:cTn>
                              </p:par>
                              <p:par>
                                <p:cTn id="259" presetID="53" presetClass="entr" presetSubtype="16" fill="hold" nodeType="withEffect">
                                  <p:stCondLst>
                                    <p:cond delay="500"/>
                                  </p:stCondLst>
                                  <p:childTnLst>
                                    <p:set>
                                      <p:cBhvr>
                                        <p:cTn id="260" dur="1" fill="hold">
                                          <p:stCondLst>
                                            <p:cond delay="0"/>
                                          </p:stCondLst>
                                        </p:cTn>
                                        <p:tgtEl>
                                          <p:spTgt spid="165"/>
                                        </p:tgtEl>
                                        <p:attrNameLst>
                                          <p:attrName>style.visibility</p:attrName>
                                        </p:attrNameLst>
                                      </p:cBhvr>
                                      <p:to>
                                        <p:strVal val="visible"/>
                                      </p:to>
                                    </p:set>
                                    <p:anim calcmode="lin" valueType="num">
                                      <p:cBhvr>
                                        <p:cTn id="261" dur="500" fill="hold"/>
                                        <p:tgtEl>
                                          <p:spTgt spid="165"/>
                                        </p:tgtEl>
                                        <p:attrNameLst>
                                          <p:attrName>ppt_w</p:attrName>
                                        </p:attrNameLst>
                                      </p:cBhvr>
                                      <p:tavLst>
                                        <p:tav tm="0">
                                          <p:val>
                                            <p:fltVal val="0"/>
                                          </p:val>
                                        </p:tav>
                                        <p:tav tm="100000">
                                          <p:val>
                                            <p:strVal val="#ppt_w"/>
                                          </p:val>
                                        </p:tav>
                                      </p:tavLst>
                                    </p:anim>
                                    <p:anim calcmode="lin" valueType="num">
                                      <p:cBhvr>
                                        <p:cTn id="262" dur="500" fill="hold"/>
                                        <p:tgtEl>
                                          <p:spTgt spid="165"/>
                                        </p:tgtEl>
                                        <p:attrNameLst>
                                          <p:attrName>ppt_h</p:attrName>
                                        </p:attrNameLst>
                                      </p:cBhvr>
                                      <p:tavLst>
                                        <p:tav tm="0">
                                          <p:val>
                                            <p:fltVal val="0"/>
                                          </p:val>
                                        </p:tav>
                                        <p:tav tm="100000">
                                          <p:val>
                                            <p:strVal val="#ppt_h"/>
                                          </p:val>
                                        </p:tav>
                                      </p:tavLst>
                                    </p:anim>
                                    <p:animEffect transition="in" filter="fade">
                                      <p:cBhvr>
                                        <p:cTn id="263" dur="500"/>
                                        <p:tgtEl>
                                          <p:spTgt spid="165"/>
                                        </p:tgtEl>
                                      </p:cBhvr>
                                    </p:animEffect>
                                  </p:childTnLst>
                                </p:cTn>
                              </p:par>
                              <p:par>
                                <p:cTn id="264" presetID="53" presetClass="entr" presetSubtype="16" fill="hold" nodeType="withEffect">
                                  <p:stCondLst>
                                    <p:cond delay="500"/>
                                  </p:stCondLst>
                                  <p:childTnLst>
                                    <p:set>
                                      <p:cBhvr>
                                        <p:cTn id="265" dur="1" fill="hold">
                                          <p:stCondLst>
                                            <p:cond delay="0"/>
                                          </p:stCondLst>
                                        </p:cTn>
                                        <p:tgtEl>
                                          <p:spTgt spid="166"/>
                                        </p:tgtEl>
                                        <p:attrNameLst>
                                          <p:attrName>style.visibility</p:attrName>
                                        </p:attrNameLst>
                                      </p:cBhvr>
                                      <p:to>
                                        <p:strVal val="visible"/>
                                      </p:to>
                                    </p:set>
                                    <p:anim calcmode="lin" valueType="num">
                                      <p:cBhvr>
                                        <p:cTn id="266" dur="500" fill="hold"/>
                                        <p:tgtEl>
                                          <p:spTgt spid="166"/>
                                        </p:tgtEl>
                                        <p:attrNameLst>
                                          <p:attrName>ppt_w</p:attrName>
                                        </p:attrNameLst>
                                      </p:cBhvr>
                                      <p:tavLst>
                                        <p:tav tm="0">
                                          <p:val>
                                            <p:fltVal val="0"/>
                                          </p:val>
                                        </p:tav>
                                        <p:tav tm="100000">
                                          <p:val>
                                            <p:strVal val="#ppt_w"/>
                                          </p:val>
                                        </p:tav>
                                      </p:tavLst>
                                    </p:anim>
                                    <p:anim calcmode="lin" valueType="num">
                                      <p:cBhvr>
                                        <p:cTn id="267" dur="500" fill="hold"/>
                                        <p:tgtEl>
                                          <p:spTgt spid="166"/>
                                        </p:tgtEl>
                                        <p:attrNameLst>
                                          <p:attrName>ppt_h</p:attrName>
                                        </p:attrNameLst>
                                      </p:cBhvr>
                                      <p:tavLst>
                                        <p:tav tm="0">
                                          <p:val>
                                            <p:fltVal val="0"/>
                                          </p:val>
                                        </p:tav>
                                        <p:tav tm="100000">
                                          <p:val>
                                            <p:strVal val="#ppt_h"/>
                                          </p:val>
                                        </p:tav>
                                      </p:tavLst>
                                    </p:anim>
                                    <p:animEffect transition="in" filter="fade">
                                      <p:cBhvr>
                                        <p:cTn id="268" dur="500"/>
                                        <p:tgtEl>
                                          <p:spTgt spid="166"/>
                                        </p:tgtEl>
                                      </p:cBhvr>
                                    </p:animEffect>
                                  </p:childTnLst>
                                </p:cTn>
                              </p:par>
                              <p:par>
                                <p:cTn id="269" presetID="53" presetClass="entr" presetSubtype="16" fill="hold" nodeType="withEffect">
                                  <p:stCondLst>
                                    <p:cond delay="500"/>
                                  </p:stCondLst>
                                  <p:childTnLst>
                                    <p:set>
                                      <p:cBhvr>
                                        <p:cTn id="270" dur="1" fill="hold">
                                          <p:stCondLst>
                                            <p:cond delay="0"/>
                                          </p:stCondLst>
                                        </p:cTn>
                                        <p:tgtEl>
                                          <p:spTgt spid="167"/>
                                        </p:tgtEl>
                                        <p:attrNameLst>
                                          <p:attrName>style.visibility</p:attrName>
                                        </p:attrNameLst>
                                      </p:cBhvr>
                                      <p:to>
                                        <p:strVal val="visible"/>
                                      </p:to>
                                    </p:set>
                                    <p:anim calcmode="lin" valueType="num">
                                      <p:cBhvr>
                                        <p:cTn id="271" dur="500" fill="hold"/>
                                        <p:tgtEl>
                                          <p:spTgt spid="167"/>
                                        </p:tgtEl>
                                        <p:attrNameLst>
                                          <p:attrName>ppt_w</p:attrName>
                                        </p:attrNameLst>
                                      </p:cBhvr>
                                      <p:tavLst>
                                        <p:tav tm="0">
                                          <p:val>
                                            <p:fltVal val="0"/>
                                          </p:val>
                                        </p:tav>
                                        <p:tav tm="100000">
                                          <p:val>
                                            <p:strVal val="#ppt_w"/>
                                          </p:val>
                                        </p:tav>
                                      </p:tavLst>
                                    </p:anim>
                                    <p:anim calcmode="lin" valueType="num">
                                      <p:cBhvr>
                                        <p:cTn id="272" dur="500" fill="hold"/>
                                        <p:tgtEl>
                                          <p:spTgt spid="167"/>
                                        </p:tgtEl>
                                        <p:attrNameLst>
                                          <p:attrName>ppt_h</p:attrName>
                                        </p:attrNameLst>
                                      </p:cBhvr>
                                      <p:tavLst>
                                        <p:tav tm="0">
                                          <p:val>
                                            <p:fltVal val="0"/>
                                          </p:val>
                                        </p:tav>
                                        <p:tav tm="100000">
                                          <p:val>
                                            <p:strVal val="#ppt_h"/>
                                          </p:val>
                                        </p:tav>
                                      </p:tavLst>
                                    </p:anim>
                                    <p:animEffect transition="in" filter="fade">
                                      <p:cBhvr>
                                        <p:cTn id="273" dur="500"/>
                                        <p:tgtEl>
                                          <p:spTgt spid="167"/>
                                        </p:tgtEl>
                                      </p:cBhvr>
                                    </p:animEffect>
                                  </p:childTnLst>
                                </p:cTn>
                              </p:par>
                              <p:par>
                                <p:cTn id="274" presetID="53" presetClass="entr" presetSubtype="16" fill="hold" nodeType="withEffect">
                                  <p:stCondLst>
                                    <p:cond delay="500"/>
                                  </p:stCondLst>
                                  <p:childTnLst>
                                    <p:set>
                                      <p:cBhvr>
                                        <p:cTn id="275" dur="1" fill="hold">
                                          <p:stCondLst>
                                            <p:cond delay="0"/>
                                          </p:stCondLst>
                                        </p:cTn>
                                        <p:tgtEl>
                                          <p:spTgt spid="168"/>
                                        </p:tgtEl>
                                        <p:attrNameLst>
                                          <p:attrName>style.visibility</p:attrName>
                                        </p:attrNameLst>
                                      </p:cBhvr>
                                      <p:to>
                                        <p:strVal val="visible"/>
                                      </p:to>
                                    </p:set>
                                    <p:anim calcmode="lin" valueType="num">
                                      <p:cBhvr>
                                        <p:cTn id="276" dur="500" fill="hold"/>
                                        <p:tgtEl>
                                          <p:spTgt spid="168"/>
                                        </p:tgtEl>
                                        <p:attrNameLst>
                                          <p:attrName>ppt_w</p:attrName>
                                        </p:attrNameLst>
                                      </p:cBhvr>
                                      <p:tavLst>
                                        <p:tav tm="0">
                                          <p:val>
                                            <p:fltVal val="0"/>
                                          </p:val>
                                        </p:tav>
                                        <p:tav tm="100000">
                                          <p:val>
                                            <p:strVal val="#ppt_w"/>
                                          </p:val>
                                        </p:tav>
                                      </p:tavLst>
                                    </p:anim>
                                    <p:anim calcmode="lin" valueType="num">
                                      <p:cBhvr>
                                        <p:cTn id="277" dur="500" fill="hold"/>
                                        <p:tgtEl>
                                          <p:spTgt spid="168"/>
                                        </p:tgtEl>
                                        <p:attrNameLst>
                                          <p:attrName>ppt_h</p:attrName>
                                        </p:attrNameLst>
                                      </p:cBhvr>
                                      <p:tavLst>
                                        <p:tav tm="0">
                                          <p:val>
                                            <p:fltVal val="0"/>
                                          </p:val>
                                        </p:tav>
                                        <p:tav tm="100000">
                                          <p:val>
                                            <p:strVal val="#ppt_h"/>
                                          </p:val>
                                        </p:tav>
                                      </p:tavLst>
                                    </p:anim>
                                    <p:animEffect transition="in" filter="fade">
                                      <p:cBhvr>
                                        <p:cTn id="278" dur="500"/>
                                        <p:tgtEl>
                                          <p:spTgt spid="168"/>
                                        </p:tgtEl>
                                      </p:cBhvr>
                                    </p:animEffect>
                                  </p:childTnLst>
                                </p:cTn>
                              </p:par>
                              <p:par>
                                <p:cTn id="279" presetID="53" presetClass="entr" presetSubtype="16" fill="hold" nodeType="withEffect">
                                  <p:stCondLst>
                                    <p:cond delay="500"/>
                                  </p:stCondLst>
                                  <p:childTnLst>
                                    <p:set>
                                      <p:cBhvr>
                                        <p:cTn id="280" dur="1" fill="hold">
                                          <p:stCondLst>
                                            <p:cond delay="0"/>
                                          </p:stCondLst>
                                        </p:cTn>
                                        <p:tgtEl>
                                          <p:spTgt spid="171"/>
                                        </p:tgtEl>
                                        <p:attrNameLst>
                                          <p:attrName>style.visibility</p:attrName>
                                        </p:attrNameLst>
                                      </p:cBhvr>
                                      <p:to>
                                        <p:strVal val="visible"/>
                                      </p:to>
                                    </p:set>
                                    <p:anim calcmode="lin" valueType="num">
                                      <p:cBhvr>
                                        <p:cTn id="281" dur="500" fill="hold"/>
                                        <p:tgtEl>
                                          <p:spTgt spid="171"/>
                                        </p:tgtEl>
                                        <p:attrNameLst>
                                          <p:attrName>ppt_w</p:attrName>
                                        </p:attrNameLst>
                                      </p:cBhvr>
                                      <p:tavLst>
                                        <p:tav tm="0">
                                          <p:val>
                                            <p:fltVal val="0"/>
                                          </p:val>
                                        </p:tav>
                                        <p:tav tm="100000">
                                          <p:val>
                                            <p:strVal val="#ppt_w"/>
                                          </p:val>
                                        </p:tav>
                                      </p:tavLst>
                                    </p:anim>
                                    <p:anim calcmode="lin" valueType="num">
                                      <p:cBhvr>
                                        <p:cTn id="282" dur="500" fill="hold"/>
                                        <p:tgtEl>
                                          <p:spTgt spid="171"/>
                                        </p:tgtEl>
                                        <p:attrNameLst>
                                          <p:attrName>ppt_h</p:attrName>
                                        </p:attrNameLst>
                                      </p:cBhvr>
                                      <p:tavLst>
                                        <p:tav tm="0">
                                          <p:val>
                                            <p:fltVal val="0"/>
                                          </p:val>
                                        </p:tav>
                                        <p:tav tm="100000">
                                          <p:val>
                                            <p:strVal val="#ppt_h"/>
                                          </p:val>
                                        </p:tav>
                                      </p:tavLst>
                                    </p:anim>
                                    <p:animEffect transition="in" filter="fade">
                                      <p:cBhvr>
                                        <p:cTn id="283" dur="500"/>
                                        <p:tgtEl>
                                          <p:spTgt spid="171"/>
                                        </p:tgtEl>
                                      </p:cBhvr>
                                    </p:animEffect>
                                  </p:childTnLst>
                                </p:cTn>
                              </p:par>
                              <p:par>
                                <p:cTn id="284" presetID="53" presetClass="entr" presetSubtype="16" fill="hold" nodeType="withEffect">
                                  <p:stCondLst>
                                    <p:cond delay="500"/>
                                  </p:stCondLst>
                                  <p:childTnLst>
                                    <p:set>
                                      <p:cBhvr>
                                        <p:cTn id="285" dur="1" fill="hold">
                                          <p:stCondLst>
                                            <p:cond delay="0"/>
                                          </p:stCondLst>
                                        </p:cTn>
                                        <p:tgtEl>
                                          <p:spTgt spid="172"/>
                                        </p:tgtEl>
                                        <p:attrNameLst>
                                          <p:attrName>style.visibility</p:attrName>
                                        </p:attrNameLst>
                                      </p:cBhvr>
                                      <p:to>
                                        <p:strVal val="visible"/>
                                      </p:to>
                                    </p:set>
                                    <p:anim calcmode="lin" valueType="num">
                                      <p:cBhvr>
                                        <p:cTn id="286" dur="500" fill="hold"/>
                                        <p:tgtEl>
                                          <p:spTgt spid="172"/>
                                        </p:tgtEl>
                                        <p:attrNameLst>
                                          <p:attrName>ppt_w</p:attrName>
                                        </p:attrNameLst>
                                      </p:cBhvr>
                                      <p:tavLst>
                                        <p:tav tm="0">
                                          <p:val>
                                            <p:fltVal val="0"/>
                                          </p:val>
                                        </p:tav>
                                        <p:tav tm="100000">
                                          <p:val>
                                            <p:strVal val="#ppt_w"/>
                                          </p:val>
                                        </p:tav>
                                      </p:tavLst>
                                    </p:anim>
                                    <p:anim calcmode="lin" valueType="num">
                                      <p:cBhvr>
                                        <p:cTn id="287" dur="500" fill="hold"/>
                                        <p:tgtEl>
                                          <p:spTgt spid="172"/>
                                        </p:tgtEl>
                                        <p:attrNameLst>
                                          <p:attrName>ppt_h</p:attrName>
                                        </p:attrNameLst>
                                      </p:cBhvr>
                                      <p:tavLst>
                                        <p:tav tm="0">
                                          <p:val>
                                            <p:fltVal val="0"/>
                                          </p:val>
                                        </p:tav>
                                        <p:tav tm="100000">
                                          <p:val>
                                            <p:strVal val="#ppt_h"/>
                                          </p:val>
                                        </p:tav>
                                      </p:tavLst>
                                    </p:anim>
                                    <p:animEffect transition="in" filter="fade">
                                      <p:cBhvr>
                                        <p:cTn id="288" dur="500"/>
                                        <p:tgtEl>
                                          <p:spTgt spid="172"/>
                                        </p:tgtEl>
                                      </p:cBhvr>
                                    </p:animEffect>
                                  </p:childTnLst>
                                </p:cTn>
                              </p:par>
                              <p:par>
                                <p:cTn id="289" presetID="53" presetClass="entr" presetSubtype="16" fill="hold" nodeType="withEffect">
                                  <p:stCondLst>
                                    <p:cond delay="500"/>
                                  </p:stCondLst>
                                  <p:childTnLst>
                                    <p:set>
                                      <p:cBhvr>
                                        <p:cTn id="290" dur="1" fill="hold">
                                          <p:stCondLst>
                                            <p:cond delay="0"/>
                                          </p:stCondLst>
                                        </p:cTn>
                                        <p:tgtEl>
                                          <p:spTgt spid="173"/>
                                        </p:tgtEl>
                                        <p:attrNameLst>
                                          <p:attrName>style.visibility</p:attrName>
                                        </p:attrNameLst>
                                      </p:cBhvr>
                                      <p:to>
                                        <p:strVal val="visible"/>
                                      </p:to>
                                    </p:set>
                                    <p:anim calcmode="lin" valueType="num">
                                      <p:cBhvr>
                                        <p:cTn id="291" dur="500" fill="hold"/>
                                        <p:tgtEl>
                                          <p:spTgt spid="173"/>
                                        </p:tgtEl>
                                        <p:attrNameLst>
                                          <p:attrName>ppt_w</p:attrName>
                                        </p:attrNameLst>
                                      </p:cBhvr>
                                      <p:tavLst>
                                        <p:tav tm="0">
                                          <p:val>
                                            <p:fltVal val="0"/>
                                          </p:val>
                                        </p:tav>
                                        <p:tav tm="100000">
                                          <p:val>
                                            <p:strVal val="#ppt_w"/>
                                          </p:val>
                                        </p:tav>
                                      </p:tavLst>
                                    </p:anim>
                                    <p:anim calcmode="lin" valueType="num">
                                      <p:cBhvr>
                                        <p:cTn id="292" dur="500" fill="hold"/>
                                        <p:tgtEl>
                                          <p:spTgt spid="173"/>
                                        </p:tgtEl>
                                        <p:attrNameLst>
                                          <p:attrName>ppt_h</p:attrName>
                                        </p:attrNameLst>
                                      </p:cBhvr>
                                      <p:tavLst>
                                        <p:tav tm="0">
                                          <p:val>
                                            <p:fltVal val="0"/>
                                          </p:val>
                                        </p:tav>
                                        <p:tav tm="100000">
                                          <p:val>
                                            <p:strVal val="#ppt_h"/>
                                          </p:val>
                                        </p:tav>
                                      </p:tavLst>
                                    </p:anim>
                                    <p:animEffect transition="in" filter="fade">
                                      <p:cBhvr>
                                        <p:cTn id="293" dur="500"/>
                                        <p:tgtEl>
                                          <p:spTgt spid="173"/>
                                        </p:tgtEl>
                                      </p:cBhvr>
                                    </p:animEffect>
                                  </p:childTnLst>
                                </p:cTn>
                              </p:par>
                              <p:par>
                                <p:cTn id="294" presetID="53" presetClass="entr" presetSubtype="16" fill="hold" nodeType="withEffect">
                                  <p:stCondLst>
                                    <p:cond delay="500"/>
                                  </p:stCondLst>
                                  <p:childTnLst>
                                    <p:set>
                                      <p:cBhvr>
                                        <p:cTn id="295" dur="1" fill="hold">
                                          <p:stCondLst>
                                            <p:cond delay="0"/>
                                          </p:stCondLst>
                                        </p:cTn>
                                        <p:tgtEl>
                                          <p:spTgt spid="174"/>
                                        </p:tgtEl>
                                        <p:attrNameLst>
                                          <p:attrName>style.visibility</p:attrName>
                                        </p:attrNameLst>
                                      </p:cBhvr>
                                      <p:to>
                                        <p:strVal val="visible"/>
                                      </p:to>
                                    </p:set>
                                    <p:anim calcmode="lin" valueType="num">
                                      <p:cBhvr>
                                        <p:cTn id="296" dur="500" fill="hold"/>
                                        <p:tgtEl>
                                          <p:spTgt spid="174"/>
                                        </p:tgtEl>
                                        <p:attrNameLst>
                                          <p:attrName>ppt_w</p:attrName>
                                        </p:attrNameLst>
                                      </p:cBhvr>
                                      <p:tavLst>
                                        <p:tav tm="0">
                                          <p:val>
                                            <p:fltVal val="0"/>
                                          </p:val>
                                        </p:tav>
                                        <p:tav tm="100000">
                                          <p:val>
                                            <p:strVal val="#ppt_w"/>
                                          </p:val>
                                        </p:tav>
                                      </p:tavLst>
                                    </p:anim>
                                    <p:anim calcmode="lin" valueType="num">
                                      <p:cBhvr>
                                        <p:cTn id="297" dur="500" fill="hold"/>
                                        <p:tgtEl>
                                          <p:spTgt spid="174"/>
                                        </p:tgtEl>
                                        <p:attrNameLst>
                                          <p:attrName>ppt_h</p:attrName>
                                        </p:attrNameLst>
                                      </p:cBhvr>
                                      <p:tavLst>
                                        <p:tav tm="0">
                                          <p:val>
                                            <p:fltVal val="0"/>
                                          </p:val>
                                        </p:tav>
                                        <p:tav tm="100000">
                                          <p:val>
                                            <p:strVal val="#ppt_h"/>
                                          </p:val>
                                        </p:tav>
                                      </p:tavLst>
                                    </p:anim>
                                    <p:animEffect transition="in" filter="fade">
                                      <p:cBhvr>
                                        <p:cTn id="298" dur="500"/>
                                        <p:tgtEl>
                                          <p:spTgt spid="174"/>
                                        </p:tgtEl>
                                      </p:cBhvr>
                                    </p:animEffect>
                                  </p:childTnLst>
                                </p:cTn>
                              </p:par>
                              <p:par>
                                <p:cTn id="299" presetID="53" presetClass="entr" presetSubtype="16" fill="hold" nodeType="withEffect">
                                  <p:stCondLst>
                                    <p:cond delay="500"/>
                                  </p:stCondLst>
                                  <p:childTnLst>
                                    <p:set>
                                      <p:cBhvr>
                                        <p:cTn id="300" dur="1" fill="hold">
                                          <p:stCondLst>
                                            <p:cond delay="0"/>
                                          </p:stCondLst>
                                        </p:cTn>
                                        <p:tgtEl>
                                          <p:spTgt spid="175"/>
                                        </p:tgtEl>
                                        <p:attrNameLst>
                                          <p:attrName>style.visibility</p:attrName>
                                        </p:attrNameLst>
                                      </p:cBhvr>
                                      <p:to>
                                        <p:strVal val="visible"/>
                                      </p:to>
                                    </p:set>
                                    <p:anim calcmode="lin" valueType="num">
                                      <p:cBhvr>
                                        <p:cTn id="301" dur="500" fill="hold"/>
                                        <p:tgtEl>
                                          <p:spTgt spid="175"/>
                                        </p:tgtEl>
                                        <p:attrNameLst>
                                          <p:attrName>ppt_w</p:attrName>
                                        </p:attrNameLst>
                                      </p:cBhvr>
                                      <p:tavLst>
                                        <p:tav tm="0">
                                          <p:val>
                                            <p:fltVal val="0"/>
                                          </p:val>
                                        </p:tav>
                                        <p:tav tm="100000">
                                          <p:val>
                                            <p:strVal val="#ppt_w"/>
                                          </p:val>
                                        </p:tav>
                                      </p:tavLst>
                                    </p:anim>
                                    <p:anim calcmode="lin" valueType="num">
                                      <p:cBhvr>
                                        <p:cTn id="302" dur="500" fill="hold"/>
                                        <p:tgtEl>
                                          <p:spTgt spid="175"/>
                                        </p:tgtEl>
                                        <p:attrNameLst>
                                          <p:attrName>ppt_h</p:attrName>
                                        </p:attrNameLst>
                                      </p:cBhvr>
                                      <p:tavLst>
                                        <p:tav tm="0">
                                          <p:val>
                                            <p:fltVal val="0"/>
                                          </p:val>
                                        </p:tav>
                                        <p:tav tm="100000">
                                          <p:val>
                                            <p:strVal val="#ppt_h"/>
                                          </p:val>
                                        </p:tav>
                                      </p:tavLst>
                                    </p:anim>
                                    <p:animEffect transition="in" filter="fade">
                                      <p:cBhvr>
                                        <p:cTn id="303" dur="500"/>
                                        <p:tgtEl>
                                          <p:spTgt spid="175"/>
                                        </p:tgtEl>
                                      </p:cBhvr>
                                    </p:animEffect>
                                  </p:childTnLst>
                                </p:cTn>
                              </p:par>
                              <p:par>
                                <p:cTn id="304" presetID="53" presetClass="entr" presetSubtype="16" fill="hold" nodeType="withEffect">
                                  <p:stCondLst>
                                    <p:cond delay="500"/>
                                  </p:stCondLst>
                                  <p:childTnLst>
                                    <p:set>
                                      <p:cBhvr>
                                        <p:cTn id="305" dur="1" fill="hold">
                                          <p:stCondLst>
                                            <p:cond delay="0"/>
                                          </p:stCondLst>
                                        </p:cTn>
                                        <p:tgtEl>
                                          <p:spTgt spid="176"/>
                                        </p:tgtEl>
                                        <p:attrNameLst>
                                          <p:attrName>style.visibility</p:attrName>
                                        </p:attrNameLst>
                                      </p:cBhvr>
                                      <p:to>
                                        <p:strVal val="visible"/>
                                      </p:to>
                                    </p:set>
                                    <p:anim calcmode="lin" valueType="num">
                                      <p:cBhvr>
                                        <p:cTn id="306" dur="500" fill="hold"/>
                                        <p:tgtEl>
                                          <p:spTgt spid="176"/>
                                        </p:tgtEl>
                                        <p:attrNameLst>
                                          <p:attrName>ppt_w</p:attrName>
                                        </p:attrNameLst>
                                      </p:cBhvr>
                                      <p:tavLst>
                                        <p:tav tm="0">
                                          <p:val>
                                            <p:fltVal val="0"/>
                                          </p:val>
                                        </p:tav>
                                        <p:tav tm="100000">
                                          <p:val>
                                            <p:strVal val="#ppt_w"/>
                                          </p:val>
                                        </p:tav>
                                      </p:tavLst>
                                    </p:anim>
                                    <p:anim calcmode="lin" valueType="num">
                                      <p:cBhvr>
                                        <p:cTn id="307" dur="500" fill="hold"/>
                                        <p:tgtEl>
                                          <p:spTgt spid="176"/>
                                        </p:tgtEl>
                                        <p:attrNameLst>
                                          <p:attrName>ppt_h</p:attrName>
                                        </p:attrNameLst>
                                      </p:cBhvr>
                                      <p:tavLst>
                                        <p:tav tm="0">
                                          <p:val>
                                            <p:fltVal val="0"/>
                                          </p:val>
                                        </p:tav>
                                        <p:tav tm="100000">
                                          <p:val>
                                            <p:strVal val="#ppt_h"/>
                                          </p:val>
                                        </p:tav>
                                      </p:tavLst>
                                    </p:anim>
                                    <p:animEffect transition="in" filter="fade">
                                      <p:cBhvr>
                                        <p:cTn id="308" dur="500"/>
                                        <p:tgtEl>
                                          <p:spTgt spid="176"/>
                                        </p:tgtEl>
                                      </p:cBhvr>
                                    </p:animEffect>
                                  </p:childTnLst>
                                </p:cTn>
                              </p:par>
                              <p:par>
                                <p:cTn id="309" presetID="53" presetClass="entr" presetSubtype="16" fill="hold" nodeType="withEffect">
                                  <p:stCondLst>
                                    <p:cond delay="500"/>
                                  </p:stCondLst>
                                  <p:childTnLst>
                                    <p:set>
                                      <p:cBhvr>
                                        <p:cTn id="310" dur="1" fill="hold">
                                          <p:stCondLst>
                                            <p:cond delay="0"/>
                                          </p:stCondLst>
                                        </p:cTn>
                                        <p:tgtEl>
                                          <p:spTgt spid="177"/>
                                        </p:tgtEl>
                                        <p:attrNameLst>
                                          <p:attrName>style.visibility</p:attrName>
                                        </p:attrNameLst>
                                      </p:cBhvr>
                                      <p:to>
                                        <p:strVal val="visible"/>
                                      </p:to>
                                    </p:set>
                                    <p:anim calcmode="lin" valueType="num">
                                      <p:cBhvr>
                                        <p:cTn id="311" dur="500" fill="hold"/>
                                        <p:tgtEl>
                                          <p:spTgt spid="177"/>
                                        </p:tgtEl>
                                        <p:attrNameLst>
                                          <p:attrName>ppt_w</p:attrName>
                                        </p:attrNameLst>
                                      </p:cBhvr>
                                      <p:tavLst>
                                        <p:tav tm="0">
                                          <p:val>
                                            <p:fltVal val="0"/>
                                          </p:val>
                                        </p:tav>
                                        <p:tav tm="100000">
                                          <p:val>
                                            <p:strVal val="#ppt_w"/>
                                          </p:val>
                                        </p:tav>
                                      </p:tavLst>
                                    </p:anim>
                                    <p:anim calcmode="lin" valueType="num">
                                      <p:cBhvr>
                                        <p:cTn id="312" dur="500" fill="hold"/>
                                        <p:tgtEl>
                                          <p:spTgt spid="177"/>
                                        </p:tgtEl>
                                        <p:attrNameLst>
                                          <p:attrName>ppt_h</p:attrName>
                                        </p:attrNameLst>
                                      </p:cBhvr>
                                      <p:tavLst>
                                        <p:tav tm="0">
                                          <p:val>
                                            <p:fltVal val="0"/>
                                          </p:val>
                                        </p:tav>
                                        <p:tav tm="100000">
                                          <p:val>
                                            <p:strVal val="#ppt_h"/>
                                          </p:val>
                                        </p:tav>
                                      </p:tavLst>
                                    </p:anim>
                                    <p:animEffect transition="in" filter="fade">
                                      <p:cBhvr>
                                        <p:cTn id="313" dur="500"/>
                                        <p:tgtEl>
                                          <p:spTgt spid="177"/>
                                        </p:tgtEl>
                                      </p:cBhvr>
                                    </p:animEffect>
                                  </p:childTnLst>
                                </p:cTn>
                              </p:par>
                              <p:par>
                                <p:cTn id="314" presetID="53" presetClass="entr" presetSubtype="16" fill="hold" nodeType="withEffect">
                                  <p:stCondLst>
                                    <p:cond delay="500"/>
                                  </p:stCondLst>
                                  <p:childTnLst>
                                    <p:set>
                                      <p:cBhvr>
                                        <p:cTn id="315" dur="1" fill="hold">
                                          <p:stCondLst>
                                            <p:cond delay="0"/>
                                          </p:stCondLst>
                                        </p:cTn>
                                        <p:tgtEl>
                                          <p:spTgt spid="178"/>
                                        </p:tgtEl>
                                        <p:attrNameLst>
                                          <p:attrName>style.visibility</p:attrName>
                                        </p:attrNameLst>
                                      </p:cBhvr>
                                      <p:to>
                                        <p:strVal val="visible"/>
                                      </p:to>
                                    </p:set>
                                    <p:anim calcmode="lin" valueType="num">
                                      <p:cBhvr>
                                        <p:cTn id="316" dur="500" fill="hold"/>
                                        <p:tgtEl>
                                          <p:spTgt spid="178"/>
                                        </p:tgtEl>
                                        <p:attrNameLst>
                                          <p:attrName>ppt_w</p:attrName>
                                        </p:attrNameLst>
                                      </p:cBhvr>
                                      <p:tavLst>
                                        <p:tav tm="0">
                                          <p:val>
                                            <p:fltVal val="0"/>
                                          </p:val>
                                        </p:tav>
                                        <p:tav tm="100000">
                                          <p:val>
                                            <p:strVal val="#ppt_w"/>
                                          </p:val>
                                        </p:tav>
                                      </p:tavLst>
                                    </p:anim>
                                    <p:anim calcmode="lin" valueType="num">
                                      <p:cBhvr>
                                        <p:cTn id="317" dur="500" fill="hold"/>
                                        <p:tgtEl>
                                          <p:spTgt spid="178"/>
                                        </p:tgtEl>
                                        <p:attrNameLst>
                                          <p:attrName>ppt_h</p:attrName>
                                        </p:attrNameLst>
                                      </p:cBhvr>
                                      <p:tavLst>
                                        <p:tav tm="0">
                                          <p:val>
                                            <p:fltVal val="0"/>
                                          </p:val>
                                        </p:tav>
                                        <p:tav tm="100000">
                                          <p:val>
                                            <p:strVal val="#ppt_h"/>
                                          </p:val>
                                        </p:tav>
                                      </p:tavLst>
                                    </p:anim>
                                    <p:animEffect transition="in" filter="fade">
                                      <p:cBhvr>
                                        <p:cTn id="318" dur="500"/>
                                        <p:tgtEl>
                                          <p:spTgt spid="178"/>
                                        </p:tgtEl>
                                      </p:cBhvr>
                                    </p:animEffect>
                                  </p:childTnLst>
                                </p:cTn>
                              </p:par>
                              <p:par>
                                <p:cTn id="319" presetID="53" presetClass="entr" presetSubtype="16" fill="hold" nodeType="withEffect">
                                  <p:stCondLst>
                                    <p:cond delay="500"/>
                                  </p:stCondLst>
                                  <p:childTnLst>
                                    <p:set>
                                      <p:cBhvr>
                                        <p:cTn id="320" dur="1" fill="hold">
                                          <p:stCondLst>
                                            <p:cond delay="0"/>
                                          </p:stCondLst>
                                        </p:cTn>
                                        <p:tgtEl>
                                          <p:spTgt spid="179"/>
                                        </p:tgtEl>
                                        <p:attrNameLst>
                                          <p:attrName>style.visibility</p:attrName>
                                        </p:attrNameLst>
                                      </p:cBhvr>
                                      <p:to>
                                        <p:strVal val="visible"/>
                                      </p:to>
                                    </p:set>
                                    <p:anim calcmode="lin" valueType="num">
                                      <p:cBhvr>
                                        <p:cTn id="321" dur="500" fill="hold"/>
                                        <p:tgtEl>
                                          <p:spTgt spid="179"/>
                                        </p:tgtEl>
                                        <p:attrNameLst>
                                          <p:attrName>ppt_w</p:attrName>
                                        </p:attrNameLst>
                                      </p:cBhvr>
                                      <p:tavLst>
                                        <p:tav tm="0">
                                          <p:val>
                                            <p:fltVal val="0"/>
                                          </p:val>
                                        </p:tav>
                                        <p:tav tm="100000">
                                          <p:val>
                                            <p:strVal val="#ppt_w"/>
                                          </p:val>
                                        </p:tav>
                                      </p:tavLst>
                                    </p:anim>
                                    <p:anim calcmode="lin" valueType="num">
                                      <p:cBhvr>
                                        <p:cTn id="322" dur="500" fill="hold"/>
                                        <p:tgtEl>
                                          <p:spTgt spid="179"/>
                                        </p:tgtEl>
                                        <p:attrNameLst>
                                          <p:attrName>ppt_h</p:attrName>
                                        </p:attrNameLst>
                                      </p:cBhvr>
                                      <p:tavLst>
                                        <p:tav tm="0">
                                          <p:val>
                                            <p:fltVal val="0"/>
                                          </p:val>
                                        </p:tav>
                                        <p:tav tm="100000">
                                          <p:val>
                                            <p:strVal val="#ppt_h"/>
                                          </p:val>
                                        </p:tav>
                                      </p:tavLst>
                                    </p:anim>
                                    <p:animEffect transition="in" filter="fade">
                                      <p:cBhvr>
                                        <p:cTn id="323" dur="500"/>
                                        <p:tgtEl>
                                          <p:spTgt spid="179"/>
                                        </p:tgtEl>
                                      </p:cBhvr>
                                    </p:animEffect>
                                  </p:childTnLst>
                                </p:cTn>
                              </p:par>
                              <p:par>
                                <p:cTn id="324" presetID="53" presetClass="entr" presetSubtype="16" fill="hold" nodeType="withEffect">
                                  <p:stCondLst>
                                    <p:cond delay="500"/>
                                  </p:stCondLst>
                                  <p:childTnLst>
                                    <p:set>
                                      <p:cBhvr>
                                        <p:cTn id="325" dur="1" fill="hold">
                                          <p:stCondLst>
                                            <p:cond delay="0"/>
                                          </p:stCondLst>
                                        </p:cTn>
                                        <p:tgtEl>
                                          <p:spTgt spid="180"/>
                                        </p:tgtEl>
                                        <p:attrNameLst>
                                          <p:attrName>style.visibility</p:attrName>
                                        </p:attrNameLst>
                                      </p:cBhvr>
                                      <p:to>
                                        <p:strVal val="visible"/>
                                      </p:to>
                                    </p:set>
                                    <p:anim calcmode="lin" valueType="num">
                                      <p:cBhvr>
                                        <p:cTn id="326" dur="500" fill="hold"/>
                                        <p:tgtEl>
                                          <p:spTgt spid="180"/>
                                        </p:tgtEl>
                                        <p:attrNameLst>
                                          <p:attrName>ppt_w</p:attrName>
                                        </p:attrNameLst>
                                      </p:cBhvr>
                                      <p:tavLst>
                                        <p:tav tm="0">
                                          <p:val>
                                            <p:fltVal val="0"/>
                                          </p:val>
                                        </p:tav>
                                        <p:tav tm="100000">
                                          <p:val>
                                            <p:strVal val="#ppt_w"/>
                                          </p:val>
                                        </p:tav>
                                      </p:tavLst>
                                    </p:anim>
                                    <p:anim calcmode="lin" valueType="num">
                                      <p:cBhvr>
                                        <p:cTn id="327" dur="500" fill="hold"/>
                                        <p:tgtEl>
                                          <p:spTgt spid="180"/>
                                        </p:tgtEl>
                                        <p:attrNameLst>
                                          <p:attrName>ppt_h</p:attrName>
                                        </p:attrNameLst>
                                      </p:cBhvr>
                                      <p:tavLst>
                                        <p:tav tm="0">
                                          <p:val>
                                            <p:fltVal val="0"/>
                                          </p:val>
                                        </p:tav>
                                        <p:tav tm="100000">
                                          <p:val>
                                            <p:strVal val="#ppt_h"/>
                                          </p:val>
                                        </p:tav>
                                      </p:tavLst>
                                    </p:anim>
                                    <p:animEffect transition="in" filter="fade">
                                      <p:cBhvr>
                                        <p:cTn id="328" dur="500"/>
                                        <p:tgtEl>
                                          <p:spTgt spid="180"/>
                                        </p:tgtEl>
                                      </p:cBhvr>
                                    </p:animEffect>
                                  </p:childTnLst>
                                </p:cTn>
                              </p:par>
                              <p:par>
                                <p:cTn id="329" presetID="53" presetClass="entr" presetSubtype="16" fill="hold" nodeType="withEffect">
                                  <p:stCondLst>
                                    <p:cond delay="500"/>
                                  </p:stCondLst>
                                  <p:childTnLst>
                                    <p:set>
                                      <p:cBhvr>
                                        <p:cTn id="330" dur="1" fill="hold">
                                          <p:stCondLst>
                                            <p:cond delay="0"/>
                                          </p:stCondLst>
                                        </p:cTn>
                                        <p:tgtEl>
                                          <p:spTgt spid="181"/>
                                        </p:tgtEl>
                                        <p:attrNameLst>
                                          <p:attrName>style.visibility</p:attrName>
                                        </p:attrNameLst>
                                      </p:cBhvr>
                                      <p:to>
                                        <p:strVal val="visible"/>
                                      </p:to>
                                    </p:set>
                                    <p:anim calcmode="lin" valueType="num">
                                      <p:cBhvr>
                                        <p:cTn id="331" dur="500" fill="hold"/>
                                        <p:tgtEl>
                                          <p:spTgt spid="181"/>
                                        </p:tgtEl>
                                        <p:attrNameLst>
                                          <p:attrName>ppt_w</p:attrName>
                                        </p:attrNameLst>
                                      </p:cBhvr>
                                      <p:tavLst>
                                        <p:tav tm="0">
                                          <p:val>
                                            <p:fltVal val="0"/>
                                          </p:val>
                                        </p:tav>
                                        <p:tav tm="100000">
                                          <p:val>
                                            <p:strVal val="#ppt_w"/>
                                          </p:val>
                                        </p:tav>
                                      </p:tavLst>
                                    </p:anim>
                                    <p:anim calcmode="lin" valueType="num">
                                      <p:cBhvr>
                                        <p:cTn id="332" dur="500" fill="hold"/>
                                        <p:tgtEl>
                                          <p:spTgt spid="181"/>
                                        </p:tgtEl>
                                        <p:attrNameLst>
                                          <p:attrName>ppt_h</p:attrName>
                                        </p:attrNameLst>
                                      </p:cBhvr>
                                      <p:tavLst>
                                        <p:tav tm="0">
                                          <p:val>
                                            <p:fltVal val="0"/>
                                          </p:val>
                                        </p:tav>
                                        <p:tav tm="100000">
                                          <p:val>
                                            <p:strVal val="#ppt_h"/>
                                          </p:val>
                                        </p:tav>
                                      </p:tavLst>
                                    </p:anim>
                                    <p:animEffect transition="in" filter="fade">
                                      <p:cBhvr>
                                        <p:cTn id="333" dur="500"/>
                                        <p:tgtEl>
                                          <p:spTgt spid="181"/>
                                        </p:tgtEl>
                                      </p:cBhvr>
                                    </p:animEffect>
                                  </p:childTnLst>
                                </p:cTn>
                              </p:par>
                              <p:par>
                                <p:cTn id="334" presetID="53" presetClass="entr" presetSubtype="16" fill="hold" nodeType="withEffect">
                                  <p:stCondLst>
                                    <p:cond delay="500"/>
                                  </p:stCondLst>
                                  <p:childTnLst>
                                    <p:set>
                                      <p:cBhvr>
                                        <p:cTn id="335" dur="1" fill="hold">
                                          <p:stCondLst>
                                            <p:cond delay="0"/>
                                          </p:stCondLst>
                                        </p:cTn>
                                        <p:tgtEl>
                                          <p:spTgt spid="182"/>
                                        </p:tgtEl>
                                        <p:attrNameLst>
                                          <p:attrName>style.visibility</p:attrName>
                                        </p:attrNameLst>
                                      </p:cBhvr>
                                      <p:to>
                                        <p:strVal val="visible"/>
                                      </p:to>
                                    </p:set>
                                    <p:anim calcmode="lin" valueType="num">
                                      <p:cBhvr>
                                        <p:cTn id="336" dur="500" fill="hold"/>
                                        <p:tgtEl>
                                          <p:spTgt spid="182"/>
                                        </p:tgtEl>
                                        <p:attrNameLst>
                                          <p:attrName>ppt_w</p:attrName>
                                        </p:attrNameLst>
                                      </p:cBhvr>
                                      <p:tavLst>
                                        <p:tav tm="0">
                                          <p:val>
                                            <p:fltVal val="0"/>
                                          </p:val>
                                        </p:tav>
                                        <p:tav tm="100000">
                                          <p:val>
                                            <p:strVal val="#ppt_w"/>
                                          </p:val>
                                        </p:tav>
                                      </p:tavLst>
                                    </p:anim>
                                    <p:anim calcmode="lin" valueType="num">
                                      <p:cBhvr>
                                        <p:cTn id="337" dur="500" fill="hold"/>
                                        <p:tgtEl>
                                          <p:spTgt spid="182"/>
                                        </p:tgtEl>
                                        <p:attrNameLst>
                                          <p:attrName>ppt_h</p:attrName>
                                        </p:attrNameLst>
                                      </p:cBhvr>
                                      <p:tavLst>
                                        <p:tav tm="0">
                                          <p:val>
                                            <p:fltVal val="0"/>
                                          </p:val>
                                        </p:tav>
                                        <p:tav tm="100000">
                                          <p:val>
                                            <p:strVal val="#ppt_h"/>
                                          </p:val>
                                        </p:tav>
                                      </p:tavLst>
                                    </p:anim>
                                    <p:animEffect transition="in" filter="fade">
                                      <p:cBhvr>
                                        <p:cTn id="338" dur="500"/>
                                        <p:tgtEl>
                                          <p:spTgt spid="182"/>
                                        </p:tgtEl>
                                      </p:cBhvr>
                                    </p:animEffect>
                                  </p:childTnLst>
                                </p:cTn>
                              </p:par>
                              <p:par>
                                <p:cTn id="339" presetID="53" presetClass="entr" presetSubtype="16" fill="hold" nodeType="withEffect">
                                  <p:stCondLst>
                                    <p:cond delay="500"/>
                                  </p:stCondLst>
                                  <p:childTnLst>
                                    <p:set>
                                      <p:cBhvr>
                                        <p:cTn id="340" dur="1" fill="hold">
                                          <p:stCondLst>
                                            <p:cond delay="0"/>
                                          </p:stCondLst>
                                        </p:cTn>
                                        <p:tgtEl>
                                          <p:spTgt spid="183"/>
                                        </p:tgtEl>
                                        <p:attrNameLst>
                                          <p:attrName>style.visibility</p:attrName>
                                        </p:attrNameLst>
                                      </p:cBhvr>
                                      <p:to>
                                        <p:strVal val="visible"/>
                                      </p:to>
                                    </p:set>
                                    <p:anim calcmode="lin" valueType="num">
                                      <p:cBhvr>
                                        <p:cTn id="341" dur="500" fill="hold"/>
                                        <p:tgtEl>
                                          <p:spTgt spid="183"/>
                                        </p:tgtEl>
                                        <p:attrNameLst>
                                          <p:attrName>ppt_w</p:attrName>
                                        </p:attrNameLst>
                                      </p:cBhvr>
                                      <p:tavLst>
                                        <p:tav tm="0">
                                          <p:val>
                                            <p:fltVal val="0"/>
                                          </p:val>
                                        </p:tav>
                                        <p:tav tm="100000">
                                          <p:val>
                                            <p:strVal val="#ppt_w"/>
                                          </p:val>
                                        </p:tav>
                                      </p:tavLst>
                                    </p:anim>
                                    <p:anim calcmode="lin" valueType="num">
                                      <p:cBhvr>
                                        <p:cTn id="342" dur="500" fill="hold"/>
                                        <p:tgtEl>
                                          <p:spTgt spid="183"/>
                                        </p:tgtEl>
                                        <p:attrNameLst>
                                          <p:attrName>ppt_h</p:attrName>
                                        </p:attrNameLst>
                                      </p:cBhvr>
                                      <p:tavLst>
                                        <p:tav tm="0">
                                          <p:val>
                                            <p:fltVal val="0"/>
                                          </p:val>
                                        </p:tav>
                                        <p:tav tm="100000">
                                          <p:val>
                                            <p:strVal val="#ppt_h"/>
                                          </p:val>
                                        </p:tav>
                                      </p:tavLst>
                                    </p:anim>
                                    <p:animEffect transition="in" filter="fade">
                                      <p:cBhvr>
                                        <p:cTn id="343" dur="500"/>
                                        <p:tgtEl>
                                          <p:spTgt spid="183"/>
                                        </p:tgtEl>
                                      </p:cBhvr>
                                    </p:animEffect>
                                  </p:childTnLst>
                                </p:cTn>
                              </p:par>
                              <p:par>
                                <p:cTn id="344" presetID="53" presetClass="entr" presetSubtype="16" fill="hold" nodeType="withEffect">
                                  <p:stCondLst>
                                    <p:cond delay="500"/>
                                  </p:stCondLst>
                                  <p:childTnLst>
                                    <p:set>
                                      <p:cBhvr>
                                        <p:cTn id="345" dur="1" fill="hold">
                                          <p:stCondLst>
                                            <p:cond delay="0"/>
                                          </p:stCondLst>
                                        </p:cTn>
                                        <p:tgtEl>
                                          <p:spTgt spid="184"/>
                                        </p:tgtEl>
                                        <p:attrNameLst>
                                          <p:attrName>style.visibility</p:attrName>
                                        </p:attrNameLst>
                                      </p:cBhvr>
                                      <p:to>
                                        <p:strVal val="visible"/>
                                      </p:to>
                                    </p:set>
                                    <p:anim calcmode="lin" valueType="num">
                                      <p:cBhvr>
                                        <p:cTn id="346" dur="500" fill="hold"/>
                                        <p:tgtEl>
                                          <p:spTgt spid="184"/>
                                        </p:tgtEl>
                                        <p:attrNameLst>
                                          <p:attrName>ppt_w</p:attrName>
                                        </p:attrNameLst>
                                      </p:cBhvr>
                                      <p:tavLst>
                                        <p:tav tm="0">
                                          <p:val>
                                            <p:fltVal val="0"/>
                                          </p:val>
                                        </p:tav>
                                        <p:tav tm="100000">
                                          <p:val>
                                            <p:strVal val="#ppt_w"/>
                                          </p:val>
                                        </p:tav>
                                      </p:tavLst>
                                    </p:anim>
                                    <p:anim calcmode="lin" valueType="num">
                                      <p:cBhvr>
                                        <p:cTn id="347" dur="500" fill="hold"/>
                                        <p:tgtEl>
                                          <p:spTgt spid="184"/>
                                        </p:tgtEl>
                                        <p:attrNameLst>
                                          <p:attrName>ppt_h</p:attrName>
                                        </p:attrNameLst>
                                      </p:cBhvr>
                                      <p:tavLst>
                                        <p:tav tm="0">
                                          <p:val>
                                            <p:fltVal val="0"/>
                                          </p:val>
                                        </p:tav>
                                        <p:tav tm="100000">
                                          <p:val>
                                            <p:strVal val="#ppt_h"/>
                                          </p:val>
                                        </p:tav>
                                      </p:tavLst>
                                    </p:anim>
                                    <p:animEffect transition="in" filter="fade">
                                      <p:cBhvr>
                                        <p:cTn id="348" dur="500"/>
                                        <p:tgtEl>
                                          <p:spTgt spid="184"/>
                                        </p:tgtEl>
                                      </p:cBhvr>
                                    </p:animEffect>
                                  </p:childTnLst>
                                </p:cTn>
                              </p:par>
                              <p:par>
                                <p:cTn id="349" presetID="53" presetClass="entr" presetSubtype="16" fill="hold" nodeType="withEffect">
                                  <p:stCondLst>
                                    <p:cond delay="500"/>
                                  </p:stCondLst>
                                  <p:childTnLst>
                                    <p:set>
                                      <p:cBhvr>
                                        <p:cTn id="350" dur="1" fill="hold">
                                          <p:stCondLst>
                                            <p:cond delay="0"/>
                                          </p:stCondLst>
                                        </p:cTn>
                                        <p:tgtEl>
                                          <p:spTgt spid="185"/>
                                        </p:tgtEl>
                                        <p:attrNameLst>
                                          <p:attrName>style.visibility</p:attrName>
                                        </p:attrNameLst>
                                      </p:cBhvr>
                                      <p:to>
                                        <p:strVal val="visible"/>
                                      </p:to>
                                    </p:set>
                                    <p:anim calcmode="lin" valueType="num">
                                      <p:cBhvr>
                                        <p:cTn id="351" dur="500" fill="hold"/>
                                        <p:tgtEl>
                                          <p:spTgt spid="185"/>
                                        </p:tgtEl>
                                        <p:attrNameLst>
                                          <p:attrName>ppt_w</p:attrName>
                                        </p:attrNameLst>
                                      </p:cBhvr>
                                      <p:tavLst>
                                        <p:tav tm="0">
                                          <p:val>
                                            <p:fltVal val="0"/>
                                          </p:val>
                                        </p:tav>
                                        <p:tav tm="100000">
                                          <p:val>
                                            <p:strVal val="#ppt_w"/>
                                          </p:val>
                                        </p:tav>
                                      </p:tavLst>
                                    </p:anim>
                                    <p:anim calcmode="lin" valueType="num">
                                      <p:cBhvr>
                                        <p:cTn id="352" dur="500" fill="hold"/>
                                        <p:tgtEl>
                                          <p:spTgt spid="185"/>
                                        </p:tgtEl>
                                        <p:attrNameLst>
                                          <p:attrName>ppt_h</p:attrName>
                                        </p:attrNameLst>
                                      </p:cBhvr>
                                      <p:tavLst>
                                        <p:tav tm="0">
                                          <p:val>
                                            <p:fltVal val="0"/>
                                          </p:val>
                                        </p:tav>
                                        <p:tav tm="100000">
                                          <p:val>
                                            <p:strVal val="#ppt_h"/>
                                          </p:val>
                                        </p:tav>
                                      </p:tavLst>
                                    </p:anim>
                                    <p:animEffect transition="in" filter="fade">
                                      <p:cBhvr>
                                        <p:cTn id="353" dur="500"/>
                                        <p:tgtEl>
                                          <p:spTgt spid="185"/>
                                        </p:tgtEl>
                                      </p:cBhvr>
                                    </p:animEffect>
                                  </p:childTnLst>
                                </p:cTn>
                              </p:par>
                              <p:par>
                                <p:cTn id="354" presetID="53" presetClass="entr" presetSubtype="16" fill="hold" nodeType="withEffect">
                                  <p:stCondLst>
                                    <p:cond delay="500"/>
                                  </p:stCondLst>
                                  <p:childTnLst>
                                    <p:set>
                                      <p:cBhvr>
                                        <p:cTn id="355" dur="1" fill="hold">
                                          <p:stCondLst>
                                            <p:cond delay="0"/>
                                          </p:stCondLst>
                                        </p:cTn>
                                        <p:tgtEl>
                                          <p:spTgt spid="186"/>
                                        </p:tgtEl>
                                        <p:attrNameLst>
                                          <p:attrName>style.visibility</p:attrName>
                                        </p:attrNameLst>
                                      </p:cBhvr>
                                      <p:to>
                                        <p:strVal val="visible"/>
                                      </p:to>
                                    </p:set>
                                    <p:anim calcmode="lin" valueType="num">
                                      <p:cBhvr>
                                        <p:cTn id="356" dur="500" fill="hold"/>
                                        <p:tgtEl>
                                          <p:spTgt spid="186"/>
                                        </p:tgtEl>
                                        <p:attrNameLst>
                                          <p:attrName>ppt_w</p:attrName>
                                        </p:attrNameLst>
                                      </p:cBhvr>
                                      <p:tavLst>
                                        <p:tav tm="0">
                                          <p:val>
                                            <p:fltVal val="0"/>
                                          </p:val>
                                        </p:tav>
                                        <p:tav tm="100000">
                                          <p:val>
                                            <p:strVal val="#ppt_w"/>
                                          </p:val>
                                        </p:tav>
                                      </p:tavLst>
                                    </p:anim>
                                    <p:anim calcmode="lin" valueType="num">
                                      <p:cBhvr>
                                        <p:cTn id="357" dur="500" fill="hold"/>
                                        <p:tgtEl>
                                          <p:spTgt spid="186"/>
                                        </p:tgtEl>
                                        <p:attrNameLst>
                                          <p:attrName>ppt_h</p:attrName>
                                        </p:attrNameLst>
                                      </p:cBhvr>
                                      <p:tavLst>
                                        <p:tav tm="0">
                                          <p:val>
                                            <p:fltVal val="0"/>
                                          </p:val>
                                        </p:tav>
                                        <p:tav tm="100000">
                                          <p:val>
                                            <p:strVal val="#ppt_h"/>
                                          </p:val>
                                        </p:tav>
                                      </p:tavLst>
                                    </p:anim>
                                    <p:animEffect transition="in" filter="fade">
                                      <p:cBhvr>
                                        <p:cTn id="358" dur="500"/>
                                        <p:tgtEl>
                                          <p:spTgt spid="186"/>
                                        </p:tgtEl>
                                      </p:cBhvr>
                                    </p:animEffect>
                                  </p:childTnLst>
                                </p:cTn>
                              </p:par>
                              <p:par>
                                <p:cTn id="359" presetID="53" presetClass="entr" presetSubtype="16" fill="hold" nodeType="withEffect">
                                  <p:stCondLst>
                                    <p:cond delay="500"/>
                                  </p:stCondLst>
                                  <p:childTnLst>
                                    <p:set>
                                      <p:cBhvr>
                                        <p:cTn id="360" dur="1" fill="hold">
                                          <p:stCondLst>
                                            <p:cond delay="0"/>
                                          </p:stCondLst>
                                        </p:cTn>
                                        <p:tgtEl>
                                          <p:spTgt spid="187"/>
                                        </p:tgtEl>
                                        <p:attrNameLst>
                                          <p:attrName>style.visibility</p:attrName>
                                        </p:attrNameLst>
                                      </p:cBhvr>
                                      <p:to>
                                        <p:strVal val="visible"/>
                                      </p:to>
                                    </p:set>
                                    <p:anim calcmode="lin" valueType="num">
                                      <p:cBhvr>
                                        <p:cTn id="361" dur="500" fill="hold"/>
                                        <p:tgtEl>
                                          <p:spTgt spid="187"/>
                                        </p:tgtEl>
                                        <p:attrNameLst>
                                          <p:attrName>ppt_w</p:attrName>
                                        </p:attrNameLst>
                                      </p:cBhvr>
                                      <p:tavLst>
                                        <p:tav tm="0">
                                          <p:val>
                                            <p:fltVal val="0"/>
                                          </p:val>
                                        </p:tav>
                                        <p:tav tm="100000">
                                          <p:val>
                                            <p:strVal val="#ppt_w"/>
                                          </p:val>
                                        </p:tav>
                                      </p:tavLst>
                                    </p:anim>
                                    <p:anim calcmode="lin" valueType="num">
                                      <p:cBhvr>
                                        <p:cTn id="362" dur="500" fill="hold"/>
                                        <p:tgtEl>
                                          <p:spTgt spid="187"/>
                                        </p:tgtEl>
                                        <p:attrNameLst>
                                          <p:attrName>ppt_h</p:attrName>
                                        </p:attrNameLst>
                                      </p:cBhvr>
                                      <p:tavLst>
                                        <p:tav tm="0">
                                          <p:val>
                                            <p:fltVal val="0"/>
                                          </p:val>
                                        </p:tav>
                                        <p:tav tm="100000">
                                          <p:val>
                                            <p:strVal val="#ppt_h"/>
                                          </p:val>
                                        </p:tav>
                                      </p:tavLst>
                                    </p:anim>
                                    <p:animEffect transition="in" filter="fade">
                                      <p:cBhvr>
                                        <p:cTn id="363" dur="500"/>
                                        <p:tgtEl>
                                          <p:spTgt spid="187"/>
                                        </p:tgtEl>
                                      </p:cBhvr>
                                    </p:animEffect>
                                  </p:childTnLst>
                                </p:cTn>
                              </p:par>
                              <p:par>
                                <p:cTn id="364" presetID="53" presetClass="entr" presetSubtype="16" fill="hold" nodeType="withEffect">
                                  <p:stCondLst>
                                    <p:cond delay="500"/>
                                  </p:stCondLst>
                                  <p:childTnLst>
                                    <p:set>
                                      <p:cBhvr>
                                        <p:cTn id="365" dur="1" fill="hold">
                                          <p:stCondLst>
                                            <p:cond delay="0"/>
                                          </p:stCondLst>
                                        </p:cTn>
                                        <p:tgtEl>
                                          <p:spTgt spid="188"/>
                                        </p:tgtEl>
                                        <p:attrNameLst>
                                          <p:attrName>style.visibility</p:attrName>
                                        </p:attrNameLst>
                                      </p:cBhvr>
                                      <p:to>
                                        <p:strVal val="visible"/>
                                      </p:to>
                                    </p:set>
                                    <p:anim calcmode="lin" valueType="num">
                                      <p:cBhvr>
                                        <p:cTn id="366" dur="500" fill="hold"/>
                                        <p:tgtEl>
                                          <p:spTgt spid="188"/>
                                        </p:tgtEl>
                                        <p:attrNameLst>
                                          <p:attrName>ppt_w</p:attrName>
                                        </p:attrNameLst>
                                      </p:cBhvr>
                                      <p:tavLst>
                                        <p:tav tm="0">
                                          <p:val>
                                            <p:fltVal val="0"/>
                                          </p:val>
                                        </p:tav>
                                        <p:tav tm="100000">
                                          <p:val>
                                            <p:strVal val="#ppt_w"/>
                                          </p:val>
                                        </p:tav>
                                      </p:tavLst>
                                    </p:anim>
                                    <p:anim calcmode="lin" valueType="num">
                                      <p:cBhvr>
                                        <p:cTn id="367" dur="500" fill="hold"/>
                                        <p:tgtEl>
                                          <p:spTgt spid="188"/>
                                        </p:tgtEl>
                                        <p:attrNameLst>
                                          <p:attrName>ppt_h</p:attrName>
                                        </p:attrNameLst>
                                      </p:cBhvr>
                                      <p:tavLst>
                                        <p:tav tm="0">
                                          <p:val>
                                            <p:fltVal val="0"/>
                                          </p:val>
                                        </p:tav>
                                        <p:tav tm="100000">
                                          <p:val>
                                            <p:strVal val="#ppt_h"/>
                                          </p:val>
                                        </p:tav>
                                      </p:tavLst>
                                    </p:anim>
                                    <p:animEffect transition="in" filter="fade">
                                      <p:cBhvr>
                                        <p:cTn id="368" dur="500"/>
                                        <p:tgtEl>
                                          <p:spTgt spid="188"/>
                                        </p:tgtEl>
                                      </p:cBhvr>
                                    </p:animEffect>
                                  </p:childTnLst>
                                </p:cTn>
                              </p:par>
                              <p:par>
                                <p:cTn id="369" presetID="53" presetClass="entr" presetSubtype="16" fill="hold" nodeType="withEffect">
                                  <p:stCondLst>
                                    <p:cond delay="500"/>
                                  </p:stCondLst>
                                  <p:childTnLst>
                                    <p:set>
                                      <p:cBhvr>
                                        <p:cTn id="370" dur="1" fill="hold">
                                          <p:stCondLst>
                                            <p:cond delay="0"/>
                                          </p:stCondLst>
                                        </p:cTn>
                                        <p:tgtEl>
                                          <p:spTgt spid="191"/>
                                        </p:tgtEl>
                                        <p:attrNameLst>
                                          <p:attrName>style.visibility</p:attrName>
                                        </p:attrNameLst>
                                      </p:cBhvr>
                                      <p:to>
                                        <p:strVal val="visible"/>
                                      </p:to>
                                    </p:set>
                                    <p:anim calcmode="lin" valueType="num">
                                      <p:cBhvr>
                                        <p:cTn id="371" dur="500" fill="hold"/>
                                        <p:tgtEl>
                                          <p:spTgt spid="191"/>
                                        </p:tgtEl>
                                        <p:attrNameLst>
                                          <p:attrName>ppt_w</p:attrName>
                                        </p:attrNameLst>
                                      </p:cBhvr>
                                      <p:tavLst>
                                        <p:tav tm="0">
                                          <p:val>
                                            <p:fltVal val="0"/>
                                          </p:val>
                                        </p:tav>
                                        <p:tav tm="100000">
                                          <p:val>
                                            <p:strVal val="#ppt_w"/>
                                          </p:val>
                                        </p:tav>
                                      </p:tavLst>
                                    </p:anim>
                                    <p:anim calcmode="lin" valueType="num">
                                      <p:cBhvr>
                                        <p:cTn id="372" dur="500" fill="hold"/>
                                        <p:tgtEl>
                                          <p:spTgt spid="191"/>
                                        </p:tgtEl>
                                        <p:attrNameLst>
                                          <p:attrName>ppt_h</p:attrName>
                                        </p:attrNameLst>
                                      </p:cBhvr>
                                      <p:tavLst>
                                        <p:tav tm="0">
                                          <p:val>
                                            <p:fltVal val="0"/>
                                          </p:val>
                                        </p:tav>
                                        <p:tav tm="100000">
                                          <p:val>
                                            <p:strVal val="#ppt_h"/>
                                          </p:val>
                                        </p:tav>
                                      </p:tavLst>
                                    </p:anim>
                                    <p:animEffect transition="in" filter="fade">
                                      <p:cBhvr>
                                        <p:cTn id="373" dur="500"/>
                                        <p:tgtEl>
                                          <p:spTgt spid="191"/>
                                        </p:tgtEl>
                                      </p:cBhvr>
                                    </p:animEffect>
                                  </p:childTnLst>
                                </p:cTn>
                              </p:par>
                              <p:par>
                                <p:cTn id="374" presetID="53" presetClass="entr" presetSubtype="16" fill="hold" nodeType="withEffect">
                                  <p:stCondLst>
                                    <p:cond delay="500"/>
                                  </p:stCondLst>
                                  <p:childTnLst>
                                    <p:set>
                                      <p:cBhvr>
                                        <p:cTn id="375" dur="1" fill="hold">
                                          <p:stCondLst>
                                            <p:cond delay="0"/>
                                          </p:stCondLst>
                                        </p:cTn>
                                        <p:tgtEl>
                                          <p:spTgt spid="192"/>
                                        </p:tgtEl>
                                        <p:attrNameLst>
                                          <p:attrName>style.visibility</p:attrName>
                                        </p:attrNameLst>
                                      </p:cBhvr>
                                      <p:to>
                                        <p:strVal val="visible"/>
                                      </p:to>
                                    </p:set>
                                    <p:anim calcmode="lin" valueType="num">
                                      <p:cBhvr>
                                        <p:cTn id="376" dur="500" fill="hold"/>
                                        <p:tgtEl>
                                          <p:spTgt spid="192"/>
                                        </p:tgtEl>
                                        <p:attrNameLst>
                                          <p:attrName>ppt_w</p:attrName>
                                        </p:attrNameLst>
                                      </p:cBhvr>
                                      <p:tavLst>
                                        <p:tav tm="0">
                                          <p:val>
                                            <p:fltVal val="0"/>
                                          </p:val>
                                        </p:tav>
                                        <p:tav tm="100000">
                                          <p:val>
                                            <p:strVal val="#ppt_w"/>
                                          </p:val>
                                        </p:tav>
                                      </p:tavLst>
                                    </p:anim>
                                    <p:anim calcmode="lin" valueType="num">
                                      <p:cBhvr>
                                        <p:cTn id="377" dur="500" fill="hold"/>
                                        <p:tgtEl>
                                          <p:spTgt spid="192"/>
                                        </p:tgtEl>
                                        <p:attrNameLst>
                                          <p:attrName>ppt_h</p:attrName>
                                        </p:attrNameLst>
                                      </p:cBhvr>
                                      <p:tavLst>
                                        <p:tav tm="0">
                                          <p:val>
                                            <p:fltVal val="0"/>
                                          </p:val>
                                        </p:tav>
                                        <p:tav tm="100000">
                                          <p:val>
                                            <p:strVal val="#ppt_h"/>
                                          </p:val>
                                        </p:tav>
                                      </p:tavLst>
                                    </p:anim>
                                    <p:animEffect transition="in" filter="fade">
                                      <p:cBhvr>
                                        <p:cTn id="378" dur="500"/>
                                        <p:tgtEl>
                                          <p:spTgt spid="192"/>
                                        </p:tgtEl>
                                      </p:cBhvr>
                                    </p:animEffect>
                                  </p:childTnLst>
                                </p:cTn>
                              </p:par>
                              <p:par>
                                <p:cTn id="379" presetID="53" presetClass="entr" presetSubtype="16" fill="hold" nodeType="withEffect">
                                  <p:stCondLst>
                                    <p:cond delay="500"/>
                                  </p:stCondLst>
                                  <p:childTnLst>
                                    <p:set>
                                      <p:cBhvr>
                                        <p:cTn id="380" dur="1" fill="hold">
                                          <p:stCondLst>
                                            <p:cond delay="0"/>
                                          </p:stCondLst>
                                        </p:cTn>
                                        <p:tgtEl>
                                          <p:spTgt spid="193"/>
                                        </p:tgtEl>
                                        <p:attrNameLst>
                                          <p:attrName>style.visibility</p:attrName>
                                        </p:attrNameLst>
                                      </p:cBhvr>
                                      <p:to>
                                        <p:strVal val="visible"/>
                                      </p:to>
                                    </p:set>
                                    <p:anim calcmode="lin" valueType="num">
                                      <p:cBhvr>
                                        <p:cTn id="381" dur="500" fill="hold"/>
                                        <p:tgtEl>
                                          <p:spTgt spid="193"/>
                                        </p:tgtEl>
                                        <p:attrNameLst>
                                          <p:attrName>ppt_w</p:attrName>
                                        </p:attrNameLst>
                                      </p:cBhvr>
                                      <p:tavLst>
                                        <p:tav tm="0">
                                          <p:val>
                                            <p:fltVal val="0"/>
                                          </p:val>
                                        </p:tav>
                                        <p:tav tm="100000">
                                          <p:val>
                                            <p:strVal val="#ppt_w"/>
                                          </p:val>
                                        </p:tav>
                                      </p:tavLst>
                                    </p:anim>
                                    <p:anim calcmode="lin" valueType="num">
                                      <p:cBhvr>
                                        <p:cTn id="382" dur="500" fill="hold"/>
                                        <p:tgtEl>
                                          <p:spTgt spid="193"/>
                                        </p:tgtEl>
                                        <p:attrNameLst>
                                          <p:attrName>ppt_h</p:attrName>
                                        </p:attrNameLst>
                                      </p:cBhvr>
                                      <p:tavLst>
                                        <p:tav tm="0">
                                          <p:val>
                                            <p:fltVal val="0"/>
                                          </p:val>
                                        </p:tav>
                                        <p:tav tm="100000">
                                          <p:val>
                                            <p:strVal val="#ppt_h"/>
                                          </p:val>
                                        </p:tav>
                                      </p:tavLst>
                                    </p:anim>
                                    <p:animEffect transition="in" filter="fade">
                                      <p:cBhvr>
                                        <p:cTn id="383" dur="500"/>
                                        <p:tgtEl>
                                          <p:spTgt spid="193"/>
                                        </p:tgtEl>
                                      </p:cBhvr>
                                    </p:animEffect>
                                  </p:childTnLst>
                                </p:cTn>
                              </p:par>
                              <p:par>
                                <p:cTn id="384" presetID="53" presetClass="entr" presetSubtype="16" fill="hold" nodeType="withEffect">
                                  <p:stCondLst>
                                    <p:cond delay="500"/>
                                  </p:stCondLst>
                                  <p:childTnLst>
                                    <p:set>
                                      <p:cBhvr>
                                        <p:cTn id="385" dur="1" fill="hold">
                                          <p:stCondLst>
                                            <p:cond delay="0"/>
                                          </p:stCondLst>
                                        </p:cTn>
                                        <p:tgtEl>
                                          <p:spTgt spid="194"/>
                                        </p:tgtEl>
                                        <p:attrNameLst>
                                          <p:attrName>style.visibility</p:attrName>
                                        </p:attrNameLst>
                                      </p:cBhvr>
                                      <p:to>
                                        <p:strVal val="visible"/>
                                      </p:to>
                                    </p:set>
                                    <p:anim calcmode="lin" valueType="num">
                                      <p:cBhvr>
                                        <p:cTn id="386" dur="500" fill="hold"/>
                                        <p:tgtEl>
                                          <p:spTgt spid="194"/>
                                        </p:tgtEl>
                                        <p:attrNameLst>
                                          <p:attrName>ppt_w</p:attrName>
                                        </p:attrNameLst>
                                      </p:cBhvr>
                                      <p:tavLst>
                                        <p:tav tm="0">
                                          <p:val>
                                            <p:fltVal val="0"/>
                                          </p:val>
                                        </p:tav>
                                        <p:tav tm="100000">
                                          <p:val>
                                            <p:strVal val="#ppt_w"/>
                                          </p:val>
                                        </p:tav>
                                      </p:tavLst>
                                    </p:anim>
                                    <p:anim calcmode="lin" valueType="num">
                                      <p:cBhvr>
                                        <p:cTn id="387" dur="500" fill="hold"/>
                                        <p:tgtEl>
                                          <p:spTgt spid="194"/>
                                        </p:tgtEl>
                                        <p:attrNameLst>
                                          <p:attrName>ppt_h</p:attrName>
                                        </p:attrNameLst>
                                      </p:cBhvr>
                                      <p:tavLst>
                                        <p:tav tm="0">
                                          <p:val>
                                            <p:fltVal val="0"/>
                                          </p:val>
                                        </p:tav>
                                        <p:tav tm="100000">
                                          <p:val>
                                            <p:strVal val="#ppt_h"/>
                                          </p:val>
                                        </p:tav>
                                      </p:tavLst>
                                    </p:anim>
                                    <p:animEffect transition="in" filter="fade">
                                      <p:cBhvr>
                                        <p:cTn id="388" dur="500"/>
                                        <p:tgtEl>
                                          <p:spTgt spid="194"/>
                                        </p:tgtEl>
                                      </p:cBhvr>
                                    </p:animEffect>
                                  </p:childTnLst>
                                </p:cTn>
                              </p:par>
                              <p:par>
                                <p:cTn id="389" presetID="53" presetClass="entr" presetSubtype="16" fill="hold" nodeType="withEffect">
                                  <p:stCondLst>
                                    <p:cond delay="500"/>
                                  </p:stCondLst>
                                  <p:childTnLst>
                                    <p:set>
                                      <p:cBhvr>
                                        <p:cTn id="390" dur="1" fill="hold">
                                          <p:stCondLst>
                                            <p:cond delay="0"/>
                                          </p:stCondLst>
                                        </p:cTn>
                                        <p:tgtEl>
                                          <p:spTgt spid="195"/>
                                        </p:tgtEl>
                                        <p:attrNameLst>
                                          <p:attrName>style.visibility</p:attrName>
                                        </p:attrNameLst>
                                      </p:cBhvr>
                                      <p:to>
                                        <p:strVal val="visible"/>
                                      </p:to>
                                    </p:set>
                                    <p:anim calcmode="lin" valueType="num">
                                      <p:cBhvr>
                                        <p:cTn id="391" dur="500" fill="hold"/>
                                        <p:tgtEl>
                                          <p:spTgt spid="195"/>
                                        </p:tgtEl>
                                        <p:attrNameLst>
                                          <p:attrName>ppt_w</p:attrName>
                                        </p:attrNameLst>
                                      </p:cBhvr>
                                      <p:tavLst>
                                        <p:tav tm="0">
                                          <p:val>
                                            <p:fltVal val="0"/>
                                          </p:val>
                                        </p:tav>
                                        <p:tav tm="100000">
                                          <p:val>
                                            <p:strVal val="#ppt_w"/>
                                          </p:val>
                                        </p:tav>
                                      </p:tavLst>
                                    </p:anim>
                                    <p:anim calcmode="lin" valueType="num">
                                      <p:cBhvr>
                                        <p:cTn id="392" dur="500" fill="hold"/>
                                        <p:tgtEl>
                                          <p:spTgt spid="195"/>
                                        </p:tgtEl>
                                        <p:attrNameLst>
                                          <p:attrName>ppt_h</p:attrName>
                                        </p:attrNameLst>
                                      </p:cBhvr>
                                      <p:tavLst>
                                        <p:tav tm="0">
                                          <p:val>
                                            <p:fltVal val="0"/>
                                          </p:val>
                                        </p:tav>
                                        <p:tav tm="100000">
                                          <p:val>
                                            <p:strVal val="#ppt_h"/>
                                          </p:val>
                                        </p:tav>
                                      </p:tavLst>
                                    </p:anim>
                                    <p:animEffect transition="in" filter="fade">
                                      <p:cBhvr>
                                        <p:cTn id="393" dur="500"/>
                                        <p:tgtEl>
                                          <p:spTgt spid="195"/>
                                        </p:tgtEl>
                                      </p:cBhvr>
                                    </p:animEffect>
                                  </p:childTnLst>
                                </p:cTn>
                              </p:par>
                              <p:par>
                                <p:cTn id="394" presetID="53" presetClass="entr" presetSubtype="16" fill="hold" nodeType="withEffect">
                                  <p:stCondLst>
                                    <p:cond delay="500"/>
                                  </p:stCondLst>
                                  <p:childTnLst>
                                    <p:set>
                                      <p:cBhvr>
                                        <p:cTn id="395" dur="1" fill="hold">
                                          <p:stCondLst>
                                            <p:cond delay="0"/>
                                          </p:stCondLst>
                                        </p:cTn>
                                        <p:tgtEl>
                                          <p:spTgt spid="196"/>
                                        </p:tgtEl>
                                        <p:attrNameLst>
                                          <p:attrName>style.visibility</p:attrName>
                                        </p:attrNameLst>
                                      </p:cBhvr>
                                      <p:to>
                                        <p:strVal val="visible"/>
                                      </p:to>
                                    </p:set>
                                    <p:anim calcmode="lin" valueType="num">
                                      <p:cBhvr>
                                        <p:cTn id="396" dur="500" fill="hold"/>
                                        <p:tgtEl>
                                          <p:spTgt spid="196"/>
                                        </p:tgtEl>
                                        <p:attrNameLst>
                                          <p:attrName>ppt_w</p:attrName>
                                        </p:attrNameLst>
                                      </p:cBhvr>
                                      <p:tavLst>
                                        <p:tav tm="0">
                                          <p:val>
                                            <p:fltVal val="0"/>
                                          </p:val>
                                        </p:tav>
                                        <p:tav tm="100000">
                                          <p:val>
                                            <p:strVal val="#ppt_w"/>
                                          </p:val>
                                        </p:tav>
                                      </p:tavLst>
                                    </p:anim>
                                    <p:anim calcmode="lin" valueType="num">
                                      <p:cBhvr>
                                        <p:cTn id="397" dur="500" fill="hold"/>
                                        <p:tgtEl>
                                          <p:spTgt spid="196"/>
                                        </p:tgtEl>
                                        <p:attrNameLst>
                                          <p:attrName>ppt_h</p:attrName>
                                        </p:attrNameLst>
                                      </p:cBhvr>
                                      <p:tavLst>
                                        <p:tav tm="0">
                                          <p:val>
                                            <p:fltVal val="0"/>
                                          </p:val>
                                        </p:tav>
                                        <p:tav tm="100000">
                                          <p:val>
                                            <p:strVal val="#ppt_h"/>
                                          </p:val>
                                        </p:tav>
                                      </p:tavLst>
                                    </p:anim>
                                    <p:animEffect transition="in" filter="fade">
                                      <p:cBhvr>
                                        <p:cTn id="398" dur="500"/>
                                        <p:tgtEl>
                                          <p:spTgt spid="196"/>
                                        </p:tgtEl>
                                      </p:cBhvr>
                                    </p:animEffect>
                                  </p:childTnLst>
                                </p:cTn>
                              </p:par>
                              <p:par>
                                <p:cTn id="399" presetID="53" presetClass="entr" presetSubtype="16" fill="hold" nodeType="withEffect">
                                  <p:stCondLst>
                                    <p:cond delay="500"/>
                                  </p:stCondLst>
                                  <p:childTnLst>
                                    <p:set>
                                      <p:cBhvr>
                                        <p:cTn id="400" dur="1" fill="hold">
                                          <p:stCondLst>
                                            <p:cond delay="0"/>
                                          </p:stCondLst>
                                        </p:cTn>
                                        <p:tgtEl>
                                          <p:spTgt spid="197"/>
                                        </p:tgtEl>
                                        <p:attrNameLst>
                                          <p:attrName>style.visibility</p:attrName>
                                        </p:attrNameLst>
                                      </p:cBhvr>
                                      <p:to>
                                        <p:strVal val="visible"/>
                                      </p:to>
                                    </p:set>
                                    <p:anim calcmode="lin" valueType="num">
                                      <p:cBhvr>
                                        <p:cTn id="401" dur="500" fill="hold"/>
                                        <p:tgtEl>
                                          <p:spTgt spid="197"/>
                                        </p:tgtEl>
                                        <p:attrNameLst>
                                          <p:attrName>ppt_w</p:attrName>
                                        </p:attrNameLst>
                                      </p:cBhvr>
                                      <p:tavLst>
                                        <p:tav tm="0">
                                          <p:val>
                                            <p:fltVal val="0"/>
                                          </p:val>
                                        </p:tav>
                                        <p:tav tm="100000">
                                          <p:val>
                                            <p:strVal val="#ppt_w"/>
                                          </p:val>
                                        </p:tav>
                                      </p:tavLst>
                                    </p:anim>
                                    <p:anim calcmode="lin" valueType="num">
                                      <p:cBhvr>
                                        <p:cTn id="402" dur="500" fill="hold"/>
                                        <p:tgtEl>
                                          <p:spTgt spid="197"/>
                                        </p:tgtEl>
                                        <p:attrNameLst>
                                          <p:attrName>ppt_h</p:attrName>
                                        </p:attrNameLst>
                                      </p:cBhvr>
                                      <p:tavLst>
                                        <p:tav tm="0">
                                          <p:val>
                                            <p:fltVal val="0"/>
                                          </p:val>
                                        </p:tav>
                                        <p:tav tm="100000">
                                          <p:val>
                                            <p:strVal val="#ppt_h"/>
                                          </p:val>
                                        </p:tav>
                                      </p:tavLst>
                                    </p:anim>
                                    <p:animEffect transition="in" filter="fade">
                                      <p:cBhvr>
                                        <p:cTn id="403" dur="500"/>
                                        <p:tgtEl>
                                          <p:spTgt spid="197"/>
                                        </p:tgtEl>
                                      </p:cBhvr>
                                    </p:animEffect>
                                  </p:childTnLst>
                                </p:cTn>
                              </p:par>
                              <p:par>
                                <p:cTn id="404" presetID="53" presetClass="entr" presetSubtype="16" fill="hold" nodeType="withEffect">
                                  <p:stCondLst>
                                    <p:cond delay="500"/>
                                  </p:stCondLst>
                                  <p:childTnLst>
                                    <p:set>
                                      <p:cBhvr>
                                        <p:cTn id="405" dur="1" fill="hold">
                                          <p:stCondLst>
                                            <p:cond delay="0"/>
                                          </p:stCondLst>
                                        </p:cTn>
                                        <p:tgtEl>
                                          <p:spTgt spid="198"/>
                                        </p:tgtEl>
                                        <p:attrNameLst>
                                          <p:attrName>style.visibility</p:attrName>
                                        </p:attrNameLst>
                                      </p:cBhvr>
                                      <p:to>
                                        <p:strVal val="visible"/>
                                      </p:to>
                                    </p:set>
                                    <p:anim calcmode="lin" valueType="num">
                                      <p:cBhvr>
                                        <p:cTn id="406" dur="500" fill="hold"/>
                                        <p:tgtEl>
                                          <p:spTgt spid="198"/>
                                        </p:tgtEl>
                                        <p:attrNameLst>
                                          <p:attrName>ppt_w</p:attrName>
                                        </p:attrNameLst>
                                      </p:cBhvr>
                                      <p:tavLst>
                                        <p:tav tm="0">
                                          <p:val>
                                            <p:fltVal val="0"/>
                                          </p:val>
                                        </p:tav>
                                        <p:tav tm="100000">
                                          <p:val>
                                            <p:strVal val="#ppt_w"/>
                                          </p:val>
                                        </p:tav>
                                      </p:tavLst>
                                    </p:anim>
                                    <p:anim calcmode="lin" valueType="num">
                                      <p:cBhvr>
                                        <p:cTn id="407" dur="500" fill="hold"/>
                                        <p:tgtEl>
                                          <p:spTgt spid="198"/>
                                        </p:tgtEl>
                                        <p:attrNameLst>
                                          <p:attrName>ppt_h</p:attrName>
                                        </p:attrNameLst>
                                      </p:cBhvr>
                                      <p:tavLst>
                                        <p:tav tm="0">
                                          <p:val>
                                            <p:fltVal val="0"/>
                                          </p:val>
                                        </p:tav>
                                        <p:tav tm="100000">
                                          <p:val>
                                            <p:strVal val="#ppt_h"/>
                                          </p:val>
                                        </p:tav>
                                      </p:tavLst>
                                    </p:anim>
                                    <p:animEffect transition="in" filter="fade">
                                      <p:cBhvr>
                                        <p:cTn id="408" dur="500"/>
                                        <p:tgtEl>
                                          <p:spTgt spid="198"/>
                                        </p:tgtEl>
                                      </p:cBhvr>
                                    </p:animEffect>
                                  </p:childTnLst>
                                </p:cTn>
                              </p:par>
                              <p:par>
                                <p:cTn id="409" presetID="53" presetClass="entr" presetSubtype="16" fill="hold" nodeType="withEffect">
                                  <p:stCondLst>
                                    <p:cond delay="500"/>
                                  </p:stCondLst>
                                  <p:childTnLst>
                                    <p:set>
                                      <p:cBhvr>
                                        <p:cTn id="410" dur="1" fill="hold">
                                          <p:stCondLst>
                                            <p:cond delay="0"/>
                                          </p:stCondLst>
                                        </p:cTn>
                                        <p:tgtEl>
                                          <p:spTgt spid="199"/>
                                        </p:tgtEl>
                                        <p:attrNameLst>
                                          <p:attrName>style.visibility</p:attrName>
                                        </p:attrNameLst>
                                      </p:cBhvr>
                                      <p:to>
                                        <p:strVal val="visible"/>
                                      </p:to>
                                    </p:set>
                                    <p:anim calcmode="lin" valueType="num">
                                      <p:cBhvr>
                                        <p:cTn id="411" dur="500" fill="hold"/>
                                        <p:tgtEl>
                                          <p:spTgt spid="199"/>
                                        </p:tgtEl>
                                        <p:attrNameLst>
                                          <p:attrName>ppt_w</p:attrName>
                                        </p:attrNameLst>
                                      </p:cBhvr>
                                      <p:tavLst>
                                        <p:tav tm="0">
                                          <p:val>
                                            <p:fltVal val="0"/>
                                          </p:val>
                                        </p:tav>
                                        <p:tav tm="100000">
                                          <p:val>
                                            <p:strVal val="#ppt_w"/>
                                          </p:val>
                                        </p:tav>
                                      </p:tavLst>
                                    </p:anim>
                                    <p:anim calcmode="lin" valueType="num">
                                      <p:cBhvr>
                                        <p:cTn id="412" dur="500" fill="hold"/>
                                        <p:tgtEl>
                                          <p:spTgt spid="199"/>
                                        </p:tgtEl>
                                        <p:attrNameLst>
                                          <p:attrName>ppt_h</p:attrName>
                                        </p:attrNameLst>
                                      </p:cBhvr>
                                      <p:tavLst>
                                        <p:tav tm="0">
                                          <p:val>
                                            <p:fltVal val="0"/>
                                          </p:val>
                                        </p:tav>
                                        <p:tav tm="100000">
                                          <p:val>
                                            <p:strVal val="#ppt_h"/>
                                          </p:val>
                                        </p:tav>
                                      </p:tavLst>
                                    </p:anim>
                                    <p:animEffect transition="in" filter="fade">
                                      <p:cBhvr>
                                        <p:cTn id="413" dur="500"/>
                                        <p:tgtEl>
                                          <p:spTgt spid="199"/>
                                        </p:tgtEl>
                                      </p:cBhvr>
                                    </p:animEffect>
                                  </p:childTnLst>
                                </p:cTn>
                              </p:par>
                              <p:par>
                                <p:cTn id="414" presetID="53" presetClass="entr" presetSubtype="16" fill="hold" nodeType="withEffect">
                                  <p:stCondLst>
                                    <p:cond delay="500"/>
                                  </p:stCondLst>
                                  <p:childTnLst>
                                    <p:set>
                                      <p:cBhvr>
                                        <p:cTn id="415" dur="1" fill="hold">
                                          <p:stCondLst>
                                            <p:cond delay="0"/>
                                          </p:stCondLst>
                                        </p:cTn>
                                        <p:tgtEl>
                                          <p:spTgt spid="200"/>
                                        </p:tgtEl>
                                        <p:attrNameLst>
                                          <p:attrName>style.visibility</p:attrName>
                                        </p:attrNameLst>
                                      </p:cBhvr>
                                      <p:to>
                                        <p:strVal val="visible"/>
                                      </p:to>
                                    </p:set>
                                    <p:anim calcmode="lin" valueType="num">
                                      <p:cBhvr>
                                        <p:cTn id="416" dur="500" fill="hold"/>
                                        <p:tgtEl>
                                          <p:spTgt spid="200"/>
                                        </p:tgtEl>
                                        <p:attrNameLst>
                                          <p:attrName>ppt_w</p:attrName>
                                        </p:attrNameLst>
                                      </p:cBhvr>
                                      <p:tavLst>
                                        <p:tav tm="0">
                                          <p:val>
                                            <p:fltVal val="0"/>
                                          </p:val>
                                        </p:tav>
                                        <p:tav tm="100000">
                                          <p:val>
                                            <p:strVal val="#ppt_w"/>
                                          </p:val>
                                        </p:tav>
                                      </p:tavLst>
                                    </p:anim>
                                    <p:anim calcmode="lin" valueType="num">
                                      <p:cBhvr>
                                        <p:cTn id="417" dur="500" fill="hold"/>
                                        <p:tgtEl>
                                          <p:spTgt spid="200"/>
                                        </p:tgtEl>
                                        <p:attrNameLst>
                                          <p:attrName>ppt_h</p:attrName>
                                        </p:attrNameLst>
                                      </p:cBhvr>
                                      <p:tavLst>
                                        <p:tav tm="0">
                                          <p:val>
                                            <p:fltVal val="0"/>
                                          </p:val>
                                        </p:tav>
                                        <p:tav tm="100000">
                                          <p:val>
                                            <p:strVal val="#ppt_h"/>
                                          </p:val>
                                        </p:tav>
                                      </p:tavLst>
                                    </p:anim>
                                    <p:animEffect transition="in" filter="fade">
                                      <p:cBhvr>
                                        <p:cTn id="418" dur="500"/>
                                        <p:tgtEl>
                                          <p:spTgt spid="200"/>
                                        </p:tgtEl>
                                      </p:cBhvr>
                                    </p:animEffect>
                                  </p:childTnLst>
                                </p:cTn>
                              </p:par>
                              <p:par>
                                <p:cTn id="419" presetID="53" presetClass="entr" presetSubtype="16" fill="hold" nodeType="withEffect">
                                  <p:stCondLst>
                                    <p:cond delay="500"/>
                                  </p:stCondLst>
                                  <p:childTnLst>
                                    <p:set>
                                      <p:cBhvr>
                                        <p:cTn id="420" dur="1" fill="hold">
                                          <p:stCondLst>
                                            <p:cond delay="0"/>
                                          </p:stCondLst>
                                        </p:cTn>
                                        <p:tgtEl>
                                          <p:spTgt spid="201"/>
                                        </p:tgtEl>
                                        <p:attrNameLst>
                                          <p:attrName>style.visibility</p:attrName>
                                        </p:attrNameLst>
                                      </p:cBhvr>
                                      <p:to>
                                        <p:strVal val="visible"/>
                                      </p:to>
                                    </p:set>
                                    <p:anim calcmode="lin" valueType="num">
                                      <p:cBhvr>
                                        <p:cTn id="421" dur="500" fill="hold"/>
                                        <p:tgtEl>
                                          <p:spTgt spid="201"/>
                                        </p:tgtEl>
                                        <p:attrNameLst>
                                          <p:attrName>ppt_w</p:attrName>
                                        </p:attrNameLst>
                                      </p:cBhvr>
                                      <p:tavLst>
                                        <p:tav tm="0">
                                          <p:val>
                                            <p:fltVal val="0"/>
                                          </p:val>
                                        </p:tav>
                                        <p:tav tm="100000">
                                          <p:val>
                                            <p:strVal val="#ppt_w"/>
                                          </p:val>
                                        </p:tav>
                                      </p:tavLst>
                                    </p:anim>
                                    <p:anim calcmode="lin" valueType="num">
                                      <p:cBhvr>
                                        <p:cTn id="422" dur="500" fill="hold"/>
                                        <p:tgtEl>
                                          <p:spTgt spid="201"/>
                                        </p:tgtEl>
                                        <p:attrNameLst>
                                          <p:attrName>ppt_h</p:attrName>
                                        </p:attrNameLst>
                                      </p:cBhvr>
                                      <p:tavLst>
                                        <p:tav tm="0">
                                          <p:val>
                                            <p:fltVal val="0"/>
                                          </p:val>
                                        </p:tav>
                                        <p:tav tm="100000">
                                          <p:val>
                                            <p:strVal val="#ppt_h"/>
                                          </p:val>
                                        </p:tav>
                                      </p:tavLst>
                                    </p:anim>
                                    <p:animEffect transition="in" filter="fade">
                                      <p:cBhvr>
                                        <p:cTn id="423" dur="500"/>
                                        <p:tgtEl>
                                          <p:spTgt spid="201"/>
                                        </p:tgtEl>
                                      </p:cBhvr>
                                    </p:animEffect>
                                  </p:childTnLst>
                                </p:cTn>
                              </p:par>
                              <p:par>
                                <p:cTn id="424" presetID="53" presetClass="entr" presetSubtype="16" fill="hold" nodeType="withEffect">
                                  <p:stCondLst>
                                    <p:cond delay="500"/>
                                  </p:stCondLst>
                                  <p:childTnLst>
                                    <p:set>
                                      <p:cBhvr>
                                        <p:cTn id="425" dur="1" fill="hold">
                                          <p:stCondLst>
                                            <p:cond delay="0"/>
                                          </p:stCondLst>
                                        </p:cTn>
                                        <p:tgtEl>
                                          <p:spTgt spid="202"/>
                                        </p:tgtEl>
                                        <p:attrNameLst>
                                          <p:attrName>style.visibility</p:attrName>
                                        </p:attrNameLst>
                                      </p:cBhvr>
                                      <p:to>
                                        <p:strVal val="visible"/>
                                      </p:to>
                                    </p:set>
                                    <p:anim calcmode="lin" valueType="num">
                                      <p:cBhvr>
                                        <p:cTn id="426" dur="500" fill="hold"/>
                                        <p:tgtEl>
                                          <p:spTgt spid="202"/>
                                        </p:tgtEl>
                                        <p:attrNameLst>
                                          <p:attrName>ppt_w</p:attrName>
                                        </p:attrNameLst>
                                      </p:cBhvr>
                                      <p:tavLst>
                                        <p:tav tm="0">
                                          <p:val>
                                            <p:fltVal val="0"/>
                                          </p:val>
                                        </p:tav>
                                        <p:tav tm="100000">
                                          <p:val>
                                            <p:strVal val="#ppt_w"/>
                                          </p:val>
                                        </p:tav>
                                      </p:tavLst>
                                    </p:anim>
                                    <p:anim calcmode="lin" valueType="num">
                                      <p:cBhvr>
                                        <p:cTn id="427" dur="500" fill="hold"/>
                                        <p:tgtEl>
                                          <p:spTgt spid="202"/>
                                        </p:tgtEl>
                                        <p:attrNameLst>
                                          <p:attrName>ppt_h</p:attrName>
                                        </p:attrNameLst>
                                      </p:cBhvr>
                                      <p:tavLst>
                                        <p:tav tm="0">
                                          <p:val>
                                            <p:fltVal val="0"/>
                                          </p:val>
                                        </p:tav>
                                        <p:tav tm="100000">
                                          <p:val>
                                            <p:strVal val="#ppt_h"/>
                                          </p:val>
                                        </p:tav>
                                      </p:tavLst>
                                    </p:anim>
                                    <p:animEffect transition="in" filter="fade">
                                      <p:cBhvr>
                                        <p:cTn id="428" dur="500"/>
                                        <p:tgtEl>
                                          <p:spTgt spid="202"/>
                                        </p:tgtEl>
                                      </p:cBhvr>
                                    </p:animEffect>
                                  </p:childTnLst>
                                </p:cTn>
                              </p:par>
                              <p:par>
                                <p:cTn id="429" presetID="53" presetClass="entr" presetSubtype="16" fill="hold" nodeType="withEffect">
                                  <p:stCondLst>
                                    <p:cond delay="500"/>
                                  </p:stCondLst>
                                  <p:childTnLst>
                                    <p:set>
                                      <p:cBhvr>
                                        <p:cTn id="430" dur="1" fill="hold">
                                          <p:stCondLst>
                                            <p:cond delay="0"/>
                                          </p:stCondLst>
                                        </p:cTn>
                                        <p:tgtEl>
                                          <p:spTgt spid="203"/>
                                        </p:tgtEl>
                                        <p:attrNameLst>
                                          <p:attrName>style.visibility</p:attrName>
                                        </p:attrNameLst>
                                      </p:cBhvr>
                                      <p:to>
                                        <p:strVal val="visible"/>
                                      </p:to>
                                    </p:set>
                                    <p:anim calcmode="lin" valueType="num">
                                      <p:cBhvr>
                                        <p:cTn id="431" dur="500" fill="hold"/>
                                        <p:tgtEl>
                                          <p:spTgt spid="203"/>
                                        </p:tgtEl>
                                        <p:attrNameLst>
                                          <p:attrName>ppt_w</p:attrName>
                                        </p:attrNameLst>
                                      </p:cBhvr>
                                      <p:tavLst>
                                        <p:tav tm="0">
                                          <p:val>
                                            <p:fltVal val="0"/>
                                          </p:val>
                                        </p:tav>
                                        <p:tav tm="100000">
                                          <p:val>
                                            <p:strVal val="#ppt_w"/>
                                          </p:val>
                                        </p:tav>
                                      </p:tavLst>
                                    </p:anim>
                                    <p:anim calcmode="lin" valueType="num">
                                      <p:cBhvr>
                                        <p:cTn id="432" dur="500" fill="hold"/>
                                        <p:tgtEl>
                                          <p:spTgt spid="203"/>
                                        </p:tgtEl>
                                        <p:attrNameLst>
                                          <p:attrName>ppt_h</p:attrName>
                                        </p:attrNameLst>
                                      </p:cBhvr>
                                      <p:tavLst>
                                        <p:tav tm="0">
                                          <p:val>
                                            <p:fltVal val="0"/>
                                          </p:val>
                                        </p:tav>
                                        <p:tav tm="100000">
                                          <p:val>
                                            <p:strVal val="#ppt_h"/>
                                          </p:val>
                                        </p:tav>
                                      </p:tavLst>
                                    </p:anim>
                                    <p:animEffect transition="in" filter="fade">
                                      <p:cBhvr>
                                        <p:cTn id="433" dur="500"/>
                                        <p:tgtEl>
                                          <p:spTgt spid="203"/>
                                        </p:tgtEl>
                                      </p:cBhvr>
                                    </p:animEffect>
                                  </p:childTnLst>
                                </p:cTn>
                              </p:par>
                              <p:par>
                                <p:cTn id="434" presetID="53" presetClass="entr" presetSubtype="16" fill="hold" nodeType="withEffect">
                                  <p:stCondLst>
                                    <p:cond delay="500"/>
                                  </p:stCondLst>
                                  <p:childTnLst>
                                    <p:set>
                                      <p:cBhvr>
                                        <p:cTn id="435" dur="1" fill="hold">
                                          <p:stCondLst>
                                            <p:cond delay="0"/>
                                          </p:stCondLst>
                                        </p:cTn>
                                        <p:tgtEl>
                                          <p:spTgt spid="204"/>
                                        </p:tgtEl>
                                        <p:attrNameLst>
                                          <p:attrName>style.visibility</p:attrName>
                                        </p:attrNameLst>
                                      </p:cBhvr>
                                      <p:to>
                                        <p:strVal val="visible"/>
                                      </p:to>
                                    </p:set>
                                    <p:anim calcmode="lin" valueType="num">
                                      <p:cBhvr>
                                        <p:cTn id="436" dur="500" fill="hold"/>
                                        <p:tgtEl>
                                          <p:spTgt spid="204"/>
                                        </p:tgtEl>
                                        <p:attrNameLst>
                                          <p:attrName>ppt_w</p:attrName>
                                        </p:attrNameLst>
                                      </p:cBhvr>
                                      <p:tavLst>
                                        <p:tav tm="0">
                                          <p:val>
                                            <p:fltVal val="0"/>
                                          </p:val>
                                        </p:tav>
                                        <p:tav tm="100000">
                                          <p:val>
                                            <p:strVal val="#ppt_w"/>
                                          </p:val>
                                        </p:tav>
                                      </p:tavLst>
                                    </p:anim>
                                    <p:anim calcmode="lin" valueType="num">
                                      <p:cBhvr>
                                        <p:cTn id="437" dur="500" fill="hold"/>
                                        <p:tgtEl>
                                          <p:spTgt spid="204"/>
                                        </p:tgtEl>
                                        <p:attrNameLst>
                                          <p:attrName>ppt_h</p:attrName>
                                        </p:attrNameLst>
                                      </p:cBhvr>
                                      <p:tavLst>
                                        <p:tav tm="0">
                                          <p:val>
                                            <p:fltVal val="0"/>
                                          </p:val>
                                        </p:tav>
                                        <p:tav tm="100000">
                                          <p:val>
                                            <p:strVal val="#ppt_h"/>
                                          </p:val>
                                        </p:tav>
                                      </p:tavLst>
                                    </p:anim>
                                    <p:animEffect transition="in" filter="fade">
                                      <p:cBhvr>
                                        <p:cTn id="438" dur="500"/>
                                        <p:tgtEl>
                                          <p:spTgt spid="204"/>
                                        </p:tgtEl>
                                      </p:cBhvr>
                                    </p:animEffect>
                                  </p:childTnLst>
                                </p:cTn>
                              </p:par>
                              <p:par>
                                <p:cTn id="439" presetID="53" presetClass="entr" presetSubtype="16" fill="hold" nodeType="withEffect">
                                  <p:stCondLst>
                                    <p:cond delay="500"/>
                                  </p:stCondLst>
                                  <p:childTnLst>
                                    <p:set>
                                      <p:cBhvr>
                                        <p:cTn id="440" dur="1" fill="hold">
                                          <p:stCondLst>
                                            <p:cond delay="0"/>
                                          </p:stCondLst>
                                        </p:cTn>
                                        <p:tgtEl>
                                          <p:spTgt spid="205"/>
                                        </p:tgtEl>
                                        <p:attrNameLst>
                                          <p:attrName>style.visibility</p:attrName>
                                        </p:attrNameLst>
                                      </p:cBhvr>
                                      <p:to>
                                        <p:strVal val="visible"/>
                                      </p:to>
                                    </p:set>
                                    <p:anim calcmode="lin" valueType="num">
                                      <p:cBhvr>
                                        <p:cTn id="441" dur="500" fill="hold"/>
                                        <p:tgtEl>
                                          <p:spTgt spid="205"/>
                                        </p:tgtEl>
                                        <p:attrNameLst>
                                          <p:attrName>ppt_w</p:attrName>
                                        </p:attrNameLst>
                                      </p:cBhvr>
                                      <p:tavLst>
                                        <p:tav tm="0">
                                          <p:val>
                                            <p:fltVal val="0"/>
                                          </p:val>
                                        </p:tav>
                                        <p:tav tm="100000">
                                          <p:val>
                                            <p:strVal val="#ppt_w"/>
                                          </p:val>
                                        </p:tav>
                                      </p:tavLst>
                                    </p:anim>
                                    <p:anim calcmode="lin" valueType="num">
                                      <p:cBhvr>
                                        <p:cTn id="442" dur="500" fill="hold"/>
                                        <p:tgtEl>
                                          <p:spTgt spid="205"/>
                                        </p:tgtEl>
                                        <p:attrNameLst>
                                          <p:attrName>ppt_h</p:attrName>
                                        </p:attrNameLst>
                                      </p:cBhvr>
                                      <p:tavLst>
                                        <p:tav tm="0">
                                          <p:val>
                                            <p:fltVal val="0"/>
                                          </p:val>
                                        </p:tav>
                                        <p:tav tm="100000">
                                          <p:val>
                                            <p:strVal val="#ppt_h"/>
                                          </p:val>
                                        </p:tav>
                                      </p:tavLst>
                                    </p:anim>
                                    <p:animEffect transition="in" filter="fade">
                                      <p:cBhvr>
                                        <p:cTn id="443" dur="500"/>
                                        <p:tgtEl>
                                          <p:spTgt spid="205"/>
                                        </p:tgtEl>
                                      </p:cBhvr>
                                    </p:animEffect>
                                  </p:childTnLst>
                                </p:cTn>
                              </p:par>
                              <p:par>
                                <p:cTn id="444" presetID="53" presetClass="entr" presetSubtype="16" fill="hold" nodeType="withEffect">
                                  <p:stCondLst>
                                    <p:cond delay="500"/>
                                  </p:stCondLst>
                                  <p:childTnLst>
                                    <p:set>
                                      <p:cBhvr>
                                        <p:cTn id="445" dur="1" fill="hold">
                                          <p:stCondLst>
                                            <p:cond delay="0"/>
                                          </p:stCondLst>
                                        </p:cTn>
                                        <p:tgtEl>
                                          <p:spTgt spid="206"/>
                                        </p:tgtEl>
                                        <p:attrNameLst>
                                          <p:attrName>style.visibility</p:attrName>
                                        </p:attrNameLst>
                                      </p:cBhvr>
                                      <p:to>
                                        <p:strVal val="visible"/>
                                      </p:to>
                                    </p:set>
                                    <p:anim calcmode="lin" valueType="num">
                                      <p:cBhvr>
                                        <p:cTn id="446" dur="500" fill="hold"/>
                                        <p:tgtEl>
                                          <p:spTgt spid="206"/>
                                        </p:tgtEl>
                                        <p:attrNameLst>
                                          <p:attrName>ppt_w</p:attrName>
                                        </p:attrNameLst>
                                      </p:cBhvr>
                                      <p:tavLst>
                                        <p:tav tm="0">
                                          <p:val>
                                            <p:fltVal val="0"/>
                                          </p:val>
                                        </p:tav>
                                        <p:tav tm="100000">
                                          <p:val>
                                            <p:strVal val="#ppt_w"/>
                                          </p:val>
                                        </p:tav>
                                      </p:tavLst>
                                    </p:anim>
                                    <p:anim calcmode="lin" valueType="num">
                                      <p:cBhvr>
                                        <p:cTn id="447" dur="500" fill="hold"/>
                                        <p:tgtEl>
                                          <p:spTgt spid="206"/>
                                        </p:tgtEl>
                                        <p:attrNameLst>
                                          <p:attrName>ppt_h</p:attrName>
                                        </p:attrNameLst>
                                      </p:cBhvr>
                                      <p:tavLst>
                                        <p:tav tm="0">
                                          <p:val>
                                            <p:fltVal val="0"/>
                                          </p:val>
                                        </p:tav>
                                        <p:tav tm="100000">
                                          <p:val>
                                            <p:strVal val="#ppt_h"/>
                                          </p:val>
                                        </p:tav>
                                      </p:tavLst>
                                    </p:anim>
                                    <p:animEffect transition="in" filter="fade">
                                      <p:cBhvr>
                                        <p:cTn id="448" dur="500"/>
                                        <p:tgtEl>
                                          <p:spTgt spid="206"/>
                                        </p:tgtEl>
                                      </p:cBhvr>
                                    </p:animEffect>
                                  </p:childTnLst>
                                </p:cTn>
                              </p:par>
                              <p:par>
                                <p:cTn id="449" presetID="53" presetClass="entr" presetSubtype="16" fill="hold" nodeType="withEffect">
                                  <p:stCondLst>
                                    <p:cond delay="500"/>
                                  </p:stCondLst>
                                  <p:childTnLst>
                                    <p:set>
                                      <p:cBhvr>
                                        <p:cTn id="450" dur="1" fill="hold">
                                          <p:stCondLst>
                                            <p:cond delay="0"/>
                                          </p:stCondLst>
                                        </p:cTn>
                                        <p:tgtEl>
                                          <p:spTgt spid="207"/>
                                        </p:tgtEl>
                                        <p:attrNameLst>
                                          <p:attrName>style.visibility</p:attrName>
                                        </p:attrNameLst>
                                      </p:cBhvr>
                                      <p:to>
                                        <p:strVal val="visible"/>
                                      </p:to>
                                    </p:set>
                                    <p:anim calcmode="lin" valueType="num">
                                      <p:cBhvr>
                                        <p:cTn id="451" dur="500" fill="hold"/>
                                        <p:tgtEl>
                                          <p:spTgt spid="207"/>
                                        </p:tgtEl>
                                        <p:attrNameLst>
                                          <p:attrName>ppt_w</p:attrName>
                                        </p:attrNameLst>
                                      </p:cBhvr>
                                      <p:tavLst>
                                        <p:tav tm="0">
                                          <p:val>
                                            <p:fltVal val="0"/>
                                          </p:val>
                                        </p:tav>
                                        <p:tav tm="100000">
                                          <p:val>
                                            <p:strVal val="#ppt_w"/>
                                          </p:val>
                                        </p:tav>
                                      </p:tavLst>
                                    </p:anim>
                                    <p:anim calcmode="lin" valueType="num">
                                      <p:cBhvr>
                                        <p:cTn id="452" dur="500" fill="hold"/>
                                        <p:tgtEl>
                                          <p:spTgt spid="207"/>
                                        </p:tgtEl>
                                        <p:attrNameLst>
                                          <p:attrName>ppt_h</p:attrName>
                                        </p:attrNameLst>
                                      </p:cBhvr>
                                      <p:tavLst>
                                        <p:tav tm="0">
                                          <p:val>
                                            <p:fltVal val="0"/>
                                          </p:val>
                                        </p:tav>
                                        <p:tav tm="100000">
                                          <p:val>
                                            <p:strVal val="#ppt_h"/>
                                          </p:val>
                                        </p:tav>
                                      </p:tavLst>
                                    </p:anim>
                                    <p:animEffect transition="in" filter="fade">
                                      <p:cBhvr>
                                        <p:cTn id="453" dur="500"/>
                                        <p:tgtEl>
                                          <p:spTgt spid="207"/>
                                        </p:tgtEl>
                                      </p:cBhvr>
                                    </p:animEffect>
                                  </p:childTnLst>
                                </p:cTn>
                              </p:par>
                              <p:par>
                                <p:cTn id="454" presetID="53" presetClass="entr" presetSubtype="16" fill="hold" nodeType="withEffect">
                                  <p:stCondLst>
                                    <p:cond delay="500"/>
                                  </p:stCondLst>
                                  <p:childTnLst>
                                    <p:set>
                                      <p:cBhvr>
                                        <p:cTn id="455" dur="1" fill="hold">
                                          <p:stCondLst>
                                            <p:cond delay="0"/>
                                          </p:stCondLst>
                                        </p:cTn>
                                        <p:tgtEl>
                                          <p:spTgt spid="208"/>
                                        </p:tgtEl>
                                        <p:attrNameLst>
                                          <p:attrName>style.visibility</p:attrName>
                                        </p:attrNameLst>
                                      </p:cBhvr>
                                      <p:to>
                                        <p:strVal val="visible"/>
                                      </p:to>
                                    </p:set>
                                    <p:anim calcmode="lin" valueType="num">
                                      <p:cBhvr>
                                        <p:cTn id="456" dur="500" fill="hold"/>
                                        <p:tgtEl>
                                          <p:spTgt spid="208"/>
                                        </p:tgtEl>
                                        <p:attrNameLst>
                                          <p:attrName>ppt_w</p:attrName>
                                        </p:attrNameLst>
                                      </p:cBhvr>
                                      <p:tavLst>
                                        <p:tav tm="0">
                                          <p:val>
                                            <p:fltVal val="0"/>
                                          </p:val>
                                        </p:tav>
                                        <p:tav tm="100000">
                                          <p:val>
                                            <p:strVal val="#ppt_w"/>
                                          </p:val>
                                        </p:tav>
                                      </p:tavLst>
                                    </p:anim>
                                    <p:anim calcmode="lin" valueType="num">
                                      <p:cBhvr>
                                        <p:cTn id="457" dur="500" fill="hold"/>
                                        <p:tgtEl>
                                          <p:spTgt spid="208"/>
                                        </p:tgtEl>
                                        <p:attrNameLst>
                                          <p:attrName>ppt_h</p:attrName>
                                        </p:attrNameLst>
                                      </p:cBhvr>
                                      <p:tavLst>
                                        <p:tav tm="0">
                                          <p:val>
                                            <p:fltVal val="0"/>
                                          </p:val>
                                        </p:tav>
                                        <p:tav tm="100000">
                                          <p:val>
                                            <p:strVal val="#ppt_h"/>
                                          </p:val>
                                        </p:tav>
                                      </p:tavLst>
                                    </p:anim>
                                    <p:animEffect transition="in" filter="fade">
                                      <p:cBhvr>
                                        <p:cTn id="458" dur="500"/>
                                        <p:tgtEl>
                                          <p:spTgt spid="208"/>
                                        </p:tgtEl>
                                      </p:cBhvr>
                                    </p:animEffect>
                                  </p:childTnLst>
                                </p:cTn>
                              </p:par>
                              <p:par>
                                <p:cTn id="459" presetID="53" presetClass="entr" presetSubtype="16" fill="hold" nodeType="withEffect">
                                  <p:stCondLst>
                                    <p:cond delay="500"/>
                                  </p:stCondLst>
                                  <p:childTnLst>
                                    <p:set>
                                      <p:cBhvr>
                                        <p:cTn id="460" dur="1" fill="hold">
                                          <p:stCondLst>
                                            <p:cond delay="0"/>
                                          </p:stCondLst>
                                        </p:cTn>
                                        <p:tgtEl>
                                          <p:spTgt spid="209"/>
                                        </p:tgtEl>
                                        <p:attrNameLst>
                                          <p:attrName>style.visibility</p:attrName>
                                        </p:attrNameLst>
                                      </p:cBhvr>
                                      <p:to>
                                        <p:strVal val="visible"/>
                                      </p:to>
                                    </p:set>
                                    <p:anim calcmode="lin" valueType="num">
                                      <p:cBhvr>
                                        <p:cTn id="461" dur="500" fill="hold"/>
                                        <p:tgtEl>
                                          <p:spTgt spid="209"/>
                                        </p:tgtEl>
                                        <p:attrNameLst>
                                          <p:attrName>ppt_w</p:attrName>
                                        </p:attrNameLst>
                                      </p:cBhvr>
                                      <p:tavLst>
                                        <p:tav tm="0">
                                          <p:val>
                                            <p:fltVal val="0"/>
                                          </p:val>
                                        </p:tav>
                                        <p:tav tm="100000">
                                          <p:val>
                                            <p:strVal val="#ppt_w"/>
                                          </p:val>
                                        </p:tav>
                                      </p:tavLst>
                                    </p:anim>
                                    <p:anim calcmode="lin" valueType="num">
                                      <p:cBhvr>
                                        <p:cTn id="462" dur="500" fill="hold"/>
                                        <p:tgtEl>
                                          <p:spTgt spid="209"/>
                                        </p:tgtEl>
                                        <p:attrNameLst>
                                          <p:attrName>ppt_h</p:attrName>
                                        </p:attrNameLst>
                                      </p:cBhvr>
                                      <p:tavLst>
                                        <p:tav tm="0">
                                          <p:val>
                                            <p:fltVal val="0"/>
                                          </p:val>
                                        </p:tav>
                                        <p:tav tm="100000">
                                          <p:val>
                                            <p:strVal val="#ppt_h"/>
                                          </p:val>
                                        </p:tav>
                                      </p:tavLst>
                                    </p:anim>
                                    <p:animEffect transition="in" filter="fade">
                                      <p:cBhvr>
                                        <p:cTn id="463" dur="500"/>
                                        <p:tgtEl>
                                          <p:spTgt spid="209"/>
                                        </p:tgtEl>
                                      </p:cBhvr>
                                    </p:animEffect>
                                  </p:childTnLst>
                                </p:cTn>
                              </p:par>
                              <p:par>
                                <p:cTn id="464" presetID="53" presetClass="entr" presetSubtype="16" fill="hold" nodeType="withEffect">
                                  <p:stCondLst>
                                    <p:cond delay="500"/>
                                  </p:stCondLst>
                                  <p:childTnLst>
                                    <p:set>
                                      <p:cBhvr>
                                        <p:cTn id="465" dur="1" fill="hold">
                                          <p:stCondLst>
                                            <p:cond delay="0"/>
                                          </p:stCondLst>
                                        </p:cTn>
                                        <p:tgtEl>
                                          <p:spTgt spid="210"/>
                                        </p:tgtEl>
                                        <p:attrNameLst>
                                          <p:attrName>style.visibility</p:attrName>
                                        </p:attrNameLst>
                                      </p:cBhvr>
                                      <p:to>
                                        <p:strVal val="visible"/>
                                      </p:to>
                                    </p:set>
                                    <p:anim calcmode="lin" valueType="num">
                                      <p:cBhvr>
                                        <p:cTn id="466" dur="500" fill="hold"/>
                                        <p:tgtEl>
                                          <p:spTgt spid="210"/>
                                        </p:tgtEl>
                                        <p:attrNameLst>
                                          <p:attrName>ppt_w</p:attrName>
                                        </p:attrNameLst>
                                      </p:cBhvr>
                                      <p:tavLst>
                                        <p:tav tm="0">
                                          <p:val>
                                            <p:fltVal val="0"/>
                                          </p:val>
                                        </p:tav>
                                        <p:tav tm="100000">
                                          <p:val>
                                            <p:strVal val="#ppt_w"/>
                                          </p:val>
                                        </p:tav>
                                      </p:tavLst>
                                    </p:anim>
                                    <p:anim calcmode="lin" valueType="num">
                                      <p:cBhvr>
                                        <p:cTn id="467" dur="500" fill="hold"/>
                                        <p:tgtEl>
                                          <p:spTgt spid="210"/>
                                        </p:tgtEl>
                                        <p:attrNameLst>
                                          <p:attrName>ppt_h</p:attrName>
                                        </p:attrNameLst>
                                      </p:cBhvr>
                                      <p:tavLst>
                                        <p:tav tm="0">
                                          <p:val>
                                            <p:fltVal val="0"/>
                                          </p:val>
                                        </p:tav>
                                        <p:tav tm="100000">
                                          <p:val>
                                            <p:strVal val="#ppt_h"/>
                                          </p:val>
                                        </p:tav>
                                      </p:tavLst>
                                    </p:anim>
                                    <p:animEffect transition="in" filter="fade">
                                      <p:cBhvr>
                                        <p:cTn id="468" dur="500"/>
                                        <p:tgtEl>
                                          <p:spTgt spid="210"/>
                                        </p:tgtEl>
                                      </p:cBhvr>
                                    </p:animEffect>
                                  </p:childTnLst>
                                </p:cTn>
                              </p:par>
                              <p:par>
                                <p:cTn id="469" presetID="53" presetClass="entr" presetSubtype="16" fill="hold" nodeType="withEffect">
                                  <p:stCondLst>
                                    <p:cond delay="500"/>
                                  </p:stCondLst>
                                  <p:childTnLst>
                                    <p:set>
                                      <p:cBhvr>
                                        <p:cTn id="470" dur="1" fill="hold">
                                          <p:stCondLst>
                                            <p:cond delay="0"/>
                                          </p:stCondLst>
                                        </p:cTn>
                                        <p:tgtEl>
                                          <p:spTgt spid="213"/>
                                        </p:tgtEl>
                                        <p:attrNameLst>
                                          <p:attrName>style.visibility</p:attrName>
                                        </p:attrNameLst>
                                      </p:cBhvr>
                                      <p:to>
                                        <p:strVal val="visible"/>
                                      </p:to>
                                    </p:set>
                                    <p:anim calcmode="lin" valueType="num">
                                      <p:cBhvr>
                                        <p:cTn id="471" dur="500" fill="hold"/>
                                        <p:tgtEl>
                                          <p:spTgt spid="213"/>
                                        </p:tgtEl>
                                        <p:attrNameLst>
                                          <p:attrName>ppt_w</p:attrName>
                                        </p:attrNameLst>
                                      </p:cBhvr>
                                      <p:tavLst>
                                        <p:tav tm="0">
                                          <p:val>
                                            <p:fltVal val="0"/>
                                          </p:val>
                                        </p:tav>
                                        <p:tav tm="100000">
                                          <p:val>
                                            <p:strVal val="#ppt_w"/>
                                          </p:val>
                                        </p:tav>
                                      </p:tavLst>
                                    </p:anim>
                                    <p:anim calcmode="lin" valueType="num">
                                      <p:cBhvr>
                                        <p:cTn id="472" dur="500" fill="hold"/>
                                        <p:tgtEl>
                                          <p:spTgt spid="213"/>
                                        </p:tgtEl>
                                        <p:attrNameLst>
                                          <p:attrName>ppt_h</p:attrName>
                                        </p:attrNameLst>
                                      </p:cBhvr>
                                      <p:tavLst>
                                        <p:tav tm="0">
                                          <p:val>
                                            <p:fltVal val="0"/>
                                          </p:val>
                                        </p:tav>
                                        <p:tav tm="100000">
                                          <p:val>
                                            <p:strVal val="#ppt_h"/>
                                          </p:val>
                                        </p:tav>
                                      </p:tavLst>
                                    </p:anim>
                                    <p:animEffect transition="in" filter="fade">
                                      <p:cBhvr>
                                        <p:cTn id="473" dur="500"/>
                                        <p:tgtEl>
                                          <p:spTgt spid="213"/>
                                        </p:tgtEl>
                                      </p:cBhvr>
                                    </p:animEffect>
                                  </p:childTnLst>
                                </p:cTn>
                              </p:par>
                              <p:par>
                                <p:cTn id="474" presetID="53" presetClass="entr" presetSubtype="16" fill="hold" nodeType="withEffect">
                                  <p:stCondLst>
                                    <p:cond delay="500"/>
                                  </p:stCondLst>
                                  <p:childTnLst>
                                    <p:set>
                                      <p:cBhvr>
                                        <p:cTn id="475" dur="1" fill="hold">
                                          <p:stCondLst>
                                            <p:cond delay="0"/>
                                          </p:stCondLst>
                                        </p:cTn>
                                        <p:tgtEl>
                                          <p:spTgt spid="216"/>
                                        </p:tgtEl>
                                        <p:attrNameLst>
                                          <p:attrName>style.visibility</p:attrName>
                                        </p:attrNameLst>
                                      </p:cBhvr>
                                      <p:to>
                                        <p:strVal val="visible"/>
                                      </p:to>
                                    </p:set>
                                    <p:anim calcmode="lin" valueType="num">
                                      <p:cBhvr>
                                        <p:cTn id="476" dur="500" fill="hold"/>
                                        <p:tgtEl>
                                          <p:spTgt spid="216"/>
                                        </p:tgtEl>
                                        <p:attrNameLst>
                                          <p:attrName>ppt_w</p:attrName>
                                        </p:attrNameLst>
                                      </p:cBhvr>
                                      <p:tavLst>
                                        <p:tav tm="0">
                                          <p:val>
                                            <p:fltVal val="0"/>
                                          </p:val>
                                        </p:tav>
                                        <p:tav tm="100000">
                                          <p:val>
                                            <p:strVal val="#ppt_w"/>
                                          </p:val>
                                        </p:tav>
                                      </p:tavLst>
                                    </p:anim>
                                    <p:anim calcmode="lin" valueType="num">
                                      <p:cBhvr>
                                        <p:cTn id="477" dur="500" fill="hold"/>
                                        <p:tgtEl>
                                          <p:spTgt spid="216"/>
                                        </p:tgtEl>
                                        <p:attrNameLst>
                                          <p:attrName>ppt_h</p:attrName>
                                        </p:attrNameLst>
                                      </p:cBhvr>
                                      <p:tavLst>
                                        <p:tav tm="0">
                                          <p:val>
                                            <p:fltVal val="0"/>
                                          </p:val>
                                        </p:tav>
                                        <p:tav tm="100000">
                                          <p:val>
                                            <p:strVal val="#ppt_h"/>
                                          </p:val>
                                        </p:tav>
                                      </p:tavLst>
                                    </p:anim>
                                    <p:animEffect transition="in" filter="fade">
                                      <p:cBhvr>
                                        <p:cTn id="478" dur="500"/>
                                        <p:tgtEl>
                                          <p:spTgt spid="216"/>
                                        </p:tgtEl>
                                      </p:cBhvr>
                                    </p:animEffect>
                                  </p:childTnLst>
                                </p:cTn>
                              </p:par>
                              <p:par>
                                <p:cTn id="479" presetID="53" presetClass="entr" presetSubtype="16" fill="hold" nodeType="withEffect">
                                  <p:stCondLst>
                                    <p:cond delay="500"/>
                                  </p:stCondLst>
                                  <p:childTnLst>
                                    <p:set>
                                      <p:cBhvr>
                                        <p:cTn id="480" dur="1" fill="hold">
                                          <p:stCondLst>
                                            <p:cond delay="0"/>
                                          </p:stCondLst>
                                        </p:cTn>
                                        <p:tgtEl>
                                          <p:spTgt spid="219"/>
                                        </p:tgtEl>
                                        <p:attrNameLst>
                                          <p:attrName>style.visibility</p:attrName>
                                        </p:attrNameLst>
                                      </p:cBhvr>
                                      <p:to>
                                        <p:strVal val="visible"/>
                                      </p:to>
                                    </p:set>
                                    <p:anim calcmode="lin" valueType="num">
                                      <p:cBhvr>
                                        <p:cTn id="481" dur="500" fill="hold"/>
                                        <p:tgtEl>
                                          <p:spTgt spid="219"/>
                                        </p:tgtEl>
                                        <p:attrNameLst>
                                          <p:attrName>ppt_w</p:attrName>
                                        </p:attrNameLst>
                                      </p:cBhvr>
                                      <p:tavLst>
                                        <p:tav tm="0">
                                          <p:val>
                                            <p:fltVal val="0"/>
                                          </p:val>
                                        </p:tav>
                                        <p:tav tm="100000">
                                          <p:val>
                                            <p:strVal val="#ppt_w"/>
                                          </p:val>
                                        </p:tav>
                                      </p:tavLst>
                                    </p:anim>
                                    <p:anim calcmode="lin" valueType="num">
                                      <p:cBhvr>
                                        <p:cTn id="482" dur="500" fill="hold"/>
                                        <p:tgtEl>
                                          <p:spTgt spid="219"/>
                                        </p:tgtEl>
                                        <p:attrNameLst>
                                          <p:attrName>ppt_h</p:attrName>
                                        </p:attrNameLst>
                                      </p:cBhvr>
                                      <p:tavLst>
                                        <p:tav tm="0">
                                          <p:val>
                                            <p:fltVal val="0"/>
                                          </p:val>
                                        </p:tav>
                                        <p:tav tm="100000">
                                          <p:val>
                                            <p:strVal val="#ppt_h"/>
                                          </p:val>
                                        </p:tav>
                                      </p:tavLst>
                                    </p:anim>
                                    <p:animEffect transition="in" filter="fade">
                                      <p:cBhvr>
                                        <p:cTn id="483" dur="500"/>
                                        <p:tgtEl>
                                          <p:spTgt spid="219"/>
                                        </p:tgtEl>
                                      </p:cBhvr>
                                    </p:animEffect>
                                  </p:childTnLst>
                                </p:cTn>
                              </p:par>
                              <p:par>
                                <p:cTn id="484" presetID="53" presetClass="entr" presetSubtype="16" fill="hold" nodeType="withEffect">
                                  <p:stCondLst>
                                    <p:cond delay="500"/>
                                  </p:stCondLst>
                                  <p:childTnLst>
                                    <p:set>
                                      <p:cBhvr>
                                        <p:cTn id="485" dur="1" fill="hold">
                                          <p:stCondLst>
                                            <p:cond delay="0"/>
                                          </p:stCondLst>
                                        </p:cTn>
                                        <p:tgtEl>
                                          <p:spTgt spid="222"/>
                                        </p:tgtEl>
                                        <p:attrNameLst>
                                          <p:attrName>style.visibility</p:attrName>
                                        </p:attrNameLst>
                                      </p:cBhvr>
                                      <p:to>
                                        <p:strVal val="visible"/>
                                      </p:to>
                                    </p:set>
                                    <p:anim calcmode="lin" valueType="num">
                                      <p:cBhvr>
                                        <p:cTn id="486" dur="500" fill="hold"/>
                                        <p:tgtEl>
                                          <p:spTgt spid="222"/>
                                        </p:tgtEl>
                                        <p:attrNameLst>
                                          <p:attrName>ppt_w</p:attrName>
                                        </p:attrNameLst>
                                      </p:cBhvr>
                                      <p:tavLst>
                                        <p:tav tm="0">
                                          <p:val>
                                            <p:fltVal val="0"/>
                                          </p:val>
                                        </p:tav>
                                        <p:tav tm="100000">
                                          <p:val>
                                            <p:strVal val="#ppt_w"/>
                                          </p:val>
                                        </p:tav>
                                      </p:tavLst>
                                    </p:anim>
                                    <p:anim calcmode="lin" valueType="num">
                                      <p:cBhvr>
                                        <p:cTn id="487" dur="500" fill="hold"/>
                                        <p:tgtEl>
                                          <p:spTgt spid="222"/>
                                        </p:tgtEl>
                                        <p:attrNameLst>
                                          <p:attrName>ppt_h</p:attrName>
                                        </p:attrNameLst>
                                      </p:cBhvr>
                                      <p:tavLst>
                                        <p:tav tm="0">
                                          <p:val>
                                            <p:fltVal val="0"/>
                                          </p:val>
                                        </p:tav>
                                        <p:tav tm="100000">
                                          <p:val>
                                            <p:strVal val="#ppt_h"/>
                                          </p:val>
                                        </p:tav>
                                      </p:tavLst>
                                    </p:anim>
                                    <p:animEffect transition="in" filter="fade">
                                      <p:cBhvr>
                                        <p:cTn id="488" dur="500"/>
                                        <p:tgtEl>
                                          <p:spTgt spid="222"/>
                                        </p:tgtEl>
                                      </p:cBhvr>
                                    </p:animEffect>
                                  </p:childTnLst>
                                </p:cTn>
                              </p:par>
                              <p:par>
                                <p:cTn id="489" presetID="53" presetClass="entr" presetSubtype="16" fill="hold" nodeType="withEffect">
                                  <p:stCondLst>
                                    <p:cond delay="500"/>
                                  </p:stCondLst>
                                  <p:childTnLst>
                                    <p:set>
                                      <p:cBhvr>
                                        <p:cTn id="490" dur="1" fill="hold">
                                          <p:stCondLst>
                                            <p:cond delay="0"/>
                                          </p:stCondLst>
                                        </p:cTn>
                                        <p:tgtEl>
                                          <p:spTgt spid="225"/>
                                        </p:tgtEl>
                                        <p:attrNameLst>
                                          <p:attrName>style.visibility</p:attrName>
                                        </p:attrNameLst>
                                      </p:cBhvr>
                                      <p:to>
                                        <p:strVal val="visible"/>
                                      </p:to>
                                    </p:set>
                                    <p:anim calcmode="lin" valueType="num">
                                      <p:cBhvr>
                                        <p:cTn id="491" dur="500" fill="hold"/>
                                        <p:tgtEl>
                                          <p:spTgt spid="225"/>
                                        </p:tgtEl>
                                        <p:attrNameLst>
                                          <p:attrName>ppt_w</p:attrName>
                                        </p:attrNameLst>
                                      </p:cBhvr>
                                      <p:tavLst>
                                        <p:tav tm="0">
                                          <p:val>
                                            <p:fltVal val="0"/>
                                          </p:val>
                                        </p:tav>
                                        <p:tav tm="100000">
                                          <p:val>
                                            <p:strVal val="#ppt_w"/>
                                          </p:val>
                                        </p:tav>
                                      </p:tavLst>
                                    </p:anim>
                                    <p:anim calcmode="lin" valueType="num">
                                      <p:cBhvr>
                                        <p:cTn id="492" dur="500" fill="hold"/>
                                        <p:tgtEl>
                                          <p:spTgt spid="225"/>
                                        </p:tgtEl>
                                        <p:attrNameLst>
                                          <p:attrName>ppt_h</p:attrName>
                                        </p:attrNameLst>
                                      </p:cBhvr>
                                      <p:tavLst>
                                        <p:tav tm="0">
                                          <p:val>
                                            <p:fltVal val="0"/>
                                          </p:val>
                                        </p:tav>
                                        <p:tav tm="100000">
                                          <p:val>
                                            <p:strVal val="#ppt_h"/>
                                          </p:val>
                                        </p:tav>
                                      </p:tavLst>
                                    </p:anim>
                                    <p:animEffect transition="in" filter="fade">
                                      <p:cBhvr>
                                        <p:cTn id="493" dur="500"/>
                                        <p:tgtEl>
                                          <p:spTgt spid="225"/>
                                        </p:tgtEl>
                                      </p:cBhvr>
                                    </p:animEffect>
                                  </p:childTnLst>
                                </p:cTn>
                              </p:par>
                              <p:par>
                                <p:cTn id="494" presetID="53" presetClass="entr" presetSubtype="16" fill="hold" nodeType="withEffect">
                                  <p:stCondLst>
                                    <p:cond delay="500"/>
                                  </p:stCondLst>
                                  <p:childTnLst>
                                    <p:set>
                                      <p:cBhvr>
                                        <p:cTn id="495" dur="1" fill="hold">
                                          <p:stCondLst>
                                            <p:cond delay="0"/>
                                          </p:stCondLst>
                                        </p:cTn>
                                        <p:tgtEl>
                                          <p:spTgt spid="228"/>
                                        </p:tgtEl>
                                        <p:attrNameLst>
                                          <p:attrName>style.visibility</p:attrName>
                                        </p:attrNameLst>
                                      </p:cBhvr>
                                      <p:to>
                                        <p:strVal val="visible"/>
                                      </p:to>
                                    </p:set>
                                    <p:anim calcmode="lin" valueType="num">
                                      <p:cBhvr>
                                        <p:cTn id="496" dur="500" fill="hold"/>
                                        <p:tgtEl>
                                          <p:spTgt spid="228"/>
                                        </p:tgtEl>
                                        <p:attrNameLst>
                                          <p:attrName>ppt_w</p:attrName>
                                        </p:attrNameLst>
                                      </p:cBhvr>
                                      <p:tavLst>
                                        <p:tav tm="0">
                                          <p:val>
                                            <p:fltVal val="0"/>
                                          </p:val>
                                        </p:tav>
                                        <p:tav tm="100000">
                                          <p:val>
                                            <p:strVal val="#ppt_w"/>
                                          </p:val>
                                        </p:tav>
                                      </p:tavLst>
                                    </p:anim>
                                    <p:anim calcmode="lin" valueType="num">
                                      <p:cBhvr>
                                        <p:cTn id="497" dur="500" fill="hold"/>
                                        <p:tgtEl>
                                          <p:spTgt spid="228"/>
                                        </p:tgtEl>
                                        <p:attrNameLst>
                                          <p:attrName>ppt_h</p:attrName>
                                        </p:attrNameLst>
                                      </p:cBhvr>
                                      <p:tavLst>
                                        <p:tav tm="0">
                                          <p:val>
                                            <p:fltVal val="0"/>
                                          </p:val>
                                        </p:tav>
                                        <p:tav tm="100000">
                                          <p:val>
                                            <p:strVal val="#ppt_h"/>
                                          </p:val>
                                        </p:tav>
                                      </p:tavLst>
                                    </p:anim>
                                    <p:animEffect transition="in" filter="fade">
                                      <p:cBhvr>
                                        <p:cTn id="498" dur="500"/>
                                        <p:tgtEl>
                                          <p:spTgt spid="228"/>
                                        </p:tgtEl>
                                      </p:cBhvr>
                                    </p:animEffect>
                                  </p:childTnLst>
                                </p:cTn>
                              </p:par>
                              <p:par>
                                <p:cTn id="499" presetID="53" presetClass="entr" presetSubtype="16" fill="hold" nodeType="withEffect">
                                  <p:stCondLst>
                                    <p:cond delay="500"/>
                                  </p:stCondLst>
                                  <p:childTnLst>
                                    <p:set>
                                      <p:cBhvr>
                                        <p:cTn id="500" dur="1" fill="hold">
                                          <p:stCondLst>
                                            <p:cond delay="0"/>
                                          </p:stCondLst>
                                        </p:cTn>
                                        <p:tgtEl>
                                          <p:spTgt spid="231"/>
                                        </p:tgtEl>
                                        <p:attrNameLst>
                                          <p:attrName>style.visibility</p:attrName>
                                        </p:attrNameLst>
                                      </p:cBhvr>
                                      <p:to>
                                        <p:strVal val="visible"/>
                                      </p:to>
                                    </p:set>
                                    <p:anim calcmode="lin" valueType="num">
                                      <p:cBhvr>
                                        <p:cTn id="501" dur="500" fill="hold"/>
                                        <p:tgtEl>
                                          <p:spTgt spid="231"/>
                                        </p:tgtEl>
                                        <p:attrNameLst>
                                          <p:attrName>ppt_w</p:attrName>
                                        </p:attrNameLst>
                                      </p:cBhvr>
                                      <p:tavLst>
                                        <p:tav tm="0">
                                          <p:val>
                                            <p:fltVal val="0"/>
                                          </p:val>
                                        </p:tav>
                                        <p:tav tm="100000">
                                          <p:val>
                                            <p:strVal val="#ppt_w"/>
                                          </p:val>
                                        </p:tav>
                                      </p:tavLst>
                                    </p:anim>
                                    <p:anim calcmode="lin" valueType="num">
                                      <p:cBhvr>
                                        <p:cTn id="502" dur="500" fill="hold"/>
                                        <p:tgtEl>
                                          <p:spTgt spid="231"/>
                                        </p:tgtEl>
                                        <p:attrNameLst>
                                          <p:attrName>ppt_h</p:attrName>
                                        </p:attrNameLst>
                                      </p:cBhvr>
                                      <p:tavLst>
                                        <p:tav tm="0">
                                          <p:val>
                                            <p:fltVal val="0"/>
                                          </p:val>
                                        </p:tav>
                                        <p:tav tm="100000">
                                          <p:val>
                                            <p:strVal val="#ppt_h"/>
                                          </p:val>
                                        </p:tav>
                                      </p:tavLst>
                                    </p:anim>
                                    <p:animEffect transition="in" filter="fade">
                                      <p:cBhvr>
                                        <p:cTn id="503" dur="500"/>
                                        <p:tgtEl>
                                          <p:spTgt spid="231"/>
                                        </p:tgtEl>
                                      </p:cBhvr>
                                    </p:animEffect>
                                  </p:childTnLst>
                                </p:cTn>
                              </p:par>
                            </p:childTnLst>
                          </p:cTn>
                        </p:par>
                        <p:par>
                          <p:cTn id="504" fill="hold">
                            <p:stCondLst>
                              <p:cond delay="2000"/>
                            </p:stCondLst>
                            <p:childTnLst>
                              <p:par>
                                <p:cTn id="505" presetID="2" presetClass="entr" presetSubtype="2" fill="hold" nodeType="afterEffect">
                                  <p:stCondLst>
                                    <p:cond delay="0"/>
                                  </p:stCondLst>
                                  <p:childTnLst>
                                    <p:set>
                                      <p:cBhvr>
                                        <p:cTn id="506" dur="1" fill="hold">
                                          <p:stCondLst>
                                            <p:cond delay="0"/>
                                          </p:stCondLst>
                                        </p:cTn>
                                        <p:tgtEl>
                                          <p:spTgt spid="246"/>
                                        </p:tgtEl>
                                        <p:attrNameLst>
                                          <p:attrName>style.visibility</p:attrName>
                                        </p:attrNameLst>
                                      </p:cBhvr>
                                      <p:to>
                                        <p:strVal val="visible"/>
                                      </p:to>
                                    </p:set>
                                    <p:anim calcmode="lin" valueType="num">
                                      <p:cBhvr additive="base">
                                        <p:cTn id="507" dur="500" fill="hold"/>
                                        <p:tgtEl>
                                          <p:spTgt spid="246"/>
                                        </p:tgtEl>
                                        <p:attrNameLst>
                                          <p:attrName>ppt_x</p:attrName>
                                        </p:attrNameLst>
                                      </p:cBhvr>
                                      <p:tavLst>
                                        <p:tav tm="0">
                                          <p:val>
                                            <p:strVal val="1+#ppt_w/2"/>
                                          </p:val>
                                        </p:tav>
                                        <p:tav tm="100000">
                                          <p:val>
                                            <p:strVal val="#ppt_x"/>
                                          </p:val>
                                        </p:tav>
                                      </p:tavLst>
                                    </p:anim>
                                    <p:anim calcmode="lin" valueType="num">
                                      <p:cBhvr additive="base">
                                        <p:cTn id="508" dur="500" fill="hold"/>
                                        <p:tgtEl>
                                          <p:spTgt spid="246"/>
                                        </p:tgtEl>
                                        <p:attrNameLst>
                                          <p:attrName>ppt_y</p:attrName>
                                        </p:attrNameLst>
                                      </p:cBhvr>
                                      <p:tavLst>
                                        <p:tav tm="0">
                                          <p:val>
                                            <p:strVal val="#ppt_y"/>
                                          </p:val>
                                        </p:tav>
                                        <p:tav tm="100000">
                                          <p:val>
                                            <p:strVal val="#ppt_y"/>
                                          </p:val>
                                        </p:tav>
                                      </p:tavLst>
                                    </p:anim>
                                  </p:childTnLst>
                                </p:cTn>
                              </p:par>
                            </p:childTnLst>
                          </p:cTn>
                        </p:par>
                        <p:par>
                          <p:cTn id="509" fill="hold">
                            <p:stCondLst>
                              <p:cond delay="2500"/>
                            </p:stCondLst>
                            <p:childTnLst>
                              <p:par>
                                <p:cTn id="510" presetID="2" presetClass="entr" presetSubtype="2" fill="hold" grpId="0" nodeType="afterEffect">
                                  <p:stCondLst>
                                    <p:cond delay="0"/>
                                  </p:stCondLst>
                                  <p:childTnLst>
                                    <p:set>
                                      <p:cBhvr>
                                        <p:cTn id="511" dur="1" fill="hold">
                                          <p:stCondLst>
                                            <p:cond delay="0"/>
                                          </p:stCondLst>
                                        </p:cTn>
                                        <p:tgtEl>
                                          <p:spTgt spid="234"/>
                                        </p:tgtEl>
                                        <p:attrNameLst>
                                          <p:attrName>style.visibility</p:attrName>
                                        </p:attrNameLst>
                                      </p:cBhvr>
                                      <p:to>
                                        <p:strVal val="visible"/>
                                      </p:to>
                                    </p:set>
                                    <p:anim calcmode="lin" valueType="num">
                                      <p:cBhvr additive="base">
                                        <p:cTn id="512" dur="500" fill="hold"/>
                                        <p:tgtEl>
                                          <p:spTgt spid="234"/>
                                        </p:tgtEl>
                                        <p:attrNameLst>
                                          <p:attrName>ppt_x</p:attrName>
                                        </p:attrNameLst>
                                      </p:cBhvr>
                                      <p:tavLst>
                                        <p:tav tm="0">
                                          <p:val>
                                            <p:strVal val="1+#ppt_w/2"/>
                                          </p:val>
                                        </p:tav>
                                        <p:tav tm="100000">
                                          <p:val>
                                            <p:strVal val="#ppt_x"/>
                                          </p:val>
                                        </p:tav>
                                      </p:tavLst>
                                    </p:anim>
                                    <p:anim calcmode="lin" valueType="num">
                                      <p:cBhvr additive="base">
                                        <p:cTn id="513" dur="500" fill="hold"/>
                                        <p:tgtEl>
                                          <p:spTgt spid="234"/>
                                        </p:tgtEl>
                                        <p:attrNameLst>
                                          <p:attrName>ppt_y</p:attrName>
                                        </p:attrNameLst>
                                      </p:cBhvr>
                                      <p:tavLst>
                                        <p:tav tm="0">
                                          <p:val>
                                            <p:strVal val="#ppt_y"/>
                                          </p:val>
                                        </p:tav>
                                        <p:tav tm="100000">
                                          <p:val>
                                            <p:strVal val="#ppt_y"/>
                                          </p:val>
                                        </p:tav>
                                      </p:tavLst>
                                    </p:anim>
                                  </p:childTnLst>
                                </p:cTn>
                              </p:par>
                            </p:childTnLst>
                          </p:cTn>
                        </p:par>
                        <p:par>
                          <p:cTn id="514" fill="hold">
                            <p:stCondLst>
                              <p:cond delay="3000"/>
                            </p:stCondLst>
                            <p:childTnLst>
                              <p:par>
                                <p:cTn id="515" presetID="2" presetClass="entr" presetSubtype="2" fill="hold" grpId="0" nodeType="afterEffect">
                                  <p:stCondLst>
                                    <p:cond delay="0"/>
                                  </p:stCondLst>
                                  <p:childTnLst>
                                    <p:set>
                                      <p:cBhvr>
                                        <p:cTn id="516" dur="1" fill="hold">
                                          <p:stCondLst>
                                            <p:cond delay="0"/>
                                          </p:stCondLst>
                                        </p:cTn>
                                        <p:tgtEl>
                                          <p:spTgt spid="235"/>
                                        </p:tgtEl>
                                        <p:attrNameLst>
                                          <p:attrName>style.visibility</p:attrName>
                                        </p:attrNameLst>
                                      </p:cBhvr>
                                      <p:to>
                                        <p:strVal val="visible"/>
                                      </p:to>
                                    </p:set>
                                    <p:anim calcmode="lin" valueType="num">
                                      <p:cBhvr additive="base">
                                        <p:cTn id="517" dur="500" fill="hold"/>
                                        <p:tgtEl>
                                          <p:spTgt spid="235"/>
                                        </p:tgtEl>
                                        <p:attrNameLst>
                                          <p:attrName>ppt_x</p:attrName>
                                        </p:attrNameLst>
                                      </p:cBhvr>
                                      <p:tavLst>
                                        <p:tav tm="0">
                                          <p:val>
                                            <p:strVal val="1+#ppt_w/2"/>
                                          </p:val>
                                        </p:tav>
                                        <p:tav tm="100000">
                                          <p:val>
                                            <p:strVal val="#ppt_x"/>
                                          </p:val>
                                        </p:tav>
                                      </p:tavLst>
                                    </p:anim>
                                    <p:anim calcmode="lin" valueType="num">
                                      <p:cBhvr additive="base">
                                        <p:cTn id="518" dur="500" fill="hold"/>
                                        <p:tgtEl>
                                          <p:spTgt spid="235"/>
                                        </p:tgtEl>
                                        <p:attrNameLst>
                                          <p:attrName>ppt_y</p:attrName>
                                        </p:attrNameLst>
                                      </p:cBhvr>
                                      <p:tavLst>
                                        <p:tav tm="0">
                                          <p:val>
                                            <p:strVal val="#ppt_y"/>
                                          </p:val>
                                        </p:tav>
                                        <p:tav tm="100000">
                                          <p:val>
                                            <p:strVal val="#ppt_y"/>
                                          </p:val>
                                        </p:tav>
                                      </p:tavLst>
                                    </p:anim>
                                  </p:childTnLst>
                                </p:cTn>
                              </p:par>
                            </p:childTnLst>
                          </p:cTn>
                        </p:par>
                        <p:par>
                          <p:cTn id="519" fill="hold">
                            <p:stCondLst>
                              <p:cond delay="3500"/>
                            </p:stCondLst>
                            <p:childTnLst>
                              <p:par>
                                <p:cTn id="520" presetID="2" presetClass="entr" presetSubtype="2" fill="hold" nodeType="afterEffect">
                                  <p:stCondLst>
                                    <p:cond delay="0"/>
                                  </p:stCondLst>
                                  <p:childTnLst>
                                    <p:set>
                                      <p:cBhvr>
                                        <p:cTn id="521" dur="1" fill="hold">
                                          <p:stCondLst>
                                            <p:cond delay="0"/>
                                          </p:stCondLst>
                                        </p:cTn>
                                        <p:tgtEl>
                                          <p:spTgt spid="251"/>
                                        </p:tgtEl>
                                        <p:attrNameLst>
                                          <p:attrName>style.visibility</p:attrName>
                                        </p:attrNameLst>
                                      </p:cBhvr>
                                      <p:to>
                                        <p:strVal val="visible"/>
                                      </p:to>
                                    </p:set>
                                    <p:anim calcmode="lin" valueType="num">
                                      <p:cBhvr additive="base">
                                        <p:cTn id="522" dur="500" fill="hold"/>
                                        <p:tgtEl>
                                          <p:spTgt spid="251"/>
                                        </p:tgtEl>
                                        <p:attrNameLst>
                                          <p:attrName>ppt_x</p:attrName>
                                        </p:attrNameLst>
                                      </p:cBhvr>
                                      <p:tavLst>
                                        <p:tav tm="0">
                                          <p:val>
                                            <p:strVal val="1+#ppt_w/2"/>
                                          </p:val>
                                        </p:tav>
                                        <p:tav tm="100000">
                                          <p:val>
                                            <p:strVal val="#ppt_x"/>
                                          </p:val>
                                        </p:tav>
                                      </p:tavLst>
                                    </p:anim>
                                    <p:anim calcmode="lin" valueType="num">
                                      <p:cBhvr additive="base">
                                        <p:cTn id="523" dur="500" fill="hold"/>
                                        <p:tgtEl>
                                          <p:spTgt spid="251"/>
                                        </p:tgtEl>
                                        <p:attrNameLst>
                                          <p:attrName>ppt_y</p:attrName>
                                        </p:attrNameLst>
                                      </p:cBhvr>
                                      <p:tavLst>
                                        <p:tav tm="0">
                                          <p:val>
                                            <p:strVal val="#ppt_y"/>
                                          </p:val>
                                        </p:tav>
                                        <p:tav tm="100000">
                                          <p:val>
                                            <p:strVal val="#ppt_y"/>
                                          </p:val>
                                        </p:tav>
                                      </p:tavLst>
                                    </p:anim>
                                  </p:childTnLst>
                                </p:cTn>
                              </p:par>
                            </p:childTnLst>
                          </p:cTn>
                        </p:par>
                        <p:par>
                          <p:cTn id="524" fill="hold">
                            <p:stCondLst>
                              <p:cond delay="4000"/>
                            </p:stCondLst>
                            <p:childTnLst>
                              <p:par>
                                <p:cTn id="525" presetID="2" presetClass="entr" presetSubtype="2" fill="hold" grpId="0" nodeType="afterEffect">
                                  <p:stCondLst>
                                    <p:cond delay="0"/>
                                  </p:stCondLst>
                                  <p:childTnLst>
                                    <p:set>
                                      <p:cBhvr>
                                        <p:cTn id="526" dur="1" fill="hold">
                                          <p:stCondLst>
                                            <p:cond delay="0"/>
                                          </p:stCondLst>
                                        </p:cTn>
                                        <p:tgtEl>
                                          <p:spTgt spid="236"/>
                                        </p:tgtEl>
                                        <p:attrNameLst>
                                          <p:attrName>style.visibility</p:attrName>
                                        </p:attrNameLst>
                                      </p:cBhvr>
                                      <p:to>
                                        <p:strVal val="visible"/>
                                      </p:to>
                                    </p:set>
                                    <p:anim calcmode="lin" valueType="num">
                                      <p:cBhvr additive="base">
                                        <p:cTn id="527" dur="500" fill="hold"/>
                                        <p:tgtEl>
                                          <p:spTgt spid="236"/>
                                        </p:tgtEl>
                                        <p:attrNameLst>
                                          <p:attrName>ppt_x</p:attrName>
                                        </p:attrNameLst>
                                      </p:cBhvr>
                                      <p:tavLst>
                                        <p:tav tm="0">
                                          <p:val>
                                            <p:strVal val="1+#ppt_w/2"/>
                                          </p:val>
                                        </p:tav>
                                        <p:tav tm="100000">
                                          <p:val>
                                            <p:strVal val="#ppt_x"/>
                                          </p:val>
                                        </p:tav>
                                      </p:tavLst>
                                    </p:anim>
                                    <p:anim calcmode="lin" valueType="num">
                                      <p:cBhvr additive="base">
                                        <p:cTn id="528" dur="500" fill="hold"/>
                                        <p:tgtEl>
                                          <p:spTgt spid="236"/>
                                        </p:tgtEl>
                                        <p:attrNameLst>
                                          <p:attrName>ppt_y</p:attrName>
                                        </p:attrNameLst>
                                      </p:cBhvr>
                                      <p:tavLst>
                                        <p:tav tm="0">
                                          <p:val>
                                            <p:strVal val="#ppt_y"/>
                                          </p:val>
                                        </p:tav>
                                        <p:tav tm="100000">
                                          <p:val>
                                            <p:strVal val="#ppt_y"/>
                                          </p:val>
                                        </p:tav>
                                      </p:tavLst>
                                    </p:anim>
                                  </p:childTnLst>
                                </p:cTn>
                              </p:par>
                            </p:childTnLst>
                          </p:cTn>
                        </p:par>
                        <p:par>
                          <p:cTn id="529" fill="hold">
                            <p:stCondLst>
                              <p:cond delay="4500"/>
                            </p:stCondLst>
                            <p:childTnLst>
                              <p:par>
                                <p:cTn id="530" presetID="2" presetClass="entr" presetSubtype="2" fill="hold" grpId="0" nodeType="afterEffect">
                                  <p:stCondLst>
                                    <p:cond delay="0"/>
                                  </p:stCondLst>
                                  <p:childTnLst>
                                    <p:set>
                                      <p:cBhvr>
                                        <p:cTn id="531" dur="1" fill="hold">
                                          <p:stCondLst>
                                            <p:cond delay="0"/>
                                          </p:stCondLst>
                                        </p:cTn>
                                        <p:tgtEl>
                                          <p:spTgt spid="237"/>
                                        </p:tgtEl>
                                        <p:attrNameLst>
                                          <p:attrName>style.visibility</p:attrName>
                                        </p:attrNameLst>
                                      </p:cBhvr>
                                      <p:to>
                                        <p:strVal val="visible"/>
                                      </p:to>
                                    </p:set>
                                    <p:anim calcmode="lin" valueType="num">
                                      <p:cBhvr additive="base">
                                        <p:cTn id="532" dur="500" fill="hold"/>
                                        <p:tgtEl>
                                          <p:spTgt spid="237"/>
                                        </p:tgtEl>
                                        <p:attrNameLst>
                                          <p:attrName>ppt_x</p:attrName>
                                        </p:attrNameLst>
                                      </p:cBhvr>
                                      <p:tavLst>
                                        <p:tav tm="0">
                                          <p:val>
                                            <p:strVal val="1+#ppt_w/2"/>
                                          </p:val>
                                        </p:tav>
                                        <p:tav tm="100000">
                                          <p:val>
                                            <p:strVal val="#ppt_x"/>
                                          </p:val>
                                        </p:tav>
                                      </p:tavLst>
                                    </p:anim>
                                    <p:anim calcmode="lin" valueType="num">
                                      <p:cBhvr additive="base">
                                        <p:cTn id="533" dur="500" fill="hold"/>
                                        <p:tgtEl>
                                          <p:spTgt spid="237"/>
                                        </p:tgtEl>
                                        <p:attrNameLst>
                                          <p:attrName>ppt_y</p:attrName>
                                        </p:attrNameLst>
                                      </p:cBhvr>
                                      <p:tavLst>
                                        <p:tav tm="0">
                                          <p:val>
                                            <p:strVal val="#ppt_y"/>
                                          </p:val>
                                        </p:tav>
                                        <p:tav tm="100000">
                                          <p:val>
                                            <p:strVal val="#ppt_y"/>
                                          </p:val>
                                        </p:tav>
                                      </p:tavLst>
                                    </p:anim>
                                  </p:childTnLst>
                                </p:cTn>
                              </p:par>
                            </p:childTnLst>
                          </p:cTn>
                        </p:par>
                        <p:par>
                          <p:cTn id="534" fill="hold">
                            <p:stCondLst>
                              <p:cond delay="5000"/>
                            </p:stCondLst>
                            <p:childTnLst>
                              <p:par>
                                <p:cTn id="535" presetID="2" presetClass="entr" presetSubtype="2" fill="hold" nodeType="afterEffect">
                                  <p:stCondLst>
                                    <p:cond delay="0"/>
                                  </p:stCondLst>
                                  <p:childTnLst>
                                    <p:set>
                                      <p:cBhvr>
                                        <p:cTn id="536" dur="1" fill="hold">
                                          <p:stCondLst>
                                            <p:cond delay="0"/>
                                          </p:stCondLst>
                                        </p:cTn>
                                        <p:tgtEl>
                                          <p:spTgt spid="256"/>
                                        </p:tgtEl>
                                        <p:attrNameLst>
                                          <p:attrName>style.visibility</p:attrName>
                                        </p:attrNameLst>
                                      </p:cBhvr>
                                      <p:to>
                                        <p:strVal val="visible"/>
                                      </p:to>
                                    </p:set>
                                    <p:anim calcmode="lin" valueType="num">
                                      <p:cBhvr additive="base">
                                        <p:cTn id="537" dur="500" fill="hold"/>
                                        <p:tgtEl>
                                          <p:spTgt spid="256"/>
                                        </p:tgtEl>
                                        <p:attrNameLst>
                                          <p:attrName>ppt_x</p:attrName>
                                        </p:attrNameLst>
                                      </p:cBhvr>
                                      <p:tavLst>
                                        <p:tav tm="0">
                                          <p:val>
                                            <p:strVal val="1+#ppt_w/2"/>
                                          </p:val>
                                        </p:tav>
                                        <p:tav tm="100000">
                                          <p:val>
                                            <p:strVal val="#ppt_x"/>
                                          </p:val>
                                        </p:tav>
                                      </p:tavLst>
                                    </p:anim>
                                    <p:anim calcmode="lin" valueType="num">
                                      <p:cBhvr additive="base">
                                        <p:cTn id="538" dur="500" fill="hold"/>
                                        <p:tgtEl>
                                          <p:spTgt spid="256"/>
                                        </p:tgtEl>
                                        <p:attrNameLst>
                                          <p:attrName>ppt_y</p:attrName>
                                        </p:attrNameLst>
                                      </p:cBhvr>
                                      <p:tavLst>
                                        <p:tav tm="0">
                                          <p:val>
                                            <p:strVal val="#ppt_y"/>
                                          </p:val>
                                        </p:tav>
                                        <p:tav tm="100000">
                                          <p:val>
                                            <p:strVal val="#ppt_y"/>
                                          </p:val>
                                        </p:tav>
                                      </p:tavLst>
                                    </p:anim>
                                  </p:childTnLst>
                                </p:cTn>
                              </p:par>
                            </p:childTnLst>
                          </p:cTn>
                        </p:par>
                        <p:par>
                          <p:cTn id="539" fill="hold">
                            <p:stCondLst>
                              <p:cond delay="5500"/>
                            </p:stCondLst>
                            <p:childTnLst>
                              <p:par>
                                <p:cTn id="540" presetID="2" presetClass="entr" presetSubtype="2" fill="hold" grpId="0" nodeType="afterEffect">
                                  <p:stCondLst>
                                    <p:cond delay="0"/>
                                  </p:stCondLst>
                                  <p:childTnLst>
                                    <p:set>
                                      <p:cBhvr>
                                        <p:cTn id="541" dur="1" fill="hold">
                                          <p:stCondLst>
                                            <p:cond delay="0"/>
                                          </p:stCondLst>
                                        </p:cTn>
                                        <p:tgtEl>
                                          <p:spTgt spid="238"/>
                                        </p:tgtEl>
                                        <p:attrNameLst>
                                          <p:attrName>style.visibility</p:attrName>
                                        </p:attrNameLst>
                                      </p:cBhvr>
                                      <p:to>
                                        <p:strVal val="visible"/>
                                      </p:to>
                                    </p:set>
                                    <p:anim calcmode="lin" valueType="num">
                                      <p:cBhvr additive="base">
                                        <p:cTn id="542" dur="500" fill="hold"/>
                                        <p:tgtEl>
                                          <p:spTgt spid="238"/>
                                        </p:tgtEl>
                                        <p:attrNameLst>
                                          <p:attrName>ppt_x</p:attrName>
                                        </p:attrNameLst>
                                      </p:cBhvr>
                                      <p:tavLst>
                                        <p:tav tm="0">
                                          <p:val>
                                            <p:strVal val="1+#ppt_w/2"/>
                                          </p:val>
                                        </p:tav>
                                        <p:tav tm="100000">
                                          <p:val>
                                            <p:strVal val="#ppt_x"/>
                                          </p:val>
                                        </p:tav>
                                      </p:tavLst>
                                    </p:anim>
                                    <p:anim calcmode="lin" valueType="num">
                                      <p:cBhvr additive="base">
                                        <p:cTn id="543" dur="500" fill="hold"/>
                                        <p:tgtEl>
                                          <p:spTgt spid="238"/>
                                        </p:tgtEl>
                                        <p:attrNameLst>
                                          <p:attrName>ppt_y</p:attrName>
                                        </p:attrNameLst>
                                      </p:cBhvr>
                                      <p:tavLst>
                                        <p:tav tm="0">
                                          <p:val>
                                            <p:strVal val="#ppt_y"/>
                                          </p:val>
                                        </p:tav>
                                        <p:tav tm="100000">
                                          <p:val>
                                            <p:strVal val="#ppt_y"/>
                                          </p:val>
                                        </p:tav>
                                      </p:tavLst>
                                    </p:anim>
                                  </p:childTnLst>
                                </p:cTn>
                              </p:par>
                            </p:childTnLst>
                          </p:cTn>
                        </p:par>
                        <p:par>
                          <p:cTn id="544" fill="hold">
                            <p:stCondLst>
                              <p:cond delay="6000"/>
                            </p:stCondLst>
                            <p:childTnLst>
                              <p:par>
                                <p:cTn id="545" presetID="2" presetClass="entr" presetSubtype="2" fill="hold" grpId="0" nodeType="afterEffect">
                                  <p:stCondLst>
                                    <p:cond delay="0"/>
                                  </p:stCondLst>
                                  <p:childTnLst>
                                    <p:set>
                                      <p:cBhvr>
                                        <p:cTn id="546" dur="1" fill="hold">
                                          <p:stCondLst>
                                            <p:cond delay="0"/>
                                          </p:stCondLst>
                                        </p:cTn>
                                        <p:tgtEl>
                                          <p:spTgt spid="239"/>
                                        </p:tgtEl>
                                        <p:attrNameLst>
                                          <p:attrName>style.visibility</p:attrName>
                                        </p:attrNameLst>
                                      </p:cBhvr>
                                      <p:to>
                                        <p:strVal val="visible"/>
                                      </p:to>
                                    </p:set>
                                    <p:anim calcmode="lin" valueType="num">
                                      <p:cBhvr additive="base">
                                        <p:cTn id="547" dur="500" fill="hold"/>
                                        <p:tgtEl>
                                          <p:spTgt spid="239"/>
                                        </p:tgtEl>
                                        <p:attrNameLst>
                                          <p:attrName>ppt_x</p:attrName>
                                        </p:attrNameLst>
                                      </p:cBhvr>
                                      <p:tavLst>
                                        <p:tav tm="0">
                                          <p:val>
                                            <p:strVal val="1+#ppt_w/2"/>
                                          </p:val>
                                        </p:tav>
                                        <p:tav tm="100000">
                                          <p:val>
                                            <p:strVal val="#ppt_x"/>
                                          </p:val>
                                        </p:tav>
                                      </p:tavLst>
                                    </p:anim>
                                    <p:anim calcmode="lin" valueType="num">
                                      <p:cBhvr additive="base">
                                        <p:cTn id="548" dur="500" fill="hold"/>
                                        <p:tgtEl>
                                          <p:spTgt spid="239"/>
                                        </p:tgtEl>
                                        <p:attrNameLst>
                                          <p:attrName>ppt_y</p:attrName>
                                        </p:attrNameLst>
                                      </p:cBhvr>
                                      <p:tavLst>
                                        <p:tav tm="0">
                                          <p:val>
                                            <p:strVal val="#ppt_y"/>
                                          </p:val>
                                        </p:tav>
                                        <p:tav tm="100000">
                                          <p:val>
                                            <p:strVal val="#ppt_y"/>
                                          </p:val>
                                        </p:tav>
                                      </p:tavLst>
                                    </p:anim>
                                  </p:childTnLst>
                                </p:cTn>
                              </p:par>
                            </p:childTnLst>
                          </p:cTn>
                        </p:par>
                        <p:par>
                          <p:cTn id="549" fill="hold">
                            <p:stCondLst>
                              <p:cond delay="6500"/>
                            </p:stCondLst>
                            <p:childTnLst>
                              <p:par>
                                <p:cTn id="550" presetID="2" presetClass="entr" presetSubtype="8" fill="hold" nodeType="afterEffect">
                                  <p:stCondLst>
                                    <p:cond delay="0"/>
                                  </p:stCondLst>
                                  <p:childTnLst>
                                    <p:set>
                                      <p:cBhvr>
                                        <p:cTn id="551" dur="1" fill="hold">
                                          <p:stCondLst>
                                            <p:cond delay="0"/>
                                          </p:stCondLst>
                                        </p:cTn>
                                        <p:tgtEl>
                                          <p:spTgt spid="261"/>
                                        </p:tgtEl>
                                        <p:attrNameLst>
                                          <p:attrName>style.visibility</p:attrName>
                                        </p:attrNameLst>
                                      </p:cBhvr>
                                      <p:to>
                                        <p:strVal val="visible"/>
                                      </p:to>
                                    </p:set>
                                    <p:anim calcmode="lin" valueType="num">
                                      <p:cBhvr additive="base">
                                        <p:cTn id="552" dur="500" fill="hold"/>
                                        <p:tgtEl>
                                          <p:spTgt spid="261"/>
                                        </p:tgtEl>
                                        <p:attrNameLst>
                                          <p:attrName>ppt_x</p:attrName>
                                        </p:attrNameLst>
                                      </p:cBhvr>
                                      <p:tavLst>
                                        <p:tav tm="0">
                                          <p:val>
                                            <p:strVal val="0-#ppt_w/2"/>
                                          </p:val>
                                        </p:tav>
                                        <p:tav tm="100000">
                                          <p:val>
                                            <p:strVal val="#ppt_x"/>
                                          </p:val>
                                        </p:tav>
                                      </p:tavLst>
                                    </p:anim>
                                    <p:anim calcmode="lin" valueType="num">
                                      <p:cBhvr additive="base">
                                        <p:cTn id="553" dur="500" fill="hold"/>
                                        <p:tgtEl>
                                          <p:spTgt spid="261"/>
                                        </p:tgtEl>
                                        <p:attrNameLst>
                                          <p:attrName>ppt_y</p:attrName>
                                        </p:attrNameLst>
                                      </p:cBhvr>
                                      <p:tavLst>
                                        <p:tav tm="0">
                                          <p:val>
                                            <p:strVal val="#ppt_y"/>
                                          </p:val>
                                        </p:tav>
                                        <p:tav tm="100000">
                                          <p:val>
                                            <p:strVal val="#ppt_y"/>
                                          </p:val>
                                        </p:tav>
                                      </p:tavLst>
                                    </p:anim>
                                  </p:childTnLst>
                                </p:cTn>
                              </p:par>
                            </p:childTnLst>
                          </p:cTn>
                        </p:par>
                        <p:par>
                          <p:cTn id="554" fill="hold">
                            <p:stCondLst>
                              <p:cond delay="7000"/>
                            </p:stCondLst>
                            <p:childTnLst>
                              <p:par>
                                <p:cTn id="555" presetID="2" presetClass="entr" presetSubtype="8" fill="hold" grpId="0" nodeType="afterEffect">
                                  <p:stCondLst>
                                    <p:cond delay="0"/>
                                  </p:stCondLst>
                                  <p:childTnLst>
                                    <p:set>
                                      <p:cBhvr>
                                        <p:cTn id="556" dur="1" fill="hold">
                                          <p:stCondLst>
                                            <p:cond delay="0"/>
                                          </p:stCondLst>
                                        </p:cTn>
                                        <p:tgtEl>
                                          <p:spTgt spid="240"/>
                                        </p:tgtEl>
                                        <p:attrNameLst>
                                          <p:attrName>style.visibility</p:attrName>
                                        </p:attrNameLst>
                                      </p:cBhvr>
                                      <p:to>
                                        <p:strVal val="visible"/>
                                      </p:to>
                                    </p:set>
                                    <p:anim calcmode="lin" valueType="num">
                                      <p:cBhvr additive="base">
                                        <p:cTn id="557" dur="500" fill="hold"/>
                                        <p:tgtEl>
                                          <p:spTgt spid="240"/>
                                        </p:tgtEl>
                                        <p:attrNameLst>
                                          <p:attrName>ppt_x</p:attrName>
                                        </p:attrNameLst>
                                      </p:cBhvr>
                                      <p:tavLst>
                                        <p:tav tm="0">
                                          <p:val>
                                            <p:strVal val="0-#ppt_w/2"/>
                                          </p:val>
                                        </p:tav>
                                        <p:tav tm="100000">
                                          <p:val>
                                            <p:strVal val="#ppt_x"/>
                                          </p:val>
                                        </p:tav>
                                      </p:tavLst>
                                    </p:anim>
                                    <p:anim calcmode="lin" valueType="num">
                                      <p:cBhvr additive="base">
                                        <p:cTn id="558" dur="500" fill="hold"/>
                                        <p:tgtEl>
                                          <p:spTgt spid="240"/>
                                        </p:tgtEl>
                                        <p:attrNameLst>
                                          <p:attrName>ppt_y</p:attrName>
                                        </p:attrNameLst>
                                      </p:cBhvr>
                                      <p:tavLst>
                                        <p:tav tm="0">
                                          <p:val>
                                            <p:strVal val="#ppt_y"/>
                                          </p:val>
                                        </p:tav>
                                        <p:tav tm="100000">
                                          <p:val>
                                            <p:strVal val="#ppt_y"/>
                                          </p:val>
                                        </p:tav>
                                      </p:tavLst>
                                    </p:anim>
                                  </p:childTnLst>
                                </p:cTn>
                              </p:par>
                            </p:childTnLst>
                          </p:cTn>
                        </p:par>
                        <p:par>
                          <p:cTn id="559" fill="hold">
                            <p:stCondLst>
                              <p:cond delay="7500"/>
                            </p:stCondLst>
                            <p:childTnLst>
                              <p:par>
                                <p:cTn id="560" presetID="2" presetClass="entr" presetSubtype="8" fill="hold" grpId="0" nodeType="afterEffect">
                                  <p:stCondLst>
                                    <p:cond delay="0"/>
                                  </p:stCondLst>
                                  <p:childTnLst>
                                    <p:set>
                                      <p:cBhvr>
                                        <p:cTn id="561" dur="1" fill="hold">
                                          <p:stCondLst>
                                            <p:cond delay="0"/>
                                          </p:stCondLst>
                                        </p:cTn>
                                        <p:tgtEl>
                                          <p:spTgt spid="241"/>
                                        </p:tgtEl>
                                        <p:attrNameLst>
                                          <p:attrName>style.visibility</p:attrName>
                                        </p:attrNameLst>
                                      </p:cBhvr>
                                      <p:to>
                                        <p:strVal val="visible"/>
                                      </p:to>
                                    </p:set>
                                    <p:anim calcmode="lin" valueType="num">
                                      <p:cBhvr additive="base">
                                        <p:cTn id="562" dur="500" fill="hold"/>
                                        <p:tgtEl>
                                          <p:spTgt spid="241"/>
                                        </p:tgtEl>
                                        <p:attrNameLst>
                                          <p:attrName>ppt_x</p:attrName>
                                        </p:attrNameLst>
                                      </p:cBhvr>
                                      <p:tavLst>
                                        <p:tav tm="0">
                                          <p:val>
                                            <p:strVal val="0-#ppt_w/2"/>
                                          </p:val>
                                        </p:tav>
                                        <p:tav tm="100000">
                                          <p:val>
                                            <p:strVal val="#ppt_x"/>
                                          </p:val>
                                        </p:tav>
                                      </p:tavLst>
                                    </p:anim>
                                    <p:anim calcmode="lin" valueType="num">
                                      <p:cBhvr additive="base">
                                        <p:cTn id="563" dur="500" fill="hold"/>
                                        <p:tgtEl>
                                          <p:spTgt spid="241"/>
                                        </p:tgtEl>
                                        <p:attrNameLst>
                                          <p:attrName>ppt_y</p:attrName>
                                        </p:attrNameLst>
                                      </p:cBhvr>
                                      <p:tavLst>
                                        <p:tav tm="0">
                                          <p:val>
                                            <p:strVal val="#ppt_y"/>
                                          </p:val>
                                        </p:tav>
                                        <p:tav tm="100000">
                                          <p:val>
                                            <p:strVal val="#ppt_y"/>
                                          </p:val>
                                        </p:tav>
                                      </p:tavLst>
                                    </p:anim>
                                  </p:childTnLst>
                                </p:cTn>
                              </p:par>
                            </p:childTnLst>
                          </p:cTn>
                        </p:par>
                        <p:par>
                          <p:cTn id="564" fill="hold">
                            <p:stCondLst>
                              <p:cond delay="8000"/>
                            </p:stCondLst>
                            <p:childTnLst>
                              <p:par>
                                <p:cTn id="565" presetID="2" presetClass="entr" presetSubtype="8" fill="hold" nodeType="afterEffect">
                                  <p:stCondLst>
                                    <p:cond delay="0"/>
                                  </p:stCondLst>
                                  <p:childTnLst>
                                    <p:set>
                                      <p:cBhvr>
                                        <p:cTn id="566" dur="1" fill="hold">
                                          <p:stCondLst>
                                            <p:cond delay="0"/>
                                          </p:stCondLst>
                                        </p:cTn>
                                        <p:tgtEl>
                                          <p:spTgt spid="266"/>
                                        </p:tgtEl>
                                        <p:attrNameLst>
                                          <p:attrName>style.visibility</p:attrName>
                                        </p:attrNameLst>
                                      </p:cBhvr>
                                      <p:to>
                                        <p:strVal val="visible"/>
                                      </p:to>
                                    </p:set>
                                    <p:anim calcmode="lin" valueType="num">
                                      <p:cBhvr additive="base">
                                        <p:cTn id="567" dur="500" fill="hold"/>
                                        <p:tgtEl>
                                          <p:spTgt spid="266"/>
                                        </p:tgtEl>
                                        <p:attrNameLst>
                                          <p:attrName>ppt_x</p:attrName>
                                        </p:attrNameLst>
                                      </p:cBhvr>
                                      <p:tavLst>
                                        <p:tav tm="0">
                                          <p:val>
                                            <p:strVal val="0-#ppt_w/2"/>
                                          </p:val>
                                        </p:tav>
                                        <p:tav tm="100000">
                                          <p:val>
                                            <p:strVal val="#ppt_x"/>
                                          </p:val>
                                        </p:tav>
                                      </p:tavLst>
                                    </p:anim>
                                    <p:anim calcmode="lin" valueType="num">
                                      <p:cBhvr additive="base">
                                        <p:cTn id="568" dur="500" fill="hold"/>
                                        <p:tgtEl>
                                          <p:spTgt spid="266"/>
                                        </p:tgtEl>
                                        <p:attrNameLst>
                                          <p:attrName>ppt_y</p:attrName>
                                        </p:attrNameLst>
                                      </p:cBhvr>
                                      <p:tavLst>
                                        <p:tav tm="0">
                                          <p:val>
                                            <p:strVal val="#ppt_y"/>
                                          </p:val>
                                        </p:tav>
                                        <p:tav tm="100000">
                                          <p:val>
                                            <p:strVal val="#ppt_y"/>
                                          </p:val>
                                        </p:tav>
                                      </p:tavLst>
                                    </p:anim>
                                  </p:childTnLst>
                                </p:cTn>
                              </p:par>
                            </p:childTnLst>
                          </p:cTn>
                        </p:par>
                        <p:par>
                          <p:cTn id="569" fill="hold">
                            <p:stCondLst>
                              <p:cond delay="8500"/>
                            </p:stCondLst>
                            <p:childTnLst>
                              <p:par>
                                <p:cTn id="570" presetID="2" presetClass="entr" presetSubtype="8" fill="hold" grpId="0" nodeType="afterEffect">
                                  <p:stCondLst>
                                    <p:cond delay="0"/>
                                  </p:stCondLst>
                                  <p:childTnLst>
                                    <p:set>
                                      <p:cBhvr>
                                        <p:cTn id="571" dur="1" fill="hold">
                                          <p:stCondLst>
                                            <p:cond delay="0"/>
                                          </p:stCondLst>
                                        </p:cTn>
                                        <p:tgtEl>
                                          <p:spTgt spid="242"/>
                                        </p:tgtEl>
                                        <p:attrNameLst>
                                          <p:attrName>style.visibility</p:attrName>
                                        </p:attrNameLst>
                                      </p:cBhvr>
                                      <p:to>
                                        <p:strVal val="visible"/>
                                      </p:to>
                                    </p:set>
                                    <p:anim calcmode="lin" valueType="num">
                                      <p:cBhvr additive="base">
                                        <p:cTn id="572" dur="500" fill="hold"/>
                                        <p:tgtEl>
                                          <p:spTgt spid="242"/>
                                        </p:tgtEl>
                                        <p:attrNameLst>
                                          <p:attrName>ppt_x</p:attrName>
                                        </p:attrNameLst>
                                      </p:cBhvr>
                                      <p:tavLst>
                                        <p:tav tm="0">
                                          <p:val>
                                            <p:strVal val="0-#ppt_w/2"/>
                                          </p:val>
                                        </p:tav>
                                        <p:tav tm="100000">
                                          <p:val>
                                            <p:strVal val="#ppt_x"/>
                                          </p:val>
                                        </p:tav>
                                      </p:tavLst>
                                    </p:anim>
                                    <p:anim calcmode="lin" valueType="num">
                                      <p:cBhvr additive="base">
                                        <p:cTn id="573" dur="500" fill="hold"/>
                                        <p:tgtEl>
                                          <p:spTgt spid="242"/>
                                        </p:tgtEl>
                                        <p:attrNameLst>
                                          <p:attrName>ppt_y</p:attrName>
                                        </p:attrNameLst>
                                      </p:cBhvr>
                                      <p:tavLst>
                                        <p:tav tm="0">
                                          <p:val>
                                            <p:strVal val="#ppt_y"/>
                                          </p:val>
                                        </p:tav>
                                        <p:tav tm="100000">
                                          <p:val>
                                            <p:strVal val="#ppt_y"/>
                                          </p:val>
                                        </p:tav>
                                      </p:tavLst>
                                    </p:anim>
                                  </p:childTnLst>
                                </p:cTn>
                              </p:par>
                            </p:childTnLst>
                          </p:cTn>
                        </p:par>
                        <p:par>
                          <p:cTn id="574" fill="hold">
                            <p:stCondLst>
                              <p:cond delay="9000"/>
                            </p:stCondLst>
                            <p:childTnLst>
                              <p:par>
                                <p:cTn id="575" presetID="2" presetClass="entr" presetSubtype="8" fill="hold" grpId="0" nodeType="afterEffect">
                                  <p:stCondLst>
                                    <p:cond delay="0"/>
                                  </p:stCondLst>
                                  <p:childTnLst>
                                    <p:set>
                                      <p:cBhvr>
                                        <p:cTn id="576" dur="1" fill="hold">
                                          <p:stCondLst>
                                            <p:cond delay="0"/>
                                          </p:stCondLst>
                                        </p:cTn>
                                        <p:tgtEl>
                                          <p:spTgt spid="243"/>
                                        </p:tgtEl>
                                        <p:attrNameLst>
                                          <p:attrName>style.visibility</p:attrName>
                                        </p:attrNameLst>
                                      </p:cBhvr>
                                      <p:to>
                                        <p:strVal val="visible"/>
                                      </p:to>
                                    </p:set>
                                    <p:anim calcmode="lin" valueType="num">
                                      <p:cBhvr additive="base">
                                        <p:cTn id="577" dur="500" fill="hold"/>
                                        <p:tgtEl>
                                          <p:spTgt spid="243"/>
                                        </p:tgtEl>
                                        <p:attrNameLst>
                                          <p:attrName>ppt_x</p:attrName>
                                        </p:attrNameLst>
                                      </p:cBhvr>
                                      <p:tavLst>
                                        <p:tav tm="0">
                                          <p:val>
                                            <p:strVal val="0-#ppt_w/2"/>
                                          </p:val>
                                        </p:tav>
                                        <p:tav tm="100000">
                                          <p:val>
                                            <p:strVal val="#ppt_x"/>
                                          </p:val>
                                        </p:tav>
                                      </p:tavLst>
                                    </p:anim>
                                    <p:anim calcmode="lin" valueType="num">
                                      <p:cBhvr additive="base">
                                        <p:cTn id="578" dur="500" fill="hold"/>
                                        <p:tgtEl>
                                          <p:spTgt spid="243"/>
                                        </p:tgtEl>
                                        <p:attrNameLst>
                                          <p:attrName>ppt_y</p:attrName>
                                        </p:attrNameLst>
                                      </p:cBhvr>
                                      <p:tavLst>
                                        <p:tav tm="0">
                                          <p:val>
                                            <p:strVal val="#ppt_y"/>
                                          </p:val>
                                        </p:tav>
                                        <p:tav tm="100000">
                                          <p:val>
                                            <p:strVal val="#ppt_y"/>
                                          </p:val>
                                        </p:tav>
                                      </p:tavLst>
                                    </p:anim>
                                  </p:childTnLst>
                                </p:cTn>
                              </p:par>
                            </p:childTnLst>
                          </p:cTn>
                        </p:par>
                        <p:par>
                          <p:cTn id="579" fill="hold">
                            <p:stCondLst>
                              <p:cond delay="9500"/>
                            </p:stCondLst>
                            <p:childTnLst>
                              <p:par>
                                <p:cTn id="580" presetID="2" presetClass="entr" presetSubtype="8" fill="hold" nodeType="afterEffect">
                                  <p:stCondLst>
                                    <p:cond delay="0"/>
                                  </p:stCondLst>
                                  <p:childTnLst>
                                    <p:set>
                                      <p:cBhvr>
                                        <p:cTn id="581" dur="1" fill="hold">
                                          <p:stCondLst>
                                            <p:cond delay="0"/>
                                          </p:stCondLst>
                                        </p:cTn>
                                        <p:tgtEl>
                                          <p:spTgt spid="271"/>
                                        </p:tgtEl>
                                        <p:attrNameLst>
                                          <p:attrName>style.visibility</p:attrName>
                                        </p:attrNameLst>
                                      </p:cBhvr>
                                      <p:to>
                                        <p:strVal val="visible"/>
                                      </p:to>
                                    </p:set>
                                    <p:anim calcmode="lin" valueType="num">
                                      <p:cBhvr additive="base">
                                        <p:cTn id="582" dur="500" fill="hold"/>
                                        <p:tgtEl>
                                          <p:spTgt spid="271"/>
                                        </p:tgtEl>
                                        <p:attrNameLst>
                                          <p:attrName>ppt_x</p:attrName>
                                        </p:attrNameLst>
                                      </p:cBhvr>
                                      <p:tavLst>
                                        <p:tav tm="0">
                                          <p:val>
                                            <p:strVal val="0-#ppt_w/2"/>
                                          </p:val>
                                        </p:tav>
                                        <p:tav tm="100000">
                                          <p:val>
                                            <p:strVal val="#ppt_x"/>
                                          </p:val>
                                        </p:tav>
                                      </p:tavLst>
                                    </p:anim>
                                    <p:anim calcmode="lin" valueType="num">
                                      <p:cBhvr additive="base">
                                        <p:cTn id="583" dur="500" fill="hold"/>
                                        <p:tgtEl>
                                          <p:spTgt spid="271"/>
                                        </p:tgtEl>
                                        <p:attrNameLst>
                                          <p:attrName>ppt_y</p:attrName>
                                        </p:attrNameLst>
                                      </p:cBhvr>
                                      <p:tavLst>
                                        <p:tav tm="0">
                                          <p:val>
                                            <p:strVal val="#ppt_y"/>
                                          </p:val>
                                        </p:tav>
                                        <p:tav tm="100000">
                                          <p:val>
                                            <p:strVal val="#ppt_y"/>
                                          </p:val>
                                        </p:tav>
                                      </p:tavLst>
                                    </p:anim>
                                  </p:childTnLst>
                                </p:cTn>
                              </p:par>
                            </p:childTnLst>
                          </p:cTn>
                        </p:par>
                        <p:par>
                          <p:cTn id="584" fill="hold">
                            <p:stCondLst>
                              <p:cond delay="10000"/>
                            </p:stCondLst>
                            <p:childTnLst>
                              <p:par>
                                <p:cTn id="585" presetID="2" presetClass="entr" presetSubtype="8" fill="hold" grpId="0" nodeType="afterEffect">
                                  <p:stCondLst>
                                    <p:cond delay="0"/>
                                  </p:stCondLst>
                                  <p:childTnLst>
                                    <p:set>
                                      <p:cBhvr>
                                        <p:cTn id="586" dur="1" fill="hold">
                                          <p:stCondLst>
                                            <p:cond delay="0"/>
                                          </p:stCondLst>
                                        </p:cTn>
                                        <p:tgtEl>
                                          <p:spTgt spid="244"/>
                                        </p:tgtEl>
                                        <p:attrNameLst>
                                          <p:attrName>style.visibility</p:attrName>
                                        </p:attrNameLst>
                                      </p:cBhvr>
                                      <p:to>
                                        <p:strVal val="visible"/>
                                      </p:to>
                                    </p:set>
                                    <p:anim calcmode="lin" valueType="num">
                                      <p:cBhvr additive="base">
                                        <p:cTn id="587" dur="500" fill="hold"/>
                                        <p:tgtEl>
                                          <p:spTgt spid="244"/>
                                        </p:tgtEl>
                                        <p:attrNameLst>
                                          <p:attrName>ppt_x</p:attrName>
                                        </p:attrNameLst>
                                      </p:cBhvr>
                                      <p:tavLst>
                                        <p:tav tm="0">
                                          <p:val>
                                            <p:strVal val="0-#ppt_w/2"/>
                                          </p:val>
                                        </p:tav>
                                        <p:tav tm="100000">
                                          <p:val>
                                            <p:strVal val="#ppt_x"/>
                                          </p:val>
                                        </p:tav>
                                      </p:tavLst>
                                    </p:anim>
                                    <p:anim calcmode="lin" valueType="num">
                                      <p:cBhvr additive="base">
                                        <p:cTn id="588" dur="500" fill="hold"/>
                                        <p:tgtEl>
                                          <p:spTgt spid="244"/>
                                        </p:tgtEl>
                                        <p:attrNameLst>
                                          <p:attrName>ppt_y</p:attrName>
                                        </p:attrNameLst>
                                      </p:cBhvr>
                                      <p:tavLst>
                                        <p:tav tm="0">
                                          <p:val>
                                            <p:strVal val="#ppt_y"/>
                                          </p:val>
                                        </p:tav>
                                        <p:tav tm="100000">
                                          <p:val>
                                            <p:strVal val="#ppt_y"/>
                                          </p:val>
                                        </p:tav>
                                      </p:tavLst>
                                    </p:anim>
                                  </p:childTnLst>
                                </p:cTn>
                              </p:par>
                            </p:childTnLst>
                          </p:cTn>
                        </p:par>
                        <p:par>
                          <p:cTn id="589" fill="hold">
                            <p:stCondLst>
                              <p:cond delay="10500"/>
                            </p:stCondLst>
                            <p:childTnLst>
                              <p:par>
                                <p:cTn id="590" presetID="2" presetClass="entr" presetSubtype="8" fill="hold" grpId="0" nodeType="afterEffect">
                                  <p:stCondLst>
                                    <p:cond delay="0"/>
                                  </p:stCondLst>
                                  <p:childTnLst>
                                    <p:set>
                                      <p:cBhvr>
                                        <p:cTn id="591" dur="1" fill="hold">
                                          <p:stCondLst>
                                            <p:cond delay="0"/>
                                          </p:stCondLst>
                                        </p:cTn>
                                        <p:tgtEl>
                                          <p:spTgt spid="245"/>
                                        </p:tgtEl>
                                        <p:attrNameLst>
                                          <p:attrName>style.visibility</p:attrName>
                                        </p:attrNameLst>
                                      </p:cBhvr>
                                      <p:to>
                                        <p:strVal val="visible"/>
                                      </p:to>
                                    </p:set>
                                    <p:anim calcmode="lin" valueType="num">
                                      <p:cBhvr additive="base">
                                        <p:cTn id="592" dur="500" fill="hold"/>
                                        <p:tgtEl>
                                          <p:spTgt spid="245"/>
                                        </p:tgtEl>
                                        <p:attrNameLst>
                                          <p:attrName>ppt_x</p:attrName>
                                        </p:attrNameLst>
                                      </p:cBhvr>
                                      <p:tavLst>
                                        <p:tav tm="0">
                                          <p:val>
                                            <p:strVal val="0-#ppt_w/2"/>
                                          </p:val>
                                        </p:tav>
                                        <p:tav tm="100000">
                                          <p:val>
                                            <p:strVal val="#ppt_x"/>
                                          </p:val>
                                        </p:tav>
                                      </p:tavLst>
                                    </p:anim>
                                    <p:anim calcmode="lin" valueType="num">
                                      <p:cBhvr additive="base">
                                        <p:cTn id="593" dur="500" fill="hold"/>
                                        <p:tgtEl>
                                          <p:spTgt spid="245"/>
                                        </p:tgtEl>
                                        <p:attrNameLst>
                                          <p:attrName>ppt_y</p:attrName>
                                        </p:attrNameLst>
                                      </p:cBhvr>
                                      <p:tavLst>
                                        <p:tav tm="0">
                                          <p:val>
                                            <p:strVal val="#ppt_y"/>
                                          </p:val>
                                        </p:tav>
                                        <p:tav tm="100000">
                                          <p:val>
                                            <p:strVal val="#ppt_y"/>
                                          </p:val>
                                        </p:tav>
                                      </p:tavLst>
                                    </p:anim>
                                  </p:childTnLst>
                                </p:cTn>
                              </p:par>
                              <p:par>
                                <p:cTn id="594" presetID="22" presetClass="entr" presetSubtype="8" fill="hold" nodeType="withEffect">
                                  <p:stCondLst>
                                    <p:cond delay="0"/>
                                  </p:stCondLst>
                                  <p:childTnLst>
                                    <p:set>
                                      <p:cBhvr>
                                        <p:cTn id="595" dur="1" fill="hold">
                                          <p:stCondLst>
                                            <p:cond delay="0"/>
                                          </p:stCondLst>
                                        </p:cTn>
                                        <p:tgtEl>
                                          <p:spTgt spid="5"/>
                                        </p:tgtEl>
                                        <p:attrNameLst>
                                          <p:attrName>style.visibility</p:attrName>
                                        </p:attrNameLst>
                                      </p:cBhvr>
                                      <p:to>
                                        <p:strVal val="visible"/>
                                      </p:to>
                                    </p:set>
                                    <p:animEffect transition="in" filter="wipe(left)">
                                      <p:cBhvr>
                                        <p:cTn id="596"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1" grpId="0" bldLvl="0" animBg="1"/>
      <p:bldP spid="22" grpId="0" bldLvl="0" animBg="1"/>
      <p:bldP spid="23" grpId="0" bldLvl="0" animBg="1"/>
      <p:bldP spid="234" grpId="0"/>
      <p:bldP spid="235" grpId="0"/>
      <p:bldP spid="236" grpId="0"/>
      <p:bldP spid="237" grpId="0"/>
      <p:bldP spid="238" grpId="0"/>
      <p:bldP spid="239" grpId="0"/>
      <p:bldP spid="240" grpId="0"/>
      <p:bldP spid="241" grpId="0"/>
      <p:bldP spid="242" grpId="0"/>
      <p:bldP spid="243" grpId="0"/>
      <p:bldP spid="244" grpId="0"/>
      <p:bldP spid="2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3950970" y="226193"/>
            <a:ext cx="1408748" cy="351473"/>
          </a:xfrm>
          <a:prstGeom prst="rect">
            <a:avLst/>
          </a:prstGeom>
        </p:spPr>
        <p:txBody>
          <a:bodyPr vert="horz" lIns="68568" tIns="34284" rIns="68568" bIns="3428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rgbClr val="C00000"/>
                </a:solidFill>
                <a:latin typeface="微软雅黑" panose="020B0503020204020204" charset="-122"/>
                <a:ea typeface="微软雅黑" panose="020B0503020204020204" charset="-122"/>
              </a:rPr>
              <a:t>基本工作概述</a:t>
            </a:r>
          </a:p>
        </p:txBody>
      </p:sp>
      <p:cxnSp>
        <p:nvCxnSpPr>
          <p:cNvPr id="122" name="直接连接符 121"/>
          <p:cNvCxnSpPr/>
          <p:nvPr/>
        </p:nvCxnSpPr>
        <p:spPr>
          <a:xfrm>
            <a:off x="-71314" y="412310"/>
            <a:ext cx="3816488" cy="0"/>
          </a:xfrm>
          <a:prstGeom prst="line">
            <a:avLst/>
          </a:prstGeom>
          <a:ln>
            <a:solidFill>
              <a:srgbClr val="C00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5328412" y="412310"/>
            <a:ext cx="3833805" cy="0"/>
          </a:xfrm>
          <a:prstGeom prst="line">
            <a:avLst/>
          </a:prstGeom>
          <a:ln>
            <a:solidFill>
              <a:srgbClr val="C00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副标题 2"/>
          <p:cNvSpPr txBox="1"/>
          <p:nvPr/>
        </p:nvSpPr>
        <p:spPr>
          <a:xfrm>
            <a:off x="4164839" y="3494206"/>
            <a:ext cx="1241973" cy="233564"/>
          </a:xfrm>
          <a:prstGeom prst="rect">
            <a:avLst/>
          </a:prstGeom>
          <a:ln>
            <a:solidFill>
              <a:schemeClr val="bg1"/>
            </a:solidFill>
          </a:ln>
        </p:spPr>
        <p:txBody>
          <a:bodyPr vert="horz" lIns="68570" tIns="34284" rIns="68570" bIns="34284" rtlCol="0">
            <a:normAutofit fontScale="87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zh-CN" altLang="en-US" sz="1200" dirty="0">
                <a:solidFill>
                  <a:schemeClr val="bg1"/>
                </a:solidFill>
                <a:latin typeface="微软雅黑" panose="020B0503020204020204" charset="-122"/>
                <a:ea typeface="微软雅黑" panose="020B0503020204020204" charset="-122"/>
              </a:rPr>
              <a:t>汇报：张三</a:t>
            </a:r>
          </a:p>
        </p:txBody>
      </p:sp>
      <p:sp>
        <p:nvSpPr>
          <p:cNvPr id="12" name="Freeform 6"/>
          <p:cNvSpPr/>
          <p:nvPr/>
        </p:nvSpPr>
        <p:spPr bwMode="auto">
          <a:xfrm>
            <a:off x="4328400" y="1058996"/>
            <a:ext cx="490225" cy="3674215"/>
          </a:xfrm>
          <a:custGeom>
            <a:avLst/>
            <a:gdLst>
              <a:gd name="T0" fmla="*/ 182 w 260"/>
              <a:gd name="T1" fmla="*/ 130 h 1902"/>
              <a:gd name="T2" fmla="*/ 182 w 260"/>
              <a:gd name="T3" fmla="*/ 1902 h 1902"/>
              <a:gd name="T4" fmla="*/ 75 w 260"/>
              <a:gd name="T5" fmla="*/ 1902 h 1902"/>
              <a:gd name="T6" fmla="*/ 75 w 260"/>
              <a:gd name="T7" fmla="*/ 130 h 1902"/>
              <a:gd name="T8" fmla="*/ 0 w 260"/>
              <a:gd name="T9" fmla="*/ 130 h 1902"/>
              <a:gd name="T10" fmla="*/ 130 w 260"/>
              <a:gd name="T11" fmla="*/ 0 h 1902"/>
              <a:gd name="T12" fmla="*/ 260 w 260"/>
              <a:gd name="T13" fmla="*/ 130 h 1902"/>
              <a:gd name="T14" fmla="*/ 182 w 260"/>
              <a:gd name="T15" fmla="*/ 130 h 19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1902">
                <a:moveTo>
                  <a:pt x="182" y="130"/>
                </a:moveTo>
                <a:lnTo>
                  <a:pt x="182" y="1902"/>
                </a:lnTo>
                <a:lnTo>
                  <a:pt x="75" y="1902"/>
                </a:lnTo>
                <a:lnTo>
                  <a:pt x="75" y="130"/>
                </a:lnTo>
                <a:lnTo>
                  <a:pt x="0" y="130"/>
                </a:lnTo>
                <a:lnTo>
                  <a:pt x="130" y="0"/>
                </a:lnTo>
                <a:lnTo>
                  <a:pt x="260" y="130"/>
                </a:lnTo>
                <a:lnTo>
                  <a:pt x="182" y="130"/>
                </a:lnTo>
                <a:close/>
              </a:path>
            </a:pathLst>
          </a:custGeom>
          <a:solidFill>
            <a:schemeClr val="bg1">
              <a:lumMod val="75000"/>
            </a:schemeClr>
          </a:solidFill>
          <a:ln>
            <a:noFill/>
          </a:ln>
        </p:spPr>
        <p:txBody>
          <a:bodyPr vert="horz" wrap="square" lIns="68570" tIns="34284" rIns="68570" bIns="34284" numCol="1" anchor="t" anchorCtr="0" compatLnSpc="1"/>
          <a:lstStyle/>
          <a:p>
            <a:endParaRPr lang="zh-CN" altLang="en-US" sz="1350" dirty="0">
              <a:latin typeface="Avant GardeBook" pitchFamily="50" charset="0"/>
            </a:endParaRPr>
          </a:p>
        </p:txBody>
      </p:sp>
      <p:sp>
        <p:nvSpPr>
          <p:cNvPr id="13" name="Freeform 8"/>
          <p:cNvSpPr/>
          <p:nvPr/>
        </p:nvSpPr>
        <p:spPr bwMode="auto">
          <a:xfrm>
            <a:off x="3040616" y="2589421"/>
            <a:ext cx="2021234" cy="2143791"/>
          </a:xfrm>
          <a:custGeom>
            <a:avLst/>
            <a:gdLst>
              <a:gd name="T0" fmla="*/ 225 w 454"/>
              <a:gd name="T1" fmla="*/ 35 h 481"/>
              <a:gd name="T2" fmla="*/ 55 w 454"/>
              <a:gd name="T3" fmla="*/ 35 h 481"/>
              <a:gd name="T4" fmla="*/ 55 w 454"/>
              <a:gd name="T5" fmla="*/ 0 h 481"/>
              <a:gd name="T6" fmla="*/ 0 w 454"/>
              <a:gd name="T7" fmla="*/ 55 h 481"/>
              <a:gd name="T8" fmla="*/ 55 w 454"/>
              <a:gd name="T9" fmla="*/ 110 h 481"/>
              <a:gd name="T10" fmla="*/ 55 w 454"/>
              <a:gd name="T11" fmla="*/ 80 h 481"/>
              <a:gd name="T12" fmla="*/ 224 w 454"/>
              <a:gd name="T13" fmla="*/ 80 h 481"/>
              <a:gd name="T14" fmla="*/ 409 w 454"/>
              <a:gd name="T15" fmla="*/ 277 h 481"/>
              <a:gd name="T16" fmla="*/ 409 w 454"/>
              <a:gd name="T17" fmla="*/ 481 h 481"/>
              <a:gd name="T18" fmla="*/ 454 w 454"/>
              <a:gd name="T19" fmla="*/ 481 h 481"/>
              <a:gd name="T20" fmla="*/ 454 w 454"/>
              <a:gd name="T21" fmla="*/ 277 h 481"/>
              <a:gd name="T22" fmla="*/ 225 w 454"/>
              <a:gd name="T23" fmla="*/ 3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4" h="481">
                <a:moveTo>
                  <a:pt x="225" y="35"/>
                </a:moveTo>
                <a:cubicBezTo>
                  <a:pt x="55" y="35"/>
                  <a:pt x="55" y="35"/>
                  <a:pt x="55" y="35"/>
                </a:cubicBezTo>
                <a:cubicBezTo>
                  <a:pt x="55" y="0"/>
                  <a:pt x="55" y="0"/>
                  <a:pt x="55" y="0"/>
                </a:cubicBezTo>
                <a:cubicBezTo>
                  <a:pt x="0" y="55"/>
                  <a:pt x="0" y="55"/>
                  <a:pt x="0" y="55"/>
                </a:cubicBezTo>
                <a:cubicBezTo>
                  <a:pt x="55" y="110"/>
                  <a:pt x="55" y="110"/>
                  <a:pt x="55" y="110"/>
                </a:cubicBezTo>
                <a:cubicBezTo>
                  <a:pt x="55" y="80"/>
                  <a:pt x="55" y="80"/>
                  <a:pt x="55" y="80"/>
                </a:cubicBezTo>
                <a:cubicBezTo>
                  <a:pt x="224" y="80"/>
                  <a:pt x="224" y="80"/>
                  <a:pt x="224" y="80"/>
                </a:cubicBezTo>
                <a:cubicBezTo>
                  <a:pt x="340" y="80"/>
                  <a:pt x="409" y="168"/>
                  <a:pt x="409" y="277"/>
                </a:cubicBezTo>
                <a:cubicBezTo>
                  <a:pt x="409" y="481"/>
                  <a:pt x="409" y="481"/>
                  <a:pt x="409" y="481"/>
                </a:cubicBezTo>
                <a:cubicBezTo>
                  <a:pt x="454" y="481"/>
                  <a:pt x="454" y="481"/>
                  <a:pt x="454" y="481"/>
                </a:cubicBezTo>
                <a:cubicBezTo>
                  <a:pt x="454" y="277"/>
                  <a:pt x="454" y="277"/>
                  <a:pt x="454" y="277"/>
                </a:cubicBezTo>
                <a:cubicBezTo>
                  <a:pt x="454" y="145"/>
                  <a:pt x="363" y="35"/>
                  <a:pt x="225" y="35"/>
                </a:cubicBezTo>
                <a:close/>
              </a:path>
            </a:pathLst>
          </a:custGeom>
          <a:gradFill>
            <a:gsLst>
              <a:gs pos="0">
                <a:srgbClr val="E30000"/>
              </a:gs>
              <a:gs pos="100000">
                <a:srgbClr val="760303"/>
              </a:gs>
            </a:gsLst>
            <a:lin ang="2700000" scaled="0"/>
          </a:gradFill>
          <a:ln>
            <a:noFill/>
          </a:ln>
        </p:spPr>
        <p:txBody>
          <a:bodyPr vert="horz" wrap="square" lIns="68570" tIns="34284" rIns="68570" bIns="34284" numCol="1" anchor="t" anchorCtr="0" compatLnSpc="1"/>
          <a:lstStyle/>
          <a:p>
            <a:endParaRPr lang="zh-CN" altLang="en-US" sz="1350" dirty="0">
              <a:latin typeface="Avant GardeBook" pitchFamily="50" charset="0"/>
            </a:endParaRPr>
          </a:p>
        </p:txBody>
      </p:sp>
      <p:sp>
        <p:nvSpPr>
          <p:cNvPr id="14" name="Oval 9"/>
          <p:cNvSpPr>
            <a:spLocks noChangeArrowheads="1"/>
          </p:cNvSpPr>
          <p:nvPr/>
        </p:nvSpPr>
        <p:spPr bwMode="auto">
          <a:xfrm>
            <a:off x="3338522" y="1675817"/>
            <a:ext cx="735338" cy="733453"/>
          </a:xfrm>
          <a:prstGeom prst="ellipse">
            <a:avLst/>
          </a:prstGeom>
          <a:gradFill>
            <a:gsLst>
              <a:gs pos="0">
                <a:srgbClr val="E30000"/>
              </a:gs>
              <a:gs pos="100000">
                <a:srgbClr val="760303"/>
              </a:gs>
            </a:gsLst>
            <a:lin ang="2700000" scaled="0"/>
          </a:gradFill>
          <a:ln>
            <a:noFill/>
          </a:ln>
        </p:spPr>
        <p:txBody>
          <a:bodyPr vert="horz" wrap="none" lIns="0" tIns="34284" rIns="0" bIns="34284" numCol="1" anchor="ctr" anchorCtr="0" compatLnSpc="1"/>
          <a:lstStyle/>
          <a:p>
            <a:pPr algn="ctr"/>
            <a:r>
              <a:rPr lang="en-US" sz="1500" dirty="0">
                <a:solidFill>
                  <a:schemeClr val="bg1"/>
                </a:solidFill>
                <a:latin typeface="Impact MT Std" pitchFamily="34" charset="0"/>
              </a:rPr>
              <a:t>20XX</a:t>
            </a:r>
          </a:p>
        </p:txBody>
      </p:sp>
      <p:sp>
        <p:nvSpPr>
          <p:cNvPr id="15" name="Oval 10"/>
          <p:cNvSpPr>
            <a:spLocks noChangeArrowheads="1"/>
          </p:cNvSpPr>
          <p:nvPr/>
        </p:nvSpPr>
        <p:spPr bwMode="auto">
          <a:xfrm>
            <a:off x="5067508" y="1675817"/>
            <a:ext cx="739108" cy="733453"/>
          </a:xfrm>
          <a:prstGeom prst="ellipse">
            <a:avLst/>
          </a:prstGeom>
          <a:gradFill>
            <a:gsLst>
              <a:gs pos="0">
                <a:srgbClr val="E30000"/>
              </a:gs>
              <a:gs pos="100000">
                <a:srgbClr val="760303"/>
              </a:gs>
            </a:gsLst>
            <a:lin ang="2700000" scaled="0"/>
          </a:gradFill>
          <a:ln>
            <a:noFill/>
          </a:ln>
        </p:spPr>
        <p:txBody>
          <a:bodyPr vert="horz" wrap="none" lIns="0" tIns="34284" rIns="0" bIns="34284" numCol="1" anchor="ctr" anchorCtr="0" compatLnSpc="1"/>
          <a:lstStyle/>
          <a:p>
            <a:pPr algn="ctr"/>
            <a:r>
              <a:rPr lang="en-US" sz="1500" dirty="0">
                <a:solidFill>
                  <a:schemeClr val="bg1"/>
                </a:solidFill>
                <a:latin typeface="Impact MT Std" pitchFamily="34" charset="0"/>
              </a:rPr>
              <a:t>2019</a:t>
            </a:r>
          </a:p>
        </p:txBody>
      </p:sp>
      <p:sp>
        <p:nvSpPr>
          <p:cNvPr id="16" name="TextBox 13"/>
          <p:cNvSpPr txBox="1"/>
          <p:nvPr/>
        </p:nvSpPr>
        <p:spPr>
          <a:xfrm>
            <a:off x="900652" y="3493078"/>
            <a:ext cx="1976254" cy="629920"/>
          </a:xfrm>
          <a:prstGeom prst="rect">
            <a:avLst/>
          </a:prstGeom>
          <a:noFill/>
        </p:spPr>
        <p:txBody>
          <a:bodyPr wrap="square" rtlCol="0">
            <a:spAutoFit/>
          </a:bodyPr>
          <a:lstStyle/>
          <a:p>
            <a:pPr algn="r">
              <a:lnSpc>
                <a:spcPct val="130000"/>
              </a:lnSpc>
            </a:pPr>
            <a:r>
              <a:rPr lang="zh-CN" altLang="en-US" sz="900" dirty="0">
                <a:solidFill>
                  <a:schemeClr val="tx1"/>
                </a:solidFill>
                <a:latin typeface="黑体" panose="02010609060101010101" charset="-122"/>
                <a:ea typeface="黑体" panose="02010609060101010101" charset="-122"/>
              </a:rPr>
              <a:t>您的内容打在这里，或者通过复制您的文本后，在此框中选择粘贴，并选择只保留文字。</a:t>
            </a:r>
          </a:p>
        </p:txBody>
      </p:sp>
      <p:sp>
        <p:nvSpPr>
          <p:cNvPr id="17" name="TextBox 14"/>
          <p:cNvSpPr txBox="1"/>
          <p:nvPr/>
        </p:nvSpPr>
        <p:spPr>
          <a:xfrm>
            <a:off x="1172431" y="3223083"/>
            <a:ext cx="1704476" cy="311150"/>
          </a:xfrm>
          <a:prstGeom prst="rect">
            <a:avLst/>
          </a:prstGeom>
          <a:noFill/>
        </p:spPr>
        <p:txBody>
          <a:bodyPr wrap="square" tIns="0" bIns="0" rtlCol="0" anchor="t">
            <a:spAutoFit/>
          </a:bodyPr>
          <a:lstStyle/>
          <a:p>
            <a:pPr algn="r">
              <a:lnSpc>
                <a:spcPct val="150000"/>
              </a:lnSpc>
            </a:pPr>
            <a:r>
              <a:rPr lang="zh-CN" altLang="en-US" sz="1350" dirty="0">
                <a:solidFill>
                  <a:schemeClr val="tx1"/>
                </a:solidFill>
                <a:latin typeface="微软雅黑" panose="020B0503020204020204" charset="-122"/>
                <a:ea typeface="微软雅黑" panose="020B0503020204020204" charset="-122"/>
                <a:cs typeface="华文黑体" pitchFamily="2" charset="-122"/>
              </a:rPr>
              <a:t>此处添加标题</a:t>
            </a:r>
          </a:p>
        </p:txBody>
      </p:sp>
      <p:sp>
        <p:nvSpPr>
          <p:cNvPr id="18" name="TextBox 15"/>
          <p:cNvSpPr txBox="1"/>
          <p:nvPr/>
        </p:nvSpPr>
        <p:spPr>
          <a:xfrm>
            <a:off x="900652" y="919834"/>
            <a:ext cx="1976254" cy="629920"/>
          </a:xfrm>
          <a:prstGeom prst="rect">
            <a:avLst/>
          </a:prstGeom>
          <a:noFill/>
        </p:spPr>
        <p:txBody>
          <a:bodyPr wrap="square" rtlCol="0">
            <a:spAutoFit/>
          </a:bodyPr>
          <a:lstStyle/>
          <a:p>
            <a:pPr algn="r">
              <a:lnSpc>
                <a:spcPct val="130000"/>
              </a:lnSpc>
            </a:pPr>
            <a:r>
              <a:rPr lang="zh-CN" altLang="en-US" sz="900" dirty="0">
                <a:solidFill>
                  <a:schemeClr val="tx1"/>
                </a:solidFill>
                <a:latin typeface="黑体" panose="02010609060101010101" charset="-122"/>
                <a:ea typeface="黑体" panose="02010609060101010101" charset="-122"/>
              </a:rPr>
              <a:t>您的内容打在这里，或者通过复制您的文本后，在此框中选择粘贴，并选择只保留文字。</a:t>
            </a:r>
          </a:p>
        </p:txBody>
      </p:sp>
      <p:sp>
        <p:nvSpPr>
          <p:cNvPr id="19" name="TextBox 16"/>
          <p:cNvSpPr txBox="1"/>
          <p:nvPr/>
        </p:nvSpPr>
        <p:spPr>
          <a:xfrm>
            <a:off x="1332642" y="649839"/>
            <a:ext cx="1544265" cy="311150"/>
          </a:xfrm>
          <a:prstGeom prst="rect">
            <a:avLst/>
          </a:prstGeom>
          <a:noFill/>
        </p:spPr>
        <p:txBody>
          <a:bodyPr wrap="square" tIns="0" bIns="0" rtlCol="0" anchor="t">
            <a:spAutoFit/>
          </a:bodyPr>
          <a:lstStyle/>
          <a:p>
            <a:pPr algn="r">
              <a:lnSpc>
                <a:spcPct val="150000"/>
              </a:lnSpc>
            </a:pPr>
            <a:r>
              <a:rPr lang="zh-CN" altLang="en-US" sz="1350" dirty="0">
                <a:solidFill>
                  <a:schemeClr val="tx1"/>
                </a:solidFill>
                <a:latin typeface="微软雅黑" panose="020B0503020204020204" charset="-122"/>
                <a:ea typeface="微软雅黑" panose="020B0503020204020204" charset="-122"/>
                <a:cs typeface="华文黑体" pitchFamily="2" charset="-122"/>
              </a:rPr>
              <a:t>点击添加标题</a:t>
            </a:r>
          </a:p>
        </p:txBody>
      </p:sp>
      <p:graphicFrame>
        <p:nvGraphicFramePr>
          <p:cNvPr id="20" name="图表 19"/>
          <p:cNvGraphicFramePr/>
          <p:nvPr/>
        </p:nvGraphicFramePr>
        <p:xfrm>
          <a:off x="684656" y="1674599"/>
          <a:ext cx="2192250" cy="1491063"/>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18"/>
          <p:cNvSpPr txBox="1"/>
          <p:nvPr/>
        </p:nvSpPr>
        <p:spPr>
          <a:xfrm>
            <a:off x="6226819" y="3493078"/>
            <a:ext cx="1976254" cy="629920"/>
          </a:xfrm>
          <a:prstGeom prst="rect">
            <a:avLst/>
          </a:prstGeom>
          <a:noFill/>
        </p:spPr>
        <p:txBody>
          <a:bodyPr wrap="square" rtlCol="0">
            <a:spAutoFit/>
          </a:bodyPr>
          <a:lstStyle/>
          <a:p>
            <a:pPr>
              <a:lnSpc>
                <a:spcPct val="130000"/>
              </a:lnSpc>
            </a:pPr>
            <a:r>
              <a:rPr lang="zh-CN" altLang="en-US" sz="900" dirty="0">
                <a:solidFill>
                  <a:schemeClr val="tx1"/>
                </a:solidFill>
                <a:latin typeface="黑体" panose="02010609060101010101" charset="-122"/>
                <a:ea typeface="黑体" panose="02010609060101010101" charset="-122"/>
              </a:rPr>
              <a:t>您的内容打在这里，或者通过复制您的文本后，在此框中选择粘贴，并选择只保留文字。</a:t>
            </a:r>
          </a:p>
        </p:txBody>
      </p:sp>
      <p:sp>
        <p:nvSpPr>
          <p:cNvPr id="22" name="TextBox 19"/>
          <p:cNvSpPr txBox="1"/>
          <p:nvPr/>
        </p:nvSpPr>
        <p:spPr>
          <a:xfrm>
            <a:off x="6226819" y="3223083"/>
            <a:ext cx="1749459" cy="311150"/>
          </a:xfrm>
          <a:prstGeom prst="rect">
            <a:avLst/>
          </a:prstGeom>
          <a:noFill/>
        </p:spPr>
        <p:txBody>
          <a:bodyPr wrap="square" tIns="0" bIns="0" rtlCol="0" anchor="t">
            <a:spAutoFit/>
          </a:bodyPr>
          <a:lstStyle/>
          <a:p>
            <a:pPr>
              <a:lnSpc>
                <a:spcPct val="150000"/>
              </a:lnSpc>
            </a:pPr>
            <a:r>
              <a:rPr lang="zh-CN" altLang="en-US" sz="1350" dirty="0">
                <a:solidFill>
                  <a:schemeClr val="tx1"/>
                </a:solidFill>
                <a:latin typeface="微软雅黑" panose="020B0503020204020204" charset="-122"/>
                <a:ea typeface="微软雅黑" panose="020B0503020204020204" charset="-122"/>
                <a:cs typeface="华文黑体" pitchFamily="2" charset="-122"/>
              </a:rPr>
              <a:t>点击添加标题</a:t>
            </a:r>
          </a:p>
        </p:txBody>
      </p:sp>
      <p:sp>
        <p:nvSpPr>
          <p:cNvPr id="23" name="TextBox 20"/>
          <p:cNvSpPr txBox="1"/>
          <p:nvPr/>
        </p:nvSpPr>
        <p:spPr>
          <a:xfrm>
            <a:off x="6226819" y="919834"/>
            <a:ext cx="1976254" cy="629920"/>
          </a:xfrm>
          <a:prstGeom prst="rect">
            <a:avLst/>
          </a:prstGeom>
          <a:noFill/>
        </p:spPr>
        <p:txBody>
          <a:bodyPr wrap="square" rtlCol="0">
            <a:spAutoFit/>
          </a:bodyPr>
          <a:lstStyle/>
          <a:p>
            <a:pPr>
              <a:lnSpc>
                <a:spcPct val="130000"/>
              </a:lnSpc>
            </a:pPr>
            <a:r>
              <a:rPr lang="zh-CN" altLang="en-US" sz="900" dirty="0">
                <a:solidFill>
                  <a:schemeClr val="tx1"/>
                </a:solidFill>
                <a:latin typeface="黑体" panose="02010609060101010101" charset="-122"/>
                <a:ea typeface="黑体" panose="02010609060101010101" charset="-122"/>
              </a:rPr>
              <a:t>您的内容打在这里，或者通过复制您的文本后，在此框中选择粘贴，并选择只保留文字。</a:t>
            </a:r>
          </a:p>
        </p:txBody>
      </p:sp>
      <p:sp>
        <p:nvSpPr>
          <p:cNvPr id="24" name="TextBox 21"/>
          <p:cNvSpPr txBox="1"/>
          <p:nvPr/>
        </p:nvSpPr>
        <p:spPr>
          <a:xfrm>
            <a:off x="6226818" y="649839"/>
            <a:ext cx="1639676" cy="311150"/>
          </a:xfrm>
          <a:prstGeom prst="rect">
            <a:avLst/>
          </a:prstGeom>
          <a:noFill/>
        </p:spPr>
        <p:txBody>
          <a:bodyPr wrap="square" tIns="0" bIns="0" rtlCol="0" anchor="t">
            <a:spAutoFit/>
          </a:bodyPr>
          <a:lstStyle/>
          <a:p>
            <a:pPr>
              <a:lnSpc>
                <a:spcPct val="150000"/>
              </a:lnSpc>
            </a:pPr>
            <a:r>
              <a:rPr lang="zh-CN" altLang="en-US" sz="1350" dirty="0">
                <a:solidFill>
                  <a:schemeClr val="tx1"/>
                </a:solidFill>
                <a:latin typeface="微软雅黑" panose="020B0503020204020204" charset="-122"/>
                <a:ea typeface="微软雅黑" panose="020B0503020204020204" charset="-122"/>
                <a:cs typeface="华文黑体" pitchFamily="2" charset="-122"/>
              </a:rPr>
              <a:t>点击添加标题</a:t>
            </a:r>
          </a:p>
        </p:txBody>
      </p:sp>
      <p:graphicFrame>
        <p:nvGraphicFramePr>
          <p:cNvPr id="25" name="图表 24"/>
          <p:cNvGraphicFramePr/>
          <p:nvPr/>
        </p:nvGraphicFramePr>
        <p:xfrm>
          <a:off x="6172820" y="1674599"/>
          <a:ext cx="2192250" cy="1491063"/>
        </p:xfrm>
        <a:graphic>
          <a:graphicData uri="http://schemas.openxmlformats.org/drawingml/2006/chart">
            <c:chart xmlns:c="http://schemas.openxmlformats.org/drawingml/2006/chart" xmlns:r="http://schemas.openxmlformats.org/officeDocument/2006/relationships" r:id="rId4"/>
          </a:graphicData>
        </a:graphic>
      </p:graphicFrame>
      <p:sp>
        <p:nvSpPr>
          <p:cNvPr id="26" name="Freeform 7"/>
          <p:cNvSpPr/>
          <p:nvPr/>
        </p:nvSpPr>
        <p:spPr bwMode="auto">
          <a:xfrm>
            <a:off x="4083287" y="2589421"/>
            <a:ext cx="2021234" cy="2143791"/>
          </a:xfrm>
          <a:custGeom>
            <a:avLst/>
            <a:gdLst>
              <a:gd name="T0" fmla="*/ 229 w 454"/>
              <a:gd name="T1" fmla="*/ 35 h 481"/>
              <a:gd name="T2" fmla="*/ 399 w 454"/>
              <a:gd name="T3" fmla="*/ 35 h 481"/>
              <a:gd name="T4" fmla="*/ 399 w 454"/>
              <a:gd name="T5" fmla="*/ 0 h 481"/>
              <a:gd name="T6" fmla="*/ 454 w 454"/>
              <a:gd name="T7" fmla="*/ 55 h 481"/>
              <a:gd name="T8" fmla="*/ 399 w 454"/>
              <a:gd name="T9" fmla="*/ 110 h 481"/>
              <a:gd name="T10" fmla="*/ 399 w 454"/>
              <a:gd name="T11" fmla="*/ 80 h 481"/>
              <a:gd name="T12" fmla="*/ 230 w 454"/>
              <a:gd name="T13" fmla="*/ 80 h 481"/>
              <a:gd name="T14" fmla="*/ 45 w 454"/>
              <a:gd name="T15" fmla="*/ 277 h 481"/>
              <a:gd name="T16" fmla="*/ 45 w 454"/>
              <a:gd name="T17" fmla="*/ 481 h 481"/>
              <a:gd name="T18" fmla="*/ 0 w 454"/>
              <a:gd name="T19" fmla="*/ 481 h 481"/>
              <a:gd name="T20" fmla="*/ 0 w 454"/>
              <a:gd name="T21" fmla="*/ 277 h 481"/>
              <a:gd name="T22" fmla="*/ 229 w 454"/>
              <a:gd name="T23" fmla="*/ 3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4" h="481">
                <a:moveTo>
                  <a:pt x="229" y="35"/>
                </a:moveTo>
                <a:cubicBezTo>
                  <a:pt x="399" y="35"/>
                  <a:pt x="399" y="35"/>
                  <a:pt x="399" y="35"/>
                </a:cubicBezTo>
                <a:cubicBezTo>
                  <a:pt x="399" y="0"/>
                  <a:pt x="399" y="0"/>
                  <a:pt x="399" y="0"/>
                </a:cubicBezTo>
                <a:cubicBezTo>
                  <a:pt x="454" y="55"/>
                  <a:pt x="454" y="55"/>
                  <a:pt x="454" y="55"/>
                </a:cubicBezTo>
                <a:cubicBezTo>
                  <a:pt x="399" y="110"/>
                  <a:pt x="399" y="110"/>
                  <a:pt x="399" y="110"/>
                </a:cubicBezTo>
                <a:cubicBezTo>
                  <a:pt x="399" y="80"/>
                  <a:pt x="399" y="80"/>
                  <a:pt x="399" y="80"/>
                </a:cubicBezTo>
                <a:cubicBezTo>
                  <a:pt x="230" y="80"/>
                  <a:pt x="230" y="80"/>
                  <a:pt x="230" y="80"/>
                </a:cubicBezTo>
                <a:cubicBezTo>
                  <a:pt x="114" y="80"/>
                  <a:pt x="45" y="168"/>
                  <a:pt x="45" y="277"/>
                </a:cubicBezTo>
                <a:cubicBezTo>
                  <a:pt x="45" y="481"/>
                  <a:pt x="45" y="481"/>
                  <a:pt x="45" y="481"/>
                </a:cubicBezTo>
                <a:cubicBezTo>
                  <a:pt x="0" y="481"/>
                  <a:pt x="0" y="481"/>
                  <a:pt x="0" y="481"/>
                </a:cubicBezTo>
                <a:cubicBezTo>
                  <a:pt x="0" y="277"/>
                  <a:pt x="0" y="277"/>
                  <a:pt x="0" y="277"/>
                </a:cubicBezTo>
                <a:cubicBezTo>
                  <a:pt x="0" y="145"/>
                  <a:pt x="90" y="35"/>
                  <a:pt x="229" y="35"/>
                </a:cubicBezTo>
                <a:close/>
              </a:path>
            </a:pathLst>
          </a:custGeom>
          <a:gradFill>
            <a:gsLst>
              <a:gs pos="0">
                <a:srgbClr val="E30000"/>
              </a:gs>
              <a:gs pos="100000">
                <a:srgbClr val="760303"/>
              </a:gs>
            </a:gsLst>
            <a:lin ang="2700000" scaled="0"/>
          </a:gradFill>
          <a:ln>
            <a:noFill/>
          </a:ln>
        </p:spPr>
        <p:txBody>
          <a:bodyPr vert="horz" wrap="square" lIns="68570" tIns="34284" rIns="68570" bIns="34284" numCol="1" anchor="t" anchorCtr="0" compatLnSpc="1"/>
          <a:lstStyle/>
          <a:p>
            <a:endParaRPr lang="zh-CN" altLang="en-US" sz="1350" dirty="0">
              <a:latin typeface="Avant GardeBook" pitchFamily="50" charset="0"/>
            </a:endParaRPr>
          </a:p>
        </p:txBody>
      </p:sp>
      <p:pic>
        <p:nvPicPr>
          <p:cNvPr id="54" name="图片 53"/>
          <p:cNvPicPr>
            <a:picLocks noChangeAspect="1"/>
          </p:cNvPicPr>
          <p:nvPr/>
        </p:nvPicPr>
        <p:blipFill>
          <a:blip r:embed="rId5" cstate="screen"/>
          <a:stretch>
            <a:fillRect/>
          </a:stretch>
        </p:blipFill>
        <p:spPr>
          <a:xfrm>
            <a:off x="0" y="4377307"/>
            <a:ext cx="9143999" cy="138257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1263">
        <p:push dir="d"/>
      </p:transition>
    </mc:Choice>
    <mc:Fallback xmlns="">
      <p:transition advTm="1263">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 presetClass="entr" presetSubtype="4" decel="10000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ppt_x"/>
                                          </p:val>
                                        </p:tav>
                                        <p:tav tm="100000">
                                          <p:val>
                                            <p:strVal val="#ppt_x"/>
                                          </p:val>
                                        </p:tav>
                                      </p:tavLst>
                                    </p:anim>
                                    <p:anim calcmode="lin" valueType="num">
                                      <p:cBhvr additive="base">
                                        <p:cTn id="11" dur="500" fill="hold"/>
                                        <p:tgtEl>
                                          <p:spTgt spid="12"/>
                                        </p:tgtEl>
                                        <p:attrNameLst>
                                          <p:attrName>ppt_y</p:attrName>
                                        </p:attrNameLst>
                                      </p:cBhvr>
                                      <p:tavLst>
                                        <p:tav tm="0">
                                          <p:val>
                                            <p:strVal val="1+#ppt_h/2"/>
                                          </p:val>
                                        </p:tav>
                                        <p:tav tm="100000">
                                          <p:val>
                                            <p:strVal val="#ppt_y"/>
                                          </p:val>
                                        </p:tav>
                                      </p:tavLst>
                                    </p:anim>
                                  </p:childTnLst>
                                </p:cTn>
                              </p:par>
                              <p:par>
                                <p:cTn id="12" presetID="22" presetClass="entr" presetSubtype="2"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right)">
                                      <p:cBhvr>
                                        <p:cTn id="14" dur="500"/>
                                        <p:tgtEl>
                                          <p:spTgt spid="13"/>
                                        </p:tgtEl>
                                      </p:cBhvr>
                                    </p:animEffect>
                                  </p:childTnLst>
                                </p:cTn>
                              </p:par>
                              <p:par>
                                <p:cTn id="15" presetID="45" presetClass="entr" presetSubtype="0" fill="hold" grpId="0" nodeType="withEffect">
                                  <p:stCondLst>
                                    <p:cond delay="3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ppt_w</p:attrName>
                                        </p:attrNameLst>
                                      </p:cBhvr>
                                      <p:tavLst>
                                        <p:tav tm="0" fmla="#ppt_w*sin(2.5*pi*$)">
                                          <p:val>
                                            <p:fltVal val="0"/>
                                          </p:val>
                                        </p:tav>
                                        <p:tav tm="100000">
                                          <p:val>
                                            <p:fltVal val="1"/>
                                          </p:val>
                                        </p:tav>
                                      </p:tavLst>
                                    </p:anim>
                                    <p:anim calcmode="lin" valueType="num">
                                      <p:cBhvr>
                                        <p:cTn id="19" dur="500" fill="hold"/>
                                        <p:tgtEl>
                                          <p:spTgt spid="14"/>
                                        </p:tgtEl>
                                        <p:attrNameLst>
                                          <p:attrName>ppt_h</p:attrName>
                                        </p:attrNameLst>
                                      </p:cBhvr>
                                      <p:tavLst>
                                        <p:tav tm="0">
                                          <p:val>
                                            <p:strVal val="#ppt_h"/>
                                          </p:val>
                                        </p:tav>
                                        <p:tav tm="100000">
                                          <p:val>
                                            <p:strVal val="#ppt_h"/>
                                          </p:val>
                                        </p:tav>
                                      </p:tavLst>
                                    </p:anim>
                                  </p:childTnLst>
                                </p:cTn>
                              </p:par>
                              <p:par>
                                <p:cTn id="20" presetID="12" presetClass="entr" presetSubtype="2"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p:tgtEl>
                                          <p:spTgt spid="19"/>
                                        </p:tgtEl>
                                        <p:attrNameLst>
                                          <p:attrName>ppt_x</p:attrName>
                                        </p:attrNameLst>
                                      </p:cBhvr>
                                      <p:tavLst>
                                        <p:tav tm="0">
                                          <p:val>
                                            <p:strVal val="#ppt_x+#ppt_w*1.125000"/>
                                          </p:val>
                                        </p:tav>
                                        <p:tav tm="100000">
                                          <p:val>
                                            <p:strVal val="#ppt_x"/>
                                          </p:val>
                                        </p:tav>
                                      </p:tavLst>
                                    </p:anim>
                                    <p:animEffect transition="in" filter="wipe(left)">
                                      <p:cBhvr>
                                        <p:cTn id="23" dur="500"/>
                                        <p:tgtEl>
                                          <p:spTgt spid="19"/>
                                        </p:tgtEl>
                                      </p:cBhvr>
                                    </p:animEffect>
                                  </p:childTnLst>
                                </p:cTn>
                              </p:par>
                              <p:par>
                                <p:cTn id="24" presetID="12" presetClass="entr" presetSubtype="2"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p:tgtEl>
                                          <p:spTgt spid="18"/>
                                        </p:tgtEl>
                                        <p:attrNameLst>
                                          <p:attrName>ppt_x</p:attrName>
                                        </p:attrNameLst>
                                      </p:cBhvr>
                                      <p:tavLst>
                                        <p:tav tm="0">
                                          <p:val>
                                            <p:strVal val="#ppt_x+#ppt_w*1.125000"/>
                                          </p:val>
                                        </p:tav>
                                        <p:tav tm="100000">
                                          <p:val>
                                            <p:strVal val="#ppt_x"/>
                                          </p:val>
                                        </p:tav>
                                      </p:tavLst>
                                    </p:anim>
                                    <p:animEffect transition="in" filter="wipe(left)">
                                      <p:cBhvr>
                                        <p:cTn id="27" dur="500"/>
                                        <p:tgtEl>
                                          <p:spTgt spid="1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par>
                                <p:cTn id="31" presetID="45" presetClass="entr" presetSubtype="0" fill="hold" grpId="0" nodeType="withEffect">
                                  <p:stCondLst>
                                    <p:cond delay="30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anim calcmode="lin" valueType="num">
                                      <p:cBhvr>
                                        <p:cTn id="34" dur="500" fill="hold"/>
                                        <p:tgtEl>
                                          <p:spTgt spid="15"/>
                                        </p:tgtEl>
                                        <p:attrNameLst>
                                          <p:attrName>ppt_w</p:attrName>
                                        </p:attrNameLst>
                                      </p:cBhvr>
                                      <p:tavLst>
                                        <p:tav tm="0" fmla="#ppt_w*sin(2.5*pi*$)">
                                          <p:val>
                                            <p:fltVal val="0"/>
                                          </p:val>
                                        </p:tav>
                                        <p:tav tm="100000">
                                          <p:val>
                                            <p:fltVal val="1"/>
                                          </p:val>
                                        </p:tav>
                                      </p:tavLst>
                                    </p:anim>
                                    <p:anim calcmode="lin" valueType="num">
                                      <p:cBhvr>
                                        <p:cTn id="35" dur="500" fill="hold"/>
                                        <p:tgtEl>
                                          <p:spTgt spid="15"/>
                                        </p:tgtEl>
                                        <p:attrNameLst>
                                          <p:attrName>ppt_h</p:attrName>
                                        </p:attrNameLst>
                                      </p:cBhvr>
                                      <p:tavLst>
                                        <p:tav tm="0">
                                          <p:val>
                                            <p:strVal val="#ppt_h"/>
                                          </p:val>
                                        </p:tav>
                                        <p:tav tm="100000">
                                          <p:val>
                                            <p:strVal val="#ppt_h"/>
                                          </p:val>
                                        </p:tav>
                                      </p:tavLst>
                                    </p:anim>
                                  </p:childTnLst>
                                </p:cTn>
                              </p:par>
                              <p:par>
                                <p:cTn id="36" presetID="12" presetClass="entr" presetSubtype="8"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p:tgtEl>
                                          <p:spTgt spid="24"/>
                                        </p:tgtEl>
                                        <p:attrNameLst>
                                          <p:attrName>ppt_x</p:attrName>
                                        </p:attrNameLst>
                                      </p:cBhvr>
                                      <p:tavLst>
                                        <p:tav tm="0">
                                          <p:val>
                                            <p:strVal val="#ppt_x-#ppt_w*1.125000"/>
                                          </p:val>
                                        </p:tav>
                                        <p:tav tm="100000">
                                          <p:val>
                                            <p:strVal val="#ppt_x"/>
                                          </p:val>
                                        </p:tav>
                                      </p:tavLst>
                                    </p:anim>
                                    <p:animEffect transition="in" filter="wipe(right)">
                                      <p:cBhvr>
                                        <p:cTn id="39" dur="500"/>
                                        <p:tgtEl>
                                          <p:spTgt spid="24"/>
                                        </p:tgtEl>
                                      </p:cBhvr>
                                    </p:animEffect>
                                  </p:childTnLst>
                                </p:cTn>
                              </p:par>
                              <p:par>
                                <p:cTn id="40" presetID="12" presetClass="entr" presetSubtype="8"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p:tgtEl>
                                          <p:spTgt spid="23"/>
                                        </p:tgtEl>
                                        <p:attrNameLst>
                                          <p:attrName>ppt_x</p:attrName>
                                        </p:attrNameLst>
                                      </p:cBhvr>
                                      <p:tavLst>
                                        <p:tav tm="0">
                                          <p:val>
                                            <p:strVal val="#ppt_x-#ppt_w*1.125000"/>
                                          </p:val>
                                        </p:tav>
                                        <p:tav tm="100000">
                                          <p:val>
                                            <p:strVal val="#ppt_x"/>
                                          </p:val>
                                        </p:tav>
                                      </p:tavLst>
                                    </p:anim>
                                    <p:animEffect transition="in" filter="wipe(right)">
                                      <p:cBhvr>
                                        <p:cTn id="43" dur="500"/>
                                        <p:tgtEl>
                                          <p:spTgt spid="23"/>
                                        </p:tgtEl>
                                      </p:cBhvr>
                                    </p:animEffect>
                                  </p:childTnLst>
                                </p:cTn>
                              </p:par>
                              <p:par>
                                <p:cTn id="44" presetID="4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1000" fill="hold"/>
                                        <p:tgtEl>
                                          <p:spTgt spid="21"/>
                                        </p:tgtEl>
                                        <p:attrNameLst>
                                          <p:attrName>ppt_y</p:attrName>
                                        </p:attrNameLst>
                                      </p:cBhvr>
                                      <p:tavLst>
                                        <p:tav tm="0">
                                          <p:val>
                                            <p:strVal val="#ppt_y+.1"/>
                                          </p:val>
                                        </p:tav>
                                        <p:tav tm="100000">
                                          <p:val>
                                            <p:strVal val="#ppt_y"/>
                                          </p:val>
                                        </p:tav>
                                      </p:tavLst>
                                    </p:anim>
                                  </p:childTnLst>
                                </p:cTn>
                              </p:par>
                              <p:par>
                                <p:cTn id="64" presetID="22" presetClass="entr" presetSubtype="8" fill="hold" nodeType="with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wipe(left)">
                                      <p:cBhvr>
                                        <p:cTn id="66" dur="7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14" grpId="0" bldLvl="0" animBg="1"/>
      <p:bldP spid="15" grpId="0" bldLvl="0" animBg="1"/>
      <p:bldP spid="16" grpId="0"/>
      <p:bldP spid="17" grpId="0"/>
      <p:bldP spid="18" grpId="0"/>
      <p:bldP spid="19" grpId="0"/>
      <p:bldGraphic spid="20" grpId="0">
        <p:bldAsOne/>
      </p:bldGraphic>
      <p:bldP spid="21" grpId="0"/>
      <p:bldP spid="22" grpId="0"/>
      <p:bldP spid="23" grpId="0"/>
      <p:bldP spid="24" grpId="0"/>
      <p:bldGraphic spid="25" grpId="0">
        <p:bldAsOne/>
      </p:bldGraphic>
      <p:bldP spid="2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3950970" y="226193"/>
            <a:ext cx="1408748" cy="351473"/>
          </a:xfrm>
          <a:prstGeom prst="rect">
            <a:avLst/>
          </a:prstGeom>
        </p:spPr>
        <p:txBody>
          <a:bodyPr vert="horz" lIns="68568" tIns="34284" rIns="68568" bIns="3428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rgbClr val="C00000"/>
                </a:solidFill>
                <a:latin typeface="微软雅黑" panose="020B0503020204020204" charset="-122"/>
                <a:ea typeface="微软雅黑" panose="020B0503020204020204" charset="-122"/>
              </a:rPr>
              <a:t>基本工作概述</a:t>
            </a:r>
          </a:p>
        </p:txBody>
      </p:sp>
      <p:cxnSp>
        <p:nvCxnSpPr>
          <p:cNvPr id="122" name="直接连接符 121"/>
          <p:cNvCxnSpPr/>
          <p:nvPr/>
        </p:nvCxnSpPr>
        <p:spPr>
          <a:xfrm>
            <a:off x="-71314" y="412310"/>
            <a:ext cx="3816488" cy="0"/>
          </a:xfrm>
          <a:prstGeom prst="line">
            <a:avLst/>
          </a:prstGeom>
          <a:ln>
            <a:solidFill>
              <a:srgbClr val="C00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5328412" y="412310"/>
            <a:ext cx="3833805" cy="0"/>
          </a:xfrm>
          <a:prstGeom prst="line">
            <a:avLst/>
          </a:prstGeom>
          <a:ln>
            <a:solidFill>
              <a:srgbClr val="C00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3209708" y="1578674"/>
            <a:ext cx="2417115" cy="2415501"/>
            <a:chOff x="4484590" y="1830621"/>
            <a:chExt cx="3222820" cy="3220668"/>
          </a:xfrm>
        </p:grpSpPr>
        <p:grpSp>
          <p:nvGrpSpPr>
            <p:cNvPr id="38" name="组合 37"/>
            <p:cNvGrpSpPr/>
            <p:nvPr/>
          </p:nvGrpSpPr>
          <p:grpSpPr>
            <a:xfrm>
              <a:off x="4484590" y="1830621"/>
              <a:ext cx="3222820" cy="3220668"/>
              <a:chOff x="4484590" y="1830621"/>
              <a:chExt cx="3222820" cy="3220668"/>
            </a:xfrm>
          </p:grpSpPr>
          <p:sp>
            <p:nvSpPr>
              <p:cNvPr id="63" name="任意多边形 62"/>
              <p:cNvSpPr/>
              <p:nvPr/>
            </p:nvSpPr>
            <p:spPr>
              <a:xfrm>
                <a:off x="4484590" y="1830621"/>
                <a:ext cx="3222820" cy="3220668"/>
              </a:xfrm>
              <a:custGeom>
                <a:avLst/>
                <a:gdLst>
                  <a:gd name="connsiteX0" fmla="*/ 1915056 w 3943482"/>
                  <a:gd name="connsiteY0" fmla="*/ 0 h 3940850"/>
                  <a:gd name="connsiteX1" fmla="*/ 2028427 w 3943482"/>
                  <a:gd name="connsiteY1" fmla="*/ 0 h 3940850"/>
                  <a:gd name="connsiteX2" fmla="*/ 2056468 w 3943482"/>
                  <a:gd name="connsiteY2" fmla="*/ 112163 h 3940850"/>
                  <a:gd name="connsiteX3" fmla="*/ 2159501 w 3943482"/>
                  <a:gd name="connsiteY3" fmla="*/ 117366 h 3940850"/>
                  <a:gd name="connsiteX4" fmla="*/ 2202638 w 3943482"/>
                  <a:gd name="connsiteY4" fmla="*/ 12751 h 3940850"/>
                  <a:gd name="connsiteX5" fmla="*/ 2314801 w 3943482"/>
                  <a:gd name="connsiteY5" fmla="*/ 29258 h 3940850"/>
                  <a:gd name="connsiteX6" fmla="*/ 2325982 w 3943482"/>
                  <a:gd name="connsiteY6" fmla="*/ 141996 h 3940850"/>
                  <a:gd name="connsiteX7" fmla="*/ 2335353 w 3943482"/>
                  <a:gd name="connsiteY7" fmla="*/ 143397 h 3940850"/>
                  <a:gd name="connsiteX8" fmla="*/ 2426657 w 3943482"/>
                  <a:gd name="connsiteY8" fmla="*/ 165685 h 3940850"/>
                  <a:gd name="connsiteX9" fmla="*/ 2485298 w 3943482"/>
                  <a:gd name="connsiteY9" fmla="*/ 67238 h 3940850"/>
                  <a:gd name="connsiteX10" fmla="*/ 2593863 w 3943482"/>
                  <a:gd name="connsiteY10" fmla="*/ 99899 h 3940850"/>
                  <a:gd name="connsiteX11" fmla="*/ 2588454 w 3943482"/>
                  <a:gd name="connsiteY11" fmla="*/ 214249 h 3940850"/>
                  <a:gd name="connsiteX12" fmla="*/ 2644728 w 3943482"/>
                  <a:gd name="connsiteY12" fmla="*/ 233323 h 3940850"/>
                  <a:gd name="connsiteX13" fmla="*/ 2685013 w 3943482"/>
                  <a:gd name="connsiteY13" fmla="*/ 250731 h 3940850"/>
                  <a:gd name="connsiteX14" fmla="*/ 2757014 w 3943482"/>
                  <a:gd name="connsiteY14" fmla="*/ 162301 h 3940850"/>
                  <a:gd name="connsiteX15" fmla="*/ 2859665 w 3943482"/>
                  <a:gd name="connsiteY15" fmla="*/ 210422 h 3940850"/>
                  <a:gd name="connsiteX16" fmla="*/ 2837677 w 3943482"/>
                  <a:gd name="connsiteY16" fmla="*/ 322703 h 3940850"/>
                  <a:gd name="connsiteX17" fmla="*/ 2895287 w 3943482"/>
                  <a:gd name="connsiteY17" fmla="*/ 352909 h 3940850"/>
                  <a:gd name="connsiteX18" fmla="*/ 2926879 w 3943482"/>
                  <a:gd name="connsiteY18" fmla="*/ 373835 h 3940850"/>
                  <a:gd name="connsiteX19" fmla="*/ 3011992 w 3943482"/>
                  <a:gd name="connsiteY19" fmla="*/ 295911 h 3940850"/>
                  <a:gd name="connsiteX20" fmla="*/ 3106543 w 3943482"/>
                  <a:gd name="connsiteY20" fmla="*/ 358465 h 3940850"/>
                  <a:gd name="connsiteX21" fmla="*/ 3068081 w 3943482"/>
                  <a:gd name="connsiteY21" fmla="*/ 467365 h 3940850"/>
                  <a:gd name="connsiteX22" fmla="*/ 3096294 w 3943482"/>
                  <a:gd name="connsiteY22" fmla="*/ 486053 h 3940850"/>
                  <a:gd name="connsiteX23" fmla="*/ 3148414 w 3943482"/>
                  <a:gd name="connsiteY23" fmla="*/ 530489 h 3940850"/>
                  <a:gd name="connsiteX24" fmla="*/ 3244800 w 3943482"/>
                  <a:gd name="connsiteY24" fmla="*/ 465224 h 3940850"/>
                  <a:gd name="connsiteX25" fmla="*/ 3329235 w 3943482"/>
                  <a:gd name="connsiteY25" fmla="*/ 540878 h 3940850"/>
                  <a:gd name="connsiteX26" fmla="*/ 3275405 w 3943482"/>
                  <a:gd name="connsiteY26" fmla="*/ 642870 h 3940850"/>
                  <a:gd name="connsiteX27" fmla="*/ 3345159 w 3943482"/>
                  <a:gd name="connsiteY27" fmla="*/ 717383 h 3940850"/>
                  <a:gd name="connsiteX28" fmla="*/ 3450473 w 3943482"/>
                  <a:gd name="connsiteY28" fmla="*/ 666628 h 3940850"/>
                  <a:gd name="connsiteX29" fmla="*/ 3522993 w 3943482"/>
                  <a:gd name="connsiteY29" fmla="*/ 753770 h 3940850"/>
                  <a:gd name="connsiteX30" fmla="*/ 3454610 w 3943482"/>
                  <a:gd name="connsiteY30" fmla="*/ 847216 h 3940850"/>
                  <a:gd name="connsiteX31" fmla="*/ 3496065 w 3943482"/>
                  <a:gd name="connsiteY31" fmla="*/ 901301 h 3940850"/>
                  <a:gd name="connsiteX32" fmla="*/ 3514759 w 3943482"/>
                  <a:gd name="connsiteY32" fmla="*/ 930179 h 3940850"/>
                  <a:gd name="connsiteX33" fmla="*/ 3624631 w 3943482"/>
                  <a:gd name="connsiteY33" fmla="*/ 895834 h 3940850"/>
                  <a:gd name="connsiteX34" fmla="*/ 3683691 w 3943482"/>
                  <a:gd name="connsiteY34" fmla="*/ 992607 h 3940850"/>
                  <a:gd name="connsiteX35" fmla="*/ 3602636 w 3943482"/>
                  <a:gd name="connsiteY35" fmla="*/ 1074892 h 3940850"/>
                  <a:gd name="connsiteX36" fmla="*/ 3638012 w 3943482"/>
                  <a:gd name="connsiteY36" fmla="*/ 1139673 h 3940850"/>
                  <a:gd name="connsiteX37" fmla="*/ 3649326 w 3943482"/>
                  <a:gd name="connsiteY37" fmla="*/ 1166020 h 3940850"/>
                  <a:gd name="connsiteX38" fmla="*/ 3763560 w 3943482"/>
                  <a:gd name="connsiteY38" fmla="*/ 1147954 h 3940850"/>
                  <a:gd name="connsiteX39" fmla="*/ 3807900 w 3943482"/>
                  <a:gd name="connsiteY39" fmla="*/ 1252295 h 3940850"/>
                  <a:gd name="connsiteX40" fmla="*/ 3716131 w 3943482"/>
                  <a:gd name="connsiteY40" fmla="*/ 1321596 h 3940850"/>
                  <a:gd name="connsiteX41" fmla="*/ 3720852 w 3943482"/>
                  <a:gd name="connsiteY41" fmla="*/ 1332589 h 3940850"/>
                  <a:gd name="connsiteX42" fmla="*/ 3748078 w 3943482"/>
                  <a:gd name="connsiteY42" fmla="*/ 1418863 h 3940850"/>
                  <a:gd name="connsiteX43" fmla="*/ 3864299 w 3943482"/>
                  <a:gd name="connsiteY43" fmla="*/ 1417616 h 3940850"/>
                  <a:gd name="connsiteX44" fmla="*/ 3892975 w 3943482"/>
                  <a:gd name="connsiteY44" fmla="*/ 1527300 h 3940850"/>
                  <a:gd name="connsiteX45" fmla="*/ 3790754 w 3943482"/>
                  <a:gd name="connsiteY45" fmla="*/ 1583235 h 3940850"/>
                  <a:gd name="connsiteX46" fmla="*/ 3803659 w 3943482"/>
                  <a:gd name="connsiteY46" fmla="*/ 1641191 h 3940850"/>
                  <a:gd name="connsiteX47" fmla="*/ 3809245 w 3943482"/>
                  <a:gd name="connsiteY47" fmla="*/ 1683343 h 3940850"/>
                  <a:gd name="connsiteX48" fmla="*/ 3924702 w 3943482"/>
                  <a:gd name="connsiteY48" fmla="*/ 1699071 h 3940850"/>
                  <a:gd name="connsiteX49" fmla="*/ 3937102 w 3943482"/>
                  <a:gd name="connsiteY49" fmla="*/ 1811762 h 3940850"/>
                  <a:gd name="connsiteX50" fmla="*/ 3827257 w 3943482"/>
                  <a:gd name="connsiteY50" fmla="*/ 1852428 h 3940850"/>
                  <a:gd name="connsiteX51" fmla="*/ 3831718 w 3943482"/>
                  <a:gd name="connsiteY51" fmla="*/ 1954001 h 3940850"/>
                  <a:gd name="connsiteX52" fmla="*/ 3943482 w 3943482"/>
                  <a:gd name="connsiteY52" fmla="*/ 1986322 h 3940850"/>
                  <a:gd name="connsiteX53" fmla="*/ 3939342 w 3943482"/>
                  <a:gd name="connsiteY53" fmla="*/ 2099618 h 3940850"/>
                  <a:gd name="connsiteX54" fmla="*/ 3824507 w 3943482"/>
                  <a:gd name="connsiteY54" fmla="*/ 2123907 h 3940850"/>
                  <a:gd name="connsiteX55" fmla="*/ 3822748 w 3943482"/>
                  <a:gd name="connsiteY55" fmla="*/ 2158733 h 3940850"/>
                  <a:gd name="connsiteX56" fmla="*/ 3812944 w 3943482"/>
                  <a:gd name="connsiteY56" fmla="*/ 2224348 h 3940850"/>
                  <a:gd name="connsiteX57" fmla="*/ 3920236 w 3943482"/>
                  <a:gd name="connsiteY57" fmla="*/ 2273247 h 3940850"/>
                  <a:gd name="connsiteX58" fmla="*/ 3899644 w 3943482"/>
                  <a:gd name="connsiteY58" fmla="*/ 2384732 h 3940850"/>
                  <a:gd name="connsiteX59" fmla="*/ 3782019 w 3943482"/>
                  <a:gd name="connsiteY59" fmla="*/ 2392072 h 3940850"/>
                  <a:gd name="connsiteX60" fmla="*/ 3757679 w 3943482"/>
                  <a:gd name="connsiteY60" fmla="*/ 2490535 h 3940850"/>
                  <a:gd name="connsiteX61" fmla="*/ 3855462 w 3943482"/>
                  <a:gd name="connsiteY61" fmla="*/ 2553729 h 3940850"/>
                  <a:gd name="connsiteX62" fmla="*/ 3818857 w 3943482"/>
                  <a:gd name="connsiteY62" fmla="*/ 2661028 h 3940850"/>
                  <a:gd name="connsiteX63" fmla="*/ 3702658 w 3943482"/>
                  <a:gd name="connsiteY63" fmla="*/ 2651268 h 3940850"/>
                  <a:gd name="connsiteX64" fmla="*/ 3662175 w 3943482"/>
                  <a:gd name="connsiteY64" fmla="*/ 2744308 h 3940850"/>
                  <a:gd name="connsiteX65" fmla="*/ 3750540 w 3943482"/>
                  <a:gd name="connsiteY65" fmla="*/ 2821791 h 3940850"/>
                  <a:gd name="connsiteX66" fmla="*/ 3698702 w 3943482"/>
                  <a:gd name="connsiteY66" fmla="*/ 2922617 h 3940850"/>
                  <a:gd name="connsiteX67" fmla="*/ 3584889 w 3943482"/>
                  <a:gd name="connsiteY67" fmla="*/ 2895978 h 3940850"/>
                  <a:gd name="connsiteX68" fmla="*/ 3531498 w 3943482"/>
                  <a:gd name="connsiteY68" fmla="*/ 2982119 h 3940850"/>
                  <a:gd name="connsiteX69" fmla="*/ 3607705 w 3943482"/>
                  <a:gd name="connsiteY69" fmla="*/ 3071719 h 3940850"/>
                  <a:gd name="connsiteX70" fmla="*/ 3541739 w 3943482"/>
                  <a:gd name="connsiteY70" fmla="*/ 3163922 h 3940850"/>
                  <a:gd name="connsiteX71" fmla="*/ 3429706 w 3943482"/>
                  <a:gd name="connsiteY71" fmla="*/ 3119689 h 3940850"/>
                  <a:gd name="connsiteX72" fmla="*/ 3383625 w 3943482"/>
                  <a:gd name="connsiteY72" fmla="*/ 3180349 h 3940850"/>
                  <a:gd name="connsiteX73" fmla="*/ 3367137 w 3943482"/>
                  <a:gd name="connsiteY73" fmla="*/ 3197620 h 3940850"/>
                  <a:gd name="connsiteX74" fmla="*/ 3430003 w 3943482"/>
                  <a:gd name="connsiteY74" fmla="*/ 3298187 h 3940850"/>
                  <a:gd name="connsiteX75" fmla="*/ 3351315 w 3943482"/>
                  <a:gd name="connsiteY75" fmla="*/ 3379803 h 3940850"/>
                  <a:gd name="connsiteX76" fmla="*/ 3249272 w 3943482"/>
                  <a:gd name="connsiteY76" fmla="*/ 3321085 h 3940850"/>
                  <a:gd name="connsiteX77" fmla="*/ 3248150 w 3943482"/>
                  <a:gd name="connsiteY77" fmla="*/ 3322261 h 3940850"/>
                  <a:gd name="connsiteX78" fmla="*/ 3173221 w 3943482"/>
                  <a:gd name="connsiteY78" fmla="*/ 3386699 h 3940850"/>
                  <a:gd name="connsiteX79" fmla="*/ 3221221 w 3943482"/>
                  <a:gd name="connsiteY79" fmla="*/ 3496369 h 3940850"/>
                  <a:gd name="connsiteX80" fmla="*/ 3131488 w 3943482"/>
                  <a:gd name="connsiteY80" fmla="*/ 3565658 h 3940850"/>
                  <a:gd name="connsiteX81" fmla="*/ 3037497 w 3943482"/>
                  <a:gd name="connsiteY81" fmla="*/ 3491456 h 3940850"/>
                  <a:gd name="connsiteX82" fmla="*/ 2977645 w 3943482"/>
                  <a:gd name="connsiteY82" fmla="*/ 3534024 h 3940850"/>
                  <a:gd name="connsiteX83" fmla="*/ 2954614 w 3943482"/>
                  <a:gd name="connsiteY83" fmla="*/ 3547743 h 3940850"/>
                  <a:gd name="connsiteX84" fmla="*/ 2985808 w 3943482"/>
                  <a:gd name="connsiteY84" fmla="*/ 3662039 h 3940850"/>
                  <a:gd name="connsiteX85" fmla="*/ 2886943 w 3943482"/>
                  <a:gd name="connsiteY85" fmla="*/ 3717525 h 3940850"/>
                  <a:gd name="connsiteX86" fmla="*/ 2805378 w 3943482"/>
                  <a:gd name="connsiteY86" fmla="*/ 3631085 h 3940850"/>
                  <a:gd name="connsiteX87" fmla="*/ 2750230 w 3943482"/>
                  <a:gd name="connsiteY87" fmla="*/ 3658912 h 3940850"/>
                  <a:gd name="connsiteX88" fmla="*/ 2714455 w 3943482"/>
                  <a:gd name="connsiteY88" fmla="*/ 3673163 h 3940850"/>
                  <a:gd name="connsiteX89" fmla="*/ 2728782 w 3943482"/>
                  <a:gd name="connsiteY89" fmla="*/ 3791668 h 3940850"/>
                  <a:gd name="connsiteX90" fmla="*/ 2622892 w 3943482"/>
                  <a:gd name="connsiteY90" fmla="*/ 3832167 h 3940850"/>
                  <a:gd name="connsiteX91" fmla="*/ 2555041 w 3943482"/>
                  <a:gd name="connsiteY91" fmla="*/ 3735145 h 3940850"/>
                  <a:gd name="connsiteX92" fmla="*/ 2458730 w 3943482"/>
                  <a:gd name="connsiteY92" fmla="*/ 3762012 h 3940850"/>
                  <a:gd name="connsiteX93" fmla="*/ 2455621 w 3943482"/>
                  <a:gd name="connsiteY93" fmla="*/ 3882491 h 3940850"/>
                  <a:gd name="connsiteX94" fmla="*/ 2344963 w 3943482"/>
                  <a:gd name="connsiteY94" fmla="*/ 3907141 h 3940850"/>
                  <a:gd name="connsiteX95" fmla="*/ 2290880 w 3943482"/>
                  <a:gd name="connsiteY95" fmla="*/ 3799113 h 3940850"/>
                  <a:gd name="connsiteX96" fmla="*/ 2192498 w 3943482"/>
                  <a:gd name="connsiteY96" fmla="*/ 3815372 h 3940850"/>
                  <a:gd name="connsiteX97" fmla="*/ 2172148 w 3943482"/>
                  <a:gd name="connsiteY97" fmla="*/ 3932575 h 3940850"/>
                  <a:gd name="connsiteX98" fmla="*/ 2059079 w 3943482"/>
                  <a:gd name="connsiteY98" fmla="*/ 3940850 h 3940850"/>
                  <a:gd name="connsiteX99" fmla="*/ 2021400 w 3943482"/>
                  <a:gd name="connsiteY99" fmla="*/ 3826396 h 3940850"/>
                  <a:gd name="connsiteX100" fmla="*/ 1971742 w 3943482"/>
                  <a:gd name="connsiteY100" fmla="*/ 3829108 h 3940850"/>
                  <a:gd name="connsiteX101" fmla="*/ 1922016 w 3943482"/>
                  <a:gd name="connsiteY101" fmla="*/ 3826597 h 3940850"/>
                  <a:gd name="connsiteX102" fmla="*/ 1884402 w 3943482"/>
                  <a:gd name="connsiteY102" fmla="*/ 3940850 h 3940850"/>
                  <a:gd name="connsiteX103" fmla="*/ 1771334 w 3943482"/>
                  <a:gd name="connsiteY103" fmla="*/ 3932575 h 3940850"/>
                  <a:gd name="connsiteX104" fmla="*/ 1750890 w 3943482"/>
                  <a:gd name="connsiteY104" fmla="*/ 3814830 h 3940850"/>
                  <a:gd name="connsiteX105" fmla="*/ 1652269 w 3943482"/>
                  <a:gd name="connsiteY105" fmla="*/ 3799778 h 3940850"/>
                  <a:gd name="connsiteX106" fmla="*/ 1598519 w 3943482"/>
                  <a:gd name="connsiteY106" fmla="*/ 3907141 h 3940850"/>
                  <a:gd name="connsiteX107" fmla="*/ 1487860 w 3943482"/>
                  <a:gd name="connsiteY107" fmla="*/ 3882491 h 3940850"/>
                  <a:gd name="connsiteX108" fmla="*/ 1484784 w 3943482"/>
                  <a:gd name="connsiteY108" fmla="*/ 3763253 h 3940850"/>
                  <a:gd name="connsiteX109" fmla="*/ 1440358 w 3943482"/>
                  <a:gd name="connsiteY109" fmla="*/ 3752123 h 3940850"/>
                  <a:gd name="connsiteX110" fmla="*/ 1388885 w 3943482"/>
                  <a:gd name="connsiteY110" fmla="*/ 3734510 h 3940850"/>
                  <a:gd name="connsiteX111" fmla="*/ 1320590 w 3943482"/>
                  <a:gd name="connsiteY111" fmla="*/ 3832167 h 3940850"/>
                  <a:gd name="connsiteX112" fmla="*/ 1214699 w 3943482"/>
                  <a:gd name="connsiteY112" fmla="*/ 3791667 h 3940850"/>
                  <a:gd name="connsiteX113" fmla="*/ 1229008 w 3943482"/>
                  <a:gd name="connsiteY113" fmla="*/ 3673322 h 3940850"/>
                  <a:gd name="connsiteX114" fmla="*/ 1162549 w 3943482"/>
                  <a:gd name="connsiteY114" fmla="*/ 3644405 h 3940850"/>
                  <a:gd name="connsiteX115" fmla="*/ 1137837 w 3943482"/>
                  <a:gd name="connsiteY115" fmla="*/ 3631369 h 3940850"/>
                  <a:gd name="connsiteX116" fmla="*/ 1056538 w 3943482"/>
                  <a:gd name="connsiteY116" fmla="*/ 3717524 h 3940850"/>
                  <a:gd name="connsiteX117" fmla="*/ 957673 w 3943482"/>
                  <a:gd name="connsiteY117" fmla="*/ 3662038 h 3940850"/>
                  <a:gd name="connsiteX118" fmla="*/ 988970 w 3943482"/>
                  <a:gd name="connsiteY118" fmla="*/ 3547373 h 3940850"/>
                  <a:gd name="connsiteX119" fmla="*/ 938718 w 3943482"/>
                  <a:gd name="connsiteY119" fmla="*/ 3516226 h 3940850"/>
                  <a:gd name="connsiteX120" fmla="*/ 906047 w 3943482"/>
                  <a:gd name="connsiteY120" fmla="*/ 3491407 h 3940850"/>
                  <a:gd name="connsiteX121" fmla="*/ 811993 w 3943482"/>
                  <a:gd name="connsiteY121" fmla="*/ 3565658 h 3940850"/>
                  <a:gd name="connsiteX122" fmla="*/ 722260 w 3943482"/>
                  <a:gd name="connsiteY122" fmla="*/ 3496368 h 3940850"/>
                  <a:gd name="connsiteX123" fmla="*/ 769749 w 3943482"/>
                  <a:gd name="connsiteY123" fmla="*/ 3387869 h 3940850"/>
                  <a:gd name="connsiteX124" fmla="*/ 759890 w 3943482"/>
                  <a:gd name="connsiteY124" fmla="*/ 3380379 h 3940850"/>
                  <a:gd name="connsiteX125" fmla="*/ 696436 w 3943482"/>
                  <a:gd name="connsiteY125" fmla="*/ 3319803 h 3940850"/>
                  <a:gd name="connsiteX126" fmla="*/ 592166 w 3943482"/>
                  <a:gd name="connsiteY126" fmla="*/ 3379803 h 3940850"/>
                  <a:gd name="connsiteX127" fmla="*/ 513478 w 3943482"/>
                  <a:gd name="connsiteY127" fmla="*/ 3298187 h 3940850"/>
                  <a:gd name="connsiteX128" fmla="*/ 576983 w 3943482"/>
                  <a:gd name="connsiteY128" fmla="*/ 3196598 h 3940850"/>
                  <a:gd name="connsiteX129" fmla="*/ 512233 w 3943482"/>
                  <a:gd name="connsiteY129" fmla="*/ 3120298 h 3940850"/>
                  <a:gd name="connsiteX130" fmla="*/ 401743 w 3943482"/>
                  <a:gd name="connsiteY130" fmla="*/ 3163921 h 3940850"/>
                  <a:gd name="connsiteX131" fmla="*/ 335777 w 3943482"/>
                  <a:gd name="connsiteY131" fmla="*/ 3071718 h 3940850"/>
                  <a:gd name="connsiteX132" fmla="*/ 411789 w 3943482"/>
                  <a:gd name="connsiteY132" fmla="*/ 2982348 h 3940850"/>
                  <a:gd name="connsiteX133" fmla="*/ 406214 w 3943482"/>
                  <a:gd name="connsiteY133" fmla="*/ 2974399 h 3940850"/>
                  <a:gd name="connsiteX134" fmla="*/ 359390 w 3943482"/>
                  <a:gd name="connsiteY134" fmla="*/ 2895791 h 3940850"/>
                  <a:gd name="connsiteX135" fmla="*/ 244780 w 3943482"/>
                  <a:gd name="connsiteY135" fmla="*/ 2922616 h 3940850"/>
                  <a:gd name="connsiteX136" fmla="*/ 192942 w 3943482"/>
                  <a:gd name="connsiteY136" fmla="*/ 2821790 h 3940850"/>
                  <a:gd name="connsiteX137" fmla="*/ 280501 w 3943482"/>
                  <a:gd name="connsiteY137" fmla="*/ 2745015 h 3940850"/>
                  <a:gd name="connsiteX138" fmla="*/ 241200 w 3943482"/>
                  <a:gd name="connsiteY138" fmla="*/ 2651236 h 3940850"/>
                  <a:gd name="connsiteX139" fmla="*/ 124626 w 3943482"/>
                  <a:gd name="connsiteY139" fmla="*/ 2661027 h 3940850"/>
                  <a:gd name="connsiteX140" fmla="*/ 88020 w 3943482"/>
                  <a:gd name="connsiteY140" fmla="*/ 2553728 h 3940850"/>
                  <a:gd name="connsiteX141" fmla="*/ 186163 w 3943482"/>
                  <a:gd name="connsiteY141" fmla="*/ 2490302 h 3940850"/>
                  <a:gd name="connsiteX142" fmla="*/ 179464 w 3943482"/>
                  <a:gd name="connsiteY142" fmla="*/ 2469871 h 3940850"/>
                  <a:gd name="connsiteX143" fmla="*/ 160538 w 3943482"/>
                  <a:gd name="connsiteY143" fmla="*/ 2392014 h 3940850"/>
                  <a:gd name="connsiteX144" fmla="*/ 43837 w 3943482"/>
                  <a:gd name="connsiteY144" fmla="*/ 2384731 h 3940850"/>
                  <a:gd name="connsiteX145" fmla="*/ 23245 w 3943482"/>
                  <a:gd name="connsiteY145" fmla="*/ 2273246 h 3940850"/>
                  <a:gd name="connsiteX146" fmla="*/ 128714 w 3943482"/>
                  <a:gd name="connsiteY146" fmla="*/ 2225178 h 3940850"/>
                  <a:gd name="connsiteX147" fmla="*/ 128599 w 3943482"/>
                  <a:gd name="connsiteY147" fmla="*/ 2224510 h 3940850"/>
                  <a:gd name="connsiteX148" fmla="*/ 118228 w 3943482"/>
                  <a:gd name="connsiteY148" fmla="*/ 2123749 h 3940850"/>
                  <a:gd name="connsiteX149" fmla="*/ 4141 w 3943482"/>
                  <a:gd name="connsiteY149" fmla="*/ 2099617 h 3940850"/>
                  <a:gd name="connsiteX150" fmla="*/ 0 w 3943482"/>
                  <a:gd name="connsiteY150" fmla="*/ 1986321 h 3940850"/>
                  <a:gd name="connsiteX151" fmla="*/ 111817 w 3943482"/>
                  <a:gd name="connsiteY151" fmla="*/ 1953986 h 3940850"/>
                  <a:gd name="connsiteX152" fmla="*/ 116619 w 3943482"/>
                  <a:gd name="connsiteY152" fmla="*/ 1852574 h 3940850"/>
                  <a:gd name="connsiteX153" fmla="*/ 6380 w 3943482"/>
                  <a:gd name="connsiteY153" fmla="*/ 1811761 h 3940850"/>
                  <a:gd name="connsiteX154" fmla="*/ 18779 w 3943482"/>
                  <a:gd name="connsiteY154" fmla="*/ 1699070 h 3940850"/>
                  <a:gd name="connsiteX155" fmla="*/ 134519 w 3943482"/>
                  <a:gd name="connsiteY155" fmla="*/ 1683304 h 3940850"/>
                  <a:gd name="connsiteX156" fmla="*/ 142404 w 3943482"/>
                  <a:gd name="connsiteY156" fmla="*/ 1626981 h 3940850"/>
                  <a:gd name="connsiteX157" fmla="*/ 152435 w 3943482"/>
                  <a:gd name="connsiteY157" fmla="*/ 1583074 h 3940850"/>
                  <a:gd name="connsiteX158" fmla="*/ 50508 w 3943482"/>
                  <a:gd name="connsiteY158" fmla="*/ 1527299 h 3940850"/>
                  <a:gd name="connsiteX159" fmla="*/ 79183 w 3943482"/>
                  <a:gd name="connsiteY159" fmla="*/ 1417615 h 3940850"/>
                  <a:gd name="connsiteX160" fmla="*/ 195212 w 3943482"/>
                  <a:gd name="connsiteY160" fmla="*/ 1418860 h 3940850"/>
                  <a:gd name="connsiteX161" fmla="*/ 221811 w 3943482"/>
                  <a:gd name="connsiteY161" fmla="*/ 1334855 h 3940850"/>
                  <a:gd name="connsiteX162" fmla="*/ 227198 w 3943482"/>
                  <a:gd name="connsiteY162" fmla="*/ 1321480 h 3940850"/>
                  <a:gd name="connsiteX163" fmla="*/ 135583 w 3943482"/>
                  <a:gd name="connsiteY163" fmla="*/ 1252294 h 3940850"/>
                  <a:gd name="connsiteX164" fmla="*/ 179923 w 3943482"/>
                  <a:gd name="connsiteY164" fmla="*/ 1147953 h 3940850"/>
                  <a:gd name="connsiteX165" fmla="*/ 293847 w 3943482"/>
                  <a:gd name="connsiteY165" fmla="*/ 1165971 h 3940850"/>
                  <a:gd name="connsiteX166" fmla="*/ 327711 w 3943482"/>
                  <a:gd name="connsiteY166" fmla="*/ 1096478 h 3940850"/>
                  <a:gd name="connsiteX167" fmla="*/ 340898 w 3943482"/>
                  <a:gd name="connsiteY167" fmla="*/ 1074943 h 3940850"/>
                  <a:gd name="connsiteX168" fmla="*/ 259793 w 3943482"/>
                  <a:gd name="connsiteY168" fmla="*/ 992606 h 3940850"/>
                  <a:gd name="connsiteX169" fmla="*/ 318852 w 3943482"/>
                  <a:gd name="connsiteY169" fmla="*/ 895833 h 3940850"/>
                  <a:gd name="connsiteX170" fmla="*/ 429416 w 3943482"/>
                  <a:gd name="connsiteY170" fmla="*/ 930396 h 3940850"/>
                  <a:gd name="connsiteX171" fmla="*/ 445944 w 3943482"/>
                  <a:gd name="connsiteY171" fmla="*/ 903407 h 3940850"/>
                  <a:gd name="connsiteX172" fmla="*/ 489340 w 3943482"/>
                  <a:gd name="connsiteY172" fmla="*/ 847854 h 3940850"/>
                  <a:gd name="connsiteX173" fmla="*/ 420490 w 3943482"/>
                  <a:gd name="connsiteY173" fmla="*/ 753770 h 3940850"/>
                  <a:gd name="connsiteX174" fmla="*/ 493010 w 3943482"/>
                  <a:gd name="connsiteY174" fmla="*/ 666627 h 3940850"/>
                  <a:gd name="connsiteX175" fmla="*/ 597372 w 3943482"/>
                  <a:gd name="connsiteY175" fmla="*/ 716923 h 3940850"/>
                  <a:gd name="connsiteX176" fmla="*/ 668396 w 3943482"/>
                  <a:gd name="connsiteY176" fmla="*/ 643473 h 3940850"/>
                  <a:gd name="connsiteX177" fmla="*/ 614248 w 3943482"/>
                  <a:gd name="connsiteY177" fmla="*/ 540877 h 3940850"/>
                  <a:gd name="connsiteX178" fmla="*/ 698684 w 3943482"/>
                  <a:gd name="connsiteY178" fmla="*/ 465223 h 3940850"/>
                  <a:gd name="connsiteX179" fmla="*/ 793647 w 3943482"/>
                  <a:gd name="connsiteY179" fmla="*/ 529526 h 3940850"/>
                  <a:gd name="connsiteX180" fmla="*/ 816571 w 3943482"/>
                  <a:gd name="connsiteY180" fmla="*/ 509822 h 3940850"/>
                  <a:gd name="connsiteX181" fmla="*/ 875133 w 3943482"/>
                  <a:gd name="connsiteY181" fmla="*/ 466606 h 3940850"/>
                  <a:gd name="connsiteX182" fmla="*/ 836940 w 3943482"/>
                  <a:gd name="connsiteY182" fmla="*/ 358464 h 3940850"/>
                  <a:gd name="connsiteX183" fmla="*/ 931492 w 3943482"/>
                  <a:gd name="connsiteY183" fmla="*/ 295910 h 3940850"/>
                  <a:gd name="connsiteX184" fmla="*/ 1015428 w 3943482"/>
                  <a:gd name="connsiteY184" fmla="*/ 372758 h 3940850"/>
                  <a:gd name="connsiteX185" fmla="*/ 1030539 w 3943482"/>
                  <a:gd name="connsiteY185" fmla="*/ 363154 h 3940850"/>
                  <a:gd name="connsiteX186" fmla="*/ 1106058 w 3943482"/>
                  <a:gd name="connsiteY186" fmla="*/ 323986 h 3940850"/>
                  <a:gd name="connsiteX187" fmla="*/ 1083818 w 3943482"/>
                  <a:gd name="connsiteY187" fmla="*/ 210421 h 3940850"/>
                  <a:gd name="connsiteX188" fmla="*/ 1186470 w 3943482"/>
                  <a:gd name="connsiteY188" fmla="*/ 162300 h 3940850"/>
                  <a:gd name="connsiteX189" fmla="*/ 1259179 w 3943482"/>
                  <a:gd name="connsiteY189" fmla="*/ 251602 h 3940850"/>
                  <a:gd name="connsiteX190" fmla="*/ 1355026 w 3943482"/>
                  <a:gd name="connsiteY190" fmla="*/ 214184 h 3940850"/>
                  <a:gd name="connsiteX191" fmla="*/ 1349621 w 3943482"/>
                  <a:gd name="connsiteY191" fmla="*/ 99899 h 3940850"/>
                  <a:gd name="connsiteX192" fmla="*/ 1458185 w 3943482"/>
                  <a:gd name="connsiteY192" fmla="*/ 67237 h 3940850"/>
                  <a:gd name="connsiteX193" fmla="*/ 1517180 w 3943482"/>
                  <a:gd name="connsiteY193" fmla="*/ 166278 h 3940850"/>
                  <a:gd name="connsiteX194" fmla="*/ 1581028 w 3943482"/>
                  <a:gd name="connsiteY194" fmla="*/ 148977 h 3940850"/>
                  <a:gd name="connsiteX195" fmla="*/ 1617374 w 3943482"/>
                  <a:gd name="connsiteY195" fmla="*/ 143269 h 3940850"/>
                  <a:gd name="connsiteX196" fmla="*/ 1628682 w 3943482"/>
                  <a:gd name="connsiteY196" fmla="*/ 29258 h 3940850"/>
                  <a:gd name="connsiteX197" fmla="*/ 1740845 w 3943482"/>
                  <a:gd name="connsiteY197" fmla="*/ 12751 h 3940850"/>
                  <a:gd name="connsiteX198" fmla="*/ 1783982 w 3943482"/>
                  <a:gd name="connsiteY198" fmla="*/ 117366 h 3940850"/>
                  <a:gd name="connsiteX199" fmla="*/ 1887015 w 3943482"/>
                  <a:gd name="connsiteY199" fmla="*/ 112163 h 394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943482" h="3940850">
                    <a:moveTo>
                      <a:pt x="1915056" y="0"/>
                    </a:moveTo>
                    <a:lnTo>
                      <a:pt x="2028427" y="0"/>
                    </a:lnTo>
                    <a:lnTo>
                      <a:pt x="2056468" y="112163"/>
                    </a:lnTo>
                    <a:lnTo>
                      <a:pt x="2159501" y="117366"/>
                    </a:lnTo>
                    <a:lnTo>
                      <a:pt x="2202638" y="12751"/>
                    </a:lnTo>
                    <a:lnTo>
                      <a:pt x="2314801" y="29258"/>
                    </a:lnTo>
                    <a:lnTo>
                      <a:pt x="2325982" y="141996"/>
                    </a:lnTo>
                    <a:lnTo>
                      <a:pt x="2335353" y="143397"/>
                    </a:lnTo>
                    <a:lnTo>
                      <a:pt x="2426657" y="165685"/>
                    </a:lnTo>
                    <a:lnTo>
                      <a:pt x="2485298" y="67238"/>
                    </a:lnTo>
                    <a:lnTo>
                      <a:pt x="2593863" y="99899"/>
                    </a:lnTo>
                    <a:lnTo>
                      <a:pt x="2588454" y="214249"/>
                    </a:lnTo>
                    <a:lnTo>
                      <a:pt x="2644728" y="233323"/>
                    </a:lnTo>
                    <a:lnTo>
                      <a:pt x="2685013" y="250731"/>
                    </a:lnTo>
                    <a:lnTo>
                      <a:pt x="2757014" y="162301"/>
                    </a:lnTo>
                    <a:lnTo>
                      <a:pt x="2859665" y="210422"/>
                    </a:lnTo>
                    <a:lnTo>
                      <a:pt x="2837677" y="322703"/>
                    </a:lnTo>
                    <a:lnTo>
                      <a:pt x="2895287" y="352909"/>
                    </a:lnTo>
                    <a:lnTo>
                      <a:pt x="2926879" y="373835"/>
                    </a:lnTo>
                    <a:lnTo>
                      <a:pt x="3011992" y="295911"/>
                    </a:lnTo>
                    <a:lnTo>
                      <a:pt x="3106543" y="358465"/>
                    </a:lnTo>
                    <a:lnTo>
                      <a:pt x="3068081" y="467365"/>
                    </a:lnTo>
                    <a:lnTo>
                      <a:pt x="3096294" y="486053"/>
                    </a:lnTo>
                    <a:lnTo>
                      <a:pt x="3148414" y="530489"/>
                    </a:lnTo>
                    <a:lnTo>
                      <a:pt x="3244800" y="465224"/>
                    </a:lnTo>
                    <a:lnTo>
                      <a:pt x="3329235" y="540878"/>
                    </a:lnTo>
                    <a:lnTo>
                      <a:pt x="3275405" y="642870"/>
                    </a:lnTo>
                    <a:lnTo>
                      <a:pt x="3345159" y="717383"/>
                    </a:lnTo>
                    <a:lnTo>
                      <a:pt x="3450473" y="666628"/>
                    </a:lnTo>
                    <a:lnTo>
                      <a:pt x="3522993" y="753770"/>
                    </a:lnTo>
                    <a:lnTo>
                      <a:pt x="3454610" y="847216"/>
                    </a:lnTo>
                    <a:lnTo>
                      <a:pt x="3496065" y="901301"/>
                    </a:lnTo>
                    <a:lnTo>
                      <a:pt x="3514759" y="930179"/>
                    </a:lnTo>
                    <a:lnTo>
                      <a:pt x="3624631" y="895834"/>
                    </a:lnTo>
                    <a:lnTo>
                      <a:pt x="3683691" y="992607"/>
                    </a:lnTo>
                    <a:lnTo>
                      <a:pt x="3602636" y="1074892"/>
                    </a:lnTo>
                    <a:lnTo>
                      <a:pt x="3638012" y="1139673"/>
                    </a:lnTo>
                    <a:lnTo>
                      <a:pt x="3649326" y="1166020"/>
                    </a:lnTo>
                    <a:lnTo>
                      <a:pt x="3763560" y="1147954"/>
                    </a:lnTo>
                    <a:lnTo>
                      <a:pt x="3807900" y="1252295"/>
                    </a:lnTo>
                    <a:lnTo>
                      <a:pt x="3716131" y="1321596"/>
                    </a:lnTo>
                    <a:lnTo>
                      <a:pt x="3720852" y="1332589"/>
                    </a:lnTo>
                    <a:lnTo>
                      <a:pt x="3748078" y="1418863"/>
                    </a:lnTo>
                    <a:lnTo>
                      <a:pt x="3864299" y="1417616"/>
                    </a:lnTo>
                    <a:lnTo>
                      <a:pt x="3892975" y="1527300"/>
                    </a:lnTo>
                    <a:lnTo>
                      <a:pt x="3790754" y="1583235"/>
                    </a:lnTo>
                    <a:lnTo>
                      <a:pt x="3803659" y="1641191"/>
                    </a:lnTo>
                    <a:lnTo>
                      <a:pt x="3809245" y="1683343"/>
                    </a:lnTo>
                    <a:lnTo>
                      <a:pt x="3924702" y="1699071"/>
                    </a:lnTo>
                    <a:lnTo>
                      <a:pt x="3937102" y="1811762"/>
                    </a:lnTo>
                    <a:lnTo>
                      <a:pt x="3827257" y="1852428"/>
                    </a:lnTo>
                    <a:lnTo>
                      <a:pt x="3831718" y="1954001"/>
                    </a:lnTo>
                    <a:lnTo>
                      <a:pt x="3943482" y="1986322"/>
                    </a:lnTo>
                    <a:lnTo>
                      <a:pt x="3939342" y="2099618"/>
                    </a:lnTo>
                    <a:lnTo>
                      <a:pt x="3824507" y="2123907"/>
                    </a:lnTo>
                    <a:lnTo>
                      <a:pt x="3822748" y="2158733"/>
                    </a:lnTo>
                    <a:lnTo>
                      <a:pt x="3812944" y="2224348"/>
                    </a:lnTo>
                    <a:lnTo>
                      <a:pt x="3920236" y="2273247"/>
                    </a:lnTo>
                    <a:lnTo>
                      <a:pt x="3899644" y="2384732"/>
                    </a:lnTo>
                    <a:lnTo>
                      <a:pt x="3782019" y="2392072"/>
                    </a:lnTo>
                    <a:lnTo>
                      <a:pt x="3757679" y="2490535"/>
                    </a:lnTo>
                    <a:lnTo>
                      <a:pt x="3855462" y="2553729"/>
                    </a:lnTo>
                    <a:lnTo>
                      <a:pt x="3818857" y="2661028"/>
                    </a:lnTo>
                    <a:lnTo>
                      <a:pt x="3702658" y="2651268"/>
                    </a:lnTo>
                    <a:lnTo>
                      <a:pt x="3662175" y="2744308"/>
                    </a:lnTo>
                    <a:lnTo>
                      <a:pt x="3750540" y="2821791"/>
                    </a:lnTo>
                    <a:lnTo>
                      <a:pt x="3698702" y="2922617"/>
                    </a:lnTo>
                    <a:lnTo>
                      <a:pt x="3584889" y="2895978"/>
                    </a:lnTo>
                    <a:lnTo>
                      <a:pt x="3531498" y="2982119"/>
                    </a:lnTo>
                    <a:lnTo>
                      <a:pt x="3607705" y="3071719"/>
                    </a:lnTo>
                    <a:lnTo>
                      <a:pt x="3541739" y="3163922"/>
                    </a:lnTo>
                    <a:lnTo>
                      <a:pt x="3429706" y="3119689"/>
                    </a:lnTo>
                    <a:lnTo>
                      <a:pt x="3383625" y="3180349"/>
                    </a:lnTo>
                    <a:lnTo>
                      <a:pt x="3367137" y="3197620"/>
                    </a:lnTo>
                    <a:lnTo>
                      <a:pt x="3430003" y="3298187"/>
                    </a:lnTo>
                    <a:lnTo>
                      <a:pt x="3351315" y="3379803"/>
                    </a:lnTo>
                    <a:lnTo>
                      <a:pt x="3249272" y="3321085"/>
                    </a:lnTo>
                    <a:lnTo>
                      <a:pt x="3248150" y="3322261"/>
                    </a:lnTo>
                    <a:lnTo>
                      <a:pt x="3173221" y="3386699"/>
                    </a:lnTo>
                    <a:lnTo>
                      <a:pt x="3221221" y="3496369"/>
                    </a:lnTo>
                    <a:lnTo>
                      <a:pt x="3131488" y="3565658"/>
                    </a:lnTo>
                    <a:lnTo>
                      <a:pt x="3037497" y="3491456"/>
                    </a:lnTo>
                    <a:lnTo>
                      <a:pt x="2977645" y="3534024"/>
                    </a:lnTo>
                    <a:lnTo>
                      <a:pt x="2954614" y="3547743"/>
                    </a:lnTo>
                    <a:lnTo>
                      <a:pt x="2985808" y="3662039"/>
                    </a:lnTo>
                    <a:lnTo>
                      <a:pt x="2886943" y="3717525"/>
                    </a:lnTo>
                    <a:lnTo>
                      <a:pt x="2805378" y="3631085"/>
                    </a:lnTo>
                    <a:lnTo>
                      <a:pt x="2750230" y="3658912"/>
                    </a:lnTo>
                    <a:lnTo>
                      <a:pt x="2714455" y="3673163"/>
                    </a:lnTo>
                    <a:lnTo>
                      <a:pt x="2728782" y="3791668"/>
                    </a:lnTo>
                    <a:lnTo>
                      <a:pt x="2622892" y="3832167"/>
                    </a:lnTo>
                    <a:lnTo>
                      <a:pt x="2555041" y="3735145"/>
                    </a:lnTo>
                    <a:lnTo>
                      <a:pt x="2458730" y="3762012"/>
                    </a:lnTo>
                    <a:lnTo>
                      <a:pt x="2455621" y="3882491"/>
                    </a:lnTo>
                    <a:lnTo>
                      <a:pt x="2344963" y="3907141"/>
                    </a:lnTo>
                    <a:lnTo>
                      <a:pt x="2290880" y="3799113"/>
                    </a:lnTo>
                    <a:lnTo>
                      <a:pt x="2192498" y="3815372"/>
                    </a:lnTo>
                    <a:lnTo>
                      <a:pt x="2172148" y="3932575"/>
                    </a:lnTo>
                    <a:lnTo>
                      <a:pt x="2059079" y="3940850"/>
                    </a:lnTo>
                    <a:lnTo>
                      <a:pt x="2021400" y="3826396"/>
                    </a:lnTo>
                    <a:lnTo>
                      <a:pt x="1971742" y="3829108"/>
                    </a:lnTo>
                    <a:lnTo>
                      <a:pt x="1922016" y="3826597"/>
                    </a:lnTo>
                    <a:lnTo>
                      <a:pt x="1884402" y="3940850"/>
                    </a:lnTo>
                    <a:lnTo>
                      <a:pt x="1771334" y="3932575"/>
                    </a:lnTo>
                    <a:lnTo>
                      <a:pt x="1750890" y="3814830"/>
                    </a:lnTo>
                    <a:lnTo>
                      <a:pt x="1652269" y="3799778"/>
                    </a:lnTo>
                    <a:lnTo>
                      <a:pt x="1598519" y="3907141"/>
                    </a:lnTo>
                    <a:lnTo>
                      <a:pt x="1487860" y="3882491"/>
                    </a:lnTo>
                    <a:lnTo>
                      <a:pt x="1484784" y="3763253"/>
                    </a:lnTo>
                    <a:lnTo>
                      <a:pt x="1440358" y="3752123"/>
                    </a:lnTo>
                    <a:lnTo>
                      <a:pt x="1388885" y="3734510"/>
                    </a:lnTo>
                    <a:lnTo>
                      <a:pt x="1320590" y="3832167"/>
                    </a:lnTo>
                    <a:lnTo>
                      <a:pt x="1214699" y="3791667"/>
                    </a:lnTo>
                    <a:lnTo>
                      <a:pt x="1229008" y="3673322"/>
                    </a:lnTo>
                    <a:lnTo>
                      <a:pt x="1162549" y="3644405"/>
                    </a:lnTo>
                    <a:lnTo>
                      <a:pt x="1137837" y="3631369"/>
                    </a:lnTo>
                    <a:lnTo>
                      <a:pt x="1056538" y="3717524"/>
                    </a:lnTo>
                    <a:lnTo>
                      <a:pt x="957673" y="3662038"/>
                    </a:lnTo>
                    <a:lnTo>
                      <a:pt x="988970" y="3547373"/>
                    </a:lnTo>
                    <a:lnTo>
                      <a:pt x="938718" y="3516226"/>
                    </a:lnTo>
                    <a:lnTo>
                      <a:pt x="906047" y="3491407"/>
                    </a:lnTo>
                    <a:lnTo>
                      <a:pt x="811993" y="3565658"/>
                    </a:lnTo>
                    <a:lnTo>
                      <a:pt x="722260" y="3496368"/>
                    </a:lnTo>
                    <a:lnTo>
                      <a:pt x="769749" y="3387869"/>
                    </a:lnTo>
                    <a:lnTo>
                      <a:pt x="759890" y="3380379"/>
                    </a:lnTo>
                    <a:lnTo>
                      <a:pt x="696436" y="3319803"/>
                    </a:lnTo>
                    <a:lnTo>
                      <a:pt x="592166" y="3379803"/>
                    </a:lnTo>
                    <a:lnTo>
                      <a:pt x="513478" y="3298187"/>
                    </a:lnTo>
                    <a:lnTo>
                      <a:pt x="576983" y="3196598"/>
                    </a:lnTo>
                    <a:lnTo>
                      <a:pt x="512233" y="3120298"/>
                    </a:lnTo>
                    <a:lnTo>
                      <a:pt x="401743" y="3163921"/>
                    </a:lnTo>
                    <a:lnTo>
                      <a:pt x="335777" y="3071718"/>
                    </a:lnTo>
                    <a:lnTo>
                      <a:pt x="411789" y="2982348"/>
                    </a:lnTo>
                    <a:lnTo>
                      <a:pt x="406214" y="2974399"/>
                    </a:lnTo>
                    <a:lnTo>
                      <a:pt x="359390" y="2895791"/>
                    </a:lnTo>
                    <a:lnTo>
                      <a:pt x="244780" y="2922616"/>
                    </a:lnTo>
                    <a:lnTo>
                      <a:pt x="192942" y="2821790"/>
                    </a:lnTo>
                    <a:lnTo>
                      <a:pt x="280501" y="2745015"/>
                    </a:lnTo>
                    <a:lnTo>
                      <a:pt x="241200" y="2651236"/>
                    </a:lnTo>
                    <a:lnTo>
                      <a:pt x="124626" y="2661027"/>
                    </a:lnTo>
                    <a:lnTo>
                      <a:pt x="88020" y="2553728"/>
                    </a:lnTo>
                    <a:lnTo>
                      <a:pt x="186163" y="2490302"/>
                    </a:lnTo>
                    <a:lnTo>
                      <a:pt x="179464" y="2469871"/>
                    </a:lnTo>
                    <a:lnTo>
                      <a:pt x="160538" y="2392014"/>
                    </a:lnTo>
                    <a:lnTo>
                      <a:pt x="43837" y="2384731"/>
                    </a:lnTo>
                    <a:lnTo>
                      <a:pt x="23245" y="2273246"/>
                    </a:lnTo>
                    <a:lnTo>
                      <a:pt x="128714" y="2225178"/>
                    </a:lnTo>
                    <a:lnTo>
                      <a:pt x="128599" y="2224510"/>
                    </a:lnTo>
                    <a:lnTo>
                      <a:pt x="118228" y="2123749"/>
                    </a:lnTo>
                    <a:lnTo>
                      <a:pt x="4141" y="2099617"/>
                    </a:lnTo>
                    <a:lnTo>
                      <a:pt x="0" y="1986321"/>
                    </a:lnTo>
                    <a:lnTo>
                      <a:pt x="111817" y="1953986"/>
                    </a:lnTo>
                    <a:lnTo>
                      <a:pt x="116619" y="1852574"/>
                    </a:lnTo>
                    <a:lnTo>
                      <a:pt x="6380" y="1811761"/>
                    </a:lnTo>
                    <a:lnTo>
                      <a:pt x="18779" y="1699070"/>
                    </a:lnTo>
                    <a:lnTo>
                      <a:pt x="134519" y="1683304"/>
                    </a:lnTo>
                    <a:lnTo>
                      <a:pt x="142404" y="1626981"/>
                    </a:lnTo>
                    <a:lnTo>
                      <a:pt x="152435" y="1583074"/>
                    </a:lnTo>
                    <a:lnTo>
                      <a:pt x="50508" y="1527299"/>
                    </a:lnTo>
                    <a:lnTo>
                      <a:pt x="79183" y="1417615"/>
                    </a:lnTo>
                    <a:lnTo>
                      <a:pt x="195212" y="1418860"/>
                    </a:lnTo>
                    <a:lnTo>
                      <a:pt x="221811" y="1334855"/>
                    </a:lnTo>
                    <a:lnTo>
                      <a:pt x="227198" y="1321480"/>
                    </a:lnTo>
                    <a:lnTo>
                      <a:pt x="135583" y="1252294"/>
                    </a:lnTo>
                    <a:lnTo>
                      <a:pt x="179923" y="1147953"/>
                    </a:lnTo>
                    <a:lnTo>
                      <a:pt x="293847" y="1165971"/>
                    </a:lnTo>
                    <a:lnTo>
                      <a:pt x="327711" y="1096478"/>
                    </a:lnTo>
                    <a:lnTo>
                      <a:pt x="340898" y="1074943"/>
                    </a:lnTo>
                    <a:lnTo>
                      <a:pt x="259793" y="992606"/>
                    </a:lnTo>
                    <a:lnTo>
                      <a:pt x="318852" y="895833"/>
                    </a:lnTo>
                    <a:lnTo>
                      <a:pt x="429416" y="930396"/>
                    </a:lnTo>
                    <a:lnTo>
                      <a:pt x="445944" y="903407"/>
                    </a:lnTo>
                    <a:lnTo>
                      <a:pt x="489340" y="847854"/>
                    </a:lnTo>
                    <a:lnTo>
                      <a:pt x="420490" y="753770"/>
                    </a:lnTo>
                    <a:lnTo>
                      <a:pt x="493010" y="666627"/>
                    </a:lnTo>
                    <a:lnTo>
                      <a:pt x="597372" y="716923"/>
                    </a:lnTo>
                    <a:lnTo>
                      <a:pt x="668396" y="643473"/>
                    </a:lnTo>
                    <a:lnTo>
                      <a:pt x="614248" y="540877"/>
                    </a:lnTo>
                    <a:lnTo>
                      <a:pt x="698684" y="465223"/>
                    </a:lnTo>
                    <a:lnTo>
                      <a:pt x="793647" y="529526"/>
                    </a:lnTo>
                    <a:lnTo>
                      <a:pt x="816571" y="509822"/>
                    </a:lnTo>
                    <a:lnTo>
                      <a:pt x="875133" y="466606"/>
                    </a:lnTo>
                    <a:lnTo>
                      <a:pt x="836940" y="358464"/>
                    </a:lnTo>
                    <a:lnTo>
                      <a:pt x="931492" y="295910"/>
                    </a:lnTo>
                    <a:lnTo>
                      <a:pt x="1015428" y="372758"/>
                    </a:lnTo>
                    <a:lnTo>
                      <a:pt x="1030539" y="363154"/>
                    </a:lnTo>
                    <a:lnTo>
                      <a:pt x="1106058" y="323986"/>
                    </a:lnTo>
                    <a:lnTo>
                      <a:pt x="1083818" y="210421"/>
                    </a:lnTo>
                    <a:lnTo>
                      <a:pt x="1186470" y="162300"/>
                    </a:lnTo>
                    <a:lnTo>
                      <a:pt x="1259179" y="251602"/>
                    </a:lnTo>
                    <a:lnTo>
                      <a:pt x="1355026" y="214184"/>
                    </a:lnTo>
                    <a:lnTo>
                      <a:pt x="1349621" y="99899"/>
                    </a:lnTo>
                    <a:lnTo>
                      <a:pt x="1458185" y="67237"/>
                    </a:lnTo>
                    <a:lnTo>
                      <a:pt x="1517180" y="166278"/>
                    </a:lnTo>
                    <a:lnTo>
                      <a:pt x="1581028" y="148977"/>
                    </a:lnTo>
                    <a:lnTo>
                      <a:pt x="1617374" y="143269"/>
                    </a:lnTo>
                    <a:lnTo>
                      <a:pt x="1628682" y="29258"/>
                    </a:lnTo>
                    <a:lnTo>
                      <a:pt x="1740845" y="12751"/>
                    </a:lnTo>
                    <a:lnTo>
                      <a:pt x="1783982" y="117366"/>
                    </a:lnTo>
                    <a:lnTo>
                      <a:pt x="1887015" y="112163"/>
                    </a:lnTo>
                    <a:close/>
                  </a:path>
                </a:pathLst>
              </a:custGeom>
              <a:gradFill>
                <a:gsLst>
                  <a:gs pos="100000">
                    <a:srgbClr val="E0E0E0"/>
                  </a:gs>
                  <a:gs pos="0">
                    <a:srgbClr val="F9F9F9"/>
                  </a:gs>
                </a:gsLst>
                <a:lin ang="2700000" scaled="1"/>
              </a:gradFill>
              <a:ln>
                <a:no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64" name="椭圆 63"/>
              <p:cNvSpPr/>
              <p:nvPr/>
            </p:nvSpPr>
            <p:spPr>
              <a:xfrm>
                <a:off x="4694822" y="2038201"/>
                <a:ext cx="2802357" cy="2802357"/>
              </a:xfrm>
              <a:prstGeom prst="ellipse">
                <a:avLst/>
              </a:prstGeom>
              <a:solidFill>
                <a:schemeClr val="bg1">
                  <a:lumMod val="95000"/>
                </a:schemeClr>
              </a:solidFill>
              <a:ln w="25400">
                <a:gradFill flip="none" rotWithShape="1">
                  <a:gsLst>
                    <a:gs pos="0">
                      <a:schemeClr val="bg1">
                        <a:lumMod val="85000"/>
                      </a:schemeClr>
                    </a:gs>
                    <a:gs pos="100000">
                      <a:schemeClr val="bg1"/>
                    </a:gs>
                  </a:gsLst>
                  <a:lin ang="2700000" scaled="1"/>
                  <a:tileRect/>
                </a:gradFill>
              </a:ln>
              <a:effectLst>
                <a:innerShdw blurRad="152400" dist="635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grpSp>
          <p:nvGrpSpPr>
            <p:cNvPr id="39" name="组合 38"/>
            <p:cNvGrpSpPr/>
            <p:nvPr/>
          </p:nvGrpSpPr>
          <p:grpSpPr>
            <a:xfrm>
              <a:off x="5146840" y="2408016"/>
              <a:ext cx="1898322" cy="1855144"/>
              <a:chOff x="5146840" y="2408016"/>
              <a:chExt cx="1898322" cy="1855144"/>
            </a:xfrm>
          </p:grpSpPr>
          <p:grpSp>
            <p:nvGrpSpPr>
              <p:cNvPr id="40" name="组合 39"/>
              <p:cNvGrpSpPr/>
              <p:nvPr/>
            </p:nvGrpSpPr>
            <p:grpSpPr>
              <a:xfrm>
                <a:off x="5146840" y="3523352"/>
                <a:ext cx="741535" cy="739808"/>
                <a:chOff x="5096275" y="2435252"/>
                <a:chExt cx="1999451" cy="1994792"/>
              </a:xfrm>
            </p:grpSpPr>
            <p:sp>
              <p:nvSpPr>
                <p:cNvPr id="61" name="任意多边形 60"/>
                <p:cNvSpPr/>
                <p:nvPr/>
              </p:nvSpPr>
              <p:spPr>
                <a:xfrm>
                  <a:off x="5096275" y="2435252"/>
                  <a:ext cx="1999451" cy="1994792"/>
                </a:xfrm>
                <a:custGeom>
                  <a:avLst/>
                  <a:gdLst>
                    <a:gd name="connsiteX0" fmla="*/ 941301 w 1999451"/>
                    <a:gd name="connsiteY0" fmla="*/ 0 h 1994792"/>
                    <a:gd name="connsiteX1" fmla="*/ 1058149 w 1999451"/>
                    <a:gd name="connsiteY1" fmla="*/ 0 h 1994792"/>
                    <a:gd name="connsiteX2" fmla="*/ 1077100 w 1999451"/>
                    <a:gd name="connsiteY2" fmla="*/ 99641 h 1994792"/>
                    <a:gd name="connsiteX3" fmla="*/ 1091542 w 1999451"/>
                    <a:gd name="connsiteY3" fmla="*/ 100371 h 1994792"/>
                    <a:gd name="connsiteX4" fmla="*/ 1166114 w 1999451"/>
                    <a:gd name="connsiteY4" fmla="*/ 115099 h 1994792"/>
                    <a:gd name="connsiteX5" fmla="*/ 1212743 w 1999451"/>
                    <a:gd name="connsiteY5" fmla="*/ 21249 h 1994792"/>
                    <a:gd name="connsiteX6" fmla="*/ 1325258 w 1999451"/>
                    <a:gd name="connsiteY6" fmla="*/ 52774 h 1994792"/>
                    <a:gd name="connsiteX7" fmla="*/ 1316352 w 1999451"/>
                    <a:gd name="connsiteY7" fmla="*/ 157011 h 1994792"/>
                    <a:gd name="connsiteX8" fmla="*/ 1400099 w 1999451"/>
                    <a:gd name="connsiteY8" fmla="*/ 190589 h 1994792"/>
                    <a:gd name="connsiteX9" fmla="*/ 1468386 w 1999451"/>
                    <a:gd name="connsiteY9" fmla="*/ 114943 h 1994792"/>
                    <a:gd name="connsiteX10" fmla="*/ 1568223 w 1999451"/>
                    <a:gd name="connsiteY10" fmla="*/ 175656 h 1994792"/>
                    <a:gd name="connsiteX11" fmla="*/ 1532091 w 1999451"/>
                    <a:gd name="connsiteY11" fmla="*/ 272114 h 1994792"/>
                    <a:gd name="connsiteX12" fmla="*/ 1602707 w 1999451"/>
                    <a:gd name="connsiteY12" fmla="*/ 328805 h 1994792"/>
                    <a:gd name="connsiteX13" fmla="*/ 1689271 w 1999451"/>
                    <a:gd name="connsiteY13" fmla="*/ 274135 h 1994792"/>
                    <a:gd name="connsiteX14" fmla="*/ 1769026 w 1999451"/>
                    <a:gd name="connsiteY14" fmla="*/ 359531 h 1994792"/>
                    <a:gd name="connsiteX15" fmla="*/ 1706872 w 1999451"/>
                    <a:gd name="connsiteY15" fmla="*/ 444491 h 1994792"/>
                    <a:gd name="connsiteX16" fmla="*/ 1728128 w 1999451"/>
                    <a:gd name="connsiteY16" fmla="*/ 468413 h 1994792"/>
                    <a:gd name="connsiteX17" fmla="*/ 1757986 w 1999451"/>
                    <a:gd name="connsiteY17" fmla="*/ 517179 h 1994792"/>
                    <a:gd name="connsiteX18" fmla="*/ 1859015 w 1999451"/>
                    <a:gd name="connsiteY18" fmla="*/ 487017 h 1994792"/>
                    <a:gd name="connsiteX19" fmla="*/ 1912772 w 1999451"/>
                    <a:gd name="connsiteY19" fmla="*/ 590765 h 1994792"/>
                    <a:gd name="connsiteX20" fmla="*/ 1829333 w 1999451"/>
                    <a:gd name="connsiteY20" fmla="*/ 656330 h 1994792"/>
                    <a:gd name="connsiteX21" fmla="*/ 1852953 w 1999451"/>
                    <a:gd name="connsiteY21" fmla="*/ 712915 h 1994792"/>
                    <a:gd name="connsiteX22" fmla="*/ 1859446 w 1999451"/>
                    <a:gd name="connsiteY22" fmla="*/ 739590 h 1994792"/>
                    <a:gd name="connsiteX23" fmla="*/ 1965029 w 1999451"/>
                    <a:gd name="connsiteY23" fmla="*/ 737801 h 1994792"/>
                    <a:gd name="connsiteX24" fmla="*/ 1988802 w 1999451"/>
                    <a:gd name="connsiteY24" fmla="*/ 852205 h 1994792"/>
                    <a:gd name="connsiteX25" fmla="*/ 1889722 w 1999451"/>
                    <a:gd name="connsiteY25" fmla="*/ 893261 h 1994792"/>
                    <a:gd name="connsiteX26" fmla="*/ 1896720 w 1999451"/>
                    <a:gd name="connsiteY26" fmla="*/ 980973 h 1994792"/>
                    <a:gd name="connsiteX27" fmla="*/ 1999451 w 1999451"/>
                    <a:gd name="connsiteY27" fmla="*/ 1007889 h 1994792"/>
                    <a:gd name="connsiteX28" fmla="*/ 1991477 w 1999451"/>
                    <a:gd name="connsiteY28" fmla="*/ 1124464 h 1994792"/>
                    <a:gd name="connsiteX29" fmla="*/ 1885216 w 1999451"/>
                    <a:gd name="connsiteY29" fmla="*/ 1137240 h 1994792"/>
                    <a:gd name="connsiteX30" fmla="*/ 1879495 w 1999451"/>
                    <a:gd name="connsiteY30" fmla="*/ 1174729 h 1994792"/>
                    <a:gd name="connsiteX31" fmla="*/ 1865434 w 1999451"/>
                    <a:gd name="connsiteY31" fmla="*/ 1222071 h 1994792"/>
                    <a:gd name="connsiteX32" fmla="*/ 1959729 w 1999451"/>
                    <a:gd name="connsiteY32" fmla="*/ 1277247 h 1994792"/>
                    <a:gd name="connsiteX33" fmla="*/ 1920599 w 1999451"/>
                    <a:gd name="connsiteY33" fmla="*/ 1387348 h 1994792"/>
                    <a:gd name="connsiteX34" fmla="*/ 1811865 w 1999451"/>
                    <a:gd name="connsiteY34" fmla="*/ 1370522 h 1994792"/>
                    <a:gd name="connsiteX35" fmla="*/ 1773443 w 1999451"/>
                    <a:gd name="connsiteY35" fmla="*/ 1447897 h 1994792"/>
                    <a:gd name="connsiteX36" fmla="*/ 1848807 w 1999451"/>
                    <a:gd name="connsiteY36" fmla="*/ 1525900 h 1994792"/>
                    <a:gd name="connsiteX37" fmla="*/ 1781423 w 1999451"/>
                    <a:gd name="connsiteY37" fmla="*/ 1621362 h 1994792"/>
                    <a:gd name="connsiteX38" fmla="*/ 1681572 w 1999451"/>
                    <a:gd name="connsiteY38" fmla="*/ 1575965 h 1994792"/>
                    <a:gd name="connsiteX39" fmla="*/ 1627054 w 1999451"/>
                    <a:gd name="connsiteY39" fmla="*/ 1636312 h 1994792"/>
                    <a:gd name="connsiteX40" fmla="*/ 1623129 w 1999451"/>
                    <a:gd name="connsiteY40" fmla="*/ 1639482 h 1994792"/>
                    <a:gd name="connsiteX41" fmla="*/ 1674913 w 1999451"/>
                    <a:gd name="connsiteY41" fmla="*/ 1735407 h 1994792"/>
                    <a:gd name="connsiteX42" fmla="*/ 1584273 w 1999451"/>
                    <a:gd name="connsiteY42" fmla="*/ 1809148 h 1994792"/>
                    <a:gd name="connsiteX43" fmla="*/ 1500451 w 1999451"/>
                    <a:gd name="connsiteY43" fmla="*/ 1738561 h 1994792"/>
                    <a:gd name="connsiteX44" fmla="*/ 1495073 w 1999451"/>
                    <a:gd name="connsiteY44" fmla="*/ 1742905 h 1994792"/>
                    <a:gd name="connsiteX45" fmla="*/ 1426450 w 1999451"/>
                    <a:gd name="connsiteY45" fmla="*/ 1781627 h 1994792"/>
                    <a:gd name="connsiteX46" fmla="*/ 1450943 w 1999451"/>
                    <a:gd name="connsiteY46" fmla="*/ 1890227 h 1994792"/>
                    <a:gd name="connsiteX47" fmla="*/ 1343769 w 1999451"/>
                    <a:gd name="connsiteY47" fmla="*/ 1936779 h 1994792"/>
                    <a:gd name="connsiteX48" fmla="*/ 1281530 w 1999451"/>
                    <a:gd name="connsiteY48" fmla="*/ 1845358 h 1994792"/>
                    <a:gd name="connsiteX49" fmla="*/ 1262809 w 1999451"/>
                    <a:gd name="connsiteY49" fmla="*/ 1852610 h 1994792"/>
                    <a:gd name="connsiteX50" fmla="*/ 1199258 w 1999451"/>
                    <a:gd name="connsiteY50" fmla="*/ 1867022 h 1994792"/>
                    <a:gd name="connsiteX51" fmla="*/ 1193508 w 1999451"/>
                    <a:gd name="connsiteY51" fmla="*/ 1978881 h 1994792"/>
                    <a:gd name="connsiteX52" fmla="*/ 1077749 w 1999451"/>
                    <a:gd name="connsiteY52" fmla="*/ 1994792 h 1994792"/>
                    <a:gd name="connsiteX53" fmla="*/ 1042026 w 1999451"/>
                    <a:gd name="connsiteY53" fmla="*/ 1888612 h 1994792"/>
                    <a:gd name="connsiteX54" fmla="*/ 999725 w 1999451"/>
                    <a:gd name="connsiteY54" fmla="*/ 1891762 h 1994792"/>
                    <a:gd name="connsiteX55" fmla="*/ 957089 w 1999451"/>
                    <a:gd name="connsiteY55" fmla="*/ 1889609 h 1994792"/>
                    <a:gd name="connsiteX56" fmla="*/ 921702 w 1999451"/>
                    <a:gd name="connsiteY56" fmla="*/ 1994792 h 1994792"/>
                    <a:gd name="connsiteX57" fmla="*/ 805942 w 1999451"/>
                    <a:gd name="connsiteY57" fmla="*/ 1978881 h 1994792"/>
                    <a:gd name="connsiteX58" fmla="*/ 800282 w 1999451"/>
                    <a:gd name="connsiteY58" fmla="*/ 1868771 h 1994792"/>
                    <a:gd name="connsiteX59" fmla="*/ 732684 w 1999451"/>
                    <a:gd name="connsiteY59" fmla="*/ 1851389 h 1994792"/>
                    <a:gd name="connsiteX60" fmla="*/ 717862 w 1999451"/>
                    <a:gd name="connsiteY60" fmla="*/ 1845445 h 1994792"/>
                    <a:gd name="connsiteX61" fmla="*/ 655683 w 1999451"/>
                    <a:gd name="connsiteY61" fmla="*/ 1936779 h 1994792"/>
                    <a:gd name="connsiteX62" fmla="*/ 548508 w 1999451"/>
                    <a:gd name="connsiteY62" fmla="*/ 1890227 h 1994792"/>
                    <a:gd name="connsiteX63" fmla="*/ 572952 w 1999451"/>
                    <a:gd name="connsiteY63" fmla="*/ 1781847 h 1994792"/>
                    <a:gd name="connsiteX64" fmla="*/ 499708 w 1999451"/>
                    <a:gd name="connsiteY64" fmla="*/ 1737965 h 1994792"/>
                    <a:gd name="connsiteX65" fmla="*/ 415179 w 1999451"/>
                    <a:gd name="connsiteY65" fmla="*/ 1809148 h 1994792"/>
                    <a:gd name="connsiteX66" fmla="*/ 324539 w 1999451"/>
                    <a:gd name="connsiteY66" fmla="*/ 1735407 h 1994792"/>
                    <a:gd name="connsiteX67" fmla="*/ 376713 w 1999451"/>
                    <a:gd name="connsiteY67" fmla="*/ 1638760 h 1994792"/>
                    <a:gd name="connsiteX68" fmla="*/ 324235 w 1999451"/>
                    <a:gd name="connsiteY68" fmla="*/ 1585494 h 1994792"/>
                    <a:gd name="connsiteX69" fmla="*/ 317410 w 1999451"/>
                    <a:gd name="connsiteY69" fmla="*/ 1576178 h 1994792"/>
                    <a:gd name="connsiteX70" fmla="*/ 218029 w 1999451"/>
                    <a:gd name="connsiteY70" fmla="*/ 1621362 h 1994792"/>
                    <a:gd name="connsiteX71" fmla="*/ 150645 w 1999451"/>
                    <a:gd name="connsiteY71" fmla="*/ 1525900 h 1994792"/>
                    <a:gd name="connsiteX72" fmla="*/ 225969 w 1999451"/>
                    <a:gd name="connsiteY72" fmla="*/ 1447938 h 1994792"/>
                    <a:gd name="connsiteX73" fmla="*/ 188010 w 1999451"/>
                    <a:gd name="connsiteY73" fmla="*/ 1370456 h 1994792"/>
                    <a:gd name="connsiteX74" fmla="*/ 78852 w 1999451"/>
                    <a:gd name="connsiteY74" fmla="*/ 1387348 h 1994792"/>
                    <a:gd name="connsiteX75" fmla="*/ 39722 w 1999451"/>
                    <a:gd name="connsiteY75" fmla="*/ 1277247 h 1994792"/>
                    <a:gd name="connsiteX76" fmla="*/ 134561 w 1999451"/>
                    <a:gd name="connsiteY76" fmla="*/ 1221753 h 1994792"/>
                    <a:gd name="connsiteX77" fmla="*/ 116998 w 1999451"/>
                    <a:gd name="connsiteY77" fmla="*/ 1159612 h 1994792"/>
                    <a:gd name="connsiteX78" fmla="*/ 113873 w 1999451"/>
                    <a:gd name="connsiteY78" fmla="*/ 1137196 h 1994792"/>
                    <a:gd name="connsiteX79" fmla="*/ 7974 w 1999451"/>
                    <a:gd name="connsiteY79" fmla="*/ 1124464 h 1994792"/>
                    <a:gd name="connsiteX80" fmla="*/ 0 w 1999451"/>
                    <a:gd name="connsiteY80" fmla="*/ 1007889 h 1994792"/>
                    <a:gd name="connsiteX81" fmla="*/ 102311 w 1999451"/>
                    <a:gd name="connsiteY81" fmla="*/ 981083 h 1994792"/>
                    <a:gd name="connsiteX82" fmla="*/ 105790 w 1999451"/>
                    <a:gd name="connsiteY82" fmla="*/ 907597 h 1994792"/>
                    <a:gd name="connsiteX83" fmla="*/ 108534 w 1999451"/>
                    <a:gd name="connsiteY83" fmla="*/ 892766 h 1994792"/>
                    <a:gd name="connsiteX84" fmla="*/ 10648 w 1999451"/>
                    <a:gd name="connsiteY84" fmla="*/ 852205 h 1994792"/>
                    <a:gd name="connsiteX85" fmla="*/ 34421 w 1999451"/>
                    <a:gd name="connsiteY85" fmla="*/ 737801 h 1994792"/>
                    <a:gd name="connsiteX86" fmla="*/ 139326 w 1999451"/>
                    <a:gd name="connsiteY86" fmla="*/ 739579 h 1994792"/>
                    <a:gd name="connsiteX87" fmla="*/ 170385 w 1999451"/>
                    <a:gd name="connsiteY87" fmla="*/ 656539 h 1994792"/>
                    <a:gd name="connsiteX88" fmla="*/ 86679 w 1999451"/>
                    <a:gd name="connsiteY88" fmla="*/ 590765 h 1994792"/>
                    <a:gd name="connsiteX89" fmla="*/ 140437 w 1999451"/>
                    <a:gd name="connsiteY89" fmla="*/ 487017 h 1994792"/>
                    <a:gd name="connsiteX90" fmla="*/ 239495 w 1999451"/>
                    <a:gd name="connsiteY90" fmla="*/ 516590 h 1994792"/>
                    <a:gd name="connsiteX91" fmla="*/ 244191 w 1999451"/>
                    <a:gd name="connsiteY91" fmla="*/ 508163 h 1994792"/>
                    <a:gd name="connsiteX92" fmla="*/ 291472 w 1999451"/>
                    <a:gd name="connsiteY92" fmla="*/ 442977 h 1994792"/>
                    <a:gd name="connsiteX93" fmla="*/ 230426 w 1999451"/>
                    <a:gd name="connsiteY93" fmla="*/ 359531 h 1994792"/>
                    <a:gd name="connsiteX94" fmla="*/ 310181 w 1999451"/>
                    <a:gd name="connsiteY94" fmla="*/ 274135 h 1994792"/>
                    <a:gd name="connsiteX95" fmla="*/ 397526 w 1999451"/>
                    <a:gd name="connsiteY95" fmla="*/ 329299 h 1994792"/>
                    <a:gd name="connsiteX96" fmla="*/ 444095 w 1999451"/>
                    <a:gd name="connsiteY96" fmla="*/ 288220 h 1994792"/>
                    <a:gd name="connsiteX97" fmla="*/ 467432 w 1999451"/>
                    <a:gd name="connsiteY97" fmla="*/ 272304 h 1994792"/>
                    <a:gd name="connsiteX98" fmla="*/ 431228 w 1999451"/>
                    <a:gd name="connsiteY98" fmla="*/ 175656 h 1994792"/>
                    <a:gd name="connsiteX99" fmla="*/ 531065 w 1999451"/>
                    <a:gd name="connsiteY99" fmla="*/ 114943 h 1994792"/>
                    <a:gd name="connsiteX100" fmla="*/ 600331 w 1999451"/>
                    <a:gd name="connsiteY100" fmla="*/ 191674 h 1994792"/>
                    <a:gd name="connsiteX101" fmla="*/ 659559 w 1999451"/>
                    <a:gd name="connsiteY101" fmla="*/ 162400 h 1994792"/>
                    <a:gd name="connsiteX102" fmla="*/ 682905 w 1999451"/>
                    <a:gd name="connsiteY102" fmla="*/ 154730 h 1994792"/>
                    <a:gd name="connsiteX103" fmla="*/ 674194 w 1999451"/>
                    <a:gd name="connsiteY103" fmla="*/ 52774 h 1994792"/>
                    <a:gd name="connsiteX104" fmla="*/ 786708 w 1999451"/>
                    <a:gd name="connsiteY104" fmla="*/ 21249 h 1994792"/>
                    <a:gd name="connsiteX105" fmla="*/ 832580 w 1999451"/>
                    <a:gd name="connsiteY105" fmla="*/ 113573 h 1994792"/>
                    <a:gd name="connsiteX106" fmla="*/ 907909 w 1999451"/>
                    <a:gd name="connsiteY106" fmla="*/ 100371 h 1994792"/>
                    <a:gd name="connsiteX107" fmla="*/ 922350 w 1999451"/>
                    <a:gd name="connsiteY107" fmla="*/ 99641 h 199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999451" h="1994792">
                      <a:moveTo>
                        <a:pt x="941301" y="0"/>
                      </a:moveTo>
                      <a:lnTo>
                        <a:pt x="1058149" y="0"/>
                      </a:lnTo>
                      <a:lnTo>
                        <a:pt x="1077100" y="99641"/>
                      </a:lnTo>
                      <a:lnTo>
                        <a:pt x="1091542" y="100371"/>
                      </a:lnTo>
                      <a:lnTo>
                        <a:pt x="1166114" y="115099"/>
                      </a:lnTo>
                      <a:lnTo>
                        <a:pt x="1212743" y="21249"/>
                      </a:lnTo>
                      <a:lnTo>
                        <a:pt x="1325258" y="52774"/>
                      </a:lnTo>
                      <a:lnTo>
                        <a:pt x="1316352" y="157011"/>
                      </a:lnTo>
                      <a:lnTo>
                        <a:pt x="1400099" y="190589"/>
                      </a:lnTo>
                      <a:lnTo>
                        <a:pt x="1468386" y="114943"/>
                      </a:lnTo>
                      <a:lnTo>
                        <a:pt x="1568223" y="175656"/>
                      </a:lnTo>
                      <a:lnTo>
                        <a:pt x="1532091" y="272114"/>
                      </a:lnTo>
                      <a:lnTo>
                        <a:pt x="1602707" y="328805"/>
                      </a:lnTo>
                      <a:lnTo>
                        <a:pt x="1689271" y="274135"/>
                      </a:lnTo>
                      <a:lnTo>
                        <a:pt x="1769026" y="359531"/>
                      </a:lnTo>
                      <a:lnTo>
                        <a:pt x="1706872" y="444491"/>
                      </a:lnTo>
                      <a:lnTo>
                        <a:pt x="1728128" y="468413"/>
                      </a:lnTo>
                      <a:lnTo>
                        <a:pt x="1757986" y="517179"/>
                      </a:lnTo>
                      <a:lnTo>
                        <a:pt x="1859015" y="487017"/>
                      </a:lnTo>
                      <a:lnTo>
                        <a:pt x="1912772" y="590765"/>
                      </a:lnTo>
                      <a:lnTo>
                        <a:pt x="1829333" y="656330"/>
                      </a:lnTo>
                      <a:lnTo>
                        <a:pt x="1852953" y="712915"/>
                      </a:lnTo>
                      <a:lnTo>
                        <a:pt x="1859446" y="739590"/>
                      </a:lnTo>
                      <a:lnTo>
                        <a:pt x="1965029" y="737801"/>
                      </a:lnTo>
                      <a:lnTo>
                        <a:pt x="1988802" y="852205"/>
                      </a:lnTo>
                      <a:lnTo>
                        <a:pt x="1889722" y="893261"/>
                      </a:lnTo>
                      <a:lnTo>
                        <a:pt x="1896720" y="980973"/>
                      </a:lnTo>
                      <a:lnTo>
                        <a:pt x="1999451" y="1007889"/>
                      </a:lnTo>
                      <a:lnTo>
                        <a:pt x="1991477" y="1124464"/>
                      </a:lnTo>
                      <a:lnTo>
                        <a:pt x="1885216" y="1137240"/>
                      </a:lnTo>
                      <a:lnTo>
                        <a:pt x="1879495" y="1174729"/>
                      </a:lnTo>
                      <a:lnTo>
                        <a:pt x="1865434" y="1222071"/>
                      </a:lnTo>
                      <a:lnTo>
                        <a:pt x="1959729" y="1277247"/>
                      </a:lnTo>
                      <a:lnTo>
                        <a:pt x="1920599" y="1387348"/>
                      </a:lnTo>
                      <a:lnTo>
                        <a:pt x="1811865" y="1370522"/>
                      </a:lnTo>
                      <a:lnTo>
                        <a:pt x="1773443" y="1447897"/>
                      </a:lnTo>
                      <a:lnTo>
                        <a:pt x="1848807" y="1525900"/>
                      </a:lnTo>
                      <a:lnTo>
                        <a:pt x="1781423" y="1621362"/>
                      </a:lnTo>
                      <a:lnTo>
                        <a:pt x="1681572" y="1575965"/>
                      </a:lnTo>
                      <a:lnTo>
                        <a:pt x="1627054" y="1636312"/>
                      </a:lnTo>
                      <a:lnTo>
                        <a:pt x="1623129" y="1639482"/>
                      </a:lnTo>
                      <a:lnTo>
                        <a:pt x="1674913" y="1735407"/>
                      </a:lnTo>
                      <a:lnTo>
                        <a:pt x="1584273" y="1809148"/>
                      </a:lnTo>
                      <a:lnTo>
                        <a:pt x="1500451" y="1738561"/>
                      </a:lnTo>
                      <a:lnTo>
                        <a:pt x="1495073" y="1742905"/>
                      </a:lnTo>
                      <a:lnTo>
                        <a:pt x="1426450" y="1781627"/>
                      </a:lnTo>
                      <a:lnTo>
                        <a:pt x="1450943" y="1890227"/>
                      </a:lnTo>
                      <a:lnTo>
                        <a:pt x="1343769" y="1936779"/>
                      </a:lnTo>
                      <a:lnTo>
                        <a:pt x="1281530" y="1845358"/>
                      </a:lnTo>
                      <a:lnTo>
                        <a:pt x="1262809" y="1852610"/>
                      </a:lnTo>
                      <a:lnTo>
                        <a:pt x="1199258" y="1867022"/>
                      </a:lnTo>
                      <a:lnTo>
                        <a:pt x="1193508" y="1978881"/>
                      </a:lnTo>
                      <a:lnTo>
                        <a:pt x="1077749" y="1994792"/>
                      </a:lnTo>
                      <a:lnTo>
                        <a:pt x="1042026" y="1888612"/>
                      </a:lnTo>
                      <a:lnTo>
                        <a:pt x="999725" y="1891762"/>
                      </a:lnTo>
                      <a:lnTo>
                        <a:pt x="957089" y="1889609"/>
                      </a:lnTo>
                      <a:lnTo>
                        <a:pt x="921702" y="1994792"/>
                      </a:lnTo>
                      <a:lnTo>
                        <a:pt x="805942" y="1978881"/>
                      </a:lnTo>
                      <a:lnTo>
                        <a:pt x="800282" y="1868771"/>
                      </a:lnTo>
                      <a:lnTo>
                        <a:pt x="732684" y="1851389"/>
                      </a:lnTo>
                      <a:lnTo>
                        <a:pt x="717862" y="1845445"/>
                      </a:lnTo>
                      <a:lnTo>
                        <a:pt x="655683" y="1936779"/>
                      </a:lnTo>
                      <a:lnTo>
                        <a:pt x="548508" y="1890227"/>
                      </a:lnTo>
                      <a:lnTo>
                        <a:pt x="572952" y="1781847"/>
                      </a:lnTo>
                      <a:lnTo>
                        <a:pt x="499708" y="1737965"/>
                      </a:lnTo>
                      <a:lnTo>
                        <a:pt x="415179" y="1809148"/>
                      </a:lnTo>
                      <a:lnTo>
                        <a:pt x="324539" y="1735407"/>
                      </a:lnTo>
                      <a:lnTo>
                        <a:pt x="376713" y="1638760"/>
                      </a:lnTo>
                      <a:lnTo>
                        <a:pt x="324235" y="1585494"/>
                      </a:lnTo>
                      <a:lnTo>
                        <a:pt x="317410" y="1576178"/>
                      </a:lnTo>
                      <a:lnTo>
                        <a:pt x="218029" y="1621362"/>
                      </a:lnTo>
                      <a:lnTo>
                        <a:pt x="150645" y="1525900"/>
                      </a:lnTo>
                      <a:lnTo>
                        <a:pt x="225969" y="1447938"/>
                      </a:lnTo>
                      <a:lnTo>
                        <a:pt x="188010" y="1370456"/>
                      </a:lnTo>
                      <a:lnTo>
                        <a:pt x="78852" y="1387348"/>
                      </a:lnTo>
                      <a:lnTo>
                        <a:pt x="39722" y="1277247"/>
                      </a:lnTo>
                      <a:lnTo>
                        <a:pt x="134561" y="1221753"/>
                      </a:lnTo>
                      <a:lnTo>
                        <a:pt x="116998" y="1159612"/>
                      </a:lnTo>
                      <a:lnTo>
                        <a:pt x="113873" y="1137196"/>
                      </a:lnTo>
                      <a:lnTo>
                        <a:pt x="7974" y="1124464"/>
                      </a:lnTo>
                      <a:lnTo>
                        <a:pt x="0" y="1007889"/>
                      </a:lnTo>
                      <a:lnTo>
                        <a:pt x="102311" y="981083"/>
                      </a:lnTo>
                      <a:lnTo>
                        <a:pt x="105790" y="907597"/>
                      </a:lnTo>
                      <a:lnTo>
                        <a:pt x="108534" y="892766"/>
                      </a:lnTo>
                      <a:lnTo>
                        <a:pt x="10648" y="852205"/>
                      </a:lnTo>
                      <a:lnTo>
                        <a:pt x="34421" y="737801"/>
                      </a:lnTo>
                      <a:lnTo>
                        <a:pt x="139326" y="739579"/>
                      </a:lnTo>
                      <a:lnTo>
                        <a:pt x="170385" y="656539"/>
                      </a:lnTo>
                      <a:lnTo>
                        <a:pt x="86679" y="590765"/>
                      </a:lnTo>
                      <a:lnTo>
                        <a:pt x="140437" y="487017"/>
                      </a:lnTo>
                      <a:lnTo>
                        <a:pt x="239495" y="516590"/>
                      </a:lnTo>
                      <a:lnTo>
                        <a:pt x="244191" y="508163"/>
                      </a:lnTo>
                      <a:lnTo>
                        <a:pt x="291472" y="442977"/>
                      </a:lnTo>
                      <a:lnTo>
                        <a:pt x="230426" y="359531"/>
                      </a:lnTo>
                      <a:lnTo>
                        <a:pt x="310181" y="274135"/>
                      </a:lnTo>
                      <a:lnTo>
                        <a:pt x="397526" y="329299"/>
                      </a:lnTo>
                      <a:lnTo>
                        <a:pt x="444095" y="288220"/>
                      </a:lnTo>
                      <a:lnTo>
                        <a:pt x="467432" y="272304"/>
                      </a:lnTo>
                      <a:lnTo>
                        <a:pt x="431228" y="175656"/>
                      </a:lnTo>
                      <a:lnTo>
                        <a:pt x="531065" y="114943"/>
                      </a:lnTo>
                      <a:lnTo>
                        <a:pt x="600331" y="191674"/>
                      </a:lnTo>
                      <a:lnTo>
                        <a:pt x="659559" y="162400"/>
                      </a:lnTo>
                      <a:lnTo>
                        <a:pt x="682905" y="154730"/>
                      </a:lnTo>
                      <a:lnTo>
                        <a:pt x="674194" y="52774"/>
                      </a:lnTo>
                      <a:lnTo>
                        <a:pt x="786708" y="21249"/>
                      </a:lnTo>
                      <a:lnTo>
                        <a:pt x="832580" y="113573"/>
                      </a:lnTo>
                      <a:lnTo>
                        <a:pt x="907909" y="100371"/>
                      </a:lnTo>
                      <a:lnTo>
                        <a:pt x="922350" y="99641"/>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62" name="椭圆 61"/>
                <p:cNvSpPr/>
                <p:nvPr/>
              </p:nvSpPr>
              <p:spPr>
                <a:xfrm>
                  <a:off x="5397595" y="2734243"/>
                  <a:ext cx="1396811" cy="1396811"/>
                </a:xfrm>
                <a:prstGeom prst="ellipse">
                  <a:avLst/>
                </a:prstGeom>
                <a:solidFill>
                  <a:schemeClr val="bg1">
                    <a:lumMod val="95000"/>
                  </a:schemeClr>
                </a:solid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grpSp>
            <p:nvGrpSpPr>
              <p:cNvPr id="50" name="组合 49"/>
              <p:cNvGrpSpPr/>
              <p:nvPr/>
            </p:nvGrpSpPr>
            <p:grpSpPr>
              <a:xfrm>
                <a:off x="5725242" y="2408016"/>
                <a:ext cx="741535" cy="739808"/>
                <a:chOff x="5096275" y="2435252"/>
                <a:chExt cx="1999451" cy="1994792"/>
              </a:xfrm>
            </p:grpSpPr>
            <p:sp>
              <p:nvSpPr>
                <p:cNvPr id="59" name="任意多边形 58"/>
                <p:cNvSpPr/>
                <p:nvPr/>
              </p:nvSpPr>
              <p:spPr>
                <a:xfrm>
                  <a:off x="5096275" y="2435252"/>
                  <a:ext cx="1999451" cy="1994792"/>
                </a:xfrm>
                <a:custGeom>
                  <a:avLst/>
                  <a:gdLst>
                    <a:gd name="connsiteX0" fmla="*/ 941301 w 1999451"/>
                    <a:gd name="connsiteY0" fmla="*/ 0 h 1994792"/>
                    <a:gd name="connsiteX1" fmla="*/ 1058149 w 1999451"/>
                    <a:gd name="connsiteY1" fmla="*/ 0 h 1994792"/>
                    <a:gd name="connsiteX2" fmla="*/ 1077100 w 1999451"/>
                    <a:gd name="connsiteY2" fmla="*/ 99641 h 1994792"/>
                    <a:gd name="connsiteX3" fmla="*/ 1091542 w 1999451"/>
                    <a:gd name="connsiteY3" fmla="*/ 100371 h 1994792"/>
                    <a:gd name="connsiteX4" fmla="*/ 1166114 w 1999451"/>
                    <a:gd name="connsiteY4" fmla="*/ 115099 h 1994792"/>
                    <a:gd name="connsiteX5" fmla="*/ 1212743 w 1999451"/>
                    <a:gd name="connsiteY5" fmla="*/ 21249 h 1994792"/>
                    <a:gd name="connsiteX6" fmla="*/ 1325258 w 1999451"/>
                    <a:gd name="connsiteY6" fmla="*/ 52774 h 1994792"/>
                    <a:gd name="connsiteX7" fmla="*/ 1316352 w 1999451"/>
                    <a:gd name="connsiteY7" fmla="*/ 157011 h 1994792"/>
                    <a:gd name="connsiteX8" fmla="*/ 1400099 w 1999451"/>
                    <a:gd name="connsiteY8" fmla="*/ 190589 h 1994792"/>
                    <a:gd name="connsiteX9" fmla="*/ 1468386 w 1999451"/>
                    <a:gd name="connsiteY9" fmla="*/ 114943 h 1994792"/>
                    <a:gd name="connsiteX10" fmla="*/ 1568223 w 1999451"/>
                    <a:gd name="connsiteY10" fmla="*/ 175656 h 1994792"/>
                    <a:gd name="connsiteX11" fmla="*/ 1532091 w 1999451"/>
                    <a:gd name="connsiteY11" fmla="*/ 272114 h 1994792"/>
                    <a:gd name="connsiteX12" fmla="*/ 1602707 w 1999451"/>
                    <a:gd name="connsiteY12" fmla="*/ 328805 h 1994792"/>
                    <a:gd name="connsiteX13" fmla="*/ 1689271 w 1999451"/>
                    <a:gd name="connsiteY13" fmla="*/ 274135 h 1994792"/>
                    <a:gd name="connsiteX14" fmla="*/ 1769026 w 1999451"/>
                    <a:gd name="connsiteY14" fmla="*/ 359531 h 1994792"/>
                    <a:gd name="connsiteX15" fmla="*/ 1706872 w 1999451"/>
                    <a:gd name="connsiteY15" fmla="*/ 444491 h 1994792"/>
                    <a:gd name="connsiteX16" fmla="*/ 1728128 w 1999451"/>
                    <a:gd name="connsiteY16" fmla="*/ 468413 h 1994792"/>
                    <a:gd name="connsiteX17" fmla="*/ 1757986 w 1999451"/>
                    <a:gd name="connsiteY17" fmla="*/ 517179 h 1994792"/>
                    <a:gd name="connsiteX18" fmla="*/ 1859015 w 1999451"/>
                    <a:gd name="connsiteY18" fmla="*/ 487017 h 1994792"/>
                    <a:gd name="connsiteX19" fmla="*/ 1912772 w 1999451"/>
                    <a:gd name="connsiteY19" fmla="*/ 590765 h 1994792"/>
                    <a:gd name="connsiteX20" fmla="*/ 1829333 w 1999451"/>
                    <a:gd name="connsiteY20" fmla="*/ 656330 h 1994792"/>
                    <a:gd name="connsiteX21" fmla="*/ 1852953 w 1999451"/>
                    <a:gd name="connsiteY21" fmla="*/ 712915 h 1994792"/>
                    <a:gd name="connsiteX22" fmla="*/ 1859446 w 1999451"/>
                    <a:gd name="connsiteY22" fmla="*/ 739590 h 1994792"/>
                    <a:gd name="connsiteX23" fmla="*/ 1965029 w 1999451"/>
                    <a:gd name="connsiteY23" fmla="*/ 737801 h 1994792"/>
                    <a:gd name="connsiteX24" fmla="*/ 1988802 w 1999451"/>
                    <a:gd name="connsiteY24" fmla="*/ 852205 h 1994792"/>
                    <a:gd name="connsiteX25" fmla="*/ 1889722 w 1999451"/>
                    <a:gd name="connsiteY25" fmla="*/ 893261 h 1994792"/>
                    <a:gd name="connsiteX26" fmla="*/ 1896720 w 1999451"/>
                    <a:gd name="connsiteY26" fmla="*/ 980973 h 1994792"/>
                    <a:gd name="connsiteX27" fmla="*/ 1999451 w 1999451"/>
                    <a:gd name="connsiteY27" fmla="*/ 1007889 h 1994792"/>
                    <a:gd name="connsiteX28" fmla="*/ 1991477 w 1999451"/>
                    <a:gd name="connsiteY28" fmla="*/ 1124464 h 1994792"/>
                    <a:gd name="connsiteX29" fmla="*/ 1885216 w 1999451"/>
                    <a:gd name="connsiteY29" fmla="*/ 1137240 h 1994792"/>
                    <a:gd name="connsiteX30" fmla="*/ 1879495 w 1999451"/>
                    <a:gd name="connsiteY30" fmla="*/ 1174729 h 1994792"/>
                    <a:gd name="connsiteX31" fmla="*/ 1865434 w 1999451"/>
                    <a:gd name="connsiteY31" fmla="*/ 1222071 h 1994792"/>
                    <a:gd name="connsiteX32" fmla="*/ 1959729 w 1999451"/>
                    <a:gd name="connsiteY32" fmla="*/ 1277247 h 1994792"/>
                    <a:gd name="connsiteX33" fmla="*/ 1920599 w 1999451"/>
                    <a:gd name="connsiteY33" fmla="*/ 1387348 h 1994792"/>
                    <a:gd name="connsiteX34" fmla="*/ 1811865 w 1999451"/>
                    <a:gd name="connsiteY34" fmla="*/ 1370522 h 1994792"/>
                    <a:gd name="connsiteX35" fmla="*/ 1773443 w 1999451"/>
                    <a:gd name="connsiteY35" fmla="*/ 1447897 h 1994792"/>
                    <a:gd name="connsiteX36" fmla="*/ 1848807 w 1999451"/>
                    <a:gd name="connsiteY36" fmla="*/ 1525900 h 1994792"/>
                    <a:gd name="connsiteX37" fmla="*/ 1781423 w 1999451"/>
                    <a:gd name="connsiteY37" fmla="*/ 1621362 h 1994792"/>
                    <a:gd name="connsiteX38" fmla="*/ 1681572 w 1999451"/>
                    <a:gd name="connsiteY38" fmla="*/ 1575965 h 1994792"/>
                    <a:gd name="connsiteX39" fmla="*/ 1627054 w 1999451"/>
                    <a:gd name="connsiteY39" fmla="*/ 1636312 h 1994792"/>
                    <a:gd name="connsiteX40" fmla="*/ 1623129 w 1999451"/>
                    <a:gd name="connsiteY40" fmla="*/ 1639482 h 1994792"/>
                    <a:gd name="connsiteX41" fmla="*/ 1674913 w 1999451"/>
                    <a:gd name="connsiteY41" fmla="*/ 1735407 h 1994792"/>
                    <a:gd name="connsiteX42" fmla="*/ 1584273 w 1999451"/>
                    <a:gd name="connsiteY42" fmla="*/ 1809148 h 1994792"/>
                    <a:gd name="connsiteX43" fmla="*/ 1500451 w 1999451"/>
                    <a:gd name="connsiteY43" fmla="*/ 1738561 h 1994792"/>
                    <a:gd name="connsiteX44" fmla="*/ 1495073 w 1999451"/>
                    <a:gd name="connsiteY44" fmla="*/ 1742905 h 1994792"/>
                    <a:gd name="connsiteX45" fmla="*/ 1426450 w 1999451"/>
                    <a:gd name="connsiteY45" fmla="*/ 1781627 h 1994792"/>
                    <a:gd name="connsiteX46" fmla="*/ 1450943 w 1999451"/>
                    <a:gd name="connsiteY46" fmla="*/ 1890227 h 1994792"/>
                    <a:gd name="connsiteX47" fmla="*/ 1343769 w 1999451"/>
                    <a:gd name="connsiteY47" fmla="*/ 1936779 h 1994792"/>
                    <a:gd name="connsiteX48" fmla="*/ 1281530 w 1999451"/>
                    <a:gd name="connsiteY48" fmla="*/ 1845358 h 1994792"/>
                    <a:gd name="connsiteX49" fmla="*/ 1262809 w 1999451"/>
                    <a:gd name="connsiteY49" fmla="*/ 1852610 h 1994792"/>
                    <a:gd name="connsiteX50" fmla="*/ 1199258 w 1999451"/>
                    <a:gd name="connsiteY50" fmla="*/ 1867022 h 1994792"/>
                    <a:gd name="connsiteX51" fmla="*/ 1193508 w 1999451"/>
                    <a:gd name="connsiteY51" fmla="*/ 1978881 h 1994792"/>
                    <a:gd name="connsiteX52" fmla="*/ 1077749 w 1999451"/>
                    <a:gd name="connsiteY52" fmla="*/ 1994792 h 1994792"/>
                    <a:gd name="connsiteX53" fmla="*/ 1042026 w 1999451"/>
                    <a:gd name="connsiteY53" fmla="*/ 1888612 h 1994792"/>
                    <a:gd name="connsiteX54" fmla="*/ 999725 w 1999451"/>
                    <a:gd name="connsiteY54" fmla="*/ 1891762 h 1994792"/>
                    <a:gd name="connsiteX55" fmla="*/ 957089 w 1999451"/>
                    <a:gd name="connsiteY55" fmla="*/ 1889609 h 1994792"/>
                    <a:gd name="connsiteX56" fmla="*/ 921702 w 1999451"/>
                    <a:gd name="connsiteY56" fmla="*/ 1994792 h 1994792"/>
                    <a:gd name="connsiteX57" fmla="*/ 805942 w 1999451"/>
                    <a:gd name="connsiteY57" fmla="*/ 1978881 h 1994792"/>
                    <a:gd name="connsiteX58" fmla="*/ 800282 w 1999451"/>
                    <a:gd name="connsiteY58" fmla="*/ 1868771 h 1994792"/>
                    <a:gd name="connsiteX59" fmla="*/ 732684 w 1999451"/>
                    <a:gd name="connsiteY59" fmla="*/ 1851389 h 1994792"/>
                    <a:gd name="connsiteX60" fmla="*/ 717862 w 1999451"/>
                    <a:gd name="connsiteY60" fmla="*/ 1845445 h 1994792"/>
                    <a:gd name="connsiteX61" fmla="*/ 655683 w 1999451"/>
                    <a:gd name="connsiteY61" fmla="*/ 1936779 h 1994792"/>
                    <a:gd name="connsiteX62" fmla="*/ 548508 w 1999451"/>
                    <a:gd name="connsiteY62" fmla="*/ 1890227 h 1994792"/>
                    <a:gd name="connsiteX63" fmla="*/ 572952 w 1999451"/>
                    <a:gd name="connsiteY63" fmla="*/ 1781847 h 1994792"/>
                    <a:gd name="connsiteX64" fmla="*/ 499708 w 1999451"/>
                    <a:gd name="connsiteY64" fmla="*/ 1737965 h 1994792"/>
                    <a:gd name="connsiteX65" fmla="*/ 415179 w 1999451"/>
                    <a:gd name="connsiteY65" fmla="*/ 1809148 h 1994792"/>
                    <a:gd name="connsiteX66" fmla="*/ 324539 w 1999451"/>
                    <a:gd name="connsiteY66" fmla="*/ 1735407 h 1994792"/>
                    <a:gd name="connsiteX67" fmla="*/ 376713 w 1999451"/>
                    <a:gd name="connsiteY67" fmla="*/ 1638760 h 1994792"/>
                    <a:gd name="connsiteX68" fmla="*/ 324235 w 1999451"/>
                    <a:gd name="connsiteY68" fmla="*/ 1585494 h 1994792"/>
                    <a:gd name="connsiteX69" fmla="*/ 317410 w 1999451"/>
                    <a:gd name="connsiteY69" fmla="*/ 1576178 h 1994792"/>
                    <a:gd name="connsiteX70" fmla="*/ 218029 w 1999451"/>
                    <a:gd name="connsiteY70" fmla="*/ 1621362 h 1994792"/>
                    <a:gd name="connsiteX71" fmla="*/ 150645 w 1999451"/>
                    <a:gd name="connsiteY71" fmla="*/ 1525900 h 1994792"/>
                    <a:gd name="connsiteX72" fmla="*/ 225969 w 1999451"/>
                    <a:gd name="connsiteY72" fmla="*/ 1447938 h 1994792"/>
                    <a:gd name="connsiteX73" fmla="*/ 188010 w 1999451"/>
                    <a:gd name="connsiteY73" fmla="*/ 1370456 h 1994792"/>
                    <a:gd name="connsiteX74" fmla="*/ 78852 w 1999451"/>
                    <a:gd name="connsiteY74" fmla="*/ 1387348 h 1994792"/>
                    <a:gd name="connsiteX75" fmla="*/ 39722 w 1999451"/>
                    <a:gd name="connsiteY75" fmla="*/ 1277247 h 1994792"/>
                    <a:gd name="connsiteX76" fmla="*/ 134561 w 1999451"/>
                    <a:gd name="connsiteY76" fmla="*/ 1221753 h 1994792"/>
                    <a:gd name="connsiteX77" fmla="*/ 116998 w 1999451"/>
                    <a:gd name="connsiteY77" fmla="*/ 1159612 h 1994792"/>
                    <a:gd name="connsiteX78" fmla="*/ 113873 w 1999451"/>
                    <a:gd name="connsiteY78" fmla="*/ 1137196 h 1994792"/>
                    <a:gd name="connsiteX79" fmla="*/ 7974 w 1999451"/>
                    <a:gd name="connsiteY79" fmla="*/ 1124464 h 1994792"/>
                    <a:gd name="connsiteX80" fmla="*/ 0 w 1999451"/>
                    <a:gd name="connsiteY80" fmla="*/ 1007889 h 1994792"/>
                    <a:gd name="connsiteX81" fmla="*/ 102311 w 1999451"/>
                    <a:gd name="connsiteY81" fmla="*/ 981083 h 1994792"/>
                    <a:gd name="connsiteX82" fmla="*/ 105790 w 1999451"/>
                    <a:gd name="connsiteY82" fmla="*/ 907597 h 1994792"/>
                    <a:gd name="connsiteX83" fmla="*/ 108534 w 1999451"/>
                    <a:gd name="connsiteY83" fmla="*/ 892766 h 1994792"/>
                    <a:gd name="connsiteX84" fmla="*/ 10648 w 1999451"/>
                    <a:gd name="connsiteY84" fmla="*/ 852205 h 1994792"/>
                    <a:gd name="connsiteX85" fmla="*/ 34421 w 1999451"/>
                    <a:gd name="connsiteY85" fmla="*/ 737801 h 1994792"/>
                    <a:gd name="connsiteX86" fmla="*/ 139326 w 1999451"/>
                    <a:gd name="connsiteY86" fmla="*/ 739579 h 1994792"/>
                    <a:gd name="connsiteX87" fmla="*/ 170385 w 1999451"/>
                    <a:gd name="connsiteY87" fmla="*/ 656539 h 1994792"/>
                    <a:gd name="connsiteX88" fmla="*/ 86679 w 1999451"/>
                    <a:gd name="connsiteY88" fmla="*/ 590765 h 1994792"/>
                    <a:gd name="connsiteX89" fmla="*/ 140437 w 1999451"/>
                    <a:gd name="connsiteY89" fmla="*/ 487017 h 1994792"/>
                    <a:gd name="connsiteX90" fmla="*/ 239495 w 1999451"/>
                    <a:gd name="connsiteY90" fmla="*/ 516590 h 1994792"/>
                    <a:gd name="connsiteX91" fmla="*/ 244191 w 1999451"/>
                    <a:gd name="connsiteY91" fmla="*/ 508163 h 1994792"/>
                    <a:gd name="connsiteX92" fmla="*/ 291472 w 1999451"/>
                    <a:gd name="connsiteY92" fmla="*/ 442977 h 1994792"/>
                    <a:gd name="connsiteX93" fmla="*/ 230426 w 1999451"/>
                    <a:gd name="connsiteY93" fmla="*/ 359531 h 1994792"/>
                    <a:gd name="connsiteX94" fmla="*/ 310181 w 1999451"/>
                    <a:gd name="connsiteY94" fmla="*/ 274135 h 1994792"/>
                    <a:gd name="connsiteX95" fmla="*/ 397526 w 1999451"/>
                    <a:gd name="connsiteY95" fmla="*/ 329299 h 1994792"/>
                    <a:gd name="connsiteX96" fmla="*/ 444095 w 1999451"/>
                    <a:gd name="connsiteY96" fmla="*/ 288220 h 1994792"/>
                    <a:gd name="connsiteX97" fmla="*/ 467432 w 1999451"/>
                    <a:gd name="connsiteY97" fmla="*/ 272304 h 1994792"/>
                    <a:gd name="connsiteX98" fmla="*/ 431228 w 1999451"/>
                    <a:gd name="connsiteY98" fmla="*/ 175656 h 1994792"/>
                    <a:gd name="connsiteX99" fmla="*/ 531065 w 1999451"/>
                    <a:gd name="connsiteY99" fmla="*/ 114943 h 1994792"/>
                    <a:gd name="connsiteX100" fmla="*/ 600331 w 1999451"/>
                    <a:gd name="connsiteY100" fmla="*/ 191674 h 1994792"/>
                    <a:gd name="connsiteX101" fmla="*/ 659559 w 1999451"/>
                    <a:gd name="connsiteY101" fmla="*/ 162400 h 1994792"/>
                    <a:gd name="connsiteX102" fmla="*/ 682905 w 1999451"/>
                    <a:gd name="connsiteY102" fmla="*/ 154730 h 1994792"/>
                    <a:gd name="connsiteX103" fmla="*/ 674194 w 1999451"/>
                    <a:gd name="connsiteY103" fmla="*/ 52774 h 1994792"/>
                    <a:gd name="connsiteX104" fmla="*/ 786708 w 1999451"/>
                    <a:gd name="connsiteY104" fmla="*/ 21249 h 1994792"/>
                    <a:gd name="connsiteX105" fmla="*/ 832580 w 1999451"/>
                    <a:gd name="connsiteY105" fmla="*/ 113573 h 1994792"/>
                    <a:gd name="connsiteX106" fmla="*/ 907909 w 1999451"/>
                    <a:gd name="connsiteY106" fmla="*/ 100371 h 1994792"/>
                    <a:gd name="connsiteX107" fmla="*/ 922350 w 1999451"/>
                    <a:gd name="connsiteY107" fmla="*/ 99641 h 199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999451" h="1994792">
                      <a:moveTo>
                        <a:pt x="941301" y="0"/>
                      </a:moveTo>
                      <a:lnTo>
                        <a:pt x="1058149" y="0"/>
                      </a:lnTo>
                      <a:lnTo>
                        <a:pt x="1077100" y="99641"/>
                      </a:lnTo>
                      <a:lnTo>
                        <a:pt x="1091542" y="100371"/>
                      </a:lnTo>
                      <a:lnTo>
                        <a:pt x="1166114" y="115099"/>
                      </a:lnTo>
                      <a:lnTo>
                        <a:pt x="1212743" y="21249"/>
                      </a:lnTo>
                      <a:lnTo>
                        <a:pt x="1325258" y="52774"/>
                      </a:lnTo>
                      <a:lnTo>
                        <a:pt x="1316352" y="157011"/>
                      </a:lnTo>
                      <a:lnTo>
                        <a:pt x="1400099" y="190589"/>
                      </a:lnTo>
                      <a:lnTo>
                        <a:pt x="1468386" y="114943"/>
                      </a:lnTo>
                      <a:lnTo>
                        <a:pt x="1568223" y="175656"/>
                      </a:lnTo>
                      <a:lnTo>
                        <a:pt x="1532091" y="272114"/>
                      </a:lnTo>
                      <a:lnTo>
                        <a:pt x="1602707" y="328805"/>
                      </a:lnTo>
                      <a:lnTo>
                        <a:pt x="1689271" y="274135"/>
                      </a:lnTo>
                      <a:lnTo>
                        <a:pt x="1769026" y="359531"/>
                      </a:lnTo>
                      <a:lnTo>
                        <a:pt x="1706872" y="444491"/>
                      </a:lnTo>
                      <a:lnTo>
                        <a:pt x="1728128" y="468413"/>
                      </a:lnTo>
                      <a:lnTo>
                        <a:pt x="1757986" y="517179"/>
                      </a:lnTo>
                      <a:lnTo>
                        <a:pt x="1859015" y="487017"/>
                      </a:lnTo>
                      <a:lnTo>
                        <a:pt x="1912772" y="590765"/>
                      </a:lnTo>
                      <a:lnTo>
                        <a:pt x="1829333" y="656330"/>
                      </a:lnTo>
                      <a:lnTo>
                        <a:pt x="1852953" y="712915"/>
                      </a:lnTo>
                      <a:lnTo>
                        <a:pt x="1859446" y="739590"/>
                      </a:lnTo>
                      <a:lnTo>
                        <a:pt x="1965029" y="737801"/>
                      </a:lnTo>
                      <a:lnTo>
                        <a:pt x="1988802" y="852205"/>
                      </a:lnTo>
                      <a:lnTo>
                        <a:pt x="1889722" y="893261"/>
                      </a:lnTo>
                      <a:lnTo>
                        <a:pt x="1896720" y="980973"/>
                      </a:lnTo>
                      <a:lnTo>
                        <a:pt x="1999451" y="1007889"/>
                      </a:lnTo>
                      <a:lnTo>
                        <a:pt x="1991477" y="1124464"/>
                      </a:lnTo>
                      <a:lnTo>
                        <a:pt x="1885216" y="1137240"/>
                      </a:lnTo>
                      <a:lnTo>
                        <a:pt x="1879495" y="1174729"/>
                      </a:lnTo>
                      <a:lnTo>
                        <a:pt x="1865434" y="1222071"/>
                      </a:lnTo>
                      <a:lnTo>
                        <a:pt x="1959729" y="1277247"/>
                      </a:lnTo>
                      <a:lnTo>
                        <a:pt x="1920599" y="1387348"/>
                      </a:lnTo>
                      <a:lnTo>
                        <a:pt x="1811865" y="1370522"/>
                      </a:lnTo>
                      <a:lnTo>
                        <a:pt x="1773443" y="1447897"/>
                      </a:lnTo>
                      <a:lnTo>
                        <a:pt x="1848807" y="1525900"/>
                      </a:lnTo>
                      <a:lnTo>
                        <a:pt x="1781423" y="1621362"/>
                      </a:lnTo>
                      <a:lnTo>
                        <a:pt x="1681572" y="1575965"/>
                      </a:lnTo>
                      <a:lnTo>
                        <a:pt x="1627054" y="1636312"/>
                      </a:lnTo>
                      <a:lnTo>
                        <a:pt x="1623129" y="1639482"/>
                      </a:lnTo>
                      <a:lnTo>
                        <a:pt x="1674913" y="1735407"/>
                      </a:lnTo>
                      <a:lnTo>
                        <a:pt x="1584273" y="1809148"/>
                      </a:lnTo>
                      <a:lnTo>
                        <a:pt x="1500451" y="1738561"/>
                      </a:lnTo>
                      <a:lnTo>
                        <a:pt x="1495073" y="1742905"/>
                      </a:lnTo>
                      <a:lnTo>
                        <a:pt x="1426450" y="1781627"/>
                      </a:lnTo>
                      <a:lnTo>
                        <a:pt x="1450943" y="1890227"/>
                      </a:lnTo>
                      <a:lnTo>
                        <a:pt x="1343769" y="1936779"/>
                      </a:lnTo>
                      <a:lnTo>
                        <a:pt x="1281530" y="1845358"/>
                      </a:lnTo>
                      <a:lnTo>
                        <a:pt x="1262809" y="1852610"/>
                      </a:lnTo>
                      <a:lnTo>
                        <a:pt x="1199258" y="1867022"/>
                      </a:lnTo>
                      <a:lnTo>
                        <a:pt x="1193508" y="1978881"/>
                      </a:lnTo>
                      <a:lnTo>
                        <a:pt x="1077749" y="1994792"/>
                      </a:lnTo>
                      <a:lnTo>
                        <a:pt x="1042026" y="1888612"/>
                      </a:lnTo>
                      <a:lnTo>
                        <a:pt x="999725" y="1891762"/>
                      </a:lnTo>
                      <a:lnTo>
                        <a:pt x="957089" y="1889609"/>
                      </a:lnTo>
                      <a:lnTo>
                        <a:pt x="921702" y="1994792"/>
                      </a:lnTo>
                      <a:lnTo>
                        <a:pt x="805942" y="1978881"/>
                      </a:lnTo>
                      <a:lnTo>
                        <a:pt x="800282" y="1868771"/>
                      </a:lnTo>
                      <a:lnTo>
                        <a:pt x="732684" y="1851389"/>
                      </a:lnTo>
                      <a:lnTo>
                        <a:pt x="717862" y="1845445"/>
                      </a:lnTo>
                      <a:lnTo>
                        <a:pt x="655683" y="1936779"/>
                      </a:lnTo>
                      <a:lnTo>
                        <a:pt x="548508" y="1890227"/>
                      </a:lnTo>
                      <a:lnTo>
                        <a:pt x="572952" y="1781847"/>
                      </a:lnTo>
                      <a:lnTo>
                        <a:pt x="499708" y="1737965"/>
                      </a:lnTo>
                      <a:lnTo>
                        <a:pt x="415179" y="1809148"/>
                      </a:lnTo>
                      <a:lnTo>
                        <a:pt x="324539" y="1735407"/>
                      </a:lnTo>
                      <a:lnTo>
                        <a:pt x="376713" y="1638760"/>
                      </a:lnTo>
                      <a:lnTo>
                        <a:pt x="324235" y="1585494"/>
                      </a:lnTo>
                      <a:lnTo>
                        <a:pt x="317410" y="1576178"/>
                      </a:lnTo>
                      <a:lnTo>
                        <a:pt x="218029" y="1621362"/>
                      </a:lnTo>
                      <a:lnTo>
                        <a:pt x="150645" y="1525900"/>
                      </a:lnTo>
                      <a:lnTo>
                        <a:pt x="225969" y="1447938"/>
                      </a:lnTo>
                      <a:lnTo>
                        <a:pt x="188010" y="1370456"/>
                      </a:lnTo>
                      <a:lnTo>
                        <a:pt x="78852" y="1387348"/>
                      </a:lnTo>
                      <a:lnTo>
                        <a:pt x="39722" y="1277247"/>
                      </a:lnTo>
                      <a:lnTo>
                        <a:pt x="134561" y="1221753"/>
                      </a:lnTo>
                      <a:lnTo>
                        <a:pt x="116998" y="1159612"/>
                      </a:lnTo>
                      <a:lnTo>
                        <a:pt x="113873" y="1137196"/>
                      </a:lnTo>
                      <a:lnTo>
                        <a:pt x="7974" y="1124464"/>
                      </a:lnTo>
                      <a:lnTo>
                        <a:pt x="0" y="1007889"/>
                      </a:lnTo>
                      <a:lnTo>
                        <a:pt x="102311" y="981083"/>
                      </a:lnTo>
                      <a:lnTo>
                        <a:pt x="105790" y="907597"/>
                      </a:lnTo>
                      <a:lnTo>
                        <a:pt x="108534" y="892766"/>
                      </a:lnTo>
                      <a:lnTo>
                        <a:pt x="10648" y="852205"/>
                      </a:lnTo>
                      <a:lnTo>
                        <a:pt x="34421" y="737801"/>
                      </a:lnTo>
                      <a:lnTo>
                        <a:pt x="139326" y="739579"/>
                      </a:lnTo>
                      <a:lnTo>
                        <a:pt x="170385" y="656539"/>
                      </a:lnTo>
                      <a:lnTo>
                        <a:pt x="86679" y="590765"/>
                      </a:lnTo>
                      <a:lnTo>
                        <a:pt x="140437" y="487017"/>
                      </a:lnTo>
                      <a:lnTo>
                        <a:pt x="239495" y="516590"/>
                      </a:lnTo>
                      <a:lnTo>
                        <a:pt x="244191" y="508163"/>
                      </a:lnTo>
                      <a:lnTo>
                        <a:pt x="291472" y="442977"/>
                      </a:lnTo>
                      <a:lnTo>
                        <a:pt x="230426" y="359531"/>
                      </a:lnTo>
                      <a:lnTo>
                        <a:pt x="310181" y="274135"/>
                      </a:lnTo>
                      <a:lnTo>
                        <a:pt x="397526" y="329299"/>
                      </a:lnTo>
                      <a:lnTo>
                        <a:pt x="444095" y="288220"/>
                      </a:lnTo>
                      <a:lnTo>
                        <a:pt x="467432" y="272304"/>
                      </a:lnTo>
                      <a:lnTo>
                        <a:pt x="431228" y="175656"/>
                      </a:lnTo>
                      <a:lnTo>
                        <a:pt x="531065" y="114943"/>
                      </a:lnTo>
                      <a:lnTo>
                        <a:pt x="600331" y="191674"/>
                      </a:lnTo>
                      <a:lnTo>
                        <a:pt x="659559" y="162400"/>
                      </a:lnTo>
                      <a:lnTo>
                        <a:pt x="682905" y="154730"/>
                      </a:lnTo>
                      <a:lnTo>
                        <a:pt x="674194" y="52774"/>
                      </a:lnTo>
                      <a:lnTo>
                        <a:pt x="786708" y="21249"/>
                      </a:lnTo>
                      <a:lnTo>
                        <a:pt x="832580" y="113573"/>
                      </a:lnTo>
                      <a:lnTo>
                        <a:pt x="907909" y="100371"/>
                      </a:lnTo>
                      <a:lnTo>
                        <a:pt x="922350" y="99641"/>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60" name="椭圆 59"/>
                <p:cNvSpPr/>
                <p:nvPr/>
              </p:nvSpPr>
              <p:spPr>
                <a:xfrm>
                  <a:off x="5397595" y="2734243"/>
                  <a:ext cx="1396811" cy="1396811"/>
                </a:xfrm>
                <a:prstGeom prst="ellipse">
                  <a:avLst/>
                </a:prstGeom>
                <a:solidFill>
                  <a:schemeClr val="bg1">
                    <a:lumMod val="95000"/>
                  </a:schemeClr>
                </a:solid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grpSp>
            <p:nvGrpSpPr>
              <p:cNvPr id="51" name="组合 50"/>
              <p:cNvGrpSpPr/>
              <p:nvPr/>
            </p:nvGrpSpPr>
            <p:grpSpPr>
              <a:xfrm>
                <a:off x="5754248" y="3145437"/>
                <a:ext cx="683525" cy="681934"/>
                <a:chOff x="5096275" y="2435252"/>
                <a:chExt cx="1999451" cy="1994792"/>
              </a:xfrm>
            </p:grpSpPr>
            <p:sp>
              <p:nvSpPr>
                <p:cNvPr id="57" name="任意多边形 56"/>
                <p:cNvSpPr/>
                <p:nvPr/>
              </p:nvSpPr>
              <p:spPr>
                <a:xfrm>
                  <a:off x="5096275" y="2435252"/>
                  <a:ext cx="1999451" cy="1994792"/>
                </a:xfrm>
                <a:custGeom>
                  <a:avLst/>
                  <a:gdLst>
                    <a:gd name="connsiteX0" fmla="*/ 941301 w 1999451"/>
                    <a:gd name="connsiteY0" fmla="*/ 0 h 1994792"/>
                    <a:gd name="connsiteX1" fmla="*/ 1058149 w 1999451"/>
                    <a:gd name="connsiteY1" fmla="*/ 0 h 1994792"/>
                    <a:gd name="connsiteX2" fmla="*/ 1077100 w 1999451"/>
                    <a:gd name="connsiteY2" fmla="*/ 99641 h 1994792"/>
                    <a:gd name="connsiteX3" fmla="*/ 1091542 w 1999451"/>
                    <a:gd name="connsiteY3" fmla="*/ 100371 h 1994792"/>
                    <a:gd name="connsiteX4" fmla="*/ 1166114 w 1999451"/>
                    <a:gd name="connsiteY4" fmla="*/ 115099 h 1994792"/>
                    <a:gd name="connsiteX5" fmla="*/ 1212743 w 1999451"/>
                    <a:gd name="connsiteY5" fmla="*/ 21249 h 1994792"/>
                    <a:gd name="connsiteX6" fmla="*/ 1325258 w 1999451"/>
                    <a:gd name="connsiteY6" fmla="*/ 52774 h 1994792"/>
                    <a:gd name="connsiteX7" fmla="*/ 1316352 w 1999451"/>
                    <a:gd name="connsiteY7" fmla="*/ 157011 h 1994792"/>
                    <a:gd name="connsiteX8" fmla="*/ 1400099 w 1999451"/>
                    <a:gd name="connsiteY8" fmla="*/ 190589 h 1994792"/>
                    <a:gd name="connsiteX9" fmla="*/ 1468386 w 1999451"/>
                    <a:gd name="connsiteY9" fmla="*/ 114943 h 1994792"/>
                    <a:gd name="connsiteX10" fmla="*/ 1568223 w 1999451"/>
                    <a:gd name="connsiteY10" fmla="*/ 175656 h 1994792"/>
                    <a:gd name="connsiteX11" fmla="*/ 1532091 w 1999451"/>
                    <a:gd name="connsiteY11" fmla="*/ 272114 h 1994792"/>
                    <a:gd name="connsiteX12" fmla="*/ 1602707 w 1999451"/>
                    <a:gd name="connsiteY12" fmla="*/ 328805 h 1994792"/>
                    <a:gd name="connsiteX13" fmla="*/ 1689271 w 1999451"/>
                    <a:gd name="connsiteY13" fmla="*/ 274135 h 1994792"/>
                    <a:gd name="connsiteX14" fmla="*/ 1769026 w 1999451"/>
                    <a:gd name="connsiteY14" fmla="*/ 359531 h 1994792"/>
                    <a:gd name="connsiteX15" fmla="*/ 1706872 w 1999451"/>
                    <a:gd name="connsiteY15" fmla="*/ 444491 h 1994792"/>
                    <a:gd name="connsiteX16" fmla="*/ 1728128 w 1999451"/>
                    <a:gd name="connsiteY16" fmla="*/ 468413 h 1994792"/>
                    <a:gd name="connsiteX17" fmla="*/ 1757986 w 1999451"/>
                    <a:gd name="connsiteY17" fmla="*/ 517179 h 1994792"/>
                    <a:gd name="connsiteX18" fmla="*/ 1859015 w 1999451"/>
                    <a:gd name="connsiteY18" fmla="*/ 487017 h 1994792"/>
                    <a:gd name="connsiteX19" fmla="*/ 1912772 w 1999451"/>
                    <a:gd name="connsiteY19" fmla="*/ 590765 h 1994792"/>
                    <a:gd name="connsiteX20" fmla="*/ 1829333 w 1999451"/>
                    <a:gd name="connsiteY20" fmla="*/ 656330 h 1994792"/>
                    <a:gd name="connsiteX21" fmla="*/ 1852953 w 1999451"/>
                    <a:gd name="connsiteY21" fmla="*/ 712915 h 1994792"/>
                    <a:gd name="connsiteX22" fmla="*/ 1859446 w 1999451"/>
                    <a:gd name="connsiteY22" fmla="*/ 739590 h 1994792"/>
                    <a:gd name="connsiteX23" fmla="*/ 1965029 w 1999451"/>
                    <a:gd name="connsiteY23" fmla="*/ 737801 h 1994792"/>
                    <a:gd name="connsiteX24" fmla="*/ 1988802 w 1999451"/>
                    <a:gd name="connsiteY24" fmla="*/ 852205 h 1994792"/>
                    <a:gd name="connsiteX25" fmla="*/ 1889722 w 1999451"/>
                    <a:gd name="connsiteY25" fmla="*/ 893261 h 1994792"/>
                    <a:gd name="connsiteX26" fmla="*/ 1896720 w 1999451"/>
                    <a:gd name="connsiteY26" fmla="*/ 980973 h 1994792"/>
                    <a:gd name="connsiteX27" fmla="*/ 1999451 w 1999451"/>
                    <a:gd name="connsiteY27" fmla="*/ 1007889 h 1994792"/>
                    <a:gd name="connsiteX28" fmla="*/ 1991477 w 1999451"/>
                    <a:gd name="connsiteY28" fmla="*/ 1124464 h 1994792"/>
                    <a:gd name="connsiteX29" fmla="*/ 1885216 w 1999451"/>
                    <a:gd name="connsiteY29" fmla="*/ 1137240 h 1994792"/>
                    <a:gd name="connsiteX30" fmla="*/ 1879495 w 1999451"/>
                    <a:gd name="connsiteY30" fmla="*/ 1174729 h 1994792"/>
                    <a:gd name="connsiteX31" fmla="*/ 1865434 w 1999451"/>
                    <a:gd name="connsiteY31" fmla="*/ 1222071 h 1994792"/>
                    <a:gd name="connsiteX32" fmla="*/ 1959729 w 1999451"/>
                    <a:gd name="connsiteY32" fmla="*/ 1277247 h 1994792"/>
                    <a:gd name="connsiteX33" fmla="*/ 1920599 w 1999451"/>
                    <a:gd name="connsiteY33" fmla="*/ 1387348 h 1994792"/>
                    <a:gd name="connsiteX34" fmla="*/ 1811865 w 1999451"/>
                    <a:gd name="connsiteY34" fmla="*/ 1370522 h 1994792"/>
                    <a:gd name="connsiteX35" fmla="*/ 1773443 w 1999451"/>
                    <a:gd name="connsiteY35" fmla="*/ 1447897 h 1994792"/>
                    <a:gd name="connsiteX36" fmla="*/ 1848807 w 1999451"/>
                    <a:gd name="connsiteY36" fmla="*/ 1525900 h 1994792"/>
                    <a:gd name="connsiteX37" fmla="*/ 1781423 w 1999451"/>
                    <a:gd name="connsiteY37" fmla="*/ 1621362 h 1994792"/>
                    <a:gd name="connsiteX38" fmla="*/ 1681572 w 1999451"/>
                    <a:gd name="connsiteY38" fmla="*/ 1575965 h 1994792"/>
                    <a:gd name="connsiteX39" fmla="*/ 1627054 w 1999451"/>
                    <a:gd name="connsiteY39" fmla="*/ 1636312 h 1994792"/>
                    <a:gd name="connsiteX40" fmla="*/ 1623129 w 1999451"/>
                    <a:gd name="connsiteY40" fmla="*/ 1639482 h 1994792"/>
                    <a:gd name="connsiteX41" fmla="*/ 1674913 w 1999451"/>
                    <a:gd name="connsiteY41" fmla="*/ 1735407 h 1994792"/>
                    <a:gd name="connsiteX42" fmla="*/ 1584273 w 1999451"/>
                    <a:gd name="connsiteY42" fmla="*/ 1809148 h 1994792"/>
                    <a:gd name="connsiteX43" fmla="*/ 1500451 w 1999451"/>
                    <a:gd name="connsiteY43" fmla="*/ 1738561 h 1994792"/>
                    <a:gd name="connsiteX44" fmla="*/ 1495073 w 1999451"/>
                    <a:gd name="connsiteY44" fmla="*/ 1742905 h 1994792"/>
                    <a:gd name="connsiteX45" fmla="*/ 1426450 w 1999451"/>
                    <a:gd name="connsiteY45" fmla="*/ 1781627 h 1994792"/>
                    <a:gd name="connsiteX46" fmla="*/ 1450943 w 1999451"/>
                    <a:gd name="connsiteY46" fmla="*/ 1890227 h 1994792"/>
                    <a:gd name="connsiteX47" fmla="*/ 1343769 w 1999451"/>
                    <a:gd name="connsiteY47" fmla="*/ 1936779 h 1994792"/>
                    <a:gd name="connsiteX48" fmla="*/ 1281530 w 1999451"/>
                    <a:gd name="connsiteY48" fmla="*/ 1845358 h 1994792"/>
                    <a:gd name="connsiteX49" fmla="*/ 1262809 w 1999451"/>
                    <a:gd name="connsiteY49" fmla="*/ 1852610 h 1994792"/>
                    <a:gd name="connsiteX50" fmla="*/ 1199258 w 1999451"/>
                    <a:gd name="connsiteY50" fmla="*/ 1867022 h 1994792"/>
                    <a:gd name="connsiteX51" fmla="*/ 1193508 w 1999451"/>
                    <a:gd name="connsiteY51" fmla="*/ 1978881 h 1994792"/>
                    <a:gd name="connsiteX52" fmla="*/ 1077749 w 1999451"/>
                    <a:gd name="connsiteY52" fmla="*/ 1994792 h 1994792"/>
                    <a:gd name="connsiteX53" fmla="*/ 1042026 w 1999451"/>
                    <a:gd name="connsiteY53" fmla="*/ 1888612 h 1994792"/>
                    <a:gd name="connsiteX54" fmla="*/ 999725 w 1999451"/>
                    <a:gd name="connsiteY54" fmla="*/ 1891762 h 1994792"/>
                    <a:gd name="connsiteX55" fmla="*/ 957089 w 1999451"/>
                    <a:gd name="connsiteY55" fmla="*/ 1889609 h 1994792"/>
                    <a:gd name="connsiteX56" fmla="*/ 921702 w 1999451"/>
                    <a:gd name="connsiteY56" fmla="*/ 1994792 h 1994792"/>
                    <a:gd name="connsiteX57" fmla="*/ 805942 w 1999451"/>
                    <a:gd name="connsiteY57" fmla="*/ 1978881 h 1994792"/>
                    <a:gd name="connsiteX58" fmla="*/ 800282 w 1999451"/>
                    <a:gd name="connsiteY58" fmla="*/ 1868771 h 1994792"/>
                    <a:gd name="connsiteX59" fmla="*/ 732684 w 1999451"/>
                    <a:gd name="connsiteY59" fmla="*/ 1851389 h 1994792"/>
                    <a:gd name="connsiteX60" fmla="*/ 717862 w 1999451"/>
                    <a:gd name="connsiteY60" fmla="*/ 1845445 h 1994792"/>
                    <a:gd name="connsiteX61" fmla="*/ 655683 w 1999451"/>
                    <a:gd name="connsiteY61" fmla="*/ 1936779 h 1994792"/>
                    <a:gd name="connsiteX62" fmla="*/ 548508 w 1999451"/>
                    <a:gd name="connsiteY62" fmla="*/ 1890227 h 1994792"/>
                    <a:gd name="connsiteX63" fmla="*/ 572952 w 1999451"/>
                    <a:gd name="connsiteY63" fmla="*/ 1781847 h 1994792"/>
                    <a:gd name="connsiteX64" fmla="*/ 499708 w 1999451"/>
                    <a:gd name="connsiteY64" fmla="*/ 1737965 h 1994792"/>
                    <a:gd name="connsiteX65" fmla="*/ 415179 w 1999451"/>
                    <a:gd name="connsiteY65" fmla="*/ 1809148 h 1994792"/>
                    <a:gd name="connsiteX66" fmla="*/ 324539 w 1999451"/>
                    <a:gd name="connsiteY66" fmla="*/ 1735407 h 1994792"/>
                    <a:gd name="connsiteX67" fmla="*/ 376713 w 1999451"/>
                    <a:gd name="connsiteY67" fmla="*/ 1638760 h 1994792"/>
                    <a:gd name="connsiteX68" fmla="*/ 324235 w 1999451"/>
                    <a:gd name="connsiteY68" fmla="*/ 1585494 h 1994792"/>
                    <a:gd name="connsiteX69" fmla="*/ 317410 w 1999451"/>
                    <a:gd name="connsiteY69" fmla="*/ 1576178 h 1994792"/>
                    <a:gd name="connsiteX70" fmla="*/ 218029 w 1999451"/>
                    <a:gd name="connsiteY70" fmla="*/ 1621362 h 1994792"/>
                    <a:gd name="connsiteX71" fmla="*/ 150645 w 1999451"/>
                    <a:gd name="connsiteY71" fmla="*/ 1525900 h 1994792"/>
                    <a:gd name="connsiteX72" fmla="*/ 225969 w 1999451"/>
                    <a:gd name="connsiteY72" fmla="*/ 1447938 h 1994792"/>
                    <a:gd name="connsiteX73" fmla="*/ 188010 w 1999451"/>
                    <a:gd name="connsiteY73" fmla="*/ 1370456 h 1994792"/>
                    <a:gd name="connsiteX74" fmla="*/ 78852 w 1999451"/>
                    <a:gd name="connsiteY74" fmla="*/ 1387348 h 1994792"/>
                    <a:gd name="connsiteX75" fmla="*/ 39722 w 1999451"/>
                    <a:gd name="connsiteY75" fmla="*/ 1277247 h 1994792"/>
                    <a:gd name="connsiteX76" fmla="*/ 134561 w 1999451"/>
                    <a:gd name="connsiteY76" fmla="*/ 1221753 h 1994792"/>
                    <a:gd name="connsiteX77" fmla="*/ 116998 w 1999451"/>
                    <a:gd name="connsiteY77" fmla="*/ 1159612 h 1994792"/>
                    <a:gd name="connsiteX78" fmla="*/ 113873 w 1999451"/>
                    <a:gd name="connsiteY78" fmla="*/ 1137196 h 1994792"/>
                    <a:gd name="connsiteX79" fmla="*/ 7974 w 1999451"/>
                    <a:gd name="connsiteY79" fmla="*/ 1124464 h 1994792"/>
                    <a:gd name="connsiteX80" fmla="*/ 0 w 1999451"/>
                    <a:gd name="connsiteY80" fmla="*/ 1007889 h 1994792"/>
                    <a:gd name="connsiteX81" fmla="*/ 102311 w 1999451"/>
                    <a:gd name="connsiteY81" fmla="*/ 981083 h 1994792"/>
                    <a:gd name="connsiteX82" fmla="*/ 105790 w 1999451"/>
                    <a:gd name="connsiteY82" fmla="*/ 907597 h 1994792"/>
                    <a:gd name="connsiteX83" fmla="*/ 108534 w 1999451"/>
                    <a:gd name="connsiteY83" fmla="*/ 892766 h 1994792"/>
                    <a:gd name="connsiteX84" fmla="*/ 10648 w 1999451"/>
                    <a:gd name="connsiteY84" fmla="*/ 852205 h 1994792"/>
                    <a:gd name="connsiteX85" fmla="*/ 34421 w 1999451"/>
                    <a:gd name="connsiteY85" fmla="*/ 737801 h 1994792"/>
                    <a:gd name="connsiteX86" fmla="*/ 139326 w 1999451"/>
                    <a:gd name="connsiteY86" fmla="*/ 739579 h 1994792"/>
                    <a:gd name="connsiteX87" fmla="*/ 170385 w 1999451"/>
                    <a:gd name="connsiteY87" fmla="*/ 656539 h 1994792"/>
                    <a:gd name="connsiteX88" fmla="*/ 86679 w 1999451"/>
                    <a:gd name="connsiteY88" fmla="*/ 590765 h 1994792"/>
                    <a:gd name="connsiteX89" fmla="*/ 140437 w 1999451"/>
                    <a:gd name="connsiteY89" fmla="*/ 487017 h 1994792"/>
                    <a:gd name="connsiteX90" fmla="*/ 239495 w 1999451"/>
                    <a:gd name="connsiteY90" fmla="*/ 516590 h 1994792"/>
                    <a:gd name="connsiteX91" fmla="*/ 244191 w 1999451"/>
                    <a:gd name="connsiteY91" fmla="*/ 508163 h 1994792"/>
                    <a:gd name="connsiteX92" fmla="*/ 291472 w 1999451"/>
                    <a:gd name="connsiteY92" fmla="*/ 442977 h 1994792"/>
                    <a:gd name="connsiteX93" fmla="*/ 230426 w 1999451"/>
                    <a:gd name="connsiteY93" fmla="*/ 359531 h 1994792"/>
                    <a:gd name="connsiteX94" fmla="*/ 310181 w 1999451"/>
                    <a:gd name="connsiteY94" fmla="*/ 274135 h 1994792"/>
                    <a:gd name="connsiteX95" fmla="*/ 397526 w 1999451"/>
                    <a:gd name="connsiteY95" fmla="*/ 329299 h 1994792"/>
                    <a:gd name="connsiteX96" fmla="*/ 444095 w 1999451"/>
                    <a:gd name="connsiteY96" fmla="*/ 288220 h 1994792"/>
                    <a:gd name="connsiteX97" fmla="*/ 467432 w 1999451"/>
                    <a:gd name="connsiteY97" fmla="*/ 272304 h 1994792"/>
                    <a:gd name="connsiteX98" fmla="*/ 431228 w 1999451"/>
                    <a:gd name="connsiteY98" fmla="*/ 175656 h 1994792"/>
                    <a:gd name="connsiteX99" fmla="*/ 531065 w 1999451"/>
                    <a:gd name="connsiteY99" fmla="*/ 114943 h 1994792"/>
                    <a:gd name="connsiteX100" fmla="*/ 600331 w 1999451"/>
                    <a:gd name="connsiteY100" fmla="*/ 191674 h 1994792"/>
                    <a:gd name="connsiteX101" fmla="*/ 659559 w 1999451"/>
                    <a:gd name="connsiteY101" fmla="*/ 162400 h 1994792"/>
                    <a:gd name="connsiteX102" fmla="*/ 682905 w 1999451"/>
                    <a:gd name="connsiteY102" fmla="*/ 154730 h 1994792"/>
                    <a:gd name="connsiteX103" fmla="*/ 674194 w 1999451"/>
                    <a:gd name="connsiteY103" fmla="*/ 52774 h 1994792"/>
                    <a:gd name="connsiteX104" fmla="*/ 786708 w 1999451"/>
                    <a:gd name="connsiteY104" fmla="*/ 21249 h 1994792"/>
                    <a:gd name="connsiteX105" fmla="*/ 832580 w 1999451"/>
                    <a:gd name="connsiteY105" fmla="*/ 113573 h 1994792"/>
                    <a:gd name="connsiteX106" fmla="*/ 907909 w 1999451"/>
                    <a:gd name="connsiteY106" fmla="*/ 100371 h 1994792"/>
                    <a:gd name="connsiteX107" fmla="*/ 922350 w 1999451"/>
                    <a:gd name="connsiteY107" fmla="*/ 99641 h 199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999451" h="1994792">
                      <a:moveTo>
                        <a:pt x="941301" y="0"/>
                      </a:moveTo>
                      <a:lnTo>
                        <a:pt x="1058149" y="0"/>
                      </a:lnTo>
                      <a:lnTo>
                        <a:pt x="1077100" y="99641"/>
                      </a:lnTo>
                      <a:lnTo>
                        <a:pt x="1091542" y="100371"/>
                      </a:lnTo>
                      <a:lnTo>
                        <a:pt x="1166114" y="115099"/>
                      </a:lnTo>
                      <a:lnTo>
                        <a:pt x="1212743" y="21249"/>
                      </a:lnTo>
                      <a:lnTo>
                        <a:pt x="1325258" y="52774"/>
                      </a:lnTo>
                      <a:lnTo>
                        <a:pt x="1316352" y="157011"/>
                      </a:lnTo>
                      <a:lnTo>
                        <a:pt x="1400099" y="190589"/>
                      </a:lnTo>
                      <a:lnTo>
                        <a:pt x="1468386" y="114943"/>
                      </a:lnTo>
                      <a:lnTo>
                        <a:pt x="1568223" y="175656"/>
                      </a:lnTo>
                      <a:lnTo>
                        <a:pt x="1532091" y="272114"/>
                      </a:lnTo>
                      <a:lnTo>
                        <a:pt x="1602707" y="328805"/>
                      </a:lnTo>
                      <a:lnTo>
                        <a:pt x="1689271" y="274135"/>
                      </a:lnTo>
                      <a:lnTo>
                        <a:pt x="1769026" y="359531"/>
                      </a:lnTo>
                      <a:lnTo>
                        <a:pt x="1706872" y="444491"/>
                      </a:lnTo>
                      <a:lnTo>
                        <a:pt x="1728128" y="468413"/>
                      </a:lnTo>
                      <a:lnTo>
                        <a:pt x="1757986" y="517179"/>
                      </a:lnTo>
                      <a:lnTo>
                        <a:pt x="1859015" y="487017"/>
                      </a:lnTo>
                      <a:lnTo>
                        <a:pt x="1912772" y="590765"/>
                      </a:lnTo>
                      <a:lnTo>
                        <a:pt x="1829333" y="656330"/>
                      </a:lnTo>
                      <a:lnTo>
                        <a:pt x="1852953" y="712915"/>
                      </a:lnTo>
                      <a:lnTo>
                        <a:pt x="1859446" y="739590"/>
                      </a:lnTo>
                      <a:lnTo>
                        <a:pt x="1965029" y="737801"/>
                      </a:lnTo>
                      <a:lnTo>
                        <a:pt x="1988802" y="852205"/>
                      </a:lnTo>
                      <a:lnTo>
                        <a:pt x="1889722" y="893261"/>
                      </a:lnTo>
                      <a:lnTo>
                        <a:pt x="1896720" y="980973"/>
                      </a:lnTo>
                      <a:lnTo>
                        <a:pt x="1999451" y="1007889"/>
                      </a:lnTo>
                      <a:lnTo>
                        <a:pt x="1991477" y="1124464"/>
                      </a:lnTo>
                      <a:lnTo>
                        <a:pt x="1885216" y="1137240"/>
                      </a:lnTo>
                      <a:lnTo>
                        <a:pt x="1879495" y="1174729"/>
                      </a:lnTo>
                      <a:lnTo>
                        <a:pt x="1865434" y="1222071"/>
                      </a:lnTo>
                      <a:lnTo>
                        <a:pt x="1959729" y="1277247"/>
                      </a:lnTo>
                      <a:lnTo>
                        <a:pt x="1920599" y="1387348"/>
                      </a:lnTo>
                      <a:lnTo>
                        <a:pt x="1811865" y="1370522"/>
                      </a:lnTo>
                      <a:lnTo>
                        <a:pt x="1773443" y="1447897"/>
                      </a:lnTo>
                      <a:lnTo>
                        <a:pt x="1848807" y="1525900"/>
                      </a:lnTo>
                      <a:lnTo>
                        <a:pt x="1781423" y="1621362"/>
                      </a:lnTo>
                      <a:lnTo>
                        <a:pt x="1681572" y="1575965"/>
                      </a:lnTo>
                      <a:lnTo>
                        <a:pt x="1627054" y="1636312"/>
                      </a:lnTo>
                      <a:lnTo>
                        <a:pt x="1623129" y="1639482"/>
                      </a:lnTo>
                      <a:lnTo>
                        <a:pt x="1674913" y="1735407"/>
                      </a:lnTo>
                      <a:lnTo>
                        <a:pt x="1584273" y="1809148"/>
                      </a:lnTo>
                      <a:lnTo>
                        <a:pt x="1500451" y="1738561"/>
                      </a:lnTo>
                      <a:lnTo>
                        <a:pt x="1495073" y="1742905"/>
                      </a:lnTo>
                      <a:lnTo>
                        <a:pt x="1426450" y="1781627"/>
                      </a:lnTo>
                      <a:lnTo>
                        <a:pt x="1450943" y="1890227"/>
                      </a:lnTo>
                      <a:lnTo>
                        <a:pt x="1343769" y="1936779"/>
                      </a:lnTo>
                      <a:lnTo>
                        <a:pt x="1281530" y="1845358"/>
                      </a:lnTo>
                      <a:lnTo>
                        <a:pt x="1262809" y="1852610"/>
                      </a:lnTo>
                      <a:lnTo>
                        <a:pt x="1199258" y="1867022"/>
                      </a:lnTo>
                      <a:lnTo>
                        <a:pt x="1193508" y="1978881"/>
                      </a:lnTo>
                      <a:lnTo>
                        <a:pt x="1077749" y="1994792"/>
                      </a:lnTo>
                      <a:lnTo>
                        <a:pt x="1042026" y="1888612"/>
                      </a:lnTo>
                      <a:lnTo>
                        <a:pt x="999725" y="1891762"/>
                      </a:lnTo>
                      <a:lnTo>
                        <a:pt x="957089" y="1889609"/>
                      </a:lnTo>
                      <a:lnTo>
                        <a:pt x="921702" y="1994792"/>
                      </a:lnTo>
                      <a:lnTo>
                        <a:pt x="805942" y="1978881"/>
                      </a:lnTo>
                      <a:lnTo>
                        <a:pt x="800282" y="1868771"/>
                      </a:lnTo>
                      <a:lnTo>
                        <a:pt x="732684" y="1851389"/>
                      </a:lnTo>
                      <a:lnTo>
                        <a:pt x="717862" y="1845445"/>
                      </a:lnTo>
                      <a:lnTo>
                        <a:pt x="655683" y="1936779"/>
                      </a:lnTo>
                      <a:lnTo>
                        <a:pt x="548508" y="1890227"/>
                      </a:lnTo>
                      <a:lnTo>
                        <a:pt x="572952" y="1781847"/>
                      </a:lnTo>
                      <a:lnTo>
                        <a:pt x="499708" y="1737965"/>
                      </a:lnTo>
                      <a:lnTo>
                        <a:pt x="415179" y="1809148"/>
                      </a:lnTo>
                      <a:lnTo>
                        <a:pt x="324539" y="1735407"/>
                      </a:lnTo>
                      <a:lnTo>
                        <a:pt x="376713" y="1638760"/>
                      </a:lnTo>
                      <a:lnTo>
                        <a:pt x="324235" y="1585494"/>
                      </a:lnTo>
                      <a:lnTo>
                        <a:pt x="317410" y="1576178"/>
                      </a:lnTo>
                      <a:lnTo>
                        <a:pt x="218029" y="1621362"/>
                      </a:lnTo>
                      <a:lnTo>
                        <a:pt x="150645" y="1525900"/>
                      </a:lnTo>
                      <a:lnTo>
                        <a:pt x="225969" y="1447938"/>
                      </a:lnTo>
                      <a:lnTo>
                        <a:pt x="188010" y="1370456"/>
                      </a:lnTo>
                      <a:lnTo>
                        <a:pt x="78852" y="1387348"/>
                      </a:lnTo>
                      <a:lnTo>
                        <a:pt x="39722" y="1277247"/>
                      </a:lnTo>
                      <a:lnTo>
                        <a:pt x="134561" y="1221753"/>
                      </a:lnTo>
                      <a:lnTo>
                        <a:pt x="116998" y="1159612"/>
                      </a:lnTo>
                      <a:lnTo>
                        <a:pt x="113873" y="1137196"/>
                      </a:lnTo>
                      <a:lnTo>
                        <a:pt x="7974" y="1124464"/>
                      </a:lnTo>
                      <a:lnTo>
                        <a:pt x="0" y="1007889"/>
                      </a:lnTo>
                      <a:lnTo>
                        <a:pt x="102311" y="981083"/>
                      </a:lnTo>
                      <a:lnTo>
                        <a:pt x="105790" y="907597"/>
                      </a:lnTo>
                      <a:lnTo>
                        <a:pt x="108534" y="892766"/>
                      </a:lnTo>
                      <a:lnTo>
                        <a:pt x="10648" y="852205"/>
                      </a:lnTo>
                      <a:lnTo>
                        <a:pt x="34421" y="737801"/>
                      </a:lnTo>
                      <a:lnTo>
                        <a:pt x="139326" y="739579"/>
                      </a:lnTo>
                      <a:lnTo>
                        <a:pt x="170385" y="656539"/>
                      </a:lnTo>
                      <a:lnTo>
                        <a:pt x="86679" y="590765"/>
                      </a:lnTo>
                      <a:lnTo>
                        <a:pt x="140437" y="487017"/>
                      </a:lnTo>
                      <a:lnTo>
                        <a:pt x="239495" y="516590"/>
                      </a:lnTo>
                      <a:lnTo>
                        <a:pt x="244191" y="508163"/>
                      </a:lnTo>
                      <a:lnTo>
                        <a:pt x="291472" y="442977"/>
                      </a:lnTo>
                      <a:lnTo>
                        <a:pt x="230426" y="359531"/>
                      </a:lnTo>
                      <a:lnTo>
                        <a:pt x="310181" y="274135"/>
                      </a:lnTo>
                      <a:lnTo>
                        <a:pt x="397526" y="329299"/>
                      </a:lnTo>
                      <a:lnTo>
                        <a:pt x="444095" y="288220"/>
                      </a:lnTo>
                      <a:lnTo>
                        <a:pt x="467432" y="272304"/>
                      </a:lnTo>
                      <a:lnTo>
                        <a:pt x="431228" y="175656"/>
                      </a:lnTo>
                      <a:lnTo>
                        <a:pt x="531065" y="114943"/>
                      </a:lnTo>
                      <a:lnTo>
                        <a:pt x="600331" y="191674"/>
                      </a:lnTo>
                      <a:lnTo>
                        <a:pt x="659559" y="162400"/>
                      </a:lnTo>
                      <a:lnTo>
                        <a:pt x="682905" y="154730"/>
                      </a:lnTo>
                      <a:lnTo>
                        <a:pt x="674194" y="52774"/>
                      </a:lnTo>
                      <a:lnTo>
                        <a:pt x="786708" y="21249"/>
                      </a:lnTo>
                      <a:lnTo>
                        <a:pt x="832580" y="113573"/>
                      </a:lnTo>
                      <a:lnTo>
                        <a:pt x="907909" y="100371"/>
                      </a:lnTo>
                      <a:lnTo>
                        <a:pt x="922350" y="99641"/>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58" name="椭圆 57"/>
                <p:cNvSpPr/>
                <p:nvPr/>
              </p:nvSpPr>
              <p:spPr>
                <a:xfrm>
                  <a:off x="5397595" y="2734243"/>
                  <a:ext cx="1396811" cy="1396811"/>
                </a:xfrm>
                <a:prstGeom prst="ellipse">
                  <a:avLst/>
                </a:prstGeom>
                <a:solidFill>
                  <a:schemeClr val="bg1">
                    <a:lumMod val="95000"/>
                  </a:schemeClr>
                </a:solid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grpSp>
            <p:nvGrpSpPr>
              <p:cNvPr id="52" name="组合 51"/>
              <p:cNvGrpSpPr/>
              <p:nvPr/>
            </p:nvGrpSpPr>
            <p:grpSpPr>
              <a:xfrm>
                <a:off x="6303627" y="3523352"/>
                <a:ext cx="741535" cy="739808"/>
                <a:chOff x="5096275" y="2435252"/>
                <a:chExt cx="1999451" cy="1994792"/>
              </a:xfrm>
            </p:grpSpPr>
            <p:sp>
              <p:nvSpPr>
                <p:cNvPr id="53" name="任意多边形 52"/>
                <p:cNvSpPr/>
                <p:nvPr/>
              </p:nvSpPr>
              <p:spPr>
                <a:xfrm>
                  <a:off x="5096275" y="2435252"/>
                  <a:ext cx="1999451" cy="1994792"/>
                </a:xfrm>
                <a:custGeom>
                  <a:avLst/>
                  <a:gdLst>
                    <a:gd name="connsiteX0" fmla="*/ 941301 w 1999451"/>
                    <a:gd name="connsiteY0" fmla="*/ 0 h 1994792"/>
                    <a:gd name="connsiteX1" fmla="*/ 1058149 w 1999451"/>
                    <a:gd name="connsiteY1" fmla="*/ 0 h 1994792"/>
                    <a:gd name="connsiteX2" fmla="*/ 1077100 w 1999451"/>
                    <a:gd name="connsiteY2" fmla="*/ 99641 h 1994792"/>
                    <a:gd name="connsiteX3" fmla="*/ 1091542 w 1999451"/>
                    <a:gd name="connsiteY3" fmla="*/ 100371 h 1994792"/>
                    <a:gd name="connsiteX4" fmla="*/ 1166114 w 1999451"/>
                    <a:gd name="connsiteY4" fmla="*/ 115099 h 1994792"/>
                    <a:gd name="connsiteX5" fmla="*/ 1212743 w 1999451"/>
                    <a:gd name="connsiteY5" fmla="*/ 21249 h 1994792"/>
                    <a:gd name="connsiteX6" fmla="*/ 1325258 w 1999451"/>
                    <a:gd name="connsiteY6" fmla="*/ 52774 h 1994792"/>
                    <a:gd name="connsiteX7" fmla="*/ 1316352 w 1999451"/>
                    <a:gd name="connsiteY7" fmla="*/ 157011 h 1994792"/>
                    <a:gd name="connsiteX8" fmla="*/ 1400099 w 1999451"/>
                    <a:gd name="connsiteY8" fmla="*/ 190589 h 1994792"/>
                    <a:gd name="connsiteX9" fmla="*/ 1468386 w 1999451"/>
                    <a:gd name="connsiteY9" fmla="*/ 114943 h 1994792"/>
                    <a:gd name="connsiteX10" fmla="*/ 1568223 w 1999451"/>
                    <a:gd name="connsiteY10" fmla="*/ 175656 h 1994792"/>
                    <a:gd name="connsiteX11" fmla="*/ 1532091 w 1999451"/>
                    <a:gd name="connsiteY11" fmla="*/ 272114 h 1994792"/>
                    <a:gd name="connsiteX12" fmla="*/ 1602707 w 1999451"/>
                    <a:gd name="connsiteY12" fmla="*/ 328805 h 1994792"/>
                    <a:gd name="connsiteX13" fmla="*/ 1689271 w 1999451"/>
                    <a:gd name="connsiteY13" fmla="*/ 274135 h 1994792"/>
                    <a:gd name="connsiteX14" fmla="*/ 1769026 w 1999451"/>
                    <a:gd name="connsiteY14" fmla="*/ 359531 h 1994792"/>
                    <a:gd name="connsiteX15" fmla="*/ 1706872 w 1999451"/>
                    <a:gd name="connsiteY15" fmla="*/ 444491 h 1994792"/>
                    <a:gd name="connsiteX16" fmla="*/ 1728128 w 1999451"/>
                    <a:gd name="connsiteY16" fmla="*/ 468413 h 1994792"/>
                    <a:gd name="connsiteX17" fmla="*/ 1757986 w 1999451"/>
                    <a:gd name="connsiteY17" fmla="*/ 517179 h 1994792"/>
                    <a:gd name="connsiteX18" fmla="*/ 1859015 w 1999451"/>
                    <a:gd name="connsiteY18" fmla="*/ 487017 h 1994792"/>
                    <a:gd name="connsiteX19" fmla="*/ 1912772 w 1999451"/>
                    <a:gd name="connsiteY19" fmla="*/ 590765 h 1994792"/>
                    <a:gd name="connsiteX20" fmla="*/ 1829333 w 1999451"/>
                    <a:gd name="connsiteY20" fmla="*/ 656330 h 1994792"/>
                    <a:gd name="connsiteX21" fmla="*/ 1852953 w 1999451"/>
                    <a:gd name="connsiteY21" fmla="*/ 712915 h 1994792"/>
                    <a:gd name="connsiteX22" fmla="*/ 1859446 w 1999451"/>
                    <a:gd name="connsiteY22" fmla="*/ 739590 h 1994792"/>
                    <a:gd name="connsiteX23" fmla="*/ 1965029 w 1999451"/>
                    <a:gd name="connsiteY23" fmla="*/ 737801 h 1994792"/>
                    <a:gd name="connsiteX24" fmla="*/ 1988802 w 1999451"/>
                    <a:gd name="connsiteY24" fmla="*/ 852205 h 1994792"/>
                    <a:gd name="connsiteX25" fmla="*/ 1889722 w 1999451"/>
                    <a:gd name="connsiteY25" fmla="*/ 893261 h 1994792"/>
                    <a:gd name="connsiteX26" fmla="*/ 1896720 w 1999451"/>
                    <a:gd name="connsiteY26" fmla="*/ 980973 h 1994792"/>
                    <a:gd name="connsiteX27" fmla="*/ 1999451 w 1999451"/>
                    <a:gd name="connsiteY27" fmla="*/ 1007889 h 1994792"/>
                    <a:gd name="connsiteX28" fmla="*/ 1991477 w 1999451"/>
                    <a:gd name="connsiteY28" fmla="*/ 1124464 h 1994792"/>
                    <a:gd name="connsiteX29" fmla="*/ 1885216 w 1999451"/>
                    <a:gd name="connsiteY29" fmla="*/ 1137240 h 1994792"/>
                    <a:gd name="connsiteX30" fmla="*/ 1879495 w 1999451"/>
                    <a:gd name="connsiteY30" fmla="*/ 1174729 h 1994792"/>
                    <a:gd name="connsiteX31" fmla="*/ 1865434 w 1999451"/>
                    <a:gd name="connsiteY31" fmla="*/ 1222071 h 1994792"/>
                    <a:gd name="connsiteX32" fmla="*/ 1959729 w 1999451"/>
                    <a:gd name="connsiteY32" fmla="*/ 1277247 h 1994792"/>
                    <a:gd name="connsiteX33" fmla="*/ 1920599 w 1999451"/>
                    <a:gd name="connsiteY33" fmla="*/ 1387348 h 1994792"/>
                    <a:gd name="connsiteX34" fmla="*/ 1811865 w 1999451"/>
                    <a:gd name="connsiteY34" fmla="*/ 1370522 h 1994792"/>
                    <a:gd name="connsiteX35" fmla="*/ 1773443 w 1999451"/>
                    <a:gd name="connsiteY35" fmla="*/ 1447897 h 1994792"/>
                    <a:gd name="connsiteX36" fmla="*/ 1848807 w 1999451"/>
                    <a:gd name="connsiteY36" fmla="*/ 1525900 h 1994792"/>
                    <a:gd name="connsiteX37" fmla="*/ 1781423 w 1999451"/>
                    <a:gd name="connsiteY37" fmla="*/ 1621362 h 1994792"/>
                    <a:gd name="connsiteX38" fmla="*/ 1681572 w 1999451"/>
                    <a:gd name="connsiteY38" fmla="*/ 1575965 h 1994792"/>
                    <a:gd name="connsiteX39" fmla="*/ 1627054 w 1999451"/>
                    <a:gd name="connsiteY39" fmla="*/ 1636312 h 1994792"/>
                    <a:gd name="connsiteX40" fmla="*/ 1623129 w 1999451"/>
                    <a:gd name="connsiteY40" fmla="*/ 1639482 h 1994792"/>
                    <a:gd name="connsiteX41" fmla="*/ 1674913 w 1999451"/>
                    <a:gd name="connsiteY41" fmla="*/ 1735407 h 1994792"/>
                    <a:gd name="connsiteX42" fmla="*/ 1584273 w 1999451"/>
                    <a:gd name="connsiteY42" fmla="*/ 1809148 h 1994792"/>
                    <a:gd name="connsiteX43" fmla="*/ 1500451 w 1999451"/>
                    <a:gd name="connsiteY43" fmla="*/ 1738561 h 1994792"/>
                    <a:gd name="connsiteX44" fmla="*/ 1495073 w 1999451"/>
                    <a:gd name="connsiteY44" fmla="*/ 1742905 h 1994792"/>
                    <a:gd name="connsiteX45" fmla="*/ 1426450 w 1999451"/>
                    <a:gd name="connsiteY45" fmla="*/ 1781627 h 1994792"/>
                    <a:gd name="connsiteX46" fmla="*/ 1450943 w 1999451"/>
                    <a:gd name="connsiteY46" fmla="*/ 1890227 h 1994792"/>
                    <a:gd name="connsiteX47" fmla="*/ 1343769 w 1999451"/>
                    <a:gd name="connsiteY47" fmla="*/ 1936779 h 1994792"/>
                    <a:gd name="connsiteX48" fmla="*/ 1281530 w 1999451"/>
                    <a:gd name="connsiteY48" fmla="*/ 1845358 h 1994792"/>
                    <a:gd name="connsiteX49" fmla="*/ 1262809 w 1999451"/>
                    <a:gd name="connsiteY49" fmla="*/ 1852610 h 1994792"/>
                    <a:gd name="connsiteX50" fmla="*/ 1199258 w 1999451"/>
                    <a:gd name="connsiteY50" fmla="*/ 1867022 h 1994792"/>
                    <a:gd name="connsiteX51" fmla="*/ 1193508 w 1999451"/>
                    <a:gd name="connsiteY51" fmla="*/ 1978881 h 1994792"/>
                    <a:gd name="connsiteX52" fmla="*/ 1077749 w 1999451"/>
                    <a:gd name="connsiteY52" fmla="*/ 1994792 h 1994792"/>
                    <a:gd name="connsiteX53" fmla="*/ 1042026 w 1999451"/>
                    <a:gd name="connsiteY53" fmla="*/ 1888612 h 1994792"/>
                    <a:gd name="connsiteX54" fmla="*/ 999725 w 1999451"/>
                    <a:gd name="connsiteY54" fmla="*/ 1891762 h 1994792"/>
                    <a:gd name="connsiteX55" fmla="*/ 957089 w 1999451"/>
                    <a:gd name="connsiteY55" fmla="*/ 1889609 h 1994792"/>
                    <a:gd name="connsiteX56" fmla="*/ 921702 w 1999451"/>
                    <a:gd name="connsiteY56" fmla="*/ 1994792 h 1994792"/>
                    <a:gd name="connsiteX57" fmla="*/ 805942 w 1999451"/>
                    <a:gd name="connsiteY57" fmla="*/ 1978881 h 1994792"/>
                    <a:gd name="connsiteX58" fmla="*/ 800282 w 1999451"/>
                    <a:gd name="connsiteY58" fmla="*/ 1868771 h 1994792"/>
                    <a:gd name="connsiteX59" fmla="*/ 732684 w 1999451"/>
                    <a:gd name="connsiteY59" fmla="*/ 1851389 h 1994792"/>
                    <a:gd name="connsiteX60" fmla="*/ 717862 w 1999451"/>
                    <a:gd name="connsiteY60" fmla="*/ 1845445 h 1994792"/>
                    <a:gd name="connsiteX61" fmla="*/ 655683 w 1999451"/>
                    <a:gd name="connsiteY61" fmla="*/ 1936779 h 1994792"/>
                    <a:gd name="connsiteX62" fmla="*/ 548508 w 1999451"/>
                    <a:gd name="connsiteY62" fmla="*/ 1890227 h 1994792"/>
                    <a:gd name="connsiteX63" fmla="*/ 572952 w 1999451"/>
                    <a:gd name="connsiteY63" fmla="*/ 1781847 h 1994792"/>
                    <a:gd name="connsiteX64" fmla="*/ 499708 w 1999451"/>
                    <a:gd name="connsiteY64" fmla="*/ 1737965 h 1994792"/>
                    <a:gd name="connsiteX65" fmla="*/ 415179 w 1999451"/>
                    <a:gd name="connsiteY65" fmla="*/ 1809148 h 1994792"/>
                    <a:gd name="connsiteX66" fmla="*/ 324539 w 1999451"/>
                    <a:gd name="connsiteY66" fmla="*/ 1735407 h 1994792"/>
                    <a:gd name="connsiteX67" fmla="*/ 376713 w 1999451"/>
                    <a:gd name="connsiteY67" fmla="*/ 1638760 h 1994792"/>
                    <a:gd name="connsiteX68" fmla="*/ 324235 w 1999451"/>
                    <a:gd name="connsiteY68" fmla="*/ 1585494 h 1994792"/>
                    <a:gd name="connsiteX69" fmla="*/ 317410 w 1999451"/>
                    <a:gd name="connsiteY69" fmla="*/ 1576178 h 1994792"/>
                    <a:gd name="connsiteX70" fmla="*/ 218029 w 1999451"/>
                    <a:gd name="connsiteY70" fmla="*/ 1621362 h 1994792"/>
                    <a:gd name="connsiteX71" fmla="*/ 150645 w 1999451"/>
                    <a:gd name="connsiteY71" fmla="*/ 1525900 h 1994792"/>
                    <a:gd name="connsiteX72" fmla="*/ 225969 w 1999451"/>
                    <a:gd name="connsiteY72" fmla="*/ 1447938 h 1994792"/>
                    <a:gd name="connsiteX73" fmla="*/ 188010 w 1999451"/>
                    <a:gd name="connsiteY73" fmla="*/ 1370456 h 1994792"/>
                    <a:gd name="connsiteX74" fmla="*/ 78852 w 1999451"/>
                    <a:gd name="connsiteY74" fmla="*/ 1387348 h 1994792"/>
                    <a:gd name="connsiteX75" fmla="*/ 39722 w 1999451"/>
                    <a:gd name="connsiteY75" fmla="*/ 1277247 h 1994792"/>
                    <a:gd name="connsiteX76" fmla="*/ 134561 w 1999451"/>
                    <a:gd name="connsiteY76" fmla="*/ 1221753 h 1994792"/>
                    <a:gd name="connsiteX77" fmla="*/ 116998 w 1999451"/>
                    <a:gd name="connsiteY77" fmla="*/ 1159612 h 1994792"/>
                    <a:gd name="connsiteX78" fmla="*/ 113873 w 1999451"/>
                    <a:gd name="connsiteY78" fmla="*/ 1137196 h 1994792"/>
                    <a:gd name="connsiteX79" fmla="*/ 7974 w 1999451"/>
                    <a:gd name="connsiteY79" fmla="*/ 1124464 h 1994792"/>
                    <a:gd name="connsiteX80" fmla="*/ 0 w 1999451"/>
                    <a:gd name="connsiteY80" fmla="*/ 1007889 h 1994792"/>
                    <a:gd name="connsiteX81" fmla="*/ 102311 w 1999451"/>
                    <a:gd name="connsiteY81" fmla="*/ 981083 h 1994792"/>
                    <a:gd name="connsiteX82" fmla="*/ 105790 w 1999451"/>
                    <a:gd name="connsiteY82" fmla="*/ 907597 h 1994792"/>
                    <a:gd name="connsiteX83" fmla="*/ 108534 w 1999451"/>
                    <a:gd name="connsiteY83" fmla="*/ 892766 h 1994792"/>
                    <a:gd name="connsiteX84" fmla="*/ 10648 w 1999451"/>
                    <a:gd name="connsiteY84" fmla="*/ 852205 h 1994792"/>
                    <a:gd name="connsiteX85" fmla="*/ 34421 w 1999451"/>
                    <a:gd name="connsiteY85" fmla="*/ 737801 h 1994792"/>
                    <a:gd name="connsiteX86" fmla="*/ 139326 w 1999451"/>
                    <a:gd name="connsiteY86" fmla="*/ 739579 h 1994792"/>
                    <a:gd name="connsiteX87" fmla="*/ 170385 w 1999451"/>
                    <a:gd name="connsiteY87" fmla="*/ 656539 h 1994792"/>
                    <a:gd name="connsiteX88" fmla="*/ 86679 w 1999451"/>
                    <a:gd name="connsiteY88" fmla="*/ 590765 h 1994792"/>
                    <a:gd name="connsiteX89" fmla="*/ 140437 w 1999451"/>
                    <a:gd name="connsiteY89" fmla="*/ 487017 h 1994792"/>
                    <a:gd name="connsiteX90" fmla="*/ 239495 w 1999451"/>
                    <a:gd name="connsiteY90" fmla="*/ 516590 h 1994792"/>
                    <a:gd name="connsiteX91" fmla="*/ 244191 w 1999451"/>
                    <a:gd name="connsiteY91" fmla="*/ 508163 h 1994792"/>
                    <a:gd name="connsiteX92" fmla="*/ 291472 w 1999451"/>
                    <a:gd name="connsiteY92" fmla="*/ 442977 h 1994792"/>
                    <a:gd name="connsiteX93" fmla="*/ 230426 w 1999451"/>
                    <a:gd name="connsiteY93" fmla="*/ 359531 h 1994792"/>
                    <a:gd name="connsiteX94" fmla="*/ 310181 w 1999451"/>
                    <a:gd name="connsiteY94" fmla="*/ 274135 h 1994792"/>
                    <a:gd name="connsiteX95" fmla="*/ 397526 w 1999451"/>
                    <a:gd name="connsiteY95" fmla="*/ 329299 h 1994792"/>
                    <a:gd name="connsiteX96" fmla="*/ 444095 w 1999451"/>
                    <a:gd name="connsiteY96" fmla="*/ 288220 h 1994792"/>
                    <a:gd name="connsiteX97" fmla="*/ 467432 w 1999451"/>
                    <a:gd name="connsiteY97" fmla="*/ 272304 h 1994792"/>
                    <a:gd name="connsiteX98" fmla="*/ 431228 w 1999451"/>
                    <a:gd name="connsiteY98" fmla="*/ 175656 h 1994792"/>
                    <a:gd name="connsiteX99" fmla="*/ 531065 w 1999451"/>
                    <a:gd name="connsiteY99" fmla="*/ 114943 h 1994792"/>
                    <a:gd name="connsiteX100" fmla="*/ 600331 w 1999451"/>
                    <a:gd name="connsiteY100" fmla="*/ 191674 h 1994792"/>
                    <a:gd name="connsiteX101" fmla="*/ 659559 w 1999451"/>
                    <a:gd name="connsiteY101" fmla="*/ 162400 h 1994792"/>
                    <a:gd name="connsiteX102" fmla="*/ 682905 w 1999451"/>
                    <a:gd name="connsiteY102" fmla="*/ 154730 h 1994792"/>
                    <a:gd name="connsiteX103" fmla="*/ 674194 w 1999451"/>
                    <a:gd name="connsiteY103" fmla="*/ 52774 h 1994792"/>
                    <a:gd name="connsiteX104" fmla="*/ 786708 w 1999451"/>
                    <a:gd name="connsiteY104" fmla="*/ 21249 h 1994792"/>
                    <a:gd name="connsiteX105" fmla="*/ 832580 w 1999451"/>
                    <a:gd name="connsiteY105" fmla="*/ 113573 h 1994792"/>
                    <a:gd name="connsiteX106" fmla="*/ 907909 w 1999451"/>
                    <a:gd name="connsiteY106" fmla="*/ 100371 h 1994792"/>
                    <a:gd name="connsiteX107" fmla="*/ 922350 w 1999451"/>
                    <a:gd name="connsiteY107" fmla="*/ 99641 h 199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999451" h="1994792">
                      <a:moveTo>
                        <a:pt x="941301" y="0"/>
                      </a:moveTo>
                      <a:lnTo>
                        <a:pt x="1058149" y="0"/>
                      </a:lnTo>
                      <a:lnTo>
                        <a:pt x="1077100" y="99641"/>
                      </a:lnTo>
                      <a:lnTo>
                        <a:pt x="1091542" y="100371"/>
                      </a:lnTo>
                      <a:lnTo>
                        <a:pt x="1166114" y="115099"/>
                      </a:lnTo>
                      <a:lnTo>
                        <a:pt x="1212743" y="21249"/>
                      </a:lnTo>
                      <a:lnTo>
                        <a:pt x="1325258" y="52774"/>
                      </a:lnTo>
                      <a:lnTo>
                        <a:pt x="1316352" y="157011"/>
                      </a:lnTo>
                      <a:lnTo>
                        <a:pt x="1400099" y="190589"/>
                      </a:lnTo>
                      <a:lnTo>
                        <a:pt x="1468386" y="114943"/>
                      </a:lnTo>
                      <a:lnTo>
                        <a:pt x="1568223" y="175656"/>
                      </a:lnTo>
                      <a:lnTo>
                        <a:pt x="1532091" y="272114"/>
                      </a:lnTo>
                      <a:lnTo>
                        <a:pt x="1602707" y="328805"/>
                      </a:lnTo>
                      <a:lnTo>
                        <a:pt x="1689271" y="274135"/>
                      </a:lnTo>
                      <a:lnTo>
                        <a:pt x="1769026" y="359531"/>
                      </a:lnTo>
                      <a:lnTo>
                        <a:pt x="1706872" y="444491"/>
                      </a:lnTo>
                      <a:lnTo>
                        <a:pt x="1728128" y="468413"/>
                      </a:lnTo>
                      <a:lnTo>
                        <a:pt x="1757986" y="517179"/>
                      </a:lnTo>
                      <a:lnTo>
                        <a:pt x="1859015" y="487017"/>
                      </a:lnTo>
                      <a:lnTo>
                        <a:pt x="1912772" y="590765"/>
                      </a:lnTo>
                      <a:lnTo>
                        <a:pt x="1829333" y="656330"/>
                      </a:lnTo>
                      <a:lnTo>
                        <a:pt x="1852953" y="712915"/>
                      </a:lnTo>
                      <a:lnTo>
                        <a:pt x="1859446" y="739590"/>
                      </a:lnTo>
                      <a:lnTo>
                        <a:pt x="1965029" y="737801"/>
                      </a:lnTo>
                      <a:lnTo>
                        <a:pt x="1988802" y="852205"/>
                      </a:lnTo>
                      <a:lnTo>
                        <a:pt x="1889722" y="893261"/>
                      </a:lnTo>
                      <a:lnTo>
                        <a:pt x="1896720" y="980973"/>
                      </a:lnTo>
                      <a:lnTo>
                        <a:pt x="1999451" y="1007889"/>
                      </a:lnTo>
                      <a:lnTo>
                        <a:pt x="1991477" y="1124464"/>
                      </a:lnTo>
                      <a:lnTo>
                        <a:pt x="1885216" y="1137240"/>
                      </a:lnTo>
                      <a:lnTo>
                        <a:pt x="1879495" y="1174729"/>
                      </a:lnTo>
                      <a:lnTo>
                        <a:pt x="1865434" y="1222071"/>
                      </a:lnTo>
                      <a:lnTo>
                        <a:pt x="1959729" y="1277247"/>
                      </a:lnTo>
                      <a:lnTo>
                        <a:pt x="1920599" y="1387348"/>
                      </a:lnTo>
                      <a:lnTo>
                        <a:pt x="1811865" y="1370522"/>
                      </a:lnTo>
                      <a:lnTo>
                        <a:pt x="1773443" y="1447897"/>
                      </a:lnTo>
                      <a:lnTo>
                        <a:pt x="1848807" y="1525900"/>
                      </a:lnTo>
                      <a:lnTo>
                        <a:pt x="1781423" y="1621362"/>
                      </a:lnTo>
                      <a:lnTo>
                        <a:pt x="1681572" y="1575965"/>
                      </a:lnTo>
                      <a:lnTo>
                        <a:pt x="1627054" y="1636312"/>
                      </a:lnTo>
                      <a:lnTo>
                        <a:pt x="1623129" y="1639482"/>
                      </a:lnTo>
                      <a:lnTo>
                        <a:pt x="1674913" y="1735407"/>
                      </a:lnTo>
                      <a:lnTo>
                        <a:pt x="1584273" y="1809148"/>
                      </a:lnTo>
                      <a:lnTo>
                        <a:pt x="1500451" y="1738561"/>
                      </a:lnTo>
                      <a:lnTo>
                        <a:pt x="1495073" y="1742905"/>
                      </a:lnTo>
                      <a:lnTo>
                        <a:pt x="1426450" y="1781627"/>
                      </a:lnTo>
                      <a:lnTo>
                        <a:pt x="1450943" y="1890227"/>
                      </a:lnTo>
                      <a:lnTo>
                        <a:pt x="1343769" y="1936779"/>
                      </a:lnTo>
                      <a:lnTo>
                        <a:pt x="1281530" y="1845358"/>
                      </a:lnTo>
                      <a:lnTo>
                        <a:pt x="1262809" y="1852610"/>
                      </a:lnTo>
                      <a:lnTo>
                        <a:pt x="1199258" y="1867022"/>
                      </a:lnTo>
                      <a:lnTo>
                        <a:pt x="1193508" y="1978881"/>
                      </a:lnTo>
                      <a:lnTo>
                        <a:pt x="1077749" y="1994792"/>
                      </a:lnTo>
                      <a:lnTo>
                        <a:pt x="1042026" y="1888612"/>
                      </a:lnTo>
                      <a:lnTo>
                        <a:pt x="999725" y="1891762"/>
                      </a:lnTo>
                      <a:lnTo>
                        <a:pt x="957089" y="1889609"/>
                      </a:lnTo>
                      <a:lnTo>
                        <a:pt x="921702" y="1994792"/>
                      </a:lnTo>
                      <a:lnTo>
                        <a:pt x="805942" y="1978881"/>
                      </a:lnTo>
                      <a:lnTo>
                        <a:pt x="800282" y="1868771"/>
                      </a:lnTo>
                      <a:lnTo>
                        <a:pt x="732684" y="1851389"/>
                      </a:lnTo>
                      <a:lnTo>
                        <a:pt x="717862" y="1845445"/>
                      </a:lnTo>
                      <a:lnTo>
                        <a:pt x="655683" y="1936779"/>
                      </a:lnTo>
                      <a:lnTo>
                        <a:pt x="548508" y="1890227"/>
                      </a:lnTo>
                      <a:lnTo>
                        <a:pt x="572952" y="1781847"/>
                      </a:lnTo>
                      <a:lnTo>
                        <a:pt x="499708" y="1737965"/>
                      </a:lnTo>
                      <a:lnTo>
                        <a:pt x="415179" y="1809148"/>
                      </a:lnTo>
                      <a:lnTo>
                        <a:pt x="324539" y="1735407"/>
                      </a:lnTo>
                      <a:lnTo>
                        <a:pt x="376713" y="1638760"/>
                      </a:lnTo>
                      <a:lnTo>
                        <a:pt x="324235" y="1585494"/>
                      </a:lnTo>
                      <a:lnTo>
                        <a:pt x="317410" y="1576178"/>
                      </a:lnTo>
                      <a:lnTo>
                        <a:pt x="218029" y="1621362"/>
                      </a:lnTo>
                      <a:lnTo>
                        <a:pt x="150645" y="1525900"/>
                      </a:lnTo>
                      <a:lnTo>
                        <a:pt x="225969" y="1447938"/>
                      </a:lnTo>
                      <a:lnTo>
                        <a:pt x="188010" y="1370456"/>
                      </a:lnTo>
                      <a:lnTo>
                        <a:pt x="78852" y="1387348"/>
                      </a:lnTo>
                      <a:lnTo>
                        <a:pt x="39722" y="1277247"/>
                      </a:lnTo>
                      <a:lnTo>
                        <a:pt x="134561" y="1221753"/>
                      </a:lnTo>
                      <a:lnTo>
                        <a:pt x="116998" y="1159612"/>
                      </a:lnTo>
                      <a:lnTo>
                        <a:pt x="113873" y="1137196"/>
                      </a:lnTo>
                      <a:lnTo>
                        <a:pt x="7974" y="1124464"/>
                      </a:lnTo>
                      <a:lnTo>
                        <a:pt x="0" y="1007889"/>
                      </a:lnTo>
                      <a:lnTo>
                        <a:pt x="102311" y="981083"/>
                      </a:lnTo>
                      <a:lnTo>
                        <a:pt x="105790" y="907597"/>
                      </a:lnTo>
                      <a:lnTo>
                        <a:pt x="108534" y="892766"/>
                      </a:lnTo>
                      <a:lnTo>
                        <a:pt x="10648" y="852205"/>
                      </a:lnTo>
                      <a:lnTo>
                        <a:pt x="34421" y="737801"/>
                      </a:lnTo>
                      <a:lnTo>
                        <a:pt x="139326" y="739579"/>
                      </a:lnTo>
                      <a:lnTo>
                        <a:pt x="170385" y="656539"/>
                      </a:lnTo>
                      <a:lnTo>
                        <a:pt x="86679" y="590765"/>
                      </a:lnTo>
                      <a:lnTo>
                        <a:pt x="140437" y="487017"/>
                      </a:lnTo>
                      <a:lnTo>
                        <a:pt x="239495" y="516590"/>
                      </a:lnTo>
                      <a:lnTo>
                        <a:pt x="244191" y="508163"/>
                      </a:lnTo>
                      <a:lnTo>
                        <a:pt x="291472" y="442977"/>
                      </a:lnTo>
                      <a:lnTo>
                        <a:pt x="230426" y="359531"/>
                      </a:lnTo>
                      <a:lnTo>
                        <a:pt x="310181" y="274135"/>
                      </a:lnTo>
                      <a:lnTo>
                        <a:pt x="397526" y="329299"/>
                      </a:lnTo>
                      <a:lnTo>
                        <a:pt x="444095" y="288220"/>
                      </a:lnTo>
                      <a:lnTo>
                        <a:pt x="467432" y="272304"/>
                      </a:lnTo>
                      <a:lnTo>
                        <a:pt x="431228" y="175656"/>
                      </a:lnTo>
                      <a:lnTo>
                        <a:pt x="531065" y="114943"/>
                      </a:lnTo>
                      <a:lnTo>
                        <a:pt x="600331" y="191674"/>
                      </a:lnTo>
                      <a:lnTo>
                        <a:pt x="659559" y="162400"/>
                      </a:lnTo>
                      <a:lnTo>
                        <a:pt x="682905" y="154730"/>
                      </a:lnTo>
                      <a:lnTo>
                        <a:pt x="674194" y="52774"/>
                      </a:lnTo>
                      <a:lnTo>
                        <a:pt x="786708" y="21249"/>
                      </a:lnTo>
                      <a:lnTo>
                        <a:pt x="832580" y="113573"/>
                      </a:lnTo>
                      <a:lnTo>
                        <a:pt x="907909" y="100371"/>
                      </a:lnTo>
                      <a:lnTo>
                        <a:pt x="922350" y="99641"/>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54" name="椭圆 53"/>
                <p:cNvSpPr/>
                <p:nvPr/>
              </p:nvSpPr>
              <p:spPr>
                <a:xfrm>
                  <a:off x="5397595" y="2734243"/>
                  <a:ext cx="1396811" cy="1396811"/>
                </a:xfrm>
                <a:prstGeom prst="ellipse">
                  <a:avLst/>
                </a:prstGeom>
                <a:solidFill>
                  <a:schemeClr val="bg1">
                    <a:lumMod val="95000"/>
                  </a:schemeClr>
                </a:solid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grpSp>
      </p:grpSp>
      <p:grpSp>
        <p:nvGrpSpPr>
          <p:cNvPr id="65" name="组合 64"/>
          <p:cNvGrpSpPr/>
          <p:nvPr/>
        </p:nvGrpSpPr>
        <p:grpSpPr>
          <a:xfrm>
            <a:off x="2869860" y="1033180"/>
            <a:ext cx="3096810" cy="3488556"/>
            <a:chOff x="4044160" y="1065196"/>
            <a:chExt cx="4129080" cy="4651408"/>
          </a:xfrm>
        </p:grpSpPr>
        <p:grpSp>
          <p:nvGrpSpPr>
            <p:cNvPr id="66" name="组合 65"/>
            <p:cNvGrpSpPr/>
            <p:nvPr/>
          </p:nvGrpSpPr>
          <p:grpSpPr>
            <a:xfrm>
              <a:off x="7431705" y="3998896"/>
              <a:ext cx="741535" cy="739808"/>
              <a:chOff x="5096275" y="2435252"/>
              <a:chExt cx="1999451" cy="1994792"/>
            </a:xfrm>
          </p:grpSpPr>
          <p:sp>
            <p:nvSpPr>
              <p:cNvPr id="89" name="任意多边形 88"/>
              <p:cNvSpPr/>
              <p:nvPr/>
            </p:nvSpPr>
            <p:spPr>
              <a:xfrm>
                <a:off x="5096275" y="2435252"/>
                <a:ext cx="1999451" cy="1994792"/>
              </a:xfrm>
              <a:custGeom>
                <a:avLst/>
                <a:gdLst>
                  <a:gd name="connsiteX0" fmla="*/ 941301 w 1999451"/>
                  <a:gd name="connsiteY0" fmla="*/ 0 h 1994792"/>
                  <a:gd name="connsiteX1" fmla="*/ 1058149 w 1999451"/>
                  <a:gd name="connsiteY1" fmla="*/ 0 h 1994792"/>
                  <a:gd name="connsiteX2" fmla="*/ 1077100 w 1999451"/>
                  <a:gd name="connsiteY2" fmla="*/ 99641 h 1994792"/>
                  <a:gd name="connsiteX3" fmla="*/ 1091542 w 1999451"/>
                  <a:gd name="connsiteY3" fmla="*/ 100371 h 1994792"/>
                  <a:gd name="connsiteX4" fmla="*/ 1166114 w 1999451"/>
                  <a:gd name="connsiteY4" fmla="*/ 115099 h 1994792"/>
                  <a:gd name="connsiteX5" fmla="*/ 1212743 w 1999451"/>
                  <a:gd name="connsiteY5" fmla="*/ 21249 h 1994792"/>
                  <a:gd name="connsiteX6" fmla="*/ 1325258 w 1999451"/>
                  <a:gd name="connsiteY6" fmla="*/ 52774 h 1994792"/>
                  <a:gd name="connsiteX7" fmla="*/ 1316352 w 1999451"/>
                  <a:gd name="connsiteY7" fmla="*/ 157011 h 1994792"/>
                  <a:gd name="connsiteX8" fmla="*/ 1400099 w 1999451"/>
                  <a:gd name="connsiteY8" fmla="*/ 190589 h 1994792"/>
                  <a:gd name="connsiteX9" fmla="*/ 1468386 w 1999451"/>
                  <a:gd name="connsiteY9" fmla="*/ 114943 h 1994792"/>
                  <a:gd name="connsiteX10" fmla="*/ 1568223 w 1999451"/>
                  <a:gd name="connsiteY10" fmla="*/ 175656 h 1994792"/>
                  <a:gd name="connsiteX11" fmla="*/ 1532091 w 1999451"/>
                  <a:gd name="connsiteY11" fmla="*/ 272114 h 1994792"/>
                  <a:gd name="connsiteX12" fmla="*/ 1602707 w 1999451"/>
                  <a:gd name="connsiteY12" fmla="*/ 328805 h 1994792"/>
                  <a:gd name="connsiteX13" fmla="*/ 1689271 w 1999451"/>
                  <a:gd name="connsiteY13" fmla="*/ 274135 h 1994792"/>
                  <a:gd name="connsiteX14" fmla="*/ 1769026 w 1999451"/>
                  <a:gd name="connsiteY14" fmla="*/ 359531 h 1994792"/>
                  <a:gd name="connsiteX15" fmla="*/ 1706872 w 1999451"/>
                  <a:gd name="connsiteY15" fmla="*/ 444491 h 1994792"/>
                  <a:gd name="connsiteX16" fmla="*/ 1728128 w 1999451"/>
                  <a:gd name="connsiteY16" fmla="*/ 468413 h 1994792"/>
                  <a:gd name="connsiteX17" fmla="*/ 1757986 w 1999451"/>
                  <a:gd name="connsiteY17" fmla="*/ 517179 h 1994792"/>
                  <a:gd name="connsiteX18" fmla="*/ 1859015 w 1999451"/>
                  <a:gd name="connsiteY18" fmla="*/ 487017 h 1994792"/>
                  <a:gd name="connsiteX19" fmla="*/ 1912772 w 1999451"/>
                  <a:gd name="connsiteY19" fmla="*/ 590765 h 1994792"/>
                  <a:gd name="connsiteX20" fmla="*/ 1829333 w 1999451"/>
                  <a:gd name="connsiteY20" fmla="*/ 656330 h 1994792"/>
                  <a:gd name="connsiteX21" fmla="*/ 1852953 w 1999451"/>
                  <a:gd name="connsiteY21" fmla="*/ 712915 h 1994792"/>
                  <a:gd name="connsiteX22" fmla="*/ 1859446 w 1999451"/>
                  <a:gd name="connsiteY22" fmla="*/ 739590 h 1994792"/>
                  <a:gd name="connsiteX23" fmla="*/ 1965029 w 1999451"/>
                  <a:gd name="connsiteY23" fmla="*/ 737801 h 1994792"/>
                  <a:gd name="connsiteX24" fmla="*/ 1988802 w 1999451"/>
                  <a:gd name="connsiteY24" fmla="*/ 852205 h 1994792"/>
                  <a:gd name="connsiteX25" fmla="*/ 1889722 w 1999451"/>
                  <a:gd name="connsiteY25" fmla="*/ 893261 h 1994792"/>
                  <a:gd name="connsiteX26" fmla="*/ 1896720 w 1999451"/>
                  <a:gd name="connsiteY26" fmla="*/ 980973 h 1994792"/>
                  <a:gd name="connsiteX27" fmla="*/ 1999451 w 1999451"/>
                  <a:gd name="connsiteY27" fmla="*/ 1007889 h 1994792"/>
                  <a:gd name="connsiteX28" fmla="*/ 1991477 w 1999451"/>
                  <a:gd name="connsiteY28" fmla="*/ 1124464 h 1994792"/>
                  <a:gd name="connsiteX29" fmla="*/ 1885216 w 1999451"/>
                  <a:gd name="connsiteY29" fmla="*/ 1137240 h 1994792"/>
                  <a:gd name="connsiteX30" fmla="*/ 1879495 w 1999451"/>
                  <a:gd name="connsiteY30" fmla="*/ 1174729 h 1994792"/>
                  <a:gd name="connsiteX31" fmla="*/ 1865434 w 1999451"/>
                  <a:gd name="connsiteY31" fmla="*/ 1222071 h 1994792"/>
                  <a:gd name="connsiteX32" fmla="*/ 1959729 w 1999451"/>
                  <a:gd name="connsiteY32" fmla="*/ 1277247 h 1994792"/>
                  <a:gd name="connsiteX33" fmla="*/ 1920599 w 1999451"/>
                  <a:gd name="connsiteY33" fmla="*/ 1387348 h 1994792"/>
                  <a:gd name="connsiteX34" fmla="*/ 1811865 w 1999451"/>
                  <a:gd name="connsiteY34" fmla="*/ 1370522 h 1994792"/>
                  <a:gd name="connsiteX35" fmla="*/ 1773443 w 1999451"/>
                  <a:gd name="connsiteY35" fmla="*/ 1447897 h 1994792"/>
                  <a:gd name="connsiteX36" fmla="*/ 1848807 w 1999451"/>
                  <a:gd name="connsiteY36" fmla="*/ 1525900 h 1994792"/>
                  <a:gd name="connsiteX37" fmla="*/ 1781423 w 1999451"/>
                  <a:gd name="connsiteY37" fmla="*/ 1621362 h 1994792"/>
                  <a:gd name="connsiteX38" fmla="*/ 1681572 w 1999451"/>
                  <a:gd name="connsiteY38" fmla="*/ 1575965 h 1994792"/>
                  <a:gd name="connsiteX39" fmla="*/ 1627054 w 1999451"/>
                  <a:gd name="connsiteY39" fmla="*/ 1636312 h 1994792"/>
                  <a:gd name="connsiteX40" fmla="*/ 1623129 w 1999451"/>
                  <a:gd name="connsiteY40" fmla="*/ 1639482 h 1994792"/>
                  <a:gd name="connsiteX41" fmla="*/ 1674913 w 1999451"/>
                  <a:gd name="connsiteY41" fmla="*/ 1735407 h 1994792"/>
                  <a:gd name="connsiteX42" fmla="*/ 1584273 w 1999451"/>
                  <a:gd name="connsiteY42" fmla="*/ 1809148 h 1994792"/>
                  <a:gd name="connsiteX43" fmla="*/ 1500451 w 1999451"/>
                  <a:gd name="connsiteY43" fmla="*/ 1738561 h 1994792"/>
                  <a:gd name="connsiteX44" fmla="*/ 1495073 w 1999451"/>
                  <a:gd name="connsiteY44" fmla="*/ 1742905 h 1994792"/>
                  <a:gd name="connsiteX45" fmla="*/ 1426450 w 1999451"/>
                  <a:gd name="connsiteY45" fmla="*/ 1781627 h 1994792"/>
                  <a:gd name="connsiteX46" fmla="*/ 1450943 w 1999451"/>
                  <a:gd name="connsiteY46" fmla="*/ 1890227 h 1994792"/>
                  <a:gd name="connsiteX47" fmla="*/ 1343769 w 1999451"/>
                  <a:gd name="connsiteY47" fmla="*/ 1936779 h 1994792"/>
                  <a:gd name="connsiteX48" fmla="*/ 1281530 w 1999451"/>
                  <a:gd name="connsiteY48" fmla="*/ 1845358 h 1994792"/>
                  <a:gd name="connsiteX49" fmla="*/ 1262809 w 1999451"/>
                  <a:gd name="connsiteY49" fmla="*/ 1852610 h 1994792"/>
                  <a:gd name="connsiteX50" fmla="*/ 1199258 w 1999451"/>
                  <a:gd name="connsiteY50" fmla="*/ 1867022 h 1994792"/>
                  <a:gd name="connsiteX51" fmla="*/ 1193508 w 1999451"/>
                  <a:gd name="connsiteY51" fmla="*/ 1978881 h 1994792"/>
                  <a:gd name="connsiteX52" fmla="*/ 1077749 w 1999451"/>
                  <a:gd name="connsiteY52" fmla="*/ 1994792 h 1994792"/>
                  <a:gd name="connsiteX53" fmla="*/ 1042026 w 1999451"/>
                  <a:gd name="connsiteY53" fmla="*/ 1888612 h 1994792"/>
                  <a:gd name="connsiteX54" fmla="*/ 999725 w 1999451"/>
                  <a:gd name="connsiteY54" fmla="*/ 1891762 h 1994792"/>
                  <a:gd name="connsiteX55" fmla="*/ 957089 w 1999451"/>
                  <a:gd name="connsiteY55" fmla="*/ 1889609 h 1994792"/>
                  <a:gd name="connsiteX56" fmla="*/ 921702 w 1999451"/>
                  <a:gd name="connsiteY56" fmla="*/ 1994792 h 1994792"/>
                  <a:gd name="connsiteX57" fmla="*/ 805942 w 1999451"/>
                  <a:gd name="connsiteY57" fmla="*/ 1978881 h 1994792"/>
                  <a:gd name="connsiteX58" fmla="*/ 800282 w 1999451"/>
                  <a:gd name="connsiteY58" fmla="*/ 1868771 h 1994792"/>
                  <a:gd name="connsiteX59" fmla="*/ 732684 w 1999451"/>
                  <a:gd name="connsiteY59" fmla="*/ 1851389 h 1994792"/>
                  <a:gd name="connsiteX60" fmla="*/ 717862 w 1999451"/>
                  <a:gd name="connsiteY60" fmla="*/ 1845445 h 1994792"/>
                  <a:gd name="connsiteX61" fmla="*/ 655683 w 1999451"/>
                  <a:gd name="connsiteY61" fmla="*/ 1936779 h 1994792"/>
                  <a:gd name="connsiteX62" fmla="*/ 548508 w 1999451"/>
                  <a:gd name="connsiteY62" fmla="*/ 1890227 h 1994792"/>
                  <a:gd name="connsiteX63" fmla="*/ 572952 w 1999451"/>
                  <a:gd name="connsiteY63" fmla="*/ 1781847 h 1994792"/>
                  <a:gd name="connsiteX64" fmla="*/ 499708 w 1999451"/>
                  <a:gd name="connsiteY64" fmla="*/ 1737965 h 1994792"/>
                  <a:gd name="connsiteX65" fmla="*/ 415179 w 1999451"/>
                  <a:gd name="connsiteY65" fmla="*/ 1809148 h 1994792"/>
                  <a:gd name="connsiteX66" fmla="*/ 324539 w 1999451"/>
                  <a:gd name="connsiteY66" fmla="*/ 1735407 h 1994792"/>
                  <a:gd name="connsiteX67" fmla="*/ 376713 w 1999451"/>
                  <a:gd name="connsiteY67" fmla="*/ 1638760 h 1994792"/>
                  <a:gd name="connsiteX68" fmla="*/ 324235 w 1999451"/>
                  <a:gd name="connsiteY68" fmla="*/ 1585494 h 1994792"/>
                  <a:gd name="connsiteX69" fmla="*/ 317410 w 1999451"/>
                  <a:gd name="connsiteY69" fmla="*/ 1576178 h 1994792"/>
                  <a:gd name="connsiteX70" fmla="*/ 218029 w 1999451"/>
                  <a:gd name="connsiteY70" fmla="*/ 1621362 h 1994792"/>
                  <a:gd name="connsiteX71" fmla="*/ 150645 w 1999451"/>
                  <a:gd name="connsiteY71" fmla="*/ 1525900 h 1994792"/>
                  <a:gd name="connsiteX72" fmla="*/ 225969 w 1999451"/>
                  <a:gd name="connsiteY72" fmla="*/ 1447938 h 1994792"/>
                  <a:gd name="connsiteX73" fmla="*/ 188010 w 1999451"/>
                  <a:gd name="connsiteY73" fmla="*/ 1370456 h 1994792"/>
                  <a:gd name="connsiteX74" fmla="*/ 78852 w 1999451"/>
                  <a:gd name="connsiteY74" fmla="*/ 1387348 h 1994792"/>
                  <a:gd name="connsiteX75" fmla="*/ 39722 w 1999451"/>
                  <a:gd name="connsiteY75" fmla="*/ 1277247 h 1994792"/>
                  <a:gd name="connsiteX76" fmla="*/ 134561 w 1999451"/>
                  <a:gd name="connsiteY76" fmla="*/ 1221753 h 1994792"/>
                  <a:gd name="connsiteX77" fmla="*/ 116998 w 1999451"/>
                  <a:gd name="connsiteY77" fmla="*/ 1159612 h 1994792"/>
                  <a:gd name="connsiteX78" fmla="*/ 113873 w 1999451"/>
                  <a:gd name="connsiteY78" fmla="*/ 1137196 h 1994792"/>
                  <a:gd name="connsiteX79" fmla="*/ 7974 w 1999451"/>
                  <a:gd name="connsiteY79" fmla="*/ 1124464 h 1994792"/>
                  <a:gd name="connsiteX80" fmla="*/ 0 w 1999451"/>
                  <a:gd name="connsiteY80" fmla="*/ 1007889 h 1994792"/>
                  <a:gd name="connsiteX81" fmla="*/ 102311 w 1999451"/>
                  <a:gd name="connsiteY81" fmla="*/ 981083 h 1994792"/>
                  <a:gd name="connsiteX82" fmla="*/ 105790 w 1999451"/>
                  <a:gd name="connsiteY82" fmla="*/ 907597 h 1994792"/>
                  <a:gd name="connsiteX83" fmla="*/ 108534 w 1999451"/>
                  <a:gd name="connsiteY83" fmla="*/ 892766 h 1994792"/>
                  <a:gd name="connsiteX84" fmla="*/ 10648 w 1999451"/>
                  <a:gd name="connsiteY84" fmla="*/ 852205 h 1994792"/>
                  <a:gd name="connsiteX85" fmla="*/ 34421 w 1999451"/>
                  <a:gd name="connsiteY85" fmla="*/ 737801 h 1994792"/>
                  <a:gd name="connsiteX86" fmla="*/ 139326 w 1999451"/>
                  <a:gd name="connsiteY86" fmla="*/ 739579 h 1994792"/>
                  <a:gd name="connsiteX87" fmla="*/ 170385 w 1999451"/>
                  <a:gd name="connsiteY87" fmla="*/ 656539 h 1994792"/>
                  <a:gd name="connsiteX88" fmla="*/ 86679 w 1999451"/>
                  <a:gd name="connsiteY88" fmla="*/ 590765 h 1994792"/>
                  <a:gd name="connsiteX89" fmla="*/ 140437 w 1999451"/>
                  <a:gd name="connsiteY89" fmla="*/ 487017 h 1994792"/>
                  <a:gd name="connsiteX90" fmla="*/ 239495 w 1999451"/>
                  <a:gd name="connsiteY90" fmla="*/ 516590 h 1994792"/>
                  <a:gd name="connsiteX91" fmla="*/ 244191 w 1999451"/>
                  <a:gd name="connsiteY91" fmla="*/ 508163 h 1994792"/>
                  <a:gd name="connsiteX92" fmla="*/ 291472 w 1999451"/>
                  <a:gd name="connsiteY92" fmla="*/ 442977 h 1994792"/>
                  <a:gd name="connsiteX93" fmla="*/ 230426 w 1999451"/>
                  <a:gd name="connsiteY93" fmla="*/ 359531 h 1994792"/>
                  <a:gd name="connsiteX94" fmla="*/ 310181 w 1999451"/>
                  <a:gd name="connsiteY94" fmla="*/ 274135 h 1994792"/>
                  <a:gd name="connsiteX95" fmla="*/ 397526 w 1999451"/>
                  <a:gd name="connsiteY95" fmla="*/ 329299 h 1994792"/>
                  <a:gd name="connsiteX96" fmla="*/ 444095 w 1999451"/>
                  <a:gd name="connsiteY96" fmla="*/ 288220 h 1994792"/>
                  <a:gd name="connsiteX97" fmla="*/ 467432 w 1999451"/>
                  <a:gd name="connsiteY97" fmla="*/ 272304 h 1994792"/>
                  <a:gd name="connsiteX98" fmla="*/ 431228 w 1999451"/>
                  <a:gd name="connsiteY98" fmla="*/ 175656 h 1994792"/>
                  <a:gd name="connsiteX99" fmla="*/ 531065 w 1999451"/>
                  <a:gd name="connsiteY99" fmla="*/ 114943 h 1994792"/>
                  <a:gd name="connsiteX100" fmla="*/ 600331 w 1999451"/>
                  <a:gd name="connsiteY100" fmla="*/ 191674 h 1994792"/>
                  <a:gd name="connsiteX101" fmla="*/ 659559 w 1999451"/>
                  <a:gd name="connsiteY101" fmla="*/ 162400 h 1994792"/>
                  <a:gd name="connsiteX102" fmla="*/ 682905 w 1999451"/>
                  <a:gd name="connsiteY102" fmla="*/ 154730 h 1994792"/>
                  <a:gd name="connsiteX103" fmla="*/ 674194 w 1999451"/>
                  <a:gd name="connsiteY103" fmla="*/ 52774 h 1994792"/>
                  <a:gd name="connsiteX104" fmla="*/ 786708 w 1999451"/>
                  <a:gd name="connsiteY104" fmla="*/ 21249 h 1994792"/>
                  <a:gd name="connsiteX105" fmla="*/ 832580 w 1999451"/>
                  <a:gd name="connsiteY105" fmla="*/ 113573 h 1994792"/>
                  <a:gd name="connsiteX106" fmla="*/ 907909 w 1999451"/>
                  <a:gd name="connsiteY106" fmla="*/ 100371 h 1994792"/>
                  <a:gd name="connsiteX107" fmla="*/ 922350 w 1999451"/>
                  <a:gd name="connsiteY107" fmla="*/ 99641 h 199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999451" h="1994792">
                    <a:moveTo>
                      <a:pt x="941301" y="0"/>
                    </a:moveTo>
                    <a:lnTo>
                      <a:pt x="1058149" y="0"/>
                    </a:lnTo>
                    <a:lnTo>
                      <a:pt x="1077100" y="99641"/>
                    </a:lnTo>
                    <a:lnTo>
                      <a:pt x="1091542" y="100371"/>
                    </a:lnTo>
                    <a:lnTo>
                      <a:pt x="1166114" y="115099"/>
                    </a:lnTo>
                    <a:lnTo>
                      <a:pt x="1212743" y="21249"/>
                    </a:lnTo>
                    <a:lnTo>
                      <a:pt x="1325258" y="52774"/>
                    </a:lnTo>
                    <a:lnTo>
                      <a:pt x="1316352" y="157011"/>
                    </a:lnTo>
                    <a:lnTo>
                      <a:pt x="1400099" y="190589"/>
                    </a:lnTo>
                    <a:lnTo>
                      <a:pt x="1468386" y="114943"/>
                    </a:lnTo>
                    <a:lnTo>
                      <a:pt x="1568223" y="175656"/>
                    </a:lnTo>
                    <a:lnTo>
                      <a:pt x="1532091" y="272114"/>
                    </a:lnTo>
                    <a:lnTo>
                      <a:pt x="1602707" y="328805"/>
                    </a:lnTo>
                    <a:lnTo>
                      <a:pt x="1689271" y="274135"/>
                    </a:lnTo>
                    <a:lnTo>
                      <a:pt x="1769026" y="359531"/>
                    </a:lnTo>
                    <a:lnTo>
                      <a:pt x="1706872" y="444491"/>
                    </a:lnTo>
                    <a:lnTo>
                      <a:pt x="1728128" y="468413"/>
                    </a:lnTo>
                    <a:lnTo>
                      <a:pt x="1757986" y="517179"/>
                    </a:lnTo>
                    <a:lnTo>
                      <a:pt x="1859015" y="487017"/>
                    </a:lnTo>
                    <a:lnTo>
                      <a:pt x="1912772" y="590765"/>
                    </a:lnTo>
                    <a:lnTo>
                      <a:pt x="1829333" y="656330"/>
                    </a:lnTo>
                    <a:lnTo>
                      <a:pt x="1852953" y="712915"/>
                    </a:lnTo>
                    <a:lnTo>
                      <a:pt x="1859446" y="739590"/>
                    </a:lnTo>
                    <a:lnTo>
                      <a:pt x="1965029" y="737801"/>
                    </a:lnTo>
                    <a:lnTo>
                      <a:pt x="1988802" y="852205"/>
                    </a:lnTo>
                    <a:lnTo>
                      <a:pt x="1889722" y="893261"/>
                    </a:lnTo>
                    <a:lnTo>
                      <a:pt x="1896720" y="980973"/>
                    </a:lnTo>
                    <a:lnTo>
                      <a:pt x="1999451" y="1007889"/>
                    </a:lnTo>
                    <a:lnTo>
                      <a:pt x="1991477" y="1124464"/>
                    </a:lnTo>
                    <a:lnTo>
                      <a:pt x="1885216" y="1137240"/>
                    </a:lnTo>
                    <a:lnTo>
                      <a:pt x="1879495" y="1174729"/>
                    </a:lnTo>
                    <a:lnTo>
                      <a:pt x="1865434" y="1222071"/>
                    </a:lnTo>
                    <a:lnTo>
                      <a:pt x="1959729" y="1277247"/>
                    </a:lnTo>
                    <a:lnTo>
                      <a:pt x="1920599" y="1387348"/>
                    </a:lnTo>
                    <a:lnTo>
                      <a:pt x="1811865" y="1370522"/>
                    </a:lnTo>
                    <a:lnTo>
                      <a:pt x="1773443" y="1447897"/>
                    </a:lnTo>
                    <a:lnTo>
                      <a:pt x="1848807" y="1525900"/>
                    </a:lnTo>
                    <a:lnTo>
                      <a:pt x="1781423" y="1621362"/>
                    </a:lnTo>
                    <a:lnTo>
                      <a:pt x="1681572" y="1575965"/>
                    </a:lnTo>
                    <a:lnTo>
                      <a:pt x="1627054" y="1636312"/>
                    </a:lnTo>
                    <a:lnTo>
                      <a:pt x="1623129" y="1639482"/>
                    </a:lnTo>
                    <a:lnTo>
                      <a:pt x="1674913" y="1735407"/>
                    </a:lnTo>
                    <a:lnTo>
                      <a:pt x="1584273" y="1809148"/>
                    </a:lnTo>
                    <a:lnTo>
                      <a:pt x="1500451" y="1738561"/>
                    </a:lnTo>
                    <a:lnTo>
                      <a:pt x="1495073" y="1742905"/>
                    </a:lnTo>
                    <a:lnTo>
                      <a:pt x="1426450" y="1781627"/>
                    </a:lnTo>
                    <a:lnTo>
                      <a:pt x="1450943" y="1890227"/>
                    </a:lnTo>
                    <a:lnTo>
                      <a:pt x="1343769" y="1936779"/>
                    </a:lnTo>
                    <a:lnTo>
                      <a:pt x="1281530" y="1845358"/>
                    </a:lnTo>
                    <a:lnTo>
                      <a:pt x="1262809" y="1852610"/>
                    </a:lnTo>
                    <a:lnTo>
                      <a:pt x="1199258" y="1867022"/>
                    </a:lnTo>
                    <a:lnTo>
                      <a:pt x="1193508" y="1978881"/>
                    </a:lnTo>
                    <a:lnTo>
                      <a:pt x="1077749" y="1994792"/>
                    </a:lnTo>
                    <a:lnTo>
                      <a:pt x="1042026" y="1888612"/>
                    </a:lnTo>
                    <a:lnTo>
                      <a:pt x="999725" y="1891762"/>
                    </a:lnTo>
                    <a:lnTo>
                      <a:pt x="957089" y="1889609"/>
                    </a:lnTo>
                    <a:lnTo>
                      <a:pt x="921702" y="1994792"/>
                    </a:lnTo>
                    <a:lnTo>
                      <a:pt x="805942" y="1978881"/>
                    </a:lnTo>
                    <a:lnTo>
                      <a:pt x="800282" y="1868771"/>
                    </a:lnTo>
                    <a:lnTo>
                      <a:pt x="732684" y="1851389"/>
                    </a:lnTo>
                    <a:lnTo>
                      <a:pt x="717862" y="1845445"/>
                    </a:lnTo>
                    <a:lnTo>
                      <a:pt x="655683" y="1936779"/>
                    </a:lnTo>
                    <a:lnTo>
                      <a:pt x="548508" y="1890227"/>
                    </a:lnTo>
                    <a:lnTo>
                      <a:pt x="572952" y="1781847"/>
                    </a:lnTo>
                    <a:lnTo>
                      <a:pt x="499708" y="1737965"/>
                    </a:lnTo>
                    <a:lnTo>
                      <a:pt x="415179" y="1809148"/>
                    </a:lnTo>
                    <a:lnTo>
                      <a:pt x="324539" y="1735407"/>
                    </a:lnTo>
                    <a:lnTo>
                      <a:pt x="376713" y="1638760"/>
                    </a:lnTo>
                    <a:lnTo>
                      <a:pt x="324235" y="1585494"/>
                    </a:lnTo>
                    <a:lnTo>
                      <a:pt x="317410" y="1576178"/>
                    </a:lnTo>
                    <a:lnTo>
                      <a:pt x="218029" y="1621362"/>
                    </a:lnTo>
                    <a:lnTo>
                      <a:pt x="150645" y="1525900"/>
                    </a:lnTo>
                    <a:lnTo>
                      <a:pt x="225969" y="1447938"/>
                    </a:lnTo>
                    <a:lnTo>
                      <a:pt x="188010" y="1370456"/>
                    </a:lnTo>
                    <a:lnTo>
                      <a:pt x="78852" y="1387348"/>
                    </a:lnTo>
                    <a:lnTo>
                      <a:pt x="39722" y="1277247"/>
                    </a:lnTo>
                    <a:lnTo>
                      <a:pt x="134561" y="1221753"/>
                    </a:lnTo>
                    <a:lnTo>
                      <a:pt x="116998" y="1159612"/>
                    </a:lnTo>
                    <a:lnTo>
                      <a:pt x="113873" y="1137196"/>
                    </a:lnTo>
                    <a:lnTo>
                      <a:pt x="7974" y="1124464"/>
                    </a:lnTo>
                    <a:lnTo>
                      <a:pt x="0" y="1007889"/>
                    </a:lnTo>
                    <a:lnTo>
                      <a:pt x="102311" y="981083"/>
                    </a:lnTo>
                    <a:lnTo>
                      <a:pt x="105790" y="907597"/>
                    </a:lnTo>
                    <a:lnTo>
                      <a:pt x="108534" y="892766"/>
                    </a:lnTo>
                    <a:lnTo>
                      <a:pt x="10648" y="852205"/>
                    </a:lnTo>
                    <a:lnTo>
                      <a:pt x="34421" y="737801"/>
                    </a:lnTo>
                    <a:lnTo>
                      <a:pt x="139326" y="739579"/>
                    </a:lnTo>
                    <a:lnTo>
                      <a:pt x="170385" y="656539"/>
                    </a:lnTo>
                    <a:lnTo>
                      <a:pt x="86679" y="590765"/>
                    </a:lnTo>
                    <a:lnTo>
                      <a:pt x="140437" y="487017"/>
                    </a:lnTo>
                    <a:lnTo>
                      <a:pt x="239495" y="516590"/>
                    </a:lnTo>
                    <a:lnTo>
                      <a:pt x="244191" y="508163"/>
                    </a:lnTo>
                    <a:lnTo>
                      <a:pt x="291472" y="442977"/>
                    </a:lnTo>
                    <a:lnTo>
                      <a:pt x="230426" y="359531"/>
                    </a:lnTo>
                    <a:lnTo>
                      <a:pt x="310181" y="274135"/>
                    </a:lnTo>
                    <a:lnTo>
                      <a:pt x="397526" y="329299"/>
                    </a:lnTo>
                    <a:lnTo>
                      <a:pt x="444095" y="288220"/>
                    </a:lnTo>
                    <a:lnTo>
                      <a:pt x="467432" y="272304"/>
                    </a:lnTo>
                    <a:lnTo>
                      <a:pt x="431228" y="175656"/>
                    </a:lnTo>
                    <a:lnTo>
                      <a:pt x="531065" y="114943"/>
                    </a:lnTo>
                    <a:lnTo>
                      <a:pt x="600331" y="191674"/>
                    </a:lnTo>
                    <a:lnTo>
                      <a:pt x="659559" y="162400"/>
                    </a:lnTo>
                    <a:lnTo>
                      <a:pt x="682905" y="154730"/>
                    </a:lnTo>
                    <a:lnTo>
                      <a:pt x="674194" y="52774"/>
                    </a:lnTo>
                    <a:lnTo>
                      <a:pt x="786708" y="21249"/>
                    </a:lnTo>
                    <a:lnTo>
                      <a:pt x="832580" y="113573"/>
                    </a:lnTo>
                    <a:lnTo>
                      <a:pt x="907909" y="100371"/>
                    </a:lnTo>
                    <a:lnTo>
                      <a:pt x="922350" y="99641"/>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90" name="椭圆 89"/>
              <p:cNvSpPr/>
              <p:nvPr/>
            </p:nvSpPr>
            <p:spPr>
              <a:xfrm>
                <a:off x="5397595" y="2734243"/>
                <a:ext cx="1396811" cy="1396811"/>
              </a:xfrm>
              <a:prstGeom prst="ellipse">
                <a:avLst/>
              </a:prstGeom>
              <a:solidFill>
                <a:schemeClr val="bg1">
                  <a:lumMod val="95000"/>
                </a:schemeClr>
              </a:solid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grpSp>
          <p:nvGrpSpPr>
            <p:cNvPr id="67" name="组合 66"/>
            <p:cNvGrpSpPr/>
            <p:nvPr/>
          </p:nvGrpSpPr>
          <p:grpSpPr>
            <a:xfrm>
              <a:off x="5737932" y="4976796"/>
              <a:ext cx="741535" cy="739808"/>
              <a:chOff x="5096275" y="2435252"/>
              <a:chExt cx="1999451" cy="1994792"/>
            </a:xfrm>
          </p:grpSpPr>
          <p:sp>
            <p:nvSpPr>
              <p:cNvPr id="87" name="任意多边形 86"/>
              <p:cNvSpPr/>
              <p:nvPr/>
            </p:nvSpPr>
            <p:spPr>
              <a:xfrm>
                <a:off x="5096275" y="2435252"/>
                <a:ext cx="1999451" cy="1994792"/>
              </a:xfrm>
              <a:custGeom>
                <a:avLst/>
                <a:gdLst>
                  <a:gd name="connsiteX0" fmla="*/ 941301 w 1999451"/>
                  <a:gd name="connsiteY0" fmla="*/ 0 h 1994792"/>
                  <a:gd name="connsiteX1" fmla="*/ 1058149 w 1999451"/>
                  <a:gd name="connsiteY1" fmla="*/ 0 h 1994792"/>
                  <a:gd name="connsiteX2" fmla="*/ 1077100 w 1999451"/>
                  <a:gd name="connsiteY2" fmla="*/ 99641 h 1994792"/>
                  <a:gd name="connsiteX3" fmla="*/ 1091542 w 1999451"/>
                  <a:gd name="connsiteY3" fmla="*/ 100371 h 1994792"/>
                  <a:gd name="connsiteX4" fmla="*/ 1166114 w 1999451"/>
                  <a:gd name="connsiteY4" fmla="*/ 115099 h 1994792"/>
                  <a:gd name="connsiteX5" fmla="*/ 1212743 w 1999451"/>
                  <a:gd name="connsiteY5" fmla="*/ 21249 h 1994792"/>
                  <a:gd name="connsiteX6" fmla="*/ 1325258 w 1999451"/>
                  <a:gd name="connsiteY6" fmla="*/ 52774 h 1994792"/>
                  <a:gd name="connsiteX7" fmla="*/ 1316352 w 1999451"/>
                  <a:gd name="connsiteY7" fmla="*/ 157011 h 1994792"/>
                  <a:gd name="connsiteX8" fmla="*/ 1400099 w 1999451"/>
                  <a:gd name="connsiteY8" fmla="*/ 190589 h 1994792"/>
                  <a:gd name="connsiteX9" fmla="*/ 1468386 w 1999451"/>
                  <a:gd name="connsiteY9" fmla="*/ 114943 h 1994792"/>
                  <a:gd name="connsiteX10" fmla="*/ 1568223 w 1999451"/>
                  <a:gd name="connsiteY10" fmla="*/ 175656 h 1994792"/>
                  <a:gd name="connsiteX11" fmla="*/ 1532091 w 1999451"/>
                  <a:gd name="connsiteY11" fmla="*/ 272114 h 1994792"/>
                  <a:gd name="connsiteX12" fmla="*/ 1602707 w 1999451"/>
                  <a:gd name="connsiteY12" fmla="*/ 328805 h 1994792"/>
                  <a:gd name="connsiteX13" fmla="*/ 1689271 w 1999451"/>
                  <a:gd name="connsiteY13" fmla="*/ 274135 h 1994792"/>
                  <a:gd name="connsiteX14" fmla="*/ 1769026 w 1999451"/>
                  <a:gd name="connsiteY14" fmla="*/ 359531 h 1994792"/>
                  <a:gd name="connsiteX15" fmla="*/ 1706872 w 1999451"/>
                  <a:gd name="connsiteY15" fmla="*/ 444491 h 1994792"/>
                  <a:gd name="connsiteX16" fmla="*/ 1728128 w 1999451"/>
                  <a:gd name="connsiteY16" fmla="*/ 468413 h 1994792"/>
                  <a:gd name="connsiteX17" fmla="*/ 1757986 w 1999451"/>
                  <a:gd name="connsiteY17" fmla="*/ 517179 h 1994792"/>
                  <a:gd name="connsiteX18" fmla="*/ 1859015 w 1999451"/>
                  <a:gd name="connsiteY18" fmla="*/ 487017 h 1994792"/>
                  <a:gd name="connsiteX19" fmla="*/ 1912772 w 1999451"/>
                  <a:gd name="connsiteY19" fmla="*/ 590765 h 1994792"/>
                  <a:gd name="connsiteX20" fmla="*/ 1829333 w 1999451"/>
                  <a:gd name="connsiteY20" fmla="*/ 656330 h 1994792"/>
                  <a:gd name="connsiteX21" fmla="*/ 1852953 w 1999451"/>
                  <a:gd name="connsiteY21" fmla="*/ 712915 h 1994792"/>
                  <a:gd name="connsiteX22" fmla="*/ 1859446 w 1999451"/>
                  <a:gd name="connsiteY22" fmla="*/ 739590 h 1994792"/>
                  <a:gd name="connsiteX23" fmla="*/ 1965029 w 1999451"/>
                  <a:gd name="connsiteY23" fmla="*/ 737801 h 1994792"/>
                  <a:gd name="connsiteX24" fmla="*/ 1988802 w 1999451"/>
                  <a:gd name="connsiteY24" fmla="*/ 852205 h 1994792"/>
                  <a:gd name="connsiteX25" fmla="*/ 1889722 w 1999451"/>
                  <a:gd name="connsiteY25" fmla="*/ 893261 h 1994792"/>
                  <a:gd name="connsiteX26" fmla="*/ 1896720 w 1999451"/>
                  <a:gd name="connsiteY26" fmla="*/ 980973 h 1994792"/>
                  <a:gd name="connsiteX27" fmla="*/ 1999451 w 1999451"/>
                  <a:gd name="connsiteY27" fmla="*/ 1007889 h 1994792"/>
                  <a:gd name="connsiteX28" fmla="*/ 1991477 w 1999451"/>
                  <a:gd name="connsiteY28" fmla="*/ 1124464 h 1994792"/>
                  <a:gd name="connsiteX29" fmla="*/ 1885216 w 1999451"/>
                  <a:gd name="connsiteY29" fmla="*/ 1137240 h 1994792"/>
                  <a:gd name="connsiteX30" fmla="*/ 1879495 w 1999451"/>
                  <a:gd name="connsiteY30" fmla="*/ 1174729 h 1994792"/>
                  <a:gd name="connsiteX31" fmla="*/ 1865434 w 1999451"/>
                  <a:gd name="connsiteY31" fmla="*/ 1222071 h 1994792"/>
                  <a:gd name="connsiteX32" fmla="*/ 1959729 w 1999451"/>
                  <a:gd name="connsiteY32" fmla="*/ 1277247 h 1994792"/>
                  <a:gd name="connsiteX33" fmla="*/ 1920599 w 1999451"/>
                  <a:gd name="connsiteY33" fmla="*/ 1387348 h 1994792"/>
                  <a:gd name="connsiteX34" fmla="*/ 1811865 w 1999451"/>
                  <a:gd name="connsiteY34" fmla="*/ 1370522 h 1994792"/>
                  <a:gd name="connsiteX35" fmla="*/ 1773443 w 1999451"/>
                  <a:gd name="connsiteY35" fmla="*/ 1447897 h 1994792"/>
                  <a:gd name="connsiteX36" fmla="*/ 1848807 w 1999451"/>
                  <a:gd name="connsiteY36" fmla="*/ 1525900 h 1994792"/>
                  <a:gd name="connsiteX37" fmla="*/ 1781423 w 1999451"/>
                  <a:gd name="connsiteY37" fmla="*/ 1621362 h 1994792"/>
                  <a:gd name="connsiteX38" fmla="*/ 1681572 w 1999451"/>
                  <a:gd name="connsiteY38" fmla="*/ 1575965 h 1994792"/>
                  <a:gd name="connsiteX39" fmla="*/ 1627054 w 1999451"/>
                  <a:gd name="connsiteY39" fmla="*/ 1636312 h 1994792"/>
                  <a:gd name="connsiteX40" fmla="*/ 1623129 w 1999451"/>
                  <a:gd name="connsiteY40" fmla="*/ 1639482 h 1994792"/>
                  <a:gd name="connsiteX41" fmla="*/ 1674913 w 1999451"/>
                  <a:gd name="connsiteY41" fmla="*/ 1735407 h 1994792"/>
                  <a:gd name="connsiteX42" fmla="*/ 1584273 w 1999451"/>
                  <a:gd name="connsiteY42" fmla="*/ 1809148 h 1994792"/>
                  <a:gd name="connsiteX43" fmla="*/ 1500451 w 1999451"/>
                  <a:gd name="connsiteY43" fmla="*/ 1738561 h 1994792"/>
                  <a:gd name="connsiteX44" fmla="*/ 1495073 w 1999451"/>
                  <a:gd name="connsiteY44" fmla="*/ 1742905 h 1994792"/>
                  <a:gd name="connsiteX45" fmla="*/ 1426450 w 1999451"/>
                  <a:gd name="connsiteY45" fmla="*/ 1781627 h 1994792"/>
                  <a:gd name="connsiteX46" fmla="*/ 1450943 w 1999451"/>
                  <a:gd name="connsiteY46" fmla="*/ 1890227 h 1994792"/>
                  <a:gd name="connsiteX47" fmla="*/ 1343769 w 1999451"/>
                  <a:gd name="connsiteY47" fmla="*/ 1936779 h 1994792"/>
                  <a:gd name="connsiteX48" fmla="*/ 1281530 w 1999451"/>
                  <a:gd name="connsiteY48" fmla="*/ 1845358 h 1994792"/>
                  <a:gd name="connsiteX49" fmla="*/ 1262809 w 1999451"/>
                  <a:gd name="connsiteY49" fmla="*/ 1852610 h 1994792"/>
                  <a:gd name="connsiteX50" fmla="*/ 1199258 w 1999451"/>
                  <a:gd name="connsiteY50" fmla="*/ 1867022 h 1994792"/>
                  <a:gd name="connsiteX51" fmla="*/ 1193508 w 1999451"/>
                  <a:gd name="connsiteY51" fmla="*/ 1978881 h 1994792"/>
                  <a:gd name="connsiteX52" fmla="*/ 1077749 w 1999451"/>
                  <a:gd name="connsiteY52" fmla="*/ 1994792 h 1994792"/>
                  <a:gd name="connsiteX53" fmla="*/ 1042026 w 1999451"/>
                  <a:gd name="connsiteY53" fmla="*/ 1888612 h 1994792"/>
                  <a:gd name="connsiteX54" fmla="*/ 999725 w 1999451"/>
                  <a:gd name="connsiteY54" fmla="*/ 1891762 h 1994792"/>
                  <a:gd name="connsiteX55" fmla="*/ 957089 w 1999451"/>
                  <a:gd name="connsiteY55" fmla="*/ 1889609 h 1994792"/>
                  <a:gd name="connsiteX56" fmla="*/ 921702 w 1999451"/>
                  <a:gd name="connsiteY56" fmla="*/ 1994792 h 1994792"/>
                  <a:gd name="connsiteX57" fmla="*/ 805942 w 1999451"/>
                  <a:gd name="connsiteY57" fmla="*/ 1978881 h 1994792"/>
                  <a:gd name="connsiteX58" fmla="*/ 800282 w 1999451"/>
                  <a:gd name="connsiteY58" fmla="*/ 1868771 h 1994792"/>
                  <a:gd name="connsiteX59" fmla="*/ 732684 w 1999451"/>
                  <a:gd name="connsiteY59" fmla="*/ 1851389 h 1994792"/>
                  <a:gd name="connsiteX60" fmla="*/ 717862 w 1999451"/>
                  <a:gd name="connsiteY60" fmla="*/ 1845445 h 1994792"/>
                  <a:gd name="connsiteX61" fmla="*/ 655683 w 1999451"/>
                  <a:gd name="connsiteY61" fmla="*/ 1936779 h 1994792"/>
                  <a:gd name="connsiteX62" fmla="*/ 548508 w 1999451"/>
                  <a:gd name="connsiteY62" fmla="*/ 1890227 h 1994792"/>
                  <a:gd name="connsiteX63" fmla="*/ 572952 w 1999451"/>
                  <a:gd name="connsiteY63" fmla="*/ 1781847 h 1994792"/>
                  <a:gd name="connsiteX64" fmla="*/ 499708 w 1999451"/>
                  <a:gd name="connsiteY64" fmla="*/ 1737965 h 1994792"/>
                  <a:gd name="connsiteX65" fmla="*/ 415179 w 1999451"/>
                  <a:gd name="connsiteY65" fmla="*/ 1809148 h 1994792"/>
                  <a:gd name="connsiteX66" fmla="*/ 324539 w 1999451"/>
                  <a:gd name="connsiteY66" fmla="*/ 1735407 h 1994792"/>
                  <a:gd name="connsiteX67" fmla="*/ 376713 w 1999451"/>
                  <a:gd name="connsiteY67" fmla="*/ 1638760 h 1994792"/>
                  <a:gd name="connsiteX68" fmla="*/ 324235 w 1999451"/>
                  <a:gd name="connsiteY68" fmla="*/ 1585494 h 1994792"/>
                  <a:gd name="connsiteX69" fmla="*/ 317410 w 1999451"/>
                  <a:gd name="connsiteY69" fmla="*/ 1576178 h 1994792"/>
                  <a:gd name="connsiteX70" fmla="*/ 218029 w 1999451"/>
                  <a:gd name="connsiteY70" fmla="*/ 1621362 h 1994792"/>
                  <a:gd name="connsiteX71" fmla="*/ 150645 w 1999451"/>
                  <a:gd name="connsiteY71" fmla="*/ 1525900 h 1994792"/>
                  <a:gd name="connsiteX72" fmla="*/ 225969 w 1999451"/>
                  <a:gd name="connsiteY72" fmla="*/ 1447938 h 1994792"/>
                  <a:gd name="connsiteX73" fmla="*/ 188010 w 1999451"/>
                  <a:gd name="connsiteY73" fmla="*/ 1370456 h 1994792"/>
                  <a:gd name="connsiteX74" fmla="*/ 78852 w 1999451"/>
                  <a:gd name="connsiteY74" fmla="*/ 1387348 h 1994792"/>
                  <a:gd name="connsiteX75" fmla="*/ 39722 w 1999451"/>
                  <a:gd name="connsiteY75" fmla="*/ 1277247 h 1994792"/>
                  <a:gd name="connsiteX76" fmla="*/ 134561 w 1999451"/>
                  <a:gd name="connsiteY76" fmla="*/ 1221753 h 1994792"/>
                  <a:gd name="connsiteX77" fmla="*/ 116998 w 1999451"/>
                  <a:gd name="connsiteY77" fmla="*/ 1159612 h 1994792"/>
                  <a:gd name="connsiteX78" fmla="*/ 113873 w 1999451"/>
                  <a:gd name="connsiteY78" fmla="*/ 1137196 h 1994792"/>
                  <a:gd name="connsiteX79" fmla="*/ 7974 w 1999451"/>
                  <a:gd name="connsiteY79" fmla="*/ 1124464 h 1994792"/>
                  <a:gd name="connsiteX80" fmla="*/ 0 w 1999451"/>
                  <a:gd name="connsiteY80" fmla="*/ 1007889 h 1994792"/>
                  <a:gd name="connsiteX81" fmla="*/ 102311 w 1999451"/>
                  <a:gd name="connsiteY81" fmla="*/ 981083 h 1994792"/>
                  <a:gd name="connsiteX82" fmla="*/ 105790 w 1999451"/>
                  <a:gd name="connsiteY82" fmla="*/ 907597 h 1994792"/>
                  <a:gd name="connsiteX83" fmla="*/ 108534 w 1999451"/>
                  <a:gd name="connsiteY83" fmla="*/ 892766 h 1994792"/>
                  <a:gd name="connsiteX84" fmla="*/ 10648 w 1999451"/>
                  <a:gd name="connsiteY84" fmla="*/ 852205 h 1994792"/>
                  <a:gd name="connsiteX85" fmla="*/ 34421 w 1999451"/>
                  <a:gd name="connsiteY85" fmla="*/ 737801 h 1994792"/>
                  <a:gd name="connsiteX86" fmla="*/ 139326 w 1999451"/>
                  <a:gd name="connsiteY86" fmla="*/ 739579 h 1994792"/>
                  <a:gd name="connsiteX87" fmla="*/ 170385 w 1999451"/>
                  <a:gd name="connsiteY87" fmla="*/ 656539 h 1994792"/>
                  <a:gd name="connsiteX88" fmla="*/ 86679 w 1999451"/>
                  <a:gd name="connsiteY88" fmla="*/ 590765 h 1994792"/>
                  <a:gd name="connsiteX89" fmla="*/ 140437 w 1999451"/>
                  <a:gd name="connsiteY89" fmla="*/ 487017 h 1994792"/>
                  <a:gd name="connsiteX90" fmla="*/ 239495 w 1999451"/>
                  <a:gd name="connsiteY90" fmla="*/ 516590 h 1994792"/>
                  <a:gd name="connsiteX91" fmla="*/ 244191 w 1999451"/>
                  <a:gd name="connsiteY91" fmla="*/ 508163 h 1994792"/>
                  <a:gd name="connsiteX92" fmla="*/ 291472 w 1999451"/>
                  <a:gd name="connsiteY92" fmla="*/ 442977 h 1994792"/>
                  <a:gd name="connsiteX93" fmla="*/ 230426 w 1999451"/>
                  <a:gd name="connsiteY93" fmla="*/ 359531 h 1994792"/>
                  <a:gd name="connsiteX94" fmla="*/ 310181 w 1999451"/>
                  <a:gd name="connsiteY94" fmla="*/ 274135 h 1994792"/>
                  <a:gd name="connsiteX95" fmla="*/ 397526 w 1999451"/>
                  <a:gd name="connsiteY95" fmla="*/ 329299 h 1994792"/>
                  <a:gd name="connsiteX96" fmla="*/ 444095 w 1999451"/>
                  <a:gd name="connsiteY96" fmla="*/ 288220 h 1994792"/>
                  <a:gd name="connsiteX97" fmla="*/ 467432 w 1999451"/>
                  <a:gd name="connsiteY97" fmla="*/ 272304 h 1994792"/>
                  <a:gd name="connsiteX98" fmla="*/ 431228 w 1999451"/>
                  <a:gd name="connsiteY98" fmla="*/ 175656 h 1994792"/>
                  <a:gd name="connsiteX99" fmla="*/ 531065 w 1999451"/>
                  <a:gd name="connsiteY99" fmla="*/ 114943 h 1994792"/>
                  <a:gd name="connsiteX100" fmla="*/ 600331 w 1999451"/>
                  <a:gd name="connsiteY100" fmla="*/ 191674 h 1994792"/>
                  <a:gd name="connsiteX101" fmla="*/ 659559 w 1999451"/>
                  <a:gd name="connsiteY101" fmla="*/ 162400 h 1994792"/>
                  <a:gd name="connsiteX102" fmla="*/ 682905 w 1999451"/>
                  <a:gd name="connsiteY102" fmla="*/ 154730 h 1994792"/>
                  <a:gd name="connsiteX103" fmla="*/ 674194 w 1999451"/>
                  <a:gd name="connsiteY103" fmla="*/ 52774 h 1994792"/>
                  <a:gd name="connsiteX104" fmla="*/ 786708 w 1999451"/>
                  <a:gd name="connsiteY104" fmla="*/ 21249 h 1994792"/>
                  <a:gd name="connsiteX105" fmla="*/ 832580 w 1999451"/>
                  <a:gd name="connsiteY105" fmla="*/ 113573 h 1994792"/>
                  <a:gd name="connsiteX106" fmla="*/ 907909 w 1999451"/>
                  <a:gd name="connsiteY106" fmla="*/ 100371 h 1994792"/>
                  <a:gd name="connsiteX107" fmla="*/ 922350 w 1999451"/>
                  <a:gd name="connsiteY107" fmla="*/ 99641 h 199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999451" h="1994792">
                    <a:moveTo>
                      <a:pt x="941301" y="0"/>
                    </a:moveTo>
                    <a:lnTo>
                      <a:pt x="1058149" y="0"/>
                    </a:lnTo>
                    <a:lnTo>
                      <a:pt x="1077100" y="99641"/>
                    </a:lnTo>
                    <a:lnTo>
                      <a:pt x="1091542" y="100371"/>
                    </a:lnTo>
                    <a:lnTo>
                      <a:pt x="1166114" y="115099"/>
                    </a:lnTo>
                    <a:lnTo>
                      <a:pt x="1212743" y="21249"/>
                    </a:lnTo>
                    <a:lnTo>
                      <a:pt x="1325258" y="52774"/>
                    </a:lnTo>
                    <a:lnTo>
                      <a:pt x="1316352" y="157011"/>
                    </a:lnTo>
                    <a:lnTo>
                      <a:pt x="1400099" y="190589"/>
                    </a:lnTo>
                    <a:lnTo>
                      <a:pt x="1468386" y="114943"/>
                    </a:lnTo>
                    <a:lnTo>
                      <a:pt x="1568223" y="175656"/>
                    </a:lnTo>
                    <a:lnTo>
                      <a:pt x="1532091" y="272114"/>
                    </a:lnTo>
                    <a:lnTo>
                      <a:pt x="1602707" y="328805"/>
                    </a:lnTo>
                    <a:lnTo>
                      <a:pt x="1689271" y="274135"/>
                    </a:lnTo>
                    <a:lnTo>
                      <a:pt x="1769026" y="359531"/>
                    </a:lnTo>
                    <a:lnTo>
                      <a:pt x="1706872" y="444491"/>
                    </a:lnTo>
                    <a:lnTo>
                      <a:pt x="1728128" y="468413"/>
                    </a:lnTo>
                    <a:lnTo>
                      <a:pt x="1757986" y="517179"/>
                    </a:lnTo>
                    <a:lnTo>
                      <a:pt x="1859015" y="487017"/>
                    </a:lnTo>
                    <a:lnTo>
                      <a:pt x="1912772" y="590765"/>
                    </a:lnTo>
                    <a:lnTo>
                      <a:pt x="1829333" y="656330"/>
                    </a:lnTo>
                    <a:lnTo>
                      <a:pt x="1852953" y="712915"/>
                    </a:lnTo>
                    <a:lnTo>
                      <a:pt x="1859446" y="739590"/>
                    </a:lnTo>
                    <a:lnTo>
                      <a:pt x="1965029" y="737801"/>
                    </a:lnTo>
                    <a:lnTo>
                      <a:pt x="1988802" y="852205"/>
                    </a:lnTo>
                    <a:lnTo>
                      <a:pt x="1889722" y="893261"/>
                    </a:lnTo>
                    <a:lnTo>
                      <a:pt x="1896720" y="980973"/>
                    </a:lnTo>
                    <a:lnTo>
                      <a:pt x="1999451" y="1007889"/>
                    </a:lnTo>
                    <a:lnTo>
                      <a:pt x="1991477" y="1124464"/>
                    </a:lnTo>
                    <a:lnTo>
                      <a:pt x="1885216" y="1137240"/>
                    </a:lnTo>
                    <a:lnTo>
                      <a:pt x="1879495" y="1174729"/>
                    </a:lnTo>
                    <a:lnTo>
                      <a:pt x="1865434" y="1222071"/>
                    </a:lnTo>
                    <a:lnTo>
                      <a:pt x="1959729" y="1277247"/>
                    </a:lnTo>
                    <a:lnTo>
                      <a:pt x="1920599" y="1387348"/>
                    </a:lnTo>
                    <a:lnTo>
                      <a:pt x="1811865" y="1370522"/>
                    </a:lnTo>
                    <a:lnTo>
                      <a:pt x="1773443" y="1447897"/>
                    </a:lnTo>
                    <a:lnTo>
                      <a:pt x="1848807" y="1525900"/>
                    </a:lnTo>
                    <a:lnTo>
                      <a:pt x="1781423" y="1621362"/>
                    </a:lnTo>
                    <a:lnTo>
                      <a:pt x="1681572" y="1575965"/>
                    </a:lnTo>
                    <a:lnTo>
                      <a:pt x="1627054" y="1636312"/>
                    </a:lnTo>
                    <a:lnTo>
                      <a:pt x="1623129" y="1639482"/>
                    </a:lnTo>
                    <a:lnTo>
                      <a:pt x="1674913" y="1735407"/>
                    </a:lnTo>
                    <a:lnTo>
                      <a:pt x="1584273" y="1809148"/>
                    </a:lnTo>
                    <a:lnTo>
                      <a:pt x="1500451" y="1738561"/>
                    </a:lnTo>
                    <a:lnTo>
                      <a:pt x="1495073" y="1742905"/>
                    </a:lnTo>
                    <a:lnTo>
                      <a:pt x="1426450" y="1781627"/>
                    </a:lnTo>
                    <a:lnTo>
                      <a:pt x="1450943" y="1890227"/>
                    </a:lnTo>
                    <a:lnTo>
                      <a:pt x="1343769" y="1936779"/>
                    </a:lnTo>
                    <a:lnTo>
                      <a:pt x="1281530" y="1845358"/>
                    </a:lnTo>
                    <a:lnTo>
                      <a:pt x="1262809" y="1852610"/>
                    </a:lnTo>
                    <a:lnTo>
                      <a:pt x="1199258" y="1867022"/>
                    </a:lnTo>
                    <a:lnTo>
                      <a:pt x="1193508" y="1978881"/>
                    </a:lnTo>
                    <a:lnTo>
                      <a:pt x="1077749" y="1994792"/>
                    </a:lnTo>
                    <a:lnTo>
                      <a:pt x="1042026" y="1888612"/>
                    </a:lnTo>
                    <a:lnTo>
                      <a:pt x="999725" y="1891762"/>
                    </a:lnTo>
                    <a:lnTo>
                      <a:pt x="957089" y="1889609"/>
                    </a:lnTo>
                    <a:lnTo>
                      <a:pt x="921702" y="1994792"/>
                    </a:lnTo>
                    <a:lnTo>
                      <a:pt x="805942" y="1978881"/>
                    </a:lnTo>
                    <a:lnTo>
                      <a:pt x="800282" y="1868771"/>
                    </a:lnTo>
                    <a:lnTo>
                      <a:pt x="732684" y="1851389"/>
                    </a:lnTo>
                    <a:lnTo>
                      <a:pt x="717862" y="1845445"/>
                    </a:lnTo>
                    <a:lnTo>
                      <a:pt x="655683" y="1936779"/>
                    </a:lnTo>
                    <a:lnTo>
                      <a:pt x="548508" y="1890227"/>
                    </a:lnTo>
                    <a:lnTo>
                      <a:pt x="572952" y="1781847"/>
                    </a:lnTo>
                    <a:lnTo>
                      <a:pt x="499708" y="1737965"/>
                    </a:lnTo>
                    <a:lnTo>
                      <a:pt x="415179" y="1809148"/>
                    </a:lnTo>
                    <a:lnTo>
                      <a:pt x="324539" y="1735407"/>
                    </a:lnTo>
                    <a:lnTo>
                      <a:pt x="376713" y="1638760"/>
                    </a:lnTo>
                    <a:lnTo>
                      <a:pt x="324235" y="1585494"/>
                    </a:lnTo>
                    <a:lnTo>
                      <a:pt x="317410" y="1576178"/>
                    </a:lnTo>
                    <a:lnTo>
                      <a:pt x="218029" y="1621362"/>
                    </a:lnTo>
                    <a:lnTo>
                      <a:pt x="150645" y="1525900"/>
                    </a:lnTo>
                    <a:lnTo>
                      <a:pt x="225969" y="1447938"/>
                    </a:lnTo>
                    <a:lnTo>
                      <a:pt x="188010" y="1370456"/>
                    </a:lnTo>
                    <a:lnTo>
                      <a:pt x="78852" y="1387348"/>
                    </a:lnTo>
                    <a:lnTo>
                      <a:pt x="39722" y="1277247"/>
                    </a:lnTo>
                    <a:lnTo>
                      <a:pt x="134561" y="1221753"/>
                    </a:lnTo>
                    <a:lnTo>
                      <a:pt x="116998" y="1159612"/>
                    </a:lnTo>
                    <a:lnTo>
                      <a:pt x="113873" y="1137196"/>
                    </a:lnTo>
                    <a:lnTo>
                      <a:pt x="7974" y="1124464"/>
                    </a:lnTo>
                    <a:lnTo>
                      <a:pt x="0" y="1007889"/>
                    </a:lnTo>
                    <a:lnTo>
                      <a:pt x="102311" y="981083"/>
                    </a:lnTo>
                    <a:lnTo>
                      <a:pt x="105790" y="907597"/>
                    </a:lnTo>
                    <a:lnTo>
                      <a:pt x="108534" y="892766"/>
                    </a:lnTo>
                    <a:lnTo>
                      <a:pt x="10648" y="852205"/>
                    </a:lnTo>
                    <a:lnTo>
                      <a:pt x="34421" y="737801"/>
                    </a:lnTo>
                    <a:lnTo>
                      <a:pt x="139326" y="739579"/>
                    </a:lnTo>
                    <a:lnTo>
                      <a:pt x="170385" y="656539"/>
                    </a:lnTo>
                    <a:lnTo>
                      <a:pt x="86679" y="590765"/>
                    </a:lnTo>
                    <a:lnTo>
                      <a:pt x="140437" y="487017"/>
                    </a:lnTo>
                    <a:lnTo>
                      <a:pt x="239495" y="516590"/>
                    </a:lnTo>
                    <a:lnTo>
                      <a:pt x="244191" y="508163"/>
                    </a:lnTo>
                    <a:lnTo>
                      <a:pt x="291472" y="442977"/>
                    </a:lnTo>
                    <a:lnTo>
                      <a:pt x="230426" y="359531"/>
                    </a:lnTo>
                    <a:lnTo>
                      <a:pt x="310181" y="274135"/>
                    </a:lnTo>
                    <a:lnTo>
                      <a:pt x="397526" y="329299"/>
                    </a:lnTo>
                    <a:lnTo>
                      <a:pt x="444095" y="288220"/>
                    </a:lnTo>
                    <a:lnTo>
                      <a:pt x="467432" y="272304"/>
                    </a:lnTo>
                    <a:lnTo>
                      <a:pt x="431228" y="175656"/>
                    </a:lnTo>
                    <a:lnTo>
                      <a:pt x="531065" y="114943"/>
                    </a:lnTo>
                    <a:lnTo>
                      <a:pt x="600331" y="191674"/>
                    </a:lnTo>
                    <a:lnTo>
                      <a:pt x="659559" y="162400"/>
                    </a:lnTo>
                    <a:lnTo>
                      <a:pt x="682905" y="154730"/>
                    </a:lnTo>
                    <a:lnTo>
                      <a:pt x="674194" y="52774"/>
                    </a:lnTo>
                    <a:lnTo>
                      <a:pt x="786708" y="21249"/>
                    </a:lnTo>
                    <a:lnTo>
                      <a:pt x="832580" y="113573"/>
                    </a:lnTo>
                    <a:lnTo>
                      <a:pt x="907909" y="100371"/>
                    </a:lnTo>
                    <a:lnTo>
                      <a:pt x="922350" y="99641"/>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88" name="椭圆 87"/>
              <p:cNvSpPr/>
              <p:nvPr/>
            </p:nvSpPr>
            <p:spPr>
              <a:xfrm>
                <a:off x="5397595" y="2734243"/>
                <a:ext cx="1396811" cy="1396811"/>
              </a:xfrm>
              <a:prstGeom prst="ellipse">
                <a:avLst/>
              </a:prstGeom>
              <a:solidFill>
                <a:schemeClr val="bg1">
                  <a:lumMod val="95000"/>
                </a:schemeClr>
              </a:solid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grpSp>
          <p:nvGrpSpPr>
            <p:cNvPr id="68" name="组合 67"/>
            <p:cNvGrpSpPr/>
            <p:nvPr/>
          </p:nvGrpSpPr>
          <p:grpSpPr>
            <a:xfrm>
              <a:off x="4044160" y="2043096"/>
              <a:ext cx="741535" cy="739808"/>
              <a:chOff x="5096275" y="2435252"/>
              <a:chExt cx="1999451" cy="1994792"/>
            </a:xfrm>
          </p:grpSpPr>
          <p:sp>
            <p:nvSpPr>
              <p:cNvPr id="85" name="任意多边形 84"/>
              <p:cNvSpPr/>
              <p:nvPr/>
            </p:nvSpPr>
            <p:spPr>
              <a:xfrm>
                <a:off x="5096275" y="2435252"/>
                <a:ext cx="1999451" cy="1994792"/>
              </a:xfrm>
              <a:custGeom>
                <a:avLst/>
                <a:gdLst>
                  <a:gd name="connsiteX0" fmla="*/ 941301 w 1999451"/>
                  <a:gd name="connsiteY0" fmla="*/ 0 h 1994792"/>
                  <a:gd name="connsiteX1" fmla="*/ 1058149 w 1999451"/>
                  <a:gd name="connsiteY1" fmla="*/ 0 h 1994792"/>
                  <a:gd name="connsiteX2" fmla="*/ 1077100 w 1999451"/>
                  <a:gd name="connsiteY2" fmla="*/ 99641 h 1994792"/>
                  <a:gd name="connsiteX3" fmla="*/ 1091542 w 1999451"/>
                  <a:gd name="connsiteY3" fmla="*/ 100371 h 1994792"/>
                  <a:gd name="connsiteX4" fmla="*/ 1166114 w 1999451"/>
                  <a:gd name="connsiteY4" fmla="*/ 115099 h 1994792"/>
                  <a:gd name="connsiteX5" fmla="*/ 1212743 w 1999451"/>
                  <a:gd name="connsiteY5" fmla="*/ 21249 h 1994792"/>
                  <a:gd name="connsiteX6" fmla="*/ 1325258 w 1999451"/>
                  <a:gd name="connsiteY6" fmla="*/ 52774 h 1994792"/>
                  <a:gd name="connsiteX7" fmla="*/ 1316352 w 1999451"/>
                  <a:gd name="connsiteY7" fmla="*/ 157011 h 1994792"/>
                  <a:gd name="connsiteX8" fmla="*/ 1400099 w 1999451"/>
                  <a:gd name="connsiteY8" fmla="*/ 190589 h 1994792"/>
                  <a:gd name="connsiteX9" fmla="*/ 1468386 w 1999451"/>
                  <a:gd name="connsiteY9" fmla="*/ 114943 h 1994792"/>
                  <a:gd name="connsiteX10" fmla="*/ 1568223 w 1999451"/>
                  <a:gd name="connsiteY10" fmla="*/ 175656 h 1994792"/>
                  <a:gd name="connsiteX11" fmla="*/ 1532091 w 1999451"/>
                  <a:gd name="connsiteY11" fmla="*/ 272114 h 1994792"/>
                  <a:gd name="connsiteX12" fmla="*/ 1602707 w 1999451"/>
                  <a:gd name="connsiteY12" fmla="*/ 328805 h 1994792"/>
                  <a:gd name="connsiteX13" fmla="*/ 1689271 w 1999451"/>
                  <a:gd name="connsiteY13" fmla="*/ 274135 h 1994792"/>
                  <a:gd name="connsiteX14" fmla="*/ 1769026 w 1999451"/>
                  <a:gd name="connsiteY14" fmla="*/ 359531 h 1994792"/>
                  <a:gd name="connsiteX15" fmla="*/ 1706872 w 1999451"/>
                  <a:gd name="connsiteY15" fmla="*/ 444491 h 1994792"/>
                  <a:gd name="connsiteX16" fmla="*/ 1728128 w 1999451"/>
                  <a:gd name="connsiteY16" fmla="*/ 468413 h 1994792"/>
                  <a:gd name="connsiteX17" fmla="*/ 1757986 w 1999451"/>
                  <a:gd name="connsiteY17" fmla="*/ 517179 h 1994792"/>
                  <a:gd name="connsiteX18" fmla="*/ 1859015 w 1999451"/>
                  <a:gd name="connsiteY18" fmla="*/ 487017 h 1994792"/>
                  <a:gd name="connsiteX19" fmla="*/ 1912772 w 1999451"/>
                  <a:gd name="connsiteY19" fmla="*/ 590765 h 1994792"/>
                  <a:gd name="connsiteX20" fmla="*/ 1829333 w 1999451"/>
                  <a:gd name="connsiteY20" fmla="*/ 656330 h 1994792"/>
                  <a:gd name="connsiteX21" fmla="*/ 1852953 w 1999451"/>
                  <a:gd name="connsiteY21" fmla="*/ 712915 h 1994792"/>
                  <a:gd name="connsiteX22" fmla="*/ 1859446 w 1999451"/>
                  <a:gd name="connsiteY22" fmla="*/ 739590 h 1994792"/>
                  <a:gd name="connsiteX23" fmla="*/ 1965029 w 1999451"/>
                  <a:gd name="connsiteY23" fmla="*/ 737801 h 1994792"/>
                  <a:gd name="connsiteX24" fmla="*/ 1988802 w 1999451"/>
                  <a:gd name="connsiteY24" fmla="*/ 852205 h 1994792"/>
                  <a:gd name="connsiteX25" fmla="*/ 1889722 w 1999451"/>
                  <a:gd name="connsiteY25" fmla="*/ 893261 h 1994792"/>
                  <a:gd name="connsiteX26" fmla="*/ 1896720 w 1999451"/>
                  <a:gd name="connsiteY26" fmla="*/ 980973 h 1994792"/>
                  <a:gd name="connsiteX27" fmla="*/ 1999451 w 1999451"/>
                  <a:gd name="connsiteY27" fmla="*/ 1007889 h 1994792"/>
                  <a:gd name="connsiteX28" fmla="*/ 1991477 w 1999451"/>
                  <a:gd name="connsiteY28" fmla="*/ 1124464 h 1994792"/>
                  <a:gd name="connsiteX29" fmla="*/ 1885216 w 1999451"/>
                  <a:gd name="connsiteY29" fmla="*/ 1137240 h 1994792"/>
                  <a:gd name="connsiteX30" fmla="*/ 1879495 w 1999451"/>
                  <a:gd name="connsiteY30" fmla="*/ 1174729 h 1994792"/>
                  <a:gd name="connsiteX31" fmla="*/ 1865434 w 1999451"/>
                  <a:gd name="connsiteY31" fmla="*/ 1222071 h 1994792"/>
                  <a:gd name="connsiteX32" fmla="*/ 1959729 w 1999451"/>
                  <a:gd name="connsiteY32" fmla="*/ 1277247 h 1994792"/>
                  <a:gd name="connsiteX33" fmla="*/ 1920599 w 1999451"/>
                  <a:gd name="connsiteY33" fmla="*/ 1387348 h 1994792"/>
                  <a:gd name="connsiteX34" fmla="*/ 1811865 w 1999451"/>
                  <a:gd name="connsiteY34" fmla="*/ 1370522 h 1994792"/>
                  <a:gd name="connsiteX35" fmla="*/ 1773443 w 1999451"/>
                  <a:gd name="connsiteY35" fmla="*/ 1447897 h 1994792"/>
                  <a:gd name="connsiteX36" fmla="*/ 1848807 w 1999451"/>
                  <a:gd name="connsiteY36" fmla="*/ 1525900 h 1994792"/>
                  <a:gd name="connsiteX37" fmla="*/ 1781423 w 1999451"/>
                  <a:gd name="connsiteY37" fmla="*/ 1621362 h 1994792"/>
                  <a:gd name="connsiteX38" fmla="*/ 1681572 w 1999451"/>
                  <a:gd name="connsiteY38" fmla="*/ 1575965 h 1994792"/>
                  <a:gd name="connsiteX39" fmla="*/ 1627054 w 1999451"/>
                  <a:gd name="connsiteY39" fmla="*/ 1636312 h 1994792"/>
                  <a:gd name="connsiteX40" fmla="*/ 1623129 w 1999451"/>
                  <a:gd name="connsiteY40" fmla="*/ 1639482 h 1994792"/>
                  <a:gd name="connsiteX41" fmla="*/ 1674913 w 1999451"/>
                  <a:gd name="connsiteY41" fmla="*/ 1735407 h 1994792"/>
                  <a:gd name="connsiteX42" fmla="*/ 1584273 w 1999451"/>
                  <a:gd name="connsiteY42" fmla="*/ 1809148 h 1994792"/>
                  <a:gd name="connsiteX43" fmla="*/ 1500451 w 1999451"/>
                  <a:gd name="connsiteY43" fmla="*/ 1738561 h 1994792"/>
                  <a:gd name="connsiteX44" fmla="*/ 1495073 w 1999451"/>
                  <a:gd name="connsiteY44" fmla="*/ 1742905 h 1994792"/>
                  <a:gd name="connsiteX45" fmla="*/ 1426450 w 1999451"/>
                  <a:gd name="connsiteY45" fmla="*/ 1781627 h 1994792"/>
                  <a:gd name="connsiteX46" fmla="*/ 1450943 w 1999451"/>
                  <a:gd name="connsiteY46" fmla="*/ 1890227 h 1994792"/>
                  <a:gd name="connsiteX47" fmla="*/ 1343769 w 1999451"/>
                  <a:gd name="connsiteY47" fmla="*/ 1936779 h 1994792"/>
                  <a:gd name="connsiteX48" fmla="*/ 1281530 w 1999451"/>
                  <a:gd name="connsiteY48" fmla="*/ 1845358 h 1994792"/>
                  <a:gd name="connsiteX49" fmla="*/ 1262809 w 1999451"/>
                  <a:gd name="connsiteY49" fmla="*/ 1852610 h 1994792"/>
                  <a:gd name="connsiteX50" fmla="*/ 1199258 w 1999451"/>
                  <a:gd name="connsiteY50" fmla="*/ 1867022 h 1994792"/>
                  <a:gd name="connsiteX51" fmla="*/ 1193508 w 1999451"/>
                  <a:gd name="connsiteY51" fmla="*/ 1978881 h 1994792"/>
                  <a:gd name="connsiteX52" fmla="*/ 1077749 w 1999451"/>
                  <a:gd name="connsiteY52" fmla="*/ 1994792 h 1994792"/>
                  <a:gd name="connsiteX53" fmla="*/ 1042026 w 1999451"/>
                  <a:gd name="connsiteY53" fmla="*/ 1888612 h 1994792"/>
                  <a:gd name="connsiteX54" fmla="*/ 999725 w 1999451"/>
                  <a:gd name="connsiteY54" fmla="*/ 1891762 h 1994792"/>
                  <a:gd name="connsiteX55" fmla="*/ 957089 w 1999451"/>
                  <a:gd name="connsiteY55" fmla="*/ 1889609 h 1994792"/>
                  <a:gd name="connsiteX56" fmla="*/ 921702 w 1999451"/>
                  <a:gd name="connsiteY56" fmla="*/ 1994792 h 1994792"/>
                  <a:gd name="connsiteX57" fmla="*/ 805942 w 1999451"/>
                  <a:gd name="connsiteY57" fmla="*/ 1978881 h 1994792"/>
                  <a:gd name="connsiteX58" fmla="*/ 800282 w 1999451"/>
                  <a:gd name="connsiteY58" fmla="*/ 1868771 h 1994792"/>
                  <a:gd name="connsiteX59" fmla="*/ 732684 w 1999451"/>
                  <a:gd name="connsiteY59" fmla="*/ 1851389 h 1994792"/>
                  <a:gd name="connsiteX60" fmla="*/ 717862 w 1999451"/>
                  <a:gd name="connsiteY60" fmla="*/ 1845445 h 1994792"/>
                  <a:gd name="connsiteX61" fmla="*/ 655683 w 1999451"/>
                  <a:gd name="connsiteY61" fmla="*/ 1936779 h 1994792"/>
                  <a:gd name="connsiteX62" fmla="*/ 548508 w 1999451"/>
                  <a:gd name="connsiteY62" fmla="*/ 1890227 h 1994792"/>
                  <a:gd name="connsiteX63" fmla="*/ 572952 w 1999451"/>
                  <a:gd name="connsiteY63" fmla="*/ 1781847 h 1994792"/>
                  <a:gd name="connsiteX64" fmla="*/ 499708 w 1999451"/>
                  <a:gd name="connsiteY64" fmla="*/ 1737965 h 1994792"/>
                  <a:gd name="connsiteX65" fmla="*/ 415179 w 1999451"/>
                  <a:gd name="connsiteY65" fmla="*/ 1809148 h 1994792"/>
                  <a:gd name="connsiteX66" fmla="*/ 324539 w 1999451"/>
                  <a:gd name="connsiteY66" fmla="*/ 1735407 h 1994792"/>
                  <a:gd name="connsiteX67" fmla="*/ 376713 w 1999451"/>
                  <a:gd name="connsiteY67" fmla="*/ 1638760 h 1994792"/>
                  <a:gd name="connsiteX68" fmla="*/ 324235 w 1999451"/>
                  <a:gd name="connsiteY68" fmla="*/ 1585494 h 1994792"/>
                  <a:gd name="connsiteX69" fmla="*/ 317410 w 1999451"/>
                  <a:gd name="connsiteY69" fmla="*/ 1576178 h 1994792"/>
                  <a:gd name="connsiteX70" fmla="*/ 218029 w 1999451"/>
                  <a:gd name="connsiteY70" fmla="*/ 1621362 h 1994792"/>
                  <a:gd name="connsiteX71" fmla="*/ 150645 w 1999451"/>
                  <a:gd name="connsiteY71" fmla="*/ 1525900 h 1994792"/>
                  <a:gd name="connsiteX72" fmla="*/ 225969 w 1999451"/>
                  <a:gd name="connsiteY72" fmla="*/ 1447938 h 1994792"/>
                  <a:gd name="connsiteX73" fmla="*/ 188010 w 1999451"/>
                  <a:gd name="connsiteY73" fmla="*/ 1370456 h 1994792"/>
                  <a:gd name="connsiteX74" fmla="*/ 78852 w 1999451"/>
                  <a:gd name="connsiteY74" fmla="*/ 1387348 h 1994792"/>
                  <a:gd name="connsiteX75" fmla="*/ 39722 w 1999451"/>
                  <a:gd name="connsiteY75" fmla="*/ 1277247 h 1994792"/>
                  <a:gd name="connsiteX76" fmla="*/ 134561 w 1999451"/>
                  <a:gd name="connsiteY76" fmla="*/ 1221753 h 1994792"/>
                  <a:gd name="connsiteX77" fmla="*/ 116998 w 1999451"/>
                  <a:gd name="connsiteY77" fmla="*/ 1159612 h 1994792"/>
                  <a:gd name="connsiteX78" fmla="*/ 113873 w 1999451"/>
                  <a:gd name="connsiteY78" fmla="*/ 1137196 h 1994792"/>
                  <a:gd name="connsiteX79" fmla="*/ 7974 w 1999451"/>
                  <a:gd name="connsiteY79" fmla="*/ 1124464 h 1994792"/>
                  <a:gd name="connsiteX80" fmla="*/ 0 w 1999451"/>
                  <a:gd name="connsiteY80" fmla="*/ 1007889 h 1994792"/>
                  <a:gd name="connsiteX81" fmla="*/ 102311 w 1999451"/>
                  <a:gd name="connsiteY81" fmla="*/ 981083 h 1994792"/>
                  <a:gd name="connsiteX82" fmla="*/ 105790 w 1999451"/>
                  <a:gd name="connsiteY82" fmla="*/ 907597 h 1994792"/>
                  <a:gd name="connsiteX83" fmla="*/ 108534 w 1999451"/>
                  <a:gd name="connsiteY83" fmla="*/ 892766 h 1994792"/>
                  <a:gd name="connsiteX84" fmla="*/ 10648 w 1999451"/>
                  <a:gd name="connsiteY84" fmla="*/ 852205 h 1994792"/>
                  <a:gd name="connsiteX85" fmla="*/ 34421 w 1999451"/>
                  <a:gd name="connsiteY85" fmla="*/ 737801 h 1994792"/>
                  <a:gd name="connsiteX86" fmla="*/ 139326 w 1999451"/>
                  <a:gd name="connsiteY86" fmla="*/ 739579 h 1994792"/>
                  <a:gd name="connsiteX87" fmla="*/ 170385 w 1999451"/>
                  <a:gd name="connsiteY87" fmla="*/ 656539 h 1994792"/>
                  <a:gd name="connsiteX88" fmla="*/ 86679 w 1999451"/>
                  <a:gd name="connsiteY88" fmla="*/ 590765 h 1994792"/>
                  <a:gd name="connsiteX89" fmla="*/ 140437 w 1999451"/>
                  <a:gd name="connsiteY89" fmla="*/ 487017 h 1994792"/>
                  <a:gd name="connsiteX90" fmla="*/ 239495 w 1999451"/>
                  <a:gd name="connsiteY90" fmla="*/ 516590 h 1994792"/>
                  <a:gd name="connsiteX91" fmla="*/ 244191 w 1999451"/>
                  <a:gd name="connsiteY91" fmla="*/ 508163 h 1994792"/>
                  <a:gd name="connsiteX92" fmla="*/ 291472 w 1999451"/>
                  <a:gd name="connsiteY92" fmla="*/ 442977 h 1994792"/>
                  <a:gd name="connsiteX93" fmla="*/ 230426 w 1999451"/>
                  <a:gd name="connsiteY93" fmla="*/ 359531 h 1994792"/>
                  <a:gd name="connsiteX94" fmla="*/ 310181 w 1999451"/>
                  <a:gd name="connsiteY94" fmla="*/ 274135 h 1994792"/>
                  <a:gd name="connsiteX95" fmla="*/ 397526 w 1999451"/>
                  <a:gd name="connsiteY95" fmla="*/ 329299 h 1994792"/>
                  <a:gd name="connsiteX96" fmla="*/ 444095 w 1999451"/>
                  <a:gd name="connsiteY96" fmla="*/ 288220 h 1994792"/>
                  <a:gd name="connsiteX97" fmla="*/ 467432 w 1999451"/>
                  <a:gd name="connsiteY97" fmla="*/ 272304 h 1994792"/>
                  <a:gd name="connsiteX98" fmla="*/ 431228 w 1999451"/>
                  <a:gd name="connsiteY98" fmla="*/ 175656 h 1994792"/>
                  <a:gd name="connsiteX99" fmla="*/ 531065 w 1999451"/>
                  <a:gd name="connsiteY99" fmla="*/ 114943 h 1994792"/>
                  <a:gd name="connsiteX100" fmla="*/ 600331 w 1999451"/>
                  <a:gd name="connsiteY100" fmla="*/ 191674 h 1994792"/>
                  <a:gd name="connsiteX101" fmla="*/ 659559 w 1999451"/>
                  <a:gd name="connsiteY101" fmla="*/ 162400 h 1994792"/>
                  <a:gd name="connsiteX102" fmla="*/ 682905 w 1999451"/>
                  <a:gd name="connsiteY102" fmla="*/ 154730 h 1994792"/>
                  <a:gd name="connsiteX103" fmla="*/ 674194 w 1999451"/>
                  <a:gd name="connsiteY103" fmla="*/ 52774 h 1994792"/>
                  <a:gd name="connsiteX104" fmla="*/ 786708 w 1999451"/>
                  <a:gd name="connsiteY104" fmla="*/ 21249 h 1994792"/>
                  <a:gd name="connsiteX105" fmla="*/ 832580 w 1999451"/>
                  <a:gd name="connsiteY105" fmla="*/ 113573 h 1994792"/>
                  <a:gd name="connsiteX106" fmla="*/ 907909 w 1999451"/>
                  <a:gd name="connsiteY106" fmla="*/ 100371 h 1994792"/>
                  <a:gd name="connsiteX107" fmla="*/ 922350 w 1999451"/>
                  <a:gd name="connsiteY107" fmla="*/ 99641 h 199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999451" h="1994792">
                    <a:moveTo>
                      <a:pt x="941301" y="0"/>
                    </a:moveTo>
                    <a:lnTo>
                      <a:pt x="1058149" y="0"/>
                    </a:lnTo>
                    <a:lnTo>
                      <a:pt x="1077100" y="99641"/>
                    </a:lnTo>
                    <a:lnTo>
                      <a:pt x="1091542" y="100371"/>
                    </a:lnTo>
                    <a:lnTo>
                      <a:pt x="1166114" y="115099"/>
                    </a:lnTo>
                    <a:lnTo>
                      <a:pt x="1212743" y="21249"/>
                    </a:lnTo>
                    <a:lnTo>
                      <a:pt x="1325258" y="52774"/>
                    </a:lnTo>
                    <a:lnTo>
                      <a:pt x="1316352" y="157011"/>
                    </a:lnTo>
                    <a:lnTo>
                      <a:pt x="1400099" y="190589"/>
                    </a:lnTo>
                    <a:lnTo>
                      <a:pt x="1468386" y="114943"/>
                    </a:lnTo>
                    <a:lnTo>
                      <a:pt x="1568223" y="175656"/>
                    </a:lnTo>
                    <a:lnTo>
                      <a:pt x="1532091" y="272114"/>
                    </a:lnTo>
                    <a:lnTo>
                      <a:pt x="1602707" y="328805"/>
                    </a:lnTo>
                    <a:lnTo>
                      <a:pt x="1689271" y="274135"/>
                    </a:lnTo>
                    <a:lnTo>
                      <a:pt x="1769026" y="359531"/>
                    </a:lnTo>
                    <a:lnTo>
                      <a:pt x="1706872" y="444491"/>
                    </a:lnTo>
                    <a:lnTo>
                      <a:pt x="1728128" y="468413"/>
                    </a:lnTo>
                    <a:lnTo>
                      <a:pt x="1757986" y="517179"/>
                    </a:lnTo>
                    <a:lnTo>
                      <a:pt x="1859015" y="487017"/>
                    </a:lnTo>
                    <a:lnTo>
                      <a:pt x="1912772" y="590765"/>
                    </a:lnTo>
                    <a:lnTo>
                      <a:pt x="1829333" y="656330"/>
                    </a:lnTo>
                    <a:lnTo>
                      <a:pt x="1852953" y="712915"/>
                    </a:lnTo>
                    <a:lnTo>
                      <a:pt x="1859446" y="739590"/>
                    </a:lnTo>
                    <a:lnTo>
                      <a:pt x="1965029" y="737801"/>
                    </a:lnTo>
                    <a:lnTo>
                      <a:pt x="1988802" y="852205"/>
                    </a:lnTo>
                    <a:lnTo>
                      <a:pt x="1889722" y="893261"/>
                    </a:lnTo>
                    <a:lnTo>
                      <a:pt x="1896720" y="980973"/>
                    </a:lnTo>
                    <a:lnTo>
                      <a:pt x="1999451" y="1007889"/>
                    </a:lnTo>
                    <a:lnTo>
                      <a:pt x="1991477" y="1124464"/>
                    </a:lnTo>
                    <a:lnTo>
                      <a:pt x="1885216" y="1137240"/>
                    </a:lnTo>
                    <a:lnTo>
                      <a:pt x="1879495" y="1174729"/>
                    </a:lnTo>
                    <a:lnTo>
                      <a:pt x="1865434" y="1222071"/>
                    </a:lnTo>
                    <a:lnTo>
                      <a:pt x="1959729" y="1277247"/>
                    </a:lnTo>
                    <a:lnTo>
                      <a:pt x="1920599" y="1387348"/>
                    </a:lnTo>
                    <a:lnTo>
                      <a:pt x="1811865" y="1370522"/>
                    </a:lnTo>
                    <a:lnTo>
                      <a:pt x="1773443" y="1447897"/>
                    </a:lnTo>
                    <a:lnTo>
                      <a:pt x="1848807" y="1525900"/>
                    </a:lnTo>
                    <a:lnTo>
                      <a:pt x="1781423" y="1621362"/>
                    </a:lnTo>
                    <a:lnTo>
                      <a:pt x="1681572" y="1575965"/>
                    </a:lnTo>
                    <a:lnTo>
                      <a:pt x="1627054" y="1636312"/>
                    </a:lnTo>
                    <a:lnTo>
                      <a:pt x="1623129" y="1639482"/>
                    </a:lnTo>
                    <a:lnTo>
                      <a:pt x="1674913" y="1735407"/>
                    </a:lnTo>
                    <a:lnTo>
                      <a:pt x="1584273" y="1809148"/>
                    </a:lnTo>
                    <a:lnTo>
                      <a:pt x="1500451" y="1738561"/>
                    </a:lnTo>
                    <a:lnTo>
                      <a:pt x="1495073" y="1742905"/>
                    </a:lnTo>
                    <a:lnTo>
                      <a:pt x="1426450" y="1781627"/>
                    </a:lnTo>
                    <a:lnTo>
                      <a:pt x="1450943" y="1890227"/>
                    </a:lnTo>
                    <a:lnTo>
                      <a:pt x="1343769" y="1936779"/>
                    </a:lnTo>
                    <a:lnTo>
                      <a:pt x="1281530" y="1845358"/>
                    </a:lnTo>
                    <a:lnTo>
                      <a:pt x="1262809" y="1852610"/>
                    </a:lnTo>
                    <a:lnTo>
                      <a:pt x="1199258" y="1867022"/>
                    </a:lnTo>
                    <a:lnTo>
                      <a:pt x="1193508" y="1978881"/>
                    </a:lnTo>
                    <a:lnTo>
                      <a:pt x="1077749" y="1994792"/>
                    </a:lnTo>
                    <a:lnTo>
                      <a:pt x="1042026" y="1888612"/>
                    </a:lnTo>
                    <a:lnTo>
                      <a:pt x="999725" y="1891762"/>
                    </a:lnTo>
                    <a:lnTo>
                      <a:pt x="957089" y="1889609"/>
                    </a:lnTo>
                    <a:lnTo>
                      <a:pt x="921702" y="1994792"/>
                    </a:lnTo>
                    <a:lnTo>
                      <a:pt x="805942" y="1978881"/>
                    </a:lnTo>
                    <a:lnTo>
                      <a:pt x="800282" y="1868771"/>
                    </a:lnTo>
                    <a:lnTo>
                      <a:pt x="732684" y="1851389"/>
                    </a:lnTo>
                    <a:lnTo>
                      <a:pt x="717862" y="1845445"/>
                    </a:lnTo>
                    <a:lnTo>
                      <a:pt x="655683" y="1936779"/>
                    </a:lnTo>
                    <a:lnTo>
                      <a:pt x="548508" y="1890227"/>
                    </a:lnTo>
                    <a:lnTo>
                      <a:pt x="572952" y="1781847"/>
                    </a:lnTo>
                    <a:lnTo>
                      <a:pt x="499708" y="1737965"/>
                    </a:lnTo>
                    <a:lnTo>
                      <a:pt x="415179" y="1809148"/>
                    </a:lnTo>
                    <a:lnTo>
                      <a:pt x="324539" y="1735407"/>
                    </a:lnTo>
                    <a:lnTo>
                      <a:pt x="376713" y="1638760"/>
                    </a:lnTo>
                    <a:lnTo>
                      <a:pt x="324235" y="1585494"/>
                    </a:lnTo>
                    <a:lnTo>
                      <a:pt x="317410" y="1576178"/>
                    </a:lnTo>
                    <a:lnTo>
                      <a:pt x="218029" y="1621362"/>
                    </a:lnTo>
                    <a:lnTo>
                      <a:pt x="150645" y="1525900"/>
                    </a:lnTo>
                    <a:lnTo>
                      <a:pt x="225969" y="1447938"/>
                    </a:lnTo>
                    <a:lnTo>
                      <a:pt x="188010" y="1370456"/>
                    </a:lnTo>
                    <a:lnTo>
                      <a:pt x="78852" y="1387348"/>
                    </a:lnTo>
                    <a:lnTo>
                      <a:pt x="39722" y="1277247"/>
                    </a:lnTo>
                    <a:lnTo>
                      <a:pt x="134561" y="1221753"/>
                    </a:lnTo>
                    <a:lnTo>
                      <a:pt x="116998" y="1159612"/>
                    </a:lnTo>
                    <a:lnTo>
                      <a:pt x="113873" y="1137196"/>
                    </a:lnTo>
                    <a:lnTo>
                      <a:pt x="7974" y="1124464"/>
                    </a:lnTo>
                    <a:lnTo>
                      <a:pt x="0" y="1007889"/>
                    </a:lnTo>
                    <a:lnTo>
                      <a:pt x="102311" y="981083"/>
                    </a:lnTo>
                    <a:lnTo>
                      <a:pt x="105790" y="907597"/>
                    </a:lnTo>
                    <a:lnTo>
                      <a:pt x="108534" y="892766"/>
                    </a:lnTo>
                    <a:lnTo>
                      <a:pt x="10648" y="852205"/>
                    </a:lnTo>
                    <a:lnTo>
                      <a:pt x="34421" y="737801"/>
                    </a:lnTo>
                    <a:lnTo>
                      <a:pt x="139326" y="739579"/>
                    </a:lnTo>
                    <a:lnTo>
                      <a:pt x="170385" y="656539"/>
                    </a:lnTo>
                    <a:lnTo>
                      <a:pt x="86679" y="590765"/>
                    </a:lnTo>
                    <a:lnTo>
                      <a:pt x="140437" y="487017"/>
                    </a:lnTo>
                    <a:lnTo>
                      <a:pt x="239495" y="516590"/>
                    </a:lnTo>
                    <a:lnTo>
                      <a:pt x="244191" y="508163"/>
                    </a:lnTo>
                    <a:lnTo>
                      <a:pt x="291472" y="442977"/>
                    </a:lnTo>
                    <a:lnTo>
                      <a:pt x="230426" y="359531"/>
                    </a:lnTo>
                    <a:lnTo>
                      <a:pt x="310181" y="274135"/>
                    </a:lnTo>
                    <a:lnTo>
                      <a:pt x="397526" y="329299"/>
                    </a:lnTo>
                    <a:lnTo>
                      <a:pt x="444095" y="288220"/>
                    </a:lnTo>
                    <a:lnTo>
                      <a:pt x="467432" y="272304"/>
                    </a:lnTo>
                    <a:lnTo>
                      <a:pt x="431228" y="175656"/>
                    </a:lnTo>
                    <a:lnTo>
                      <a:pt x="531065" y="114943"/>
                    </a:lnTo>
                    <a:lnTo>
                      <a:pt x="600331" y="191674"/>
                    </a:lnTo>
                    <a:lnTo>
                      <a:pt x="659559" y="162400"/>
                    </a:lnTo>
                    <a:lnTo>
                      <a:pt x="682905" y="154730"/>
                    </a:lnTo>
                    <a:lnTo>
                      <a:pt x="674194" y="52774"/>
                    </a:lnTo>
                    <a:lnTo>
                      <a:pt x="786708" y="21249"/>
                    </a:lnTo>
                    <a:lnTo>
                      <a:pt x="832580" y="113573"/>
                    </a:lnTo>
                    <a:lnTo>
                      <a:pt x="907909" y="100371"/>
                    </a:lnTo>
                    <a:lnTo>
                      <a:pt x="922350" y="99641"/>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86" name="椭圆 85"/>
              <p:cNvSpPr/>
              <p:nvPr/>
            </p:nvSpPr>
            <p:spPr>
              <a:xfrm>
                <a:off x="5397595" y="2734243"/>
                <a:ext cx="1396811" cy="1396811"/>
              </a:xfrm>
              <a:prstGeom prst="ellipse">
                <a:avLst/>
              </a:prstGeom>
              <a:solidFill>
                <a:schemeClr val="bg1">
                  <a:lumMod val="95000"/>
                </a:schemeClr>
              </a:solid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grpSp>
          <p:nvGrpSpPr>
            <p:cNvPr id="69" name="组合 68"/>
            <p:cNvGrpSpPr/>
            <p:nvPr/>
          </p:nvGrpSpPr>
          <p:grpSpPr>
            <a:xfrm>
              <a:off x="5737932" y="1065196"/>
              <a:ext cx="741535" cy="739808"/>
              <a:chOff x="5096275" y="2435252"/>
              <a:chExt cx="1999451" cy="1994792"/>
            </a:xfrm>
          </p:grpSpPr>
          <p:sp>
            <p:nvSpPr>
              <p:cNvPr id="83" name="任意多边形 82"/>
              <p:cNvSpPr/>
              <p:nvPr/>
            </p:nvSpPr>
            <p:spPr>
              <a:xfrm>
                <a:off x="5096275" y="2435252"/>
                <a:ext cx="1999451" cy="1994792"/>
              </a:xfrm>
              <a:custGeom>
                <a:avLst/>
                <a:gdLst>
                  <a:gd name="connsiteX0" fmla="*/ 941301 w 1999451"/>
                  <a:gd name="connsiteY0" fmla="*/ 0 h 1994792"/>
                  <a:gd name="connsiteX1" fmla="*/ 1058149 w 1999451"/>
                  <a:gd name="connsiteY1" fmla="*/ 0 h 1994792"/>
                  <a:gd name="connsiteX2" fmla="*/ 1077100 w 1999451"/>
                  <a:gd name="connsiteY2" fmla="*/ 99641 h 1994792"/>
                  <a:gd name="connsiteX3" fmla="*/ 1091542 w 1999451"/>
                  <a:gd name="connsiteY3" fmla="*/ 100371 h 1994792"/>
                  <a:gd name="connsiteX4" fmla="*/ 1166114 w 1999451"/>
                  <a:gd name="connsiteY4" fmla="*/ 115099 h 1994792"/>
                  <a:gd name="connsiteX5" fmla="*/ 1212743 w 1999451"/>
                  <a:gd name="connsiteY5" fmla="*/ 21249 h 1994792"/>
                  <a:gd name="connsiteX6" fmla="*/ 1325258 w 1999451"/>
                  <a:gd name="connsiteY6" fmla="*/ 52774 h 1994792"/>
                  <a:gd name="connsiteX7" fmla="*/ 1316352 w 1999451"/>
                  <a:gd name="connsiteY7" fmla="*/ 157011 h 1994792"/>
                  <a:gd name="connsiteX8" fmla="*/ 1400099 w 1999451"/>
                  <a:gd name="connsiteY8" fmla="*/ 190589 h 1994792"/>
                  <a:gd name="connsiteX9" fmla="*/ 1468386 w 1999451"/>
                  <a:gd name="connsiteY9" fmla="*/ 114943 h 1994792"/>
                  <a:gd name="connsiteX10" fmla="*/ 1568223 w 1999451"/>
                  <a:gd name="connsiteY10" fmla="*/ 175656 h 1994792"/>
                  <a:gd name="connsiteX11" fmla="*/ 1532091 w 1999451"/>
                  <a:gd name="connsiteY11" fmla="*/ 272114 h 1994792"/>
                  <a:gd name="connsiteX12" fmla="*/ 1602707 w 1999451"/>
                  <a:gd name="connsiteY12" fmla="*/ 328805 h 1994792"/>
                  <a:gd name="connsiteX13" fmla="*/ 1689271 w 1999451"/>
                  <a:gd name="connsiteY13" fmla="*/ 274135 h 1994792"/>
                  <a:gd name="connsiteX14" fmla="*/ 1769026 w 1999451"/>
                  <a:gd name="connsiteY14" fmla="*/ 359531 h 1994792"/>
                  <a:gd name="connsiteX15" fmla="*/ 1706872 w 1999451"/>
                  <a:gd name="connsiteY15" fmla="*/ 444491 h 1994792"/>
                  <a:gd name="connsiteX16" fmla="*/ 1728128 w 1999451"/>
                  <a:gd name="connsiteY16" fmla="*/ 468413 h 1994792"/>
                  <a:gd name="connsiteX17" fmla="*/ 1757986 w 1999451"/>
                  <a:gd name="connsiteY17" fmla="*/ 517179 h 1994792"/>
                  <a:gd name="connsiteX18" fmla="*/ 1859015 w 1999451"/>
                  <a:gd name="connsiteY18" fmla="*/ 487017 h 1994792"/>
                  <a:gd name="connsiteX19" fmla="*/ 1912772 w 1999451"/>
                  <a:gd name="connsiteY19" fmla="*/ 590765 h 1994792"/>
                  <a:gd name="connsiteX20" fmla="*/ 1829333 w 1999451"/>
                  <a:gd name="connsiteY20" fmla="*/ 656330 h 1994792"/>
                  <a:gd name="connsiteX21" fmla="*/ 1852953 w 1999451"/>
                  <a:gd name="connsiteY21" fmla="*/ 712915 h 1994792"/>
                  <a:gd name="connsiteX22" fmla="*/ 1859446 w 1999451"/>
                  <a:gd name="connsiteY22" fmla="*/ 739590 h 1994792"/>
                  <a:gd name="connsiteX23" fmla="*/ 1965029 w 1999451"/>
                  <a:gd name="connsiteY23" fmla="*/ 737801 h 1994792"/>
                  <a:gd name="connsiteX24" fmla="*/ 1988802 w 1999451"/>
                  <a:gd name="connsiteY24" fmla="*/ 852205 h 1994792"/>
                  <a:gd name="connsiteX25" fmla="*/ 1889722 w 1999451"/>
                  <a:gd name="connsiteY25" fmla="*/ 893261 h 1994792"/>
                  <a:gd name="connsiteX26" fmla="*/ 1896720 w 1999451"/>
                  <a:gd name="connsiteY26" fmla="*/ 980973 h 1994792"/>
                  <a:gd name="connsiteX27" fmla="*/ 1999451 w 1999451"/>
                  <a:gd name="connsiteY27" fmla="*/ 1007889 h 1994792"/>
                  <a:gd name="connsiteX28" fmla="*/ 1991477 w 1999451"/>
                  <a:gd name="connsiteY28" fmla="*/ 1124464 h 1994792"/>
                  <a:gd name="connsiteX29" fmla="*/ 1885216 w 1999451"/>
                  <a:gd name="connsiteY29" fmla="*/ 1137240 h 1994792"/>
                  <a:gd name="connsiteX30" fmla="*/ 1879495 w 1999451"/>
                  <a:gd name="connsiteY30" fmla="*/ 1174729 h 1994792"/>
                  <a:gd name="connsiteX31" fmla="*/ 1865434 w 1999451"/>
                  <a:gd name="connsiteY31" fmla="*/ 1222071 h 1994792"/>
                  <a:gd name="connsiteX32" fmla="*/ 1959729 w 1999451"/>
                  <a:gd name="connsiteY32" fmla="*/ 1277247 h 1994792"/>
                  <a:gd name="connsiteX33" fmla="*/ 1920599 w 1999451"/>
                  <a:gd name="connsiteY33" fmla="*/ 1387348 h 1994792"/>
                  <a:gd name="connsiteX34" fmla="*/ 1811865 w 1999451"/>
                  <a:gd name="connsiteY34" fmla="*/ 1370522 h 1994792"/>
                  <a:gd name="connsiteX35" fmla="*/ 1773443 w 1999451"/>
                  <a:gd name="connsiteY35" fmla="*/ 1447897 h 1994792"/>
                  <a:gd name="connsiteX36" fmla="*/ 1848807 w 1999451"/>
                  <a:gd name="connsiteY36" fmla="*/ 1525900 h 1994792"/>
                  <a:gd name="connsiteX37" fmla="*/ 1781423 w 1999451"/>
                  <a:gd name="connsiteY37" fmla="*/ 1621362 h 1994792"/>
                  <a:gd name="connsiteX38" fmla="*/ 1681572 w 1999451"/>
                  <a:gd name="connsiteY38" fmla="*/ 1575965 h 1994792"/>
                  <a:gd name="connsiteX39" fmla="*/ 1627054 w 1999451"/>
                  <a:gd name="connsiteY39" fmla="*/ 1636312 h 1994792"/>
                  <a:gd name="connsiteX40" fmla="*/ 1623129 w 1999451"/>
                  <a:gd name="connsiteY40" fmla="*/ 1639482 h 1994792"/>
                  <a:gd name="connsiteX41" fmla="*/ 1674913 w 1999451"/>
                  <a:gd name="connsiteY41" fmla="*/ 1735407 h 1994792"/>
                  <a:gd name="connsiteX42" fmla="*/ 1584273 w 1999451"/>
                  <a:gd name="connsiteY42" fmla="*/ 1809148 h 1994792"/>
                  <a:gd name="connsiteX43" fmla="*/ 1500451 w 1999451"/>
                  <a:gd name="connsiteY43" fmla="*/ 1738561 h 1994792"/>
                  <a:gd name="connsiteX44" fmla="*/ 1495073 w 1999451"/>
                  <a:gd name="connsiteY44" fmla="*/ 1742905 h 1994792"/>
                  <a:gd name="connsiteX45" fmla="*/ 1426450 w 1999451"/>
                  <a:gd name="connsiteY45" fmla="*/ 1781627 h 1994792"/>
                  <a:gd name="connsiteX46" fmla="*/ 1450943 w 1999451"/>
                  <a:gd name="connsiteY46" fmla="*/ 1890227 h 1994792"/>
                  <a:gd name="connsiteX47" fmla="*/ 1343769 w 1999451"/>
                  <a:gd name="connsiteY47" fmla="*/ 1936779 h 1994792"/>
                  <a:gd name="connsiteX48" fmla="*/ 1281530 w 1999451"/>
                  <a:gd name="connsiteY48" fmla="*/ 1845358 h 1994792"/>
                  <a:gd name="connsiteX49" fmla="*/ 1262809 w 1999451"/>
                  <a:gd name="connsiteY49" fmla="*/ 1852610 h 1994792"/>
                  <a:gd name="connsiteX50" fmla="*/ 1199258 w 1999451"/>
                  <a:gd name="connsiteY50" fmla="*/ 1867022 h 1994792"/>
                  <a:gd name="connsiteX51" fmla="*/ 1193508 w 1999451"/>
                  <a:gd name="connsiteY51" fmla="*/ 1978881 h 1994792"/>
                  <a:gd name="connsiteX52" fmla="*/ 1077749 w 1999451"/>
                  <a:gd name="connsiteY52" fmla="*/ 1994792 h 1994792"/>
                  <a:gd name="connsiteX53" fmla="*/ 1042026 w 1999451"/>
                  <a:gd name="connsiteY53" fmla="*/ 1888612 h 1994792"/>
                  <a:gd name="connsiteX54" fmla="*/ 999725 w 1999451"/>
                  <a:gd name="connsiteY54" fmla="*/ 1891762 h 1994792"/>
                  <a:gd name="connsiteX55" fmla="*/ 957089 w 1999451"/>
                  <a:gd name="connsiteY55" fmla="*/ 1889609 h 1994792"/>
                  <a:gd name="connsiteX56" fmla="*/ 921702 w 1999451"/>
                  <a:gd name="connsiteY56" fmla="*/ 1994792 h 1994792"/>
                  <a:gd name="connsiteX57" fmla="*/ 805942 w 1999451"/>
                  <a:gd name="connsiteY57" fmla="*/ 1978881 h 1994792"/>
                  <a:gd name="connsiteX58" fmla="*/ 800282 w 1999451"/>
                  <a:gd name="connsiteY58" fmla="*/ 1868771 h 1994792"/>
                  <a:gd name="connsiteX59" fmla="*/ 732684 w 1999451"/>
                  <a:gd name="connsiteY59" fmla="*/ 1851389 h 1994792"/>
                  <a:gd name="connsiteX60" fmla="*/ 717862 w 1999451"/>
                  <a:gd name="connsiteY60" fmla="*/ 1845445 h 1994792"/>
                  <a:gd name="connsiteX61" fmla="*/ 655683 w 1999451"/>
                  <a:gd name="connsiteY61" fmla="*/ 1936779 h 1994792"/>
                  <a:gd name="connsiteX62" fmla="*/ 548508 w 1999451"/>
                  <a:gd name="connsiteY62" fmla="*/ 1890227 h 1994792"/>
                  <a:gd name="connsiteX63" fmla="*/ 572952 w 1999451"/>
                  <a:gd name="connsiteY63" fmla="*/ 1781847 h 1994792"/>
                  <a:gd name="connsiteX64" fmla="*/ 499708 w 1999451"/>
                  <a:gd name="connsiteY64" fmla="*/ 1737965 h 1994792"/>
                  <a:gd name="connsiteX65" fmla="*/ 415179 w 1999451"/>
                  <a:gd name="connsiteY65" fmla="*/ 1809148 h 1994792"/>
                  <a:gd name="connsiteX66" fmla="*/ 324539 w 1999451"/>
                  <a:gd name="connsiteY66" fmla="*/ 1735407 h 1994792"/>
                  <a:gd name="connsiteX67" fmla="*/ 376713 w 1999451"/>
                  <a:gd name="connsiteY67" fmla="*/ 1638760 h 1994792"/>
                  <a:gd name="connsiteX68" fmla="*/ 324235 w 1999451"/>
                  <a:gd name="connsiteY68" fmla="*/ 1585494 h 1994792"/>
                  <a:gd name="connsiteX69" fmla="*/ 317410 w 1999451"/>
                  <a:gd name="connsiteY69" fmla="*/ 1576178 h 1994792"/>
                  <a:gd name="connsiteX70" fmla="*/ 218029 w 1999451"/>
                  <a:gd name="connsiteY70" fmla="*/ 1621362 h 1994792"/>
                  <a:gd name="connsiteX71" fmla="*/ 150645 w 1999451"/>
                  <a:gd name="connsiteY71" fmla="*/ 1525900 h 1994792"/>
                  <a:gd name="connsiteX72" fmla="*/ 225969 w 1999451"/>
                  <a:gd name="connsiteY72" fmla="*/ 1447938 h 1994792"/>
                  <a:gd name="connsiteX73" fmla="*/ 188010 w 1999451"/>
                  <a:gd name="connsiteY73" fmla="*/ 1370456 h 1994792"/>
                  <a:gd name="connsiteX74" fmla="*/ 78852 w 1999451"/>
                  <a:gd name="connsiteY74" fmla="*/ 1387348 h 1994792"/>
                  <a:gd name="connsiteX75" fmla="*/ 39722 w 1999451"/>
                  <a:gd name="connsiteY75" fmla="*/ 1277247 h 1994792"/>
                  <a:gd name="connsiteX76" fmla="*/ 134561 w 1999451"/>
                  <a:gd name="connsiteY76" fmla="*/ 1221753 h 1994792"/>
                  <a:gd name="connsiteX77" fmla="*/ 116998 w 1999451"/>
                  <a:gd name="connsiteY77" fmla="*/ 1159612 h 1994792"/>
                  <a:gd name="connsiteX78" fmla="*/ 113873 w 1999451"/>
                  <a:gd name="connsiteY78" fmla="*/ 1137196 h 1994792"/>
                  <a:gd name="connsiteX79" fmla="*/ 7974 w 1999451"/>
                  <a:gd name="connsiteY79" fmla="*/ 1124464 h 1994792"/>
                  <a:gd name="connsiteX80" fmla="*/ 0 w 1999451"/>
                  <a:gd name="connsiteY80" fmla="*/ 1007889 h 1994792"/>
                  <a:gd name="connsiteX81" fmla="*/ 102311 w 1999451"/>
                  <a:gd name="connsiteY81" fmla="*/ 981083 h 1994792"/>
                  <a:gd name="connsiteX82" fmla="*/ 105790 w 1999451"/>
                  <a:gd name="connsiteY82" fmla="*/ 907597 h 1994792"/>
                  <a:gd name="connsiteX83" fmla="*/ 108534 w 1999451"/>
                  <a:gd name="connsiteY83" fmla="*/ 892766 h 1994792"/>
                  <a:gd name="connsiteX84" fmla="*/ 10648 w 1999451"/>
                  <a:gd name="connsiteY84" fmla="*/ 852205 h 1994792"/>
                  <a:gd name="connsiteX85" fmla="*/ 34421 w 1999451"/>
                  <a:gd name="connsiteY85" fmla="*/ 737801 h 1994792"/>
                  <a:gd name="connsiteX86" fmla="*/ 139326 w 1999451"/>
                  <a:gd name="connsiteY86" fmla="*/ 739579 h 1994792"/>
                  <a:gd name="connsiteX87" fmla="*/ 170385 w 1999451"/>
                  <a:gd name="connsiteY87" fmla="*/ 656539 h 1994792"/>
                  <a:gd name="connsiteX88" fmla="*/ 86679 w 1999451"/>
                  <a:gd name="connsiteY88" fmla="*/ 590765 h 1994792"/>
                  <a:gd name="connsiteX89" fmla="*/ 140437 w 1999451"/>
                  <a:gd name="connsiteY89" fmla="*/ 487017 h 1994792"/>
                  <a:gd name="connsiteX90" fmla="*/ 239495 w 1999451"/>
                  <a:gd name="connsiteY90" fmla="*/ 516590 h 1994792"/>
                  <a:gd name="connsiteX91" fmla="*/ 244191 w 1999451"/>
                  <a:gd name="connsiteY91" fmla="*/ 508163 h 1994792"/>
                  <a:gd name="connsiteX92" fmla="*/ 291472 w 1999451"/>
                  <a:gd name="connsiteY92" fmla="*/ 442977 h 1994792"/>
                  <a:gd name="connsiteX93" fmla="*/ 230426 w 1999451"/>
                  <a:gd name="connsiteY93" fmla="*/ 359531 h 1994792"/>
                  <a:gd name="connsiteX94" fmla="*/ 310181 w 1999451"/>
                  <a:gd name="connsiteY94" fmla="*/ 274135 h 1994792"/>
                  <a:gd name="connsiteX95" fmla="*/ 397526 w 1999451"/>
                  <a:gd name="connsiteY95" fmla="*/ 329299 h 1994792"/>
                  <a:gd name="connsiteX96" fmla="*/ 444095 w 1999451"/>
                  <a:gd name="connsiteY96" fmla="*/ 288220 h 1994792"/>
                  <a:gd name="connsiteX97" fmla="*/ 467432 w 1999451"/>
                  <a:gd name="connsiteY97" fmla="*/ 272304 h 1994792"/>
                  <a:gd name="connsiteX98" fmla="*/ 431228 w 1999451"/>
                  <a:gd name="connsiteY98" fmla="*/ 175656 h 1994792"/>
                  <a:gd name="connsiteX99" fmla="*/ 531065 w 1999451"/>
                  <a:gd name="connsiteY99" fmla="*/ 114943 h 1994792"/>
                  <a:gd name="connsiteX100" fmla="*/ 600331 w 1999451"/>
                  <a:gd name="connsiteY100" fmla="*/ 191674 h 1994792"/>
                  <a:gd name="connsiteX101" fmla="*/ 659559 w 1999451"/>
                  <a:gd name="connsiteY101" fmla="*/ 162400 h 1994792"/>
                  <a:gd name="connsiteX102" fmla="*/ 682905 w 1999451"/>
                  <a:gd name="connsiteY102" fmla="*/ 154730 h 1994792"/>
                  <a:gd name="connsiteX103" fmla="*/ 674194 w 1999451"/>
                  <a:gd name="connsiteY103" fmla="*/ 52774 h 1994792"/>
                  <a:gd name="connsiteX104" fmla="*/ 786708 w 1999451"/>
                  <a:gd name="connsiteY104" fmla="*/ 21249 h 1994792"/>
                  <a:gd name="connsiteX105" fmla="*/ 832580 w 1999451"/>
                  <a:gd name="connsiteY105" fmla="*/ 113573 h 1994792"/>
                  <a:gd name="connsiteX106" fmla="*/ 907909 w 1999451"/>
                  <a:gd name="connsiteY106" fmla="*/ 100371 h 1994792"/>
                  <a:gd name="connsiteX107" fmla="*/ 922350 w 1999451"/>
                  <a:gd name="connsiteY107" fmla="*/ 99641 h 199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999451" h="1994792">
                    <a:moveTo>
                      <a:pt x="941301" y="0"/>
                    </a:moveTo>
                    <a:lnTo>
                      <a:pt x="1058149" y="0"/>
                    </a:lnTo>
                    <a:lnTo>
                      <a:pt x="1077100" y="99641"/>
                    </a:lnTo>
                    <a:lnTo>
                      <a:pt x="1091542" y="100371"/>
                    </a:lnTo>
                    <a:lnTo>
                      <a:pt x="1166114" y="115099"/>
                    </a:lnTo>
                    <a:lnTo>
                      <a:pt x="1212743" y="21249"/>
                    </a:lnTo>
                    <a:lnTo>
                      <a:pt x="1325258" y="52774"/>
                    </a:lnTo>
                    <a:lnTo>
                      <a:pt x="1316352" y="157011"/>
                    </a:lnTo>
                    <a:lnTo>
                      <a:pt x="1400099" y="190589"/>
                    </a:lnTo>
                    <a:lnTo>
                      <a:pt x="1468386" y="114943"/>
                    </a:lnTo>
                    <a:lnTo>
                      <a:pt x="1568223" y="175656"/>
                    </a:lnTo>
                    <a:lnTo>
                      <a:pt x="1532091" y="272114"/>
                    </a:lnTo>
                    <a:lnTo>
                      <a:pt x="1602707" y="328805"/>
                    </a:lnTo>
                    <a:lnTo>
                      <a:pt x="1689271" y="274135"/>
                    </a:lnTo>
                    <a:lnTo>
                      <a:pt x="1769026" y="359531"/>
                    </a:lnTo>
                    <a:lnTo>
                      <a:pt x="1706872" y="444491"/>
                    </a:lnTo>
                    <a:lnTo>
                      <a:pt x="1728128" y="468413"/>
                    </a:lnTo>
                    <a:lnTo>
                      <a:pt x="1757986" y="517179"/>
                    </a:lnTo>
                    <a:lnTo>
                      <a:pt x="1859015" y="487017"/>
                    </a:lnTo>
                    <a:lnTo>
                      <a:pt x="1912772" y="590765"/>
                    </a:lnTo>
                    <a:lnTo>
                      <a:pt x="1829333" y="656330"/>
                    </a:lnTo>
                    <a:lnTo>
                      <a:pt x="1852953" y="712915"/>
                    </a:lnTo>
                    <a:lnTo>
                      <a:pt x="1859446" y="739590"/>
                    </a:lnTo>
                    <a:lnTo>
                      <a:pt x="1965029" y="737801"/>
                    </a:lnTo>
                    <a:lnTo>
                      <a:pt x="1988802" y="852205"/>
                    </a:lnTo>
                    <a:lnTo>
                      <a:pt x="1889722" y="893261"/>
                    </a:lnTo>
                    <a:lnTo>
                      <a:pt x="1896720" y="980973"/>
                    </a:lnTo>
                    <a:lnTo>
                      <a:pt x="1999451" y="1007889"/>
                    </a:lnTo>
                    <a:lnTo>
                      <a:pt x="1991477" y="1124464"/>
                    </a:lnTo>
                    <a:lnTo>
                      <a:pt x="1885216" y="1137240"/>
                    </a:lnTo>
                    <a:lnTo>
                      <a:pt x="1879495" y="1174729"/>
                    </a:lnTo>
                    <a:lnTo>
                      <a:pt x="1865434" y="1222071"/>
                    </a:lnTo>
                    <a:lnTo>
                      <a:pt x="1959729" y="1277247"/>
                    </a:lnTo>
                    <a:lnTo>
                      <a:pt x="1920599" y="1387348"/>
                    </a:lnTo>
                    <a:lnTo>
                      <a:pt x="1811865" y="1370522"/>
                    </a:lnTo>
                    <a:lnTo>
                      <a:pt x="1773443" y="1447897"/>
                    </a:lnTo>
                    <a:lnTo>
                      <a:pt x="1848807" y="1525900"/>
                    </a:lnTo>
                    <a:lnTo>
                      <a:pt x="1781423" y="1621362"/>
                    </a:lnTo>
                    <a:lnTo>
                      <a:pt x="1681572" y="1575965"/>
                    </a:lnTo>
                    <a:lnTo>
                      <a:pt x="1627054" y="1636312"/>
                    </a:lnTo>
                    <a:lnTo>
                      <a:pt x="1623129" y="1639482"/>
                    </a:lnTo>
                    <a:lnTo>
                      <a:pt x="1674913" y="1735407"/>
                    </a:lnTo>
                    <a:lnTo>
                      <a:pt x="1584273" y="1809148"/>
                    </a:lnTo>
                    <a:lnTo>
                      <a:pt x="1500451" y="1738561"/>
                    </a:lnTo>
                    <a:lnTo>
                      <a:pt x="1495073" y="1742905"/>
                    </a:lnTo>
                    <a:lnTo>
                      <a:pt x="1426450" y="1781627"/>
                    </a:lnTo>
                    <a:lnTo>
                      <a:pt x="1450943" y="1890227"/>
                    </a:lnTo>
                    <a:lnTo>
                      <a:pt x="1343769" y="1936779"/>
                    </a:lnTo>
                    <a:lnTo>
                      <a:pt x="1281530" y="1845358"/>
                    </a:lnTo>
                    <a:lnTo>
                      <a:pt x="1262809" y="1852610"/>
                    </a:lnTo>
                    <a:lnTo>
                      <a:pt x="1199258" y="1867022"/>
                    </a:lnTo>
                    <a:lnTo>
                      <a:pt x="1193508" y="1978881"/>
                    </a:lnTo>
                    <a:lnTo>
                      <a:pt x="1077749" y="1994792"/>
                    </a:lnTo>
                    <a:lnTo>
                      <a:pt x="1042026" y="1888612"/>
                    </a:lnTo>
                    <a:lnTo>
                      <a:pt x="999725" y="1891762"/>
                    </a:lnTo>
                    <a:lnTo>
                      <a:pt x="957089" y="1889609"/>
                    </a:lnTo>
                    <a:lnTo>
                      <a:pt x="921702" y="1994792"/>
                    </a:lnTo>
                    <a:lnTo>
                      <a:pt x="805942" y="1978881"/>
                    </a:lnTo>
                    <a:lnTo>
                      <a:pt x="800282" y="1868771"/>
                    </a:lnTo>
                    <a:lnTo>
                      <a:pt x="732684" y="1851389"/>
                    </a:lnTo>
                    <a:lnTo>
                      <a:pt x="717862" y="1845445"/>
                    </a:lnTo>
                    <a:lnTo>
                      <a:pt x="655683" y="1936779"/>
                    </a:lnTo>
                    <a:lnTo>
                      <a:pt x="548508" y="1890227"/>
                    </a:lnTo>
                    <a:lnTo>
                      <a:pt x="572952" y="1781847"/>
                    </a:lnTo>
                    <a:lnTo>
                      <a:pt x="499708" y="1737965"/>
                    </a:lnTo>
                    <a:lnTo>
                      <a:pt x="415179" y="1809148"/>
                    </a:lnTo>
                    <a:lnTo>
                      <a:pt x="324539" y="1735407"/>
                    </a:lnTo>
                    <a:lnTo>
                      <a:pt x="376713" y="1638760"/>
                    </a:lnTo>
                    <a:lnTo>
                      <a:pt x="324235" y="1585494"/>
                    </a:lnTo>
                    <a:lnTo>
                      <a:pt x="317410" y="1576178"/>
                    </a:lnTo>
                    <a:lnTo>
                      <a:pt x="218029" y="1621362"/>
                    </a:lnTo>
                    <a:lnTo>
                      <a:pt x="150645" y="1525900"/>
                    </a:lnTo>
                    <a:lnTo>
                      <a:pt x="225969" y="1447938"/>
                    </a:lnTo>
                    <a:lnTo>
                      <a:pt x="188010" y="1370456"/>
                    </a:lnTo>
                    <a:lnTo>
                      <a:pt x="78852" y="1387348"/>
                    </a:lnTo>
                    <a:lnTo>
                      <a:pt x="39722" y="1277247"/>
                    </a:lnTo>
                    <a:lnTo>
                      <a:pt x="134561" y="1221753"/>
                    </a:lnTo>
                    <a:lnTo>
                      <a:pt x="116998" y="1159612"/>
                    </a:lnTo>
                    <a:lnTo>
                      <a:pt x="113873" y="1137196"/>
                    </a:lnTo>
                    <a:lnTo>
                      <a:pt x="7974" y="1124464"/>
                    </a:lnTo>
                    <a:lnTo>
                      <a:pt x="0" y="1007889"/>
                    </a:lnTo>
                    <a:lnTo>
                      <a:pt x="102311" y="981083"/>
                    </a:lnTo>
                    <a:lnTo>
                      <a:pt x="105790" y="907597"/>
                    </a:lnTo>
                    <a:lnTo>
                      <a:pt x="108534" y="892766"/>
                    </a:lnTo>
                    <a:lnTo>
                      <a:pt x="10648" y="852205"/>
                    </a:lnTo>
                    <a:lnTo>
                      <a:pt x="34421" y="737801"/>
                    </a:lnTo>
                    <a:lnTo>
                      <a:pt x="139326" y="739579"/>
                    </a:lnTo>
                    <a:lnTo>
                      <a:pt x="170385" y="656539"/>
                    </a:lnTo>
                    <a:lnTo>
                      <a:pt x="86679" y="590765"/>
                    </a:lnTo>
                    <a:lnTo>
                      <a:pt x="140437" y="487017"/>
                    </a:lnTo>
                    <a:lnTo>
                      <a:pt x="239495" y="516590"/>
                    </a:lnTo>
                    <a:lnTo>
                      <a:pt x="244191" y="508163"/>
                    </a:lnTo>
                    <a:lnTo>
                      <a:pt x="291472" y="442977"/>
                    </a:lnTo>
                    <a:lnTo>
                      <a:pt x="230426" y="359531"/>
                    </a:lnTo>
                    <a:lnTo>
                      <a:pt x="310181" y="274135"/>
                    </a:lnTo>
                    <a:lnTo>
                      <a:pt x="397526" y="329299"/>
                    </a:lnTo>
                    <a:lnTo>
                      <a:pt x="444095" y="288220"/>
                    </a:lnTo>
                    <a:lnTo>
                      <a:pt x="467432" y="272304"/>
                    </a:lnTo>
                    <a:lnTo>
                      <a:pt x="431228" y="175656"/>
                    </a:lnTo>
                    <a:lnTo>
                      <a:pt x="531065" y="114943"/>
                    </a:lnTo>
                    <a:lnTo>
                      <a:pt x="600331" y="191674"/>
                    </a:lnTo>
                    <a:lnTo>
                      <a:pt x="659559" y="162400"/>
                    </a:lnTo>
                    <a:lnTo>
                      <a:pt x="682905" y="154730"/>
                    </a:lnTo>
                    <a:lnTo>
                      <a:pt x="674194" y="52774"/>
                    </a:lnTo>
                    <a:lnTo>
                      <a:pt x="786708" y="21249"/>
                    </a:lnTo>
                    <a:lnTo>
                      <a:pt x="832580" y="113573"/>
                    </a:lnTo>
                    <a:lnTo>
                      <a:pt x="907909" y="100371"/>
                    </a:lnTo>
                    <a:lnTo>
                      <a:pt x="922350" y="99641"/>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84" name="椭圆 83"/>
              <p:cNvSpPr/>
              <p:nvPr/>
            </p:nvSpPr>
            <p:spPr>
              <a:xfrm>
                <a:off x="5397595" y="2734243"/>
                <a:ext cx="1396811" cy="1396811"/>
              </a:xfrm>
              <a:prstGeom prst="ellipse">
                <a:avLst/>
              </a:prstGeom>
              <a:solidFill>
                <a:schemeClr val="bg1">
                  <a:lumMod val="95000"/>
                </a:schemeClr>
              </a:solid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grpSp>
          <p:nvGrpSpPr>
            <p:cNvPr id="70" name="组合 69"/>
            <p:cNvGrpSpPr/>
            <p:nvPr/>
          </p:nvGrpSpPr>
          <p:grpSpPr>
            <a:xfrm>
              <a:off x="4044160" y="3998896"/>
              <a:ext cx="741535" cy="739808"/>
              <a:chOff x="5096275" y="2435252"/>
              <a:chExt cx="1999451" cy="1994792"/>
            </a:xfrm>
          </p:grpSpPr>
          <p:sp>
            <p:nvSpPr>
              <p:cNvPr id="74" name="任意多边形 73"/>
              <p:cNvSpPr/>
              <p:nvPr/>
            </p:nvSpPr>
            <p:spPr>
              <a:xfrm>
                <a:off x="5096275" y="2435252"/>
                <a:ext cx="1999451" cy="1994792"/>
              </a:xfrm>
              <a:custGeom>
                <a:avLst/>
                <a:gdLst>
                  <a:gd name="connsiteX0" fmla="*/ 941301 w 1999451"/>
                  <a:gd name="connsiteY0" fmla="*/ 0 h 1994792"/>
                  <a:gd name="connsiteX1" fmla="*/ 1058149 w 1999451"/>
                  <a:gd name="connsiteY1" fmla="*/ 0 h 1994792"/>
                  <a:gd name="connsiteX2" fmla="*/ 1077100 w 1999451"/>
                  <a:gd name="connsiteY2" fmla="*/ 99641 h 1994792"/>
                  <a:gd name="connsiteX3" fmla="*/ 1091542 w 1999451"/>
                  <a:gd name="connsiteY3" fmla="*/ 100371 h 1994792"/>
                  <a:gd name="connsiteX4" fmla="*/ 1166114 w 1999451"/>
                  <a:gd name="connsiteY4" fmla="*/ 115099 h 1994792"/>
                  <a:gd name="connsiteX5" fmla="*/ 1212743 w 1999451"/>
                  <a:gd name="connsiteY5" fmla="*/ 21249 h 1994792"/>
                  <a:gd name="connsiteX6" fmla="*/ 1325258 w 1999451"/>
                  <a:gd name="connsiteY6" fmla="*/ 52774 h 1994792"/>
                  <a:gd name="connsiteX7" fmla="*/ 1316352 w 1999451"/>
                  <a:gd name="connsiteY7" fmla="*/ 157011 h 1994792"/>
                  <a:gd name="connsiteX8" fmla="*/ 1400099 w 1999451"/>
                  <a:gd name="connsiteY8" fmla="*/ 190589 h 1994792"/>
                  <a:gd name="connsiteX9" fmla="*/ 1468386 w 1999451"/>
                  <a:gd name="connsiteY9" fmla="*/ 114943 h 1994792"/>
                  <a:gd name="connsiteX10" fmla="*/ 1568223 w 1999451"/>
                  <a:gd name="connsiteY10" fmla="*/ 175656 h 1994792"/>
                  <a:gd name="connsiteX11" fmla="*/ 1532091 w 1999451"/>
                  <a:gd name="connsiteY11" fmla="*/ 272114 h 1994792"/>
                  <a:gd name="connsiteX12" fmla="*/ 1602707 w 1999451"/>
                  <a:gd name="connsiteY12" fmla="*/ 328805 h 1994792"/>
                  <a:gd name="connsiteX13" fmla="*/ 1689271 w 1999451"/>
                  <a:gd name="connsiteY13" fmla="*/ 274135 h 1994792"/>
                  <a:gd name="connsiteX14" fmla="*/ 1769026 w 1999451"/>
                  <a:gd name="connsiteY14" fmla="*/ 359531 h 1994792"/>
                  <a:gd name="connsiteX15" fmla="*/ 1706872 w 1999451"/>
                  <a:gd name="connsiteY15" fmla="*/ 444491 h 1994792"/>
                  <a:gd name="connsiteX16" fmla="*/ 1728128 w 1999451"/>
                  <a:gd name="connsiteY16" fmla="*/ 468413 h 1994792"/>
                  <a:gd name="connsiteX17" fmla="*/ 1757986 w 1999451"/>
                  <a:gd name="connsiteY17" fmla="*/ 517179 h 1994792"/>
                  <a:gd name="connsiteX18" fmla="*/ 1859015 w 1999451"/>
                  <a:gd name="connsiteY18" fmla="*/ 487017 h 1994792"/>
                  <a:gd name="connsiteX19" fmla="*/ 1912772 w 1999451"/>
                  <a:gd name="connsiteY19" fmla="*/ 590765 h 1994792"/>
                  <a:gd name="connsiteX20" fmla="*/ 1829333 w 1999451"/>
                  <a:gd name="connsiteY20" fmla="*/ 656330 h 1994792"/>
                  <a:gd name="connsiteX21" fmla="*/ 1852953 w 1999451"/>
                  <a:gd name="connsiteY21" fmla="*/ 712915 h 1994792"/>
                  <a:gd name="connsiteX22" fmla="*/ 1859446 w 1999451"/>
                  <a:gd name="connsiteY22" fmla="*/ 739590 h 1994792"/>
                  <a:gd name="connsiteX23" fmla="*/ 1965029 w 1999451"/>
                  <a:gd name="connsiteY23" fmla="*/ 737801 h 1994792"/>
                  <a:gd name="connsiteX24" fmla="*/ 1988802 w 1999451"/>
                  <a:gd name="connsiteY24" fmla="*/ 852205 h 1994792"/>
                  <a:gd name="connsiteX25" fmla="*/ 1889722 w 1999451"/>
                  <a:gd name="connsiteY25" fmla="*/ 893261 h 1994792"/>
                  <a:gd name="connsiteX26" fmla="*/ 1896720 w 1999451"/>
                  <a:gd name="connsiteY26" fmla="*/ 980973 h 1994792"/>
                  <a:gd name="connsiteX27" fmla="*/ 1999451 w 1999451"/>
                  <a:gd name="connsiteY27" fmla="*/ 1007889 h 1994792"/>
                  <a:gd name="connsiteX28" fmla="*/ 1991477 w 1999451"/>
                  <a:gd name="connsiteY28" fmla="*/ 1124464 h 1994792"/>
                  <a:gd name="connsiteX29" fmla="*/ 1885216 w 1999451"/>
                  <a:gd name="connsiteY29" fmla="*/ 1137240 h 1994792"/>
                  <a:gd name="connsiteX30" fmla="*/ 1879495 w 1999451"/>
                  <a:gd name="connsiteY30" fmla="*/ 1174729 h 1994792"/>
                  <a:gd name="connsiteX31" fmla="*/ 1865434 w 1999451"/>
                  <a:gd name="connsiteY31" fmla="*/ 1222071 h 1994792"/>
                  <a:gd name="connsiteX32" fmla="*/ 1959729 w 1999451"/>
                  <a:gd name="connsiteY32" fmla="*/ 1277247 h 1994792"/>
                  <a:gd name="connsiteX33" fmla="*/ 1920599 w 1999451"/>
                  <a:gd name="connsiteY33" fmla="*/ 1387348 h 1994792"/>
                  <a:gd name="connsiteX34" fmla="*/ 1811865 w 1999451"/>
                  <a:gd name="connsiteY34" fmla="*/ 1370522 h 1994792"/>
                  <a:gd name="connsiteX35" fmla="*/ 1773443 w 1999451"/>
                  <a:gd name="connsiteY35" fmla="*/ 1447897 h 1994792"/>
                  <a:gd name="connsiteX36" fmla="*/ 1848807 w 1999451"/>
                  <a:gd name="connsiteY36" fmla="*/ 1525900 h 1994792"/>
                  <a:gd name="connsiteX37" fmla="*/ 1781423 w 1999451"/>
                  <a:gd name="connsiteY37" fmla="*/ 1621362 h 1994792"/>
                  <a:gd name="connsiteX38" fmla="*/ 1681572 w 1999451"/>
                  <a:gd name="connsiteY38" fmla="*/ 1575965 h 1994792"/>
                  <a:gd name="connsiteX39" fmla="*/ 1627054 w 1999451"/>
                  <a:gd name="connsiteY39" fmla="*/ 1636312 h 1994792"/>
                  <a:gd name="connsiteX40" fmla="*/ 1623129 w 1999451"/>
                  <a:gd name="connsiteY40" fmla="*/ 1639482 h 1994792"/>
                  <a:gd name="connsiteX41" fmla="*/ 1674913 w 1999451"/>
                  <a:gd name="connsiteY41" fmla="*/ 1735407 h 1994792"/>
                  <a:gd name="connsiteX42" fmla="*/ 1584273 w 1999451"/>
                  <a:gd name="connsiteY42" fmla="*/ 1809148 h 1994792"/>
                  <a:gd name="connsiteX43" fmla="*/ 1500451 w 1999451"/>
                  <a:gd name="connsiteY43" fmla="*/ 1738561 h 1994792"/>
                  <a:gd name="connsiteX44" fmla="*/ 1495073 w 1999451"/>
                  <a:gd name="connsiteY44" fmla="*/ 1742905 h 1994792"/>
                  <a:gd name="connsiteX45" fmla="*/ 1426450 w 1999451"/>
                  <a:gd name="connsiteY45" fmla="*/ 1781627 h 1994792"/>
                  <a:gd name="connsiteX46" fmla="*/ 1450943 w 1999451"/>
                  <a:gd name="connsiteY46" fmla="*/ 1890227 h 1994792"/>
                  <a:gd name="connsiteX47" fmla="*/ 1343769 w 1999451"/>
                  <a:gd name="connsiteY47" fmla="*/ 1936779 h 1994792"/>
                  <a:gd name="connsiteX48" fmla="*/ 1281530 w 1999451"/>
                  <a:gd name="connsiteY48" fmla="*/ 1845358 h 1994792"/>
                  <a:gd name="connsiteX49" fmla="*/ 1262809 w 1999451"/>
                  <a:gd name="connsiteY49" fmla="*/ 1852610 h 1994792"/>
                  <a:gd name="connsiteX50" fmla="*/ 1199258 w 1999451"/>
                  <a:gd name="connsiteY50" fmla="*/ 1867022 h 1994792"/>
                  <a:gd name="connsiteX51" fmla="*/ 1193508 w 1999451"/>
                  <a:gd name="connsiteY51" fmla="*/ 1978881 h 1994792"/>
                  <a:gd name="connsiteX52" fmla="*/ 1077749 w 1999451"/>
                  <a:gd name="connsiteY52" fmla="*/ 1994792 h 1994792"/>
                  <a:gd name="connsiteX53" fmla="*/ 1042026 w 1999451"/>
                  <a:gd name="connsiteY53" fmla="*/ 1888612 h 1994792"/>
                  <a:gd name="connsiteX54" fmla="*/ 999725 w 1999451"/>
                  <a:gd name="connsiteY54" fmla="*/ 1891762 h 1994792"/>
                  <a:gd name="connsiteX55" fmla="*/ 957089 w 1999451"/>
                  <a:gd name="connsiteY55" fmla="*/ 1889609 h 1994792"/>
                  <a:gd name="connsiteX56" fmla="*/ 921702 w 1999451"/>
                  <a:gd name="connsiteY56" fmla="*/ 1994792 h 1994792"/>
                  <a:gd name="connsiteX57" fmla="*/ 805942 w 1999451"/>
                  <a:gd name="connsiteY57" fmla="*/ 1978881 h 1994792"/>
                  <a:gd name="connsiteX58" fmla="*/ 800282 w 1999451"/>
                  <a:gd name="connsiteY58" fmla="*/ 1868771 h 1994792"/>
                  <a:gd name="connsiteX59" fmla="*/ 732684 w 1999451"/>
                  <a:gd name="connsiteY59" fmla="*/ 1851389 h 1994792"/>
                  <a:gd name="connsiteX60" fmla="*/ 717862 w 1999451"/>
                  <a:gd name="connsiteY60" fmla="*/ 1845445 h 1994792"/>
                  <a:gd name="connsiteX61" fmla="*/ 655683 w 1999451"/>
                  <a:gd name="connsiteY61" fmla="*/ 1936779 h 1994792"/>
                  <a:gd name="connsiteX62" fmla="*/ 548508 w 1999451"/>
                  <a:gd name="connsiteY62" fmla="*/ 1890227 h 1994792"/>
                  <a:gd name="connsiteX63" fmla="*/ 572952 w 1999451"/>
                  <a:gd name="connsiteY63" fmla="*/ 1781847 h 1994792"/>
                  <a:gd name="connsiteX64" fmla="*/ 499708 w 1999451"/>
                  <a:gd name="connsiteY64" fmla="*/ 1737965 h 1994792"/>
                  <a:gd name="connsiteX65" fmla="*/ 415179 w 1999451"/>
                  <a:gd name="connsiteY65" fmla="*/ 1809148 h 1994792"/>
                  <a:gd name="connsiteX66" fmla="*/ 324539 w 1999451"/>
                  <a:gd name="connsiteY66" fmla="*/ 1735407 h 1994792"/>
                  <a:gd name="connsiteX67" fmla="*/ 376713 w 1999451"/>
                  <a:gd name="connsiteY67" fmla="*/ 1638760 h 1994792"/>
                  <a:gd name="connsiteX68" fmla="*/ 324235 w 1999451"/>
                  <a:gd name="connsiteY68" fmla="*/ 1585494 h 1994792"/>
                  <a:gd name="connsiteX69" fmla="*/ 317410 w 1999451"/>
                  <a:gd name="connsiteY69" fmla="*/ 1576178 h 1994792"/>
                  <a:gd name="connsiteX70" fmla="*/ 218029 w 1999451"/>
                  <a:gd name="connsiteY70" fmla="*/ 1621362 h 1994792"/>
                  <a:gd name="connsiteX71" fmla="*/ 150645 w 1999451"/>
                  <a:gd name="connsiteY71" fmla="*/ 1525900 h 1994792"/>
                  <a:gd name="connsiteX72" fmla="*/ 225969 w 1999451"/>
                  <a:gd name="connsiteY72" fmla="*/ 1447938 h 1994792"/>
                  <a:gd name="connsiteX73" fmla="*/ 188010 w 1999451"/>
                  <a:gd name="connsiteY73" fmla="*/ 1370456 h 1994792"/>
                  <a:gd name="connsiteX74" fmla="*/ 78852 w 1999451"/>
                  <a:gd name="connsiteY74" fmla="*/ 1387348 h 1994792"/>
                  <a:gd name="connsiteX75" fmla="*/ 39722 w 1999451"/>
                  <a:gd name="connsiteY75" fmla="*/ 1277247 h 1994792"/>
                  <a:gd name="connsiteX76" fmla="*/ 134561 w 1999451"/>
                  <a:gd name="connsiteY76" fmla="*/ 1221753 h 1994792"/>
                  <a:gd name="connsiteX77" fmla="*/ 116998 w 1999451"/>
                  <a:gd name="connsiteY77" fmla="*/ 1159612 h 1994792"/>
                  <a:gd name="connsiteX78" fmla="*/ 113873 w 1999451"/>
                  <a:gd name="connsiteY78" fmla="*/ 1137196 h 1994792"/>
                  <a:gd name="connsiteX79" fmla="*/ 7974 w 1999451"/>
                  <a:gd name="connsiteY79" fmla="*/ 1124464 h 1994792"/>
                  <a:gd name="connsiteX80" fmla="*/ 0 w 1999451"/>
                  <a:gd name="connsiteY80" fmla="*/ 1007889 h 1994792"/>
                  <a:gd name="connsiteX81" fmla="*/ 102311 w 1999451"/>
                  <a:gd name="connsiteY81" fmla="*/ 981083 h 1994792"/>
                  <a:gd name="connsiteX82" fmla="*/ 105790 w 1999451"/>
                  <a:gd name="connsiteY82" fmla="*/ 907597 h 1994792"/>
                  <a:gd name="connsiteX83" fmla="*/ 108534 w 1999451"/>
                  <a:gd name="connsiteY83" fmla="*/ 892766 h 1994792"/>
                  <a:gd name="connsiteX84" fmla="*/ 10648 w 1999451"/>
                  <a:gd name="connsiteY84" fmla="*/ 852205 h 1994792"/>
                  <a:gd name="connsiteX85" fmla="*/ 34421 w 1999451"/>
                  <a:gd name="connsiteY85" fmla="*/ 737801 h 1994792"/>
                  <a:gd name="connsiteX86" fmla="*/ 139326 w 1999451"/>
                  <a:gd name="connsiteY86" fmla="*/ 739579 h 1994792"/>
                  <a:gd name="connsiteX87" fmla="*/ 170385 w 1999451"/>
                  <a:gd name="connsiteY87" fmla="*/ 656539 h 1994792"/>
                  <a:gd name="connsiteX88" fmla="*/ 86679 w 1999451"/>
                  <a:gd name="connsiteY88" fmla="*/ 590765 h 1994792"/>
                  <a:gd name="connsiteX89" fmla="*/ 140437 w 1999451"/>
                  <a:gd name="connsiteY89" fmla="*/ 487017 h 1994792"/>
                  <a:gd name="connsiteX90" fmla="*/ 239495 w 1999451"/>
                  <a:gd name="connsiteY90" fmla="*/ 516590 h 1994792"/>
                  <a:gd name="connsiteX91" fmla="*/ 244191 w 1999451"/>
                  <a:gd name="connsiteY91" fmla="*/ 508163 h 1994792"/>
                  <a:gd name="connsiteX92" fmla="*/ 291472 w 1999451"/>
                  <a:gd name="connsiteY92" fmla="*/ 442977 h 1994792"/>
                  <a:gd name="connsiteX93" fmla="*/ 230426 w 1999451"/>
                  <a:gd name="connsiteY93" fmla="*/ 359531 h 1994792"/>
                  <a:gd name="connsiteX94" fmla="*/ 310181 w 1999451"/>
                  <a:gd name="connsiteY94" fmla="*/ 274135 h 1994792"/>
                  <a:gd name="connsiteX95" fmla="*/ 397526 w 1999451"/>
                  <a:gd name="connsiteY95" fmla="*/ 329299 h 1994792"/>
                  <a:gd name="connsiteX96" fmla="*/ 444095 w 1999451"/>
                  <a:gd name="connsiteY96" fmla="*/ 288220 h 1994792"/>
                  <a:gd name="connsiteX97" fmla="*/ 467432 w 1999451"/>
                  <a:gd name="connsiteY97" fmla="*/ 272304 h 1994792"/>
                  <a:gd name="connsiteX98" fmla="*/ 431228 w 1999451"/>
                  <a:gd name="connsiteY98" fmla="*/ 175656 h 1994792"/>
                  <a:gd name="connsiteX99" fmla="*/ 531065 w 1999451"/>
                  <a:gd name="connsiteY99" fmla="*/ 114943 h 1994792"/>
                  <a:gd name="connsiteX100" fmla="*/ 600331 w 1999451"/>
                  <a:gd name="connsiteY100" fmla="*/ 191674 h 1994792"/>
                  <a:gd name="connsiteX101" fmla="*/ 659559 w 1999451"/>
                  <a:gd name="connsiteY101" fmla="*/ 162400 h 1994792"/>
                  <a:gd name="connsiteX102" fmla="*/ 682905 w 1999451"/>
                  <a:gd name="connsiteY102" fmla="*/ 154730 h 1994792"/>
                  <a:gd name="connsiteX103" fmla="*/ 674194 w 1999451"/>
                  <a:gd name="connsiteY103" fmla="*/ 52774 h 1994792"/>
                  <a:gd name="connsiteX104" fmla="*/ 786708 w 1999451"/>
                  <a:gd name="connsiteY104" fmla="*/ 21249 h 1994792"/>
                  <a:gd name="connsiteX105" fmla="*/ 832580 w 1999451"/>
                  <a:gd name="connsiteY105" fmla="*/ 113573 h 1994792"/>
                  <a:gd name="connsiteX106" fmla="*/ 907909 w 1999451"/>
                  <a:gd name="connsiteY106" fmla="*/ 100371 h 1994792"/>
                  <a:gd name="connsiteX107" fmla="*/ 922350 w 1999451"/>
                  <a:gd name="connsiteY107" fmla="*/ 99641 h 199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999451" h="1994792">
                    <a:moveTo>
                      <a:pt x="941301" y="0"/>
                    </a:moveTo>
                    <a:lnTo>
                      <a:pt x="1058149" y="0"/>
                    </a:lnTo>
                    <a:lnTo>
                      <a:pt x="1077100" y="99641"/>
                    </a:lnTo>
                    <a:lnTo>
                      <a:pt x="1091542" y="100371"/>
                    </a:lnTo>
                    <a:lnTo>
                      <a:pt x="1166114" y="115099"/>
                    </a:lnTo>
                    <a:lnTo>
                      <a:pt x="1212743" y="21249"/>
                    </a:lnTo>
                    <a:lnTo>
                      <a:pt x="1325258" y="52774"/>
                    </a:lnTo>
                    <a:lnTo>
                      <a:pt x="1316352" y="157011"/>
                    </a:lnTo>
                    <a:lnTo>
                      <a:pt x="1400099" y="190589"/>
                    </a:lnTo>
                    <a:lnTo>
                      <a:pt x="1468386" y="114943"/>
                    </a:lnTo>
                    <a:lnTo>
                      <a:pt x="1568223" y="175656"/>
                    </a:lnTo>
                    <a:lnTo>
                      <a:pt x="1532091" y="272114"/>
                    </a:lnTo>
                    <a:lnTo>
                      <a:pt x="1602707" y="328805"/>
                    </a:lnTo>
                    <a:lnTo>
                      <a:pt x="1689271" y="274135"/>
                    </a:lnTo>
                    <a:lnTo>
                      <a:pt x="1769026" y="359531"/>
                    </a:lnTo>
                    <a:lnTo>
                      <a:pt x="1706872" y="444491"/>
                    </a:lnTo>
                    <a:lnTo>
                      <a:pt x="1728128" y="468413"/>
                    </a:lnTo>
                    <a:lnTo>
                      <a:pt x="1757986" y="517179"/>
                    </a:lnTo>
                    <a:lnTo>
                      <a:pt x="1859015" y="487017"/>
                    </a:lnTo>
                    <a:lnTo>
                      <a:pt x="1912772" y="590765"/>
                    </a:lnTo>
                    <a:lnTo>
                      <a:pt x="1829333" y="656330"/>
                    </a:lnTo>
                    <a:lnTo>
                      <a:pt x="1852953" y="712915"/>
                    </a:lnTo>
                    <a:lnTo>
                      <a:pt x="1859446" y="739590"/>
                    </a:lnTo>
                    <a:lnTo>
                      <a:pt x="1965029" y="737801"/>
                    </a:lnTo>
                    <a:lnTo>
                      <a:pt x="1988802" y="852205"/>
                    </a:lnTo>
                    <a:lnTo>
                      <a:pt x="1889722" y="893261"/>
                    </a:lnTo>
                    <a:lnTo>
                      <a:pt x="1896720" y="980973"/>
                    </a:lnTo>
                    <a:lnTo>
                      <a:pt x="1999451" y="1007889"/>
                    </a:lnTo>
                    <a:lnTo>
                      <a:pt x="1991477" y="1124464"/>
                    </a:lnTo>
                    <a:lnTo>
                      <a:pt x="1885216" y="1137240"/>
                    </a:lnTo>
                    <a:lnTo>
                      <a:pt x="1879495" y="1174729"/>
                    </a:lnTo>
                    <a:lnTo>
                      <a:pt x="1865434" y="1222071"/>
                    </a:lnTo>
                    <a:lnTo>
                      <a:pt x="1959729" y="1277247"/>
                    </a:lnTo>
                    <a:lnTo>
                      <a:pt x="1920599" y="1387348"/>
                    </a:lnTo>
                    <a:lnTo>
                      <a:pt x="1811865" y="1370522"/>
                    </a:lnTo>
                    <a:lnTo>
                      <a:pt x="1773443" y="1447897"/>
                    </a:lnTo>
                    <a:lnTo>
                      <a:pt x="1848807" y="1525900"/>
                    </a:lnTo>
                    <a:lnTo>
                      <a:pt x="1781423" y="1621362"/>
                    </a:lnTo>
                    <a:lnTo>
                      <a:pt x="1681572" y="1575965"/>
                    </a:lnTo>
                    <a:lnTo>
                      <a:pt x="1627054" y="1636312"/>
                    </a:lnTo>
                    <a:lnTo>
                      <a:pt x="1623129" y="1639482"/>
                    </a:lnTo>
                    <a:lnTo>
                      <a:pt x="1674913" y="1735407"/>
                    </a:lnTo>
                    <a:lnTo>
                      <a:pt x="1584273" y="1809148"/>
                    </a:lnTo>
                    <a:lnTo>
                      <a:pt x="1500451" y="1738561"/>
                    </a:lnTo>
                    <a:lnTo>
                      <a:pt x="1495073" y="1742905"/>
                    </a:lnTo>
                    <a:lnTo>
                      <a:pt x="1426450" y="1781627"/>
                    </a:lnTo>
                    <a:lnTo>
                      <a:pt x="1450943" y="1890227"/>
                    </a:lnTo>
                    <a:lnTo>
                      <a:pt x="1343769" y="1936779"/>
                    </a:lnTo>
                    <a:lnTo>
                      <a:pt x="1281530" y="1845358"/>
                    </a:lnTo>
                    <a:lnTo>
                      <a:pt x="1262809" y="1852610"/>
                    </a:lnTo>
                    <a:lnTo>
                      <a:pt x="1199258" y="1867022"/>
                    </a:lnTo>
                    <a:lnTo>
                      <a:pt x="1193508" y="1978881"/>
                    </a:lnTo>
                    <a:lnTo>
                      <a:pt x="1077749" y="1994792"/>
                    </a:lnTo>
                    <a:lnTo>
                      <a:pt x="1042026" y="1888612"/>
                    </a:lnTo>
                    <a:lnTo>
                      <a:pt x="999725" y="1891762"/>
                    </a:lnTo>
                    <a:lnTo>
                      <a:pt x="957089" y="1889609"/>
                    </a:lnTo>
                    <a:lnTo>
                      <a:pt x="921702" y="1994792"/>
                    </a:lnTo>
                    <a:lnTo>
                      <a:pt x="805942" y="1978881"/>
                    </a:lnTo>
                    <a:lnTo>
                      <a:pt x="800282" y="1868771"/>
                    </a:lnTo>
                    <a:lnTo>
                      <a:pt x="732684" y="1851389"/>
                    </a:lnTo>
                    <a:lnTo>
                      <a:pt x="717862" y="1845445"/>
                    </a:lnTo>
                    <a:lnTo>
                      <a:pt x="655683" y="1936779"/>
                    </a:lnTo>
                    <a:lnTo>
                      <a:pt x="548508" y="1890227"/>
                    </a:lnTo>
                    <a:lnTo>
                      <a:pt x="572952" y="1781847"/>
                    </a:lnTo>
                    <a:lnTo>
                      <a:pt x="499708" y="1737965"/>
                    </a:lnTo>
                    <a:lnTo>
                      <a:pt x="415179" y="1809148"/>
                    </a:lnTo>
                    <a:lnTo>
                      <a:pt x="324539" y="1735407"/>
                    </a:lnTo>
                    <a:lnTo>
                      <a:pt x="376713" y="1638760"/>
                    </a:lnTo>
                    <a:lnTo>
                      <a:pt x="324235" y="1585494"/>
                    </a:lnTo>
                    <a:lnTo>
                      <a:pt x="317410" y="1576178"/>
                    </a:lnTo>
                    <a:lnTo>
                      <a:pt x="218029" y="1621362"/>
                    </a:lnTo>
                    <a:lnTo>
                      <a:pt x="150645" y="1525900"/>
                    </a:lnTo>
                    <a:lnTo>
                      <a:pt x="225969" y="1447938"/>
                    </a:lnTo>
                    <a:lnTo>
                      <a:pt x="188010" y="1370456"/>
                    </a:lnTo>
                    <a:lnTo>
                      <a:pt x="78852" y="1387348"/>
                    </a:lnTo>
                    <a:lnTo>
                      <a:pt x="39722" y="1277247"/>
                    </a:lnTo>
                    <a:lnTo>
                      <a:pt x="134561" y="1221753"/>
                    </a:lnTo>
                    <a:lnTo>
                      <a:pt x="116998" y="1159612"/>
                    </a:lnTo>
                    <a:lnTo>
                      <a:pt x="113873" y="1137196"/>
                    </a:lnTo>
                    <a:lnTo>
                      <a:pt x="7974" y="1124464"/>
                    </a:lnTo>
                    <a:lnTo>
                      <a:pt x="0" y="1007889"/>
                    </a:lnTo>
                    <a:lnTo>
                      <a:pt x="102311" y="981083"/>
                    </a:lnTo>
                    <a:lnTo>
                      <a:pt x="105790" y="907597"/>
                    </a:lnTo>
                    <a:lnTo>
                      <a:pt x="108534" y="892766"/>
                    </a:lnTo>
                    <a:lnTo>
                      <a:pt x="10648" y="852205"/>
                    </a:lnTo>
                    <a:lnTo>
                      <a:pt x="34421" y="737801"/>
                    </a:lnTo>
                    <a:lnTo>
                      <a:pt x="139326" y="739579"/>
                    </a:lnTo>
                    <a:lnTo>
                      <a:pt x="170385" y="656539"/>
                    </a:lnTo>
                    <a:lnTo>
                      <a:pt x="86679" y="590765"/>
                    </a:lnTo>
                    <a:lnTo>
                      <a:pt x="140437" y="487017"/>
                    </a:lnTo>
                    <a:lnTo>
                      <a:pt x="239495" y="516590"/>
                    </a:lnTo>
                    <a:lnTo>
                      <a:pt x="244191" y="508163"/>
                    </a:lnTo>
                    <a:lnTo>
                      <a:pt x="291472" y="442977"/>
                    </a:lnTo>
                    <a:lnTo>
                      <a:pt x="230426" y="359531"/>
                    </a:lnTo>
                    <a:lnTo>
                      <a:pt x="310181" y="274135"/>
                    </a:lnTo>
                    <a:lnTo>
                      <a:pt x="397526" y="329299"/>
                    </a:lnTo>
                    <a:lnTo>
                      <a:pt x="444095" y="288220"/>
                    </a:lnTo>
                    <a:lnTo>
                      <a:pt x="467432" y="272304"/>
                    </a:lnTo>
                    <a:lnTo>
                      <a:pt x="431228" y="175656"/>
                    </a:lnTo>
                    <a:lnTo>
                      <a:pt x="531065" y="114943"/>
                    </a:lnTo>
                    <a:lnTo>
                      <a:pt x="600331" y="191674"/>
                    </a:lnTo>
                    <a:lnTo>
                      <a:pt x="659559" y="162400"/>
                    </a:lnTo>
                    <a:lnTo>
                      <a:pt x="682905" y="154730"/>
                    </a:lnTo>
                    <a:lnTo>
                      <a:pt x="674194" y="52774"/>
                    </a:lnTo>
                    <a:lnTo>
                      <a:pt x="786708" y="21249"/>
                    </a:lnTo>
                    <a:lnTo>
                      <a:pt x="832580" y="113573"/>
                    </a:lnTo>
                    <a:lnTo>
                      <a:pt x="907909" y="100371"/>
                    </a:lnTo>
                    <a:lnTo>
                      <a:pt x="922350" y="99641"/>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75" name="椭圆 74"/>
              <p:cNvSpPr/>
              <p:nvPr/>
            </p:nvSpPr>
            <p:spPr>
              <a:xfrm>
                <a:off x="5397595" y="2734243"/>
                <a:ext cx="1396811" cy="1396811"/>
              </a:xfrm>
              <a:prstGeom prst="ellipse">
                <a:avLst/>
              </a:prstGeom>
              <a:solidFill>
                <a:schemeClr val="bg1">
                  <a:lumMod val="95000"/>
                </a:schemeClr>
              </a:solid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grpSp>
          <p:nvGrpSpPr>
            <p:cNvPr id="71" name="组合 70"/>
            <p:cNvGrpSpPr/>
            <p:nvPr/>
          </p:nvGrpSpPr>
          <p:grpSpPr>
            <a:xfrm>
              <a:off x="7431705" y="2043096"/>
              <a:ext cx="741535" cy="739808"/>
              <a:chOff x="5096275" y="2435252"/>
              <a:chExt cx="1999451" cy="1994792"/>
            </a:xfrm>
          </p:grpSpPr>
          <p:sp>
            <p:nvSpPr>
              <p:cNvPr id="72" name="任意多边形 71"/>
              <p:cNvSpPr/>
              <p:nvPr/>
            </p:nvSpPr>
            <p:spPr>
              <a:xfrm>
                <a:off x="5096275" y="2435252"/>
                <a:ext cx="1999451" cy="1994792"/>
              </a:xfrm>
              <a:custGeom>
                <a:avLst/>
                <a:gdLst>
                  <a:gd name="connsiteX0" fmla="*/ 941301 w 1999451"/>
                  <a:gd name="connsiteY0" fmla="*/ 0 h 1994792"/>
                  <a:gd name="connsiteX1" fmla="*/ 1058149 w 1999451"/>
                  <a:gd name="connsiteY1" fmla="*/ 0 h 1994792"/>
                  <a:gd name="connsiteX2" fmla="*/ 1077100 w 1999451"/>
                  <a:gd name="connsiteY2" fmla="*/ 99641 h 1994792"/>
                  <a:gd name="connsiteX3" fmla="*/ 1091542 w 1999451"/>
                  <a:gd name="connsiteY3" fmla="*/ 100371 h 1994792"/>
                  <a:gd name="connsiteX4" fmla="*/ 1166114 w 1999451"/>
                  <a:gd name="connsiteY4" fmla="*/ 115099 h 1994792"/>
                  <a:gd name="connsiteX5" fmla="*/ 1212743 w 1999451"/>
                  <a:gd name="connsiteY5" fmla="*/ 21249 h 1994792"/>
                  <a:gd name="connsiteX6" fmla="*/ 1325258 w 1999451"/>
                  <a:gd name="connsiteY6" fmla="*/ 52774 h 1994792"/>
                  <a:gd name="connsiteX7" fmla="*/ 1316352 w 1999451"/>
                  <a:gd name="connsiteY7" fmla="*/ 157011 h 1994792"/>
                  <a:gd name="connsiteX8" fmla="*/ 1400099 w 1999451"/>
                  <a:gd name="connsiteY8" fmla="*/ 190589 h 1994792"/>
                  <a:gd name="connsiteX9" fmla="*/ 1468386 w 1999451"/>
                  <a:gd name="connsiteY9" fmla="*/ 114943 h 1994792"/>
                  <a:gd name="connsiteX10" fmla="*/ 1568223 w 1999451"/>
                  <a:gd name="connsiteY10" fmla="*/ 175656 h 1994792"/>
                  <a:gd name="connsiteX11" fmla="*/ 1532091 w 1999451"/>
                  <a:gd name="connsiteY11" fmla="*/ 272114 h 1994792"/>
                  <a:gd name="connsiteX12" fmla="*/ 1602707 w 1999451"/>
                  <a:gd name="connsiteY12" fmla="*/ 328805 h 1994792"/>
                  <a:gd name="connsiteX13" fmla="*/ 1689271 w 1999451"/>
                  <a:gd name="connsiteY13" fmla="*/ 274135 h 1994792"/>
                  <a:gd name="connsiteX14" fmla="*/ 1769026 w 1999451"/>
                  <a:gd name="connsiteY14" fmla="*/ 359531 h 1994792"/>
                  <a:gd name="connsiteX15" fmla="*/ 1706872 w 1999451"/>
                  <a:gd name="connsiteY15" fmla="*/ 444491 h 1994792"/>
                  <a:gd name="connsiteX16" fmla="*/ 1728128 w 1999451"/>
                  <a:gd name="connsiteY16" fmla="*/ 468413 h 1994792"/>
                  <a:gd name="connsiteX17" fmla="*/ 1757986 w 1999451"/>
                  <a:gd name="connsiteY17" fmla="*/ 517179 h 1994792"/>
                  <a:gd name="connsiteX18" fmla="*/ 1859015 w 1999451"/>
                  <a:gd name="connsiteY18" fmla="*/ 487017 h 1994792"/>
                  <a:gd name="connsiteX19" fmla="*/ 1912772 w 1999451"/>
                  <a:gd name="connsiteY19" fmla="*/ 590765 h 1994792"/>
                  <a:gd name="connsiteX20" fmla="*/ 1829333 w 1999451"/>
                  <a:gd name="connsiteY20" fmla="*/ 656330 h 1994792"/>
                  <a:gd name="connsiteX21" fmla="*/ 1852953 w 1999451"/>
                  <a:gd name="connsiteY21" fmla="*/ 712915 h 1994792"/>
                  <a:gd name="connsiteX22" fmla="*/ 1859446 w 1999451"/>
                  <a:gd name="connsiteY22" fmla="*/ 739590 h 1994792"/>
                  <a:gd name="connsiteX23" fmla="*/ 1965029 w 1999451"/>
                  <a:gd name="connsiteY23" fmla="*/ 737801 h 1994792"/>
                  <a:gd name="connsiteX24" fmla="*/ 1988802 w 1999451"/>
                  <a:gd name="connsiteY24" fmla="*/ 852205 h 1994792"/>
                  <a:gd name="connsiteX25" fmla="*/ 1889722 w 1999451"/>
                  <a:gd name="connsiteY25" fmla="*/ 893261 h 1994792"/>
                  <a:gd name="connsiteX26" fmla="*/ 1896720 w 1999451"/>
                  <a:gd name="connsiteY26" fmla="*/ 980973 h 1994792"/>
                  <a:gd name="connsiteX27" fmla="*/ 1999451 w 1999451"/>
                  <a:gd name="connsiteY27" fmla="*/ 1007889 h 1994792"/>
                  <a:gd name="connsiteX28" fmla="*/ 1991477 w 1999451"/>
                  <a:gd name="connsiteY28" fmla="*/ 1124464 h 1994792"/>
                  <a:gd name="connsiteX29" fmla="*/ 1885216 w 1999451"/>
                  <a:gd name="connsiteY29" fmla="*/ 1137240 h 1994792"/>
                  <a:gd name="connsiteX30" fmla="*/ 1879495 w 1999451"/>
                  <a:gd name="connsiteY30" fmla="*/ 1174729 h 1994792"/>
                  <a:gd name="connsiteX31" fmla="*/ 1865434 w 1999451"/>
                  <a:gd name="connsiteY31" fmla="*/ 1222071 h 1994792"/>
                  <a:gd name="connsiteX32" fmla="*/ 1959729 w 1999451"/>
                  <a:gd name="connsiteY32" fmla="*/ 1277247 h 1994792"/>
                  <a:gd name="connsiteX33" fmla="*/ 1920599 w 1999451"/>
                  <a:gd name="connsiteY33" fmla="*/ 1387348 h 1994792"/>
                  <a:gd name="connsiteX34" fmla="*/ 1811865 w 1999451"/>
                  <a:gd name="connsiteY34" fmla="*/ 1370522 h 1994792"/>
                  <a:gd name="connsiteX35" fmla="*/ 1773443 w 1999451"/>
                  <a:gd name="connsiteY35" fmla="*/ 1447897 h 1994792"/>
                  <a:gd name="connsiteX36" fmla="*/ 1848807 w 1999451"/>
                  <a:gd name="connsiteY36" fmla="*/ 1525900 h 1994792"/>
                  <a:gd name="connsiteX37" fmla="*/ 1781423 w 1999451"/>
                  <a:gd name="connsiteY37" fmla="*/ 1621362 h 1994792"/>
                  <a:gd name="connsiteX38" fmla="*/ 1681572 w 1999451"/>
                  <a:gd name="connsiteY38" fmla="*/ 1575965 h 1994792"/>
                  <a:gd name="connsiteX39" fmla="*/ 1627054 w 1999451"/>
                  <a:gd name="connsiteY39" fmla="*/ 1636312 h 1994792"/>
                  <a:gd name="connsiteX40" fmla="*/ 1623129 w 1999451"/>
                  <a:gd name="connsiteY40" fmla="*/ 1639482 h 1994792"/>
                  <a:gd name="connsiteX41" fmla="*/ 1674913 w 1999451"/>
                  <a:gd name="connsiteY41" fmla="*/ 1735407 h 1994792"/>
                  <a:gd name="connsiteX42" fmla="*/ 1584273 w 1999451"/>
                  <a:gd name="connsiteY42" fmla="*/ 1809148 h 1994792"/>
                  <a:gd name="connsiteX43" fmla="*/ 1500451 w 1999451"/>
                  <a:gd name="connsiteY43" fmla="*/ 1738561 h 1994792"/>
                  <a:gd name="connsiteX44" fmla="*/ 1495073 w 1999451"/>
                  <a:gd name="connsiteY44" fmla="*/ 1742905 h 1994792"/>
                  <a:gd name="connsiteX45" fmla="*/ 1426450 w 1999451"/>
                  <a:gd name="connsiteY45" fmla="*/ 1781627 h 1994792"/>
                  <a:gd name="connsiteX46" fmla="*/ 1450943 w 1999451"/>
                  <a:gd name="connsiteY46" fmla="*/ 1890227 h 1994792"/>
                  <a:gd name="connsiteX47" fmla="*/ 1343769 w 1999451"/>
                  <a:gd name="connsiteY47" fmla="*/ 1936779 h 1994792"/>
                  <a:gd name="connsiteX48" fmla="*/ 1281530 w 1999451"/>
                  <a:gd name="connsiteY48" fmla="*/ 1845358 h 1994792"/>
                  <a:gd name="connsiteX49" fmla="*/ 1262809 w 1999451"/>
                  <a:gd name="connsiteY49" fmla="*/ 1852610 h 1994792"/>
                  <a:gd name="connsiteX50" fmla="*/ 1199258 w 1999451"/>
                  <a:gd name="connsiteY50" fmla="*/ 1867022 h 1994792"/>
                  <a:gd name="connsiteX51" fmla="*/ 1193508 w 1999451"/>
                  <a:gd name="connsiteY51" fmla="*/ 1978881 h 1994792"/>
                  <a:gd name="connsiteX52" fmla="*/ 1077749 w 1999451"/>
                  <a:gd name="connsiteY52" fmla="*/ 1994792 h 1994792"/>
                  <a:gd name="connsiteX53" fmla="*/ 1042026 w 1999451"/>
                  <a:gd name="connsiteY53" fmla="*/ 1888612 h 1994792"/>
                  <a:gd name="connsiteX54" fmla="*/ 999725 w 1999451"/>
                  <a:gd name="connsiteY54" fmla="*/ 1891762 h 1994792"/>
                  <a:gd name="connsiteX55" fmla="*/ 957089 w 1999451"/>
                  <a:gd name="connsiteY55" fmla="*/ 1889609 h 1994792"/>
                  <a:gd name="connsiteX56" fmla="*/ 921702 w 1999451"/>
                  <a:gd name="connsiteY56" fmla="*/ 1994792 h 1994792"/>
                  <a:gd name="connsiteX57" fmla="*/ 805942 w 1999451"/>
                  <a:gd name="connsiteY57" fmla="*/ 1978881 h 1994792"/>
                  <a:gd name="connsiteX58" fmla="*/ 800282 w 1999451"/>
                  <a:gd name="connsiteY58" fmla="*/ 1868771 h 1994792"/>
                  <a:gd name="connsiteX59" fmla="*/ 732684 w 1999451"/>
                  <a:gd name="connsiteY59" fmla="*/ 1851389 h 1994792"/>
                  <a:gd name="connsiteX60" fmla="*/ 717862 w 1999451"/>
                  <a:gd name="connsiteY60" fmla="*/ 1845445 h 1994792"/>
                  <a:gd name="connsiteX61" fmla="*/ 655683 w 1999451"/>
                  <a:gd name="connsiteY61" fmla="*/ 1936779 h 1994792"/>
                  <a:gd name="connsiteX62" fmla="*/ 548508 w 1999451"/>
                  <a:gd name="connsiteY62" fmla="*/ 1890227 h 1994792"/>
                  <a:gd name="connsiteX63" fmla="*/ 572952 w 1999451"/>
                  <a:gd name="connsiteY63" fmla="*/ 1781847 h 1994792"/>
                  <a:gd name="connsiteX64" fmla="*/ 499708 w 1999451"/>
                  <a:gd name="connsiteY64" fmla="*/ 1737965 h 1994792"/>
                  <a:gd name="connsiteX65" fmla="*/ 415179 w 1999451"/>
                  <a:gd name="connsiteY65" fmla="*/ 1809148 h 1994792"/>
                  <a:gd name="connsiteX66" fmla="*/ 324539 w 1999451"/>
                  <a:gd name="connsiteY66" fmla="*/ 1735407 h 1994792"/>
                  <a:gd name="connsiteX67" fmla="*/ 376713 w 1999451"/>
                  <a:gd name="connsiteY67" fmla="*/ 1638760 h 1994792"/>
                  <a:gd name="connsiteX68" fmla="*/ 324235 w 1999451"/>
                  <a:gd name="connsiteY68" fmla="*/ 1585494 h 1994792"/>
                  <a:gd name="connsiteX69" fmla="*/ 317410 w 1999451"/>
                  <a:gd name="connsiteY69" fmla="*/ 1576178 h 1994792"/>
                  <a:gd name="connsiteX70" fmla="*/ 218029 w 1999451"/>
                  <a:gd name="connsiteY70" fmla="*/ 1621362 h 1994792"/>
                  <a:gd name="connsiteX71" fmla="*/ 150645 w 1999451"/>
                  <a:gd name="connsiteY71" fmla="*/ 1525900 h 1994792"/>
                  <a:gd name="connsiteX72" fmla="*/ 225969 w 1999451"/>
                  <a:gd name="connsiteY72" fmla="*/ 1447938 h 1994792"/>
                  <a:gd name="connsiteX73" fmla="*/ 188010 w 1999451"/>
                  <a:gd name="connsiteY73" fmla="*/ 1370456 h 1994792"/>
                  <a:gd name="connsiteX74" fmla="*/ 78852 w 1999451"/>
                  <a:gd name="connsiteY74" fmla="*/ 1387348 h 1994792"/>
                  <a:gd name="connsiteX75" fmla="*/ 39722 w 1999451"/>
                  <a:gd name="connsiteY75" fmla="*/ 1277247 h 1994792"/>
                  <a:gd name="connsiteX76" fmla="*/ 134561 w 1999451"/>
                  <a:gd name="connsiteY76" fmla="*/ 1221753 h 1994792"/>
                  <a:gd name="connsiteX77" fmla="*/ 116998 w 1999451"/>
                  <a:gd name="connsiteY77" fmla="*/ 1159612 h 1994792"/>
                  <a:gd name="connsiteX78" fmla="*/ 113873 w 1999451"/>
                  <a:gd name="connsiteY78" fmla="*/ 1137196 h 1994792"/>
                  <a:gd name="connsiteX79" fmla="*/ 7974 w 1999451"/>
                  <a:gd name="connsiteY79" fmla="*/ 1124464 h 1994792"/>
                  <a:gd name="connsiteX80" fmla="*/ 0 w 1999451"/>
                  <a:gd name="connsiteY80" fmla="*/ 1007889 h 1994792"/>
                  <a:gd name="connsiteX81" fmla="*/ 102311 w 1999451"/>
                  <a:gd name="connsiteY81" fmla="*/ 981083 h 1994792"/>
                  <a:gd name="connsiteX82" fmla="*/ 105790 w 1999451"/>
                  <a:gd name="connsiteY82" fmla="*/ 907597 h 1994792"/>
                  <a:gd name="connsiteX83" fmla="*/ 108534 w 1999451"/>
                  <a:gd name="connsiteY83" fmla="*/ 892766 h 1994792"/>
                  <a:gd name="connsiteX84" fmla="*/ 10648 w 1999451"/>
                  <a:gd name="connsiteY84" fmla="*/ 852205 h 1994792"/>
                  <a:gd name="connsiteX85" fmla="*/ 34421 w 1999451"/>
                  <a:gd name="connsiteY85" fmla="*/ 737801 h 1994792"/>
                  <a:gd name="connsiteX86" fmla="*/ 139326 w 1999451"/>
                  <a:gd name="connsiteY86" fmla="*/ 739579 h 1994792"/>
                  <a:gd name="connsiteX87" fmla="*/ 170385 w 1999451"/>
                  <a:gd name="connsiteY87" fmla="*/ 656539 h 1994792"/>
                  <a:gd name="connsiteX88" fmla="*/ 86679 w 1999451"/>
                  <a:gd name="connsiteY88" fmla="*/ 590765 h 1994792"/>
                  <a:gd name="connsiteX89" fmla="*/ 140437 w 1999451"/>
                  <a:gd name="connsiteY89" fmla="*/ 487017 h 1994792"/>
                  <a:gd name="connsiteX90" fmla="*/ 239495 w 1999451"/>
                  <a:gd name="connsiteY90" fmla="*/ 516590 h 1994792"/>
                  <a:gd name="connsiteX91" fmla="*/ 244191 w 1999451"/>
                  <a:gd name="connsiteY91" fmla="*/ 508163 h 1994792"/>
                  <a:gd name="connsiteX92" fmla="*/ 291472 w 1999451"/>
                  <a:gd name="connsiteY92" fmla="*/ 442977 h 1994792"/>
                  <a:gd name="connsiteX93" fmla="*/ 230426 w 1999451"/>
                  <a:gd name="connsiteY93" fmla="*/ 359531 h 1994792"/>
                  <a:gd name="connsiteX94" fmla="*/ 310181 w 1999451"/>
                  <a:gd name="connsiteY94" fmla="*/ 274135 h 1994792"/>
                  <a:gd name="connsiteX95" fmla="*/ 397526 w 1999451"/>
                  <a:gd name="connsiteY95" fmla="*/ 329299 h 1994792"/>
                  <a:gd name="connsiteX96" fmla="*/ 444095 w 1999451"/>
                  <a:gd name="connsiteY96" fmla="*/ 288220 h 1994792"/>
                  <a:gd name="connsiteX97" fmla="*/ 467432 w 1999451"/>
                  <a:gd name="connsiteY97" fmla="*/ 272304 h 1994792"/>
                  <a:gd name="connsiteX98" fmla="*/ 431228 w 1999451"/>
                  <a:gd name="connsiteY98" fmla="*/ 175656 h 1994792"/>
                  <a:gd name="connsiteX99" fmla="*/ 531065 w 1999451"/>
                  <a:gd name="connsiteY99" fmla="*/ 114943 h 1994792"/>
                  <a:gd name="connsiteX100" fmla="*/ 600331 w 1999451"/>
                  <a:gd name="connsiteY100" fmla="*/ 191674 h 1994792"/>
                  <a:gd name="connsiteX101" fmla="*/ 659559 w 1999451"/>
                  <a:gd name="connsiteY101" fmla="*/ 162400 h 1994792"/>
                  <a:gd name="connsiteX102" fmla="*/ 682905 w 1999451"/>
                  <a:gd name="connsiteY102" fmla="*/ 154730 h 1994792"/>
                  <a:gd name="connsiteX103" fmla="*/ 674194 w 1999451"/>
                  <a:gd name="connsiteY103" fmla="*/ 52774 h 1994792"/>
                  <a:gd name="connsiteX104" fmla="*/ 786708 w 1999451"/>
                  <a:gd name="connsiteY104" fmla="*/ 21249 h 1994792"/>
                  <a:gd name="connsiteX105" fmla="*/ 832580 w 1999451"/>
                  <a:gd name="connsiteY105" fmla="*/ 113573 h 1994792"/>
                  <a:gd name="connsiteX106" fmla="*/ 907909 w 1999451"/>
                  <a:gd name="connsiteY106" fmla="*/ 100371 h 1994792"/>
                  <a:gd name="connsiteX107" fmla="*/ 922350 w 1999451"/>
                  <a:gd name="connsiteY107" fmla="*/ 99641 h 199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999451" h="1994792">
                    <a:moveTo>
                      <a:pt x="941301" y="0"/>
                    </a:moveTo>
                    <a:lnTo>
                      <a:pt x="1058149" y="0"/>
                    </a:lnTo>
                    <a:lnTo>
                      <a:pt x="1077100" y="99641"/>
                    </a:lnTo>
                    <a:lnTo>
                      <a:pt x="1091542" y="100371"/>
                    </a:lnTo>
                    <a:lnTo>
                      <a:pt x="1166114" y="115099"/>
                    </a:lnTo>
                    <a:lnTo>
                      <a:pt x="1212743" y="21249"/>
                    </a:lnTo>
                    <a:lnTo>
                      <a:pt x="1325258" y="52774"/>
                    </a:lnTo>
                    <a:lnTo>
                      <a:pt x="1316352" y="157011"/>
                    </a:lnTo>
                    <a:lnTo>
                      <a:pt x="1400099" y="190589"/>
                    </a:lnTo>
                    <a:lnTo>
                      <a:pt x="1468386" y="114943"/>
                    </a:lnTo>
                    <a:lnTo>
                      <a:pt x="1568223" y="175656"/>
                    </a:lnTo>
                    <a:lnTo>
                      <a:pt x="1532091" y="272114"/>
                    </a:lnTo>
                    <a:lnTo>
                      <a:pt x="1602707" y="328805"/>
                    </a:lnTo>
                    <a:lnTo>
                      <a:pt x="1689271" y="274135"/>
                    </a:lnTo>
                    <a:lnTo>
                      <a:pt x="1769026" y="359531"/>
                    </a:lnTo>
                    <a:lnTo>
                      <a:pt x="1706872" y="444491"/>
                    </a:lnTo>
                    <a:lnTo>
                      <a:pt x="1728128" y="468413"/>
                    </a:lnTo>
                    <a:lnTo>
                      <a:pt x="1757986" y="517179"/>
                    </a:lnTo>
                    <a:lnTo>
                      <a:pt x="1859015" y="487017"/>
                    </a:lnTo>
                    <a:lnTo>
                      <a:pt x="1912772" y="590765"/>
                    </a:lnTo>
                    <a:lnTo>
                      <a:pt x="1829333" y="656330"/>
                    </a:lnTo>
                    <a:lnTo>
                      <a:pt x="1852953" y="712915"/>
                    </a:lnTo>
                    <a:lnTo>
                      <a:pt x="1859446" y="739590"/>
                    </a:lnTo>
                    <a:lnTo>
                      <a:pt x="1965029" y="737801"/>
                    </a:lnTo>
                    <a:lnTo>
                      <a:pt x="1988802" y="852205"/>
                    </a:lnTo>
                    <a:lnTo>
                      <a:pt x="1889722" y="893261"/>
                    </a:lnTo>
                    <a:lnTo>
                      <a:pt x="1896720" y="980973"/>
                    </a:lnTo>
                    <a:lnTo>
                      <a:pt x="1999451" y="1007889"/>
                    </a:lnTo>
                    <a:lnTo>
                      <a:pt x="1991477" y="1124464"/>
                    </a:lnTo>
                    <a:lnTo>
                      <a:pt x="1885216" y="1137240"/>
                    </a:lnTo>
                    <a:lnTo>
                      <a:pt x="1879495" y="1174729"/>
                    </a:lnTo>
                    <a:lnTo>
                      <a:pt x="1865434" y="1222071"/>
                    </a:lnTo>
                    <a:lnTo>
                      <a:pt x="1959729" y="1277247"/>
                    </a:lnTo>
                    <a:lnTo>
                      <a:pt x="1920599" y="1387348"/>
                    </a:lnTo>
                    <a:lnTo>
                      <a:pt x="1811865" y="1370522"/>
                    </a:lnTo>
                    <a:lnTo>
                      <a:pt x="1773443" y="1447897"/>
                    </a:lnTo>
                    <a:lnTo>
                      <a:pt x="1848807" y="1525900"/>
                    </a:lnTo>
                    <a:lnTo>
                      <a:pt x="1781423" y="1621362"/>
                    </a:lnTo>
                    <a:lnTo>
                      <a:pt x="1681572" y="1575965"/>
                    </a:lnTo>
                    <a:lnTo>
                      <a:pt x="1627054" y="1636312"/>
                    </a:lnTo>
                    <a:lnTo>
                      <a:pt x="1623129" y="1639482"/>
                    </a:lnTo>
                    <a:lnTo>
                      <a:pt x="1674913" y="1735407"/>
                    </a:lnTo>
                    <a:lnTo>
                      <a:pt x="1584273" y="1809148"/>
                    </a:lnTo>
                    <a:lnTo>
                      <a:pt x="1500451" y="1738561"/>
                    </a:lnTo>
                    <a:lnTo>
                      <a:pt x="1495073" y="1742905"/>
                    </a:lnTo>
                    <a:lnTo>
                      <a:pt x="1426450" y="1781627"/>
                    </a:lnTo>
                    <a:lnTo>
                      <a:pt x="1450943" y="1890227"/>
                    </a:lnTo>
                    <a:lnTo>
                      <a:pt x="1343769" y="1936779"/>
                    </a:lnTo>
                    <a:lnTo>
                      <a:pt x="1281530" y="1845358"/>
                    </a:lnTo>
                    <a:lnTo>
                      <a:pt x="1262809" y="1852610"/>
                    </a:lnTo>
                    <a:lnTo>
                      <a:pt x="1199258" y="1867022"/>
                    </a:lnTo>
                    <a:lnTo>
                      <a:pt x="1193508" y="1978881"/>
                    </a:lnTo>
                    <a:lnTo>
                      <a:pt x="1077749" y="1994792"/>
                    </a:lnTo>
                    <a:lnTo>
                      <a:pt x="1042026" y="1888612"/>
                    </a:lnTo>
                    <a:lnTo>
                      <a:pt x="999725" y="1891762"/>
                    </a:lnTo>
                    <a:lnTo>
                      <a:pt x="957089" y="1889609"/>
                    </a:lnTo>
                    <a:lnTo>
                      <a:pt x="921702" y="1994792"/>
                    </a:lnTo>
                    <a:lnTo>
                      <a:pt x="805942" y="1978881"/>
                    </a:lnTo>
                    <a:lnTo>
                      <a:pt x="800282" y="1868771"/>
                    </a:lnTo>
                    <a:lnTo>
                      <a:pt x="732684" y="1851389"/>
                    </a:lnTo>
                    <a:lnTo>
                      <a:pt x="717862" y="1845445"/>
                    </a:lnTo>
                    <a:lnTo>
                      <a:pt x="655683" y="1936779"/>
                    </a:lnTo>
                    <a:lnTo>
                      <a:pt x="548508" y="1890227"/>
                    </a:lnTo>
                    <a:lnTo>
                      <a:pt x="572952" y="1781847"/>
                    </a:lnTo>
                    <a:lnTo>
                      <a:pt x="499708" y="1737965"/>
                    </a:lnTo>
                    <a:lnTo>
                      <a:pt x="415179" y="1809148"/>
                    </a:lnTo>
                    <a:lnTo>
                      <a:pt x="324539" y="1735407"/>
                    </a:lnTo>
                    <a:lnTo>
                      <a:pt x="376713" y="1638760"/>
                    </a:lnTo>
                    <a:lnTo>
                      <a:pt x="324235" y="1585494"/>
                    </a:lnTo>
                    <a:lnTo>
                      <a:pt x="317410" y="1576178"/>
                    </a:lnTo>
                    <a:lnTo>
                      <a:pt x="218029" y="1621362"/>
                    </a:lnTo>
                    <a:lnTo>
                      <a:pt x="150645" y="1525900"/>
                    </a:lnTo>
                    <a:lnTo>
                      <a:pt x="225969" y="1447938"/>
                    </a:lnTo>
                    <a:lnTo>
                      <a:pt x="188010" y="1370456"/>
                    </a:lnTo>
                    <a:lnTo>
                      <a:pt x="78852" y="1387348"/>
                    </a:lnTo>
                    <a:lnTo>
                      <a:pt x="39722" y="1277247"/>
                    </a:lnTo>
                    <a:lnTo>
                      <a:pt x="134561" y="1221753"/>
                    </a:lnTo>
                    <a:lnTo>
                      <a:pt x="116998" y="1159612"/>
                    </a:lnTo>
                    <a:lnTo>
                      <a:pt x="113873" y="1137196"/>
                    </a:lnTo>
                    <a:lnTo>
                      <a:pt x="7974" y="1124464"/>
                    </a:lnTo>
                    <a:lnTo>
                      <a:pt x="0" y="1007889"/>
                    </a:lnTo>
                    <a:lnTo>
                      <a:pt x="102311" y="981083"/>
                    </a:lnTo>
                    <a:lnTo>
                      <a:pt x="105790" y="907597"/>
                    </a:lnTo>
                    <a:lnTo>
                      <a:pt x="108534" y="892766"/>
                    </a:lnTo>
                    <a:lnTo>
                      <a:pt x="10648" y="852205"/>
                    </a:lnTo>
                    <a:lnTo>
                      <a:pt x="34421" y="737801"/>
                    </a:lnTo>
                    <a:lnTo>
                      <a:pt x="139326" y="739579"/>
                    </a:lnTo>
                    <a:lnTo>
                      <a:pt x="170385" y="656539"/>
                    </a:lnTo>
                    <a:lnTo>
                      <a:pt x="86679" y="590765"/>
                    </a:lnTo>
                    <a:lnTo>
                      <a:pt x="140437" y="487017"/>
                    </a:lnTo>
                    <a:lnTo>
                      <a:pt x="239495" y="516590"/>
                    </a:lnTo>
                    <a:lnTo>
                      <a:pt x="244191" y="508163"/>
                    </a:lnTo>
                    <a:lnTo>
                      <a:pt x="291472" y="442977"/>
                    </a:lnTo>
                    <a:lnTo>
                      <a:pt x="230426" y="359531"/>
                    </a:lnTo>
                    <a:lnTo>
                      <a:pt x="310181" y="274135"/>
                    </a:lnTo>
                    <a:lnTo>
                      <a:pt x="397526" y="329299"/>
                    </a:lnTo>
                    <a:lnTo>
                      <a:pt x="444095" y="288220"/>
                    </a:lnTo>
                    <a:lnTo>
                      <a:pt x="467432" y="272304"/>
                    </a:lnTo>
                    <a:lnTo>
                      <a:pt x="431228" y="175656"/>
                    </a:lnTo>
                    <a:lnTo>
                      <a:pt x="531065" y="114943"/>
                    </a:lnTo>
                    <a:lnTo>
                      <a:pt x="600331" y="191674"/>
                    </a:lnTo>
                    <a:lnTo>
                      <a:pt x="659559" y="162400"/>
                    </a:lnTo>
                    <a:lnTo>
                      <a:pt x="682905" y="154730"/>
                    </a:lnTo>
                    <a:lnTo>
                      <a:pt x="674194" y="52774"/>
                    </a:lnTo>
                    <a:lnTo>
                      <a:pt x="786708" y="21249"/>
                    </a:lnTo>
                    <a:lnTo>
                      <a:pt x="832580" y="113573"/>
                    </a:lnTo>
                    <a:lnTo>
                      <a:pt x="907909" y="100371"/>
                    </a:lnTo>
                    <a:lnTo>
                      <a:pt x="922350" y="99641"/>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73" name="椭圆 72"/>
              <p:cNvSpPr/>
              <p:nvPr/>
            </p:nvSpPr>
            <p:spPr>
              <a:xfrm>
                <a:off x="5397595" y="2734243"/>
                <a:ext cx="1396811" cy="1396811"/>
              </a:xfrm>
              <a:prstGeom prst="ellipse">
                <a:avLst/>
              </a:prstGeom>
              <a:solidFill>
                <a:schemeClr val="bg1">
                  <a:lumMod val="95000"/>
                </a:schemeClr>
              </a:solid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grpSp>
      <p:sp>
        <p:nvSpPr>
          <p:cNvPr id="99" name="6"/>
          <p:cNvSpPr/>
          <p:nvPr/>
        </p:nvSpPr>
        <p:spPr>
          <a:xfrm>
            <a:off x="3291059" y="3315710"/>
            <a:ext cx="1035213" cy="1035213"/>
          </a:xfrm>
          <a:prstGeom prst="ellipse">
            <a:avLst/>
          </a:prstGeom>
          <a:gradFill>
            <a:gsLst>
              <a:gs pos="0">
                <a:srgbClr val="E30000"/>
              </a:gs>
              <a:gs pos="100000">
                <a:srgbClr val="760303"/>
              </a:gs>
            </a:gsLst>
            <a:lin ang="2700000" scaled="0"/>
          </a:gradFill>
          <a:ln w="28575">
            <a:gradFill flip="none" rotWithShape="1">
              <a:gsLst>
                <a:gs pos="0">
                  <a:schemeClr val="bg1">
                    <a:lumMod val="7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400">
              <a:solidFill>
                <a:prstClr val="white"/>
              </a:solidFill>
            </a:endParaRPr>
          </a:p>
        </p:txBody>
      </p:sp>
      <p:sp>
        <p:nvSpPr>
          <p:cNvPr id="100" name="5"/>
          <p:cNvSpPr/>
          <p:nvPr/>
        </p:nvSpPr>
        <p:spPr>
          <a:xfrm>
            <a:off x="4510259" y="3315710"/>
            <a:ext cx="1035213" cy="1035213"/>
          </a:xfrm>
          <a:prstGeom prst="ellipse">
            <a:avLst/>
          </a:prstGeom>
          <a:gradFill>
            <a:gsLst>
              <a:gs pos="0">
                <a:srgbClr val="E30000"/>
              </a:gs>
              <a:gs pos="100000">
                <a:srgbClr val="760303"/>
              </a:gs>
            </a:gsLst>
            <a:lin ang="2700000" scaled="0"/>
          </a:gradFill>
          <a:ln w="28575">
            <a:gradFill flip="none" rotWithShape="1">
              <a:gsLst>
                <a:gs pos="0">
                  <a:schemeClr val="bg1">
                    <a:lumMod val="7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400">
              <a:solidFill>
                <a:prstClr val="white"/>
              </a:solidFill>
            </a:endParaRPr>
          </a:p>
        </p:txBody>
      </p:sp>
      <p:sp>
        <p:nvSpPr>
          <p:cNvPr id="101" name="4"/>
          <p:cNvSpPr/>
          <p:nvPr/>
        </p:nvSpPr>
        <p:spPr>
          <a:xfrm>
            <a:off x="5119859" y="2259852"/>
            <a:ext cx="1035213" cy="1035213"/>
          </a:xfrm>
          <a:prstGeom prst="ellipse">
            <a:avLst/>
          </a:prstGeom>
          <a:gradFill>
            <a:gsLst>
              <a:gs pos="0">
                <a:srgbClr val="E30000"/>
              </a:gs>
              <a:gs pos="100000">
                <a:srgbClr val="760303"/>
              </a:gs>
            </a:gsLst>
            <a:lin ang="2700000" scaled="0"/>
          </a:gradFill>
          <a:ln w="28575">
            <a:gradFill flip="none" rotWithShape="1">
              <a:gsLst>
                <a:gs pos="0">
                  <a:schemeClr val="bg1">
                    <a:lumMod val="7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400">
              <a:solidFill>
                <a:prstClr val="white"/>
              </a:solidFill>
            </a:endParaRPr>
          </a:p>
        </p:txBody>
      </p:sp>
      <p:sp>
        <p:nvSpPr>
          <p:cNvPr id="102" name="3"/>
          <p:cNvSpPr/>
          <p:nvPr/>
        </p:nvSpPr>
        <p:spPr>
          <a:xfrm>
            <a:off x="4510259" y="1203993"/>
            <a:ext cx="1035213" cy="1035213"/>
          </a:xfrm>
          <a:prstGeom prst="ellipse">
            <a:avLst/>
          </a:prstGeom>
          <a:gradFill>
            <a:gsLst>
              <a:gs pos="0">
                <a:srgbClr val="E30000"/>
              </a:gs>
              <a:gs pos="100000">
                <a:srgbClr val="760303"/>
              </a:gs>
            </a:gsLst>
            <a:lin ang="2700000" scaled="0"/>
          </a:gradFill>
          <a:ln w="28575">
            <a:gradFill flip="none" rotWithShape="1">
              <a:gsLst>
                <a:gs pos="0">
                  <a:schemeClr val="bg1">
                    <a:lumMod val="7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400">
              <a:solidFill>
                <a:prstClr val="white"/>
              </a:solidFill>
            </a:endParaRPr>
          </a:p>
        </p:txBody>
      </p:sp>
      <p:sp>
        <p:nvSpPr>
          <p:cNvPr id="103" name="2"/>
          <p:cNvSpPr/>
          <p:nvPr/>
        </p:nvSpPr>
        <p:spPr>
          <a:xfrm>
            <a:off x="3291059" y="1203993"/>
            <a:ext cx="1035213" cy="1035213"/>
          </a:xfrm>
          <a:prstGeom prst="ellipse">
            <a:avLst/>
          </a:prstGeom>
          <a:gradFill>
            <a:gsLst>
              <a:gs pos="0">
                <a:srgbClr val="E30000"/>
              </a:gs>
              <a:gs pos="100000">
                <a:srgbClr val="760303"/>
              </a:gs>
            </a:gsLst>
            <a:lin ang="2700000" scaled="0"/>
          </a:gradFill>
          <a:ln w="28575">
            <a:gradFill flip="none" rotWithShape="1">
              <a:gsLst>
                <a:gs pos="0">
                  <a:schemeClr val="bg1">
                    <a:lumMod val="7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400">
              <a:solidFill>
                <a:prstClr val="white"/>
              </a:solidFill>
            </a:endParaRPr>
          </a:p>
        </p:txBody>
      </p:sp>
      <p:sp>
        <p:nvSpPr>
          <p:cNvPr id="104" name="1"/>
          <p:cNvSpPr/>
          <p:nvPr/>
        </p:nvSpPr>
        <p:spPr>
          <a:xfrm>
            <a:off x="2681459" y="2259852"/>
            <a:ext cx="1035213" cy="1035213"/>
          </a:xfrm>
          <a:prstGeom prst="ellipse">
            <a:avLst/>
          </a:prstGeom>
          <a:gradFill>
            <a:gsLst>
              <a:gs pos="0">
                <a:srgbClr val="E30000"/>
              </a:gs>
              <a:gs pos="100000">
                <a:srgbClr val="760303"/>
              </a:gs>
            </a:gsLst>
            <a:lin ang="2700000" scaled="0"/>
          </a:gradFill>
          <a:ln w="28575">
            <a:gradFill flip="none" rotWithShape="1">
              <a:gsLst>
                <a:gs pos="0">
                  <a:schemeClr val="bg1">
                    <a:lumMod val="7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400">
              <a:solidFill>
                <a:prstClr val="white"/>
              </a:solidFill>
            </a:endParaRPr>
          </a:p>
        </p:txBody>
      </p:sp>
      <p:grpSp>
        <p:nvGrpSpPr>
          <p:cNvPr id="105" name="组合 104"/>
          <p:cNvGrpSpPr/>
          <p:nvPr/>
        </p:nvGrpSpPr>
        <p:grpSpPr>
          <a:xfrm>
            <a:off x="2516597" y="1040408"/>
            <a:ext cx="3803337" cy="3474101"/>
            <a:chOff x="3560442" y="1112933"/>
            <a:chExt cx="5071116" cy="4632134"/>
          </a:xfrm>
        </p:grpSpPr>
        <p:sp>
          <p:nvSpPr>
            <p:cNvPr id="106" name="任意多边形 105"/>
            <p:cNvSpPr/>
            <p:nvPr/>
          </p:nvSpPr>
          <p:spPr>
            <a:xfrm>
              <a:off x="3560442" y="1112933"/>
              <a:ext cx="5071116" cy="4632134"/>
            </a:xfrm>
            <a:custGeom>
              <a:avLst/>
              <a:gdLst>
                <a:gd name="connsiteX0" fmla="*/ 3348358 w 5071116"/>
                <a:gd name="connsiteY0" fmla="*/ 3033736 h 4632134"/>
                <a:gd name="connsiteX1" fmla="*/ 2658216 w 5071116"/>
                <a:gd name="connsiteY1" fmla="*/ 3723878 h 4632134"/>
                <a:gd name="connsiteX2" fmla="*/ 3348358 w 5071116"/>
                <a:gd name="connsiteY2" fmla="*/ 4414020 h 4632134"/>
                <a:gd name="connsiteX3" fmla="*/ 4038500 w 5071116"/>
                <a:gd name="connsiteY3" fmla="*/ 3723878 h 4632134"/>
                <a:gd name="connsiteX4" fmla="*/ 3348358 w 5071116"/>
                <a:gd name="connsiteY4" fmla="*/ 3033736 h 4632134"/>
                <a:gd name="connsiteX5" fmla="*/ 1722758 w 5071116"/>
                <a:gd name="connsiteY5" fmla="*/ 3033736 h 4632134"/>
                <a:gd name="connsiteX6" fmla="*/ 1032616 w 5071116"/>
                <a:gd name="connsiteY6" fmla="*/ 3723878 h 4632134"/>
                <a:gd name="connsiteX7" fmla="*/ 1722758 w 5071116"/>
                <a:gd name="connsiteY7" fmla="*/ 4414020 h 4632134"/>
                <a:gd name="connsiteX8" fmla="*/ 2412900 w 5071116"/>
                <a:gd name="connsiteY8" fmla="*/ 3723878 h 4632134"/>
                <a:gd name="connsiteX9" fmla="*/ 1722758 w 5071116"/>
                <a:gd name="connsiteY9" fmla="*/ 3033736 h 4632134"/>
                <a:gd name="connsiteX10" fmla="*/ 2535559 w 5071116"/>
                <a:gd name="connsiteY10" fmla="*/ 1669522 h 4632134"/>
                <a:gd name="connsiteX11" fmla="*/ 1889013 w 5071116"/>
                <a:gd name="connsiteY11" fmla="*/ 2316068 h 4632134"/>
                <a:gd name="connsiteX12" fmla="*/ 2535559 w 5071116"/>
                <a:gd name="connsiteY12" fmla="*/ 2962614 h 4632134"/>
                <a:gd name="connsiteX13" fmla="*/ 3182105 w 5071116"/>
                <a:gd name="connsiteY13" fmla="*/ 2316068 h 4632134"/>
                <a:gd name="connsiteX14" fmla="*/ 2535559 w 5071116"/>
                <a:gd name="connsiteY14" fmla="*/ 1669522 h 4632134"/>
                <a:gd name="connsiteX15" fmla="*/ 4161158 w 5071116"/>
                <a:gd name="connsiteY15" fmla="*/ 1625925 h 4632134"/>
                <a:gd name="connsiteX16" fmla="*/ 3471016 w 5071116"/>
                <a:gd name="connsiteY16" fmla="*/ 2316067 h 4632134"/>
                <a:gd name="connsiteX17" fmla="*/ 4161158 w 5071116"/>
                <a:gd name="connsiteY17" fmla="*/ 3006209 h 4632134"/>
                <a:gd name="connsiteX18" fmla="*/ 4851300 w 5071116"/>
                <a:gd name="connsiteY18" fmla="*/ 2316067 h 4632134"/>
                <a:gd name="connsiteX19" fmla="*/ 4161158 w 5071116"/>
                <a:gd name="connsiteY19" fmla="*/ 1625925 h 4632134"/>
                <a:gd name="connsiteX20" fmla="*/ 909958 w 5071116"/>
                <a:gd name="connsiteY20" fmla="*/ 1625925 h 4632134"/>
                <a:gd name="connsiteX21" fmla="*/ 219816 w 5071116"/>
                <a:gd name="connsiteY21" fmla="*/ 2316067 h 4632134"/>
                <a:gd name="connsiteX22" fmla="*/ 909958 w 5071116"/>
                <a:gd name="connsiteY22" fmla="*/ 3006209 h 4632134"/>
                <a:gd name="connsiteX23" fmla="*/ 1600100 w 5071116"/>
                <a:gd name="connsiteY23" fmla="*/ 2316067 h 4632134"/>
                <a:gd name="connsiteX24" fmla="*/ 909958 w 5071116"/>
                <a:gd name="connsiteY24" fmla="*/ 1625925 h 4632134"/>
                <a:gd name="connsiteX25" fmla="*/ 1722758 w 5071116"/>
                <a:gd name="connsiteY25" fmla="*/ 218114 h 4632134"/>
                <a:gd name="connsiteX26" fmla="*/ 1032616 w 5071116"/>
                <a:gd name="connsiteY26" fmla="*/ 908256 h 4632134"/>
                <a:gd name="connsiteX27" fmla="*/ 1722758 w 5071116"/>
                <a:gd name="connsiteY27" fmla="*/ 1598398 h 4632134"/>
                <a:gd name="connsiteX28" fmla="*/ 2412900 w 5071116"/>
                <a:gd name="connsiteY28" fmla="*/ 908256 h 4632134"/>
                <a:gd name="connsiteX29" fmla="*/ 1722758 w 5071116"/>
                <a:gd name="connsiteY29" fmla="*/ 218114 h 4632134"/>
                <a:gd name="connsiteX30" fmla="*/ 3348358 w 5071116"/>
                <a:gd name="connsiteY30" fmla="*/ 218114 h 4632134"/>
                <a:gd name="connsiteX31" fmla="*/ 2658216 w 5071116"/>
                <a:gd name="connsiteY31" fmla="*/ 908256 h 4632134"/>
                <a:gd name="connsiteX32" fmla="*/ 3348358 w 5071116"/>
                <a:gd name="connsiteY32" fmla="*/ 1598398 h 4632134"/>
                <a:gd name="connsiteX33" fmla="*/ 4038500 w 5071116"/>
                <a:gd name="connsiteY33" fmla="*/ 908256 h 4632134"/>
                <a:gd name="connsiteX34" fmla="*/ 3348358 w 5071116"/>
                <a:gd name="connsiteY34" fmla="*/ 218114 h 4632134"/>
                <a:gd name="connsiteX35" fmla="*/ 1716408 w 5071116"/>
                <a:gd name="connsiteY35" fmla="*/ 0 h 4632134"/>
                <a:gd name="connsiteX36" fmla="*/ 2460429 w 5071116"/>
                <a:gd name="connsiteY36" fmla="*/ 395592 h 4632134"/>
                <a:gd name="connsiteX37" fmla="*/ 2532280 w 5071116"/>
                <a:gd name="connsiteY37" fmla="*/ 527969 h 4632134"/>
                <a:gd name="connsiteX38" fmla="*/ 2539021 w 5071116"/>
                <a:gd name="connsiteY38" fmla="*/ 527629 h 4632134"/>
                <a:gd name="connsiteX39" fmla="*/ 2610688 w 5071116"/>
                <a:gd name="connsiteY39" fmla="*/ 395592 h 4632134"/>
                <a:gd name="connsiteX40" fmla="*/ 3354708 w 5071116"/>
                <a:gd name="connsiteY40" fmla="*/ 0 h 4632134"/>
                <a:gd name="connsiteX41" fmla="*/ 4251966 w 5071116"/>
                <a:gd name="connsiteY41" fmla="*/ 897258 h 4632134"/>
                <a:gd name="connsiteX42" fmla="*/ 4098729 w 5071116"/>
                <a:gd name="connsiteY42" fmla="*/ 1398923 h 4632134"/>
                <a:gd name="connsiteX43" fmla="*/ 4089153 w 5071116"/>
                <a:gd name="connsiteY43" fmla="*/ 1410529 h 4632134"/>
                <a:gd name="connsiteX44" fmla="*/ 4096555 w 5071116"/>
                <a:gd name="connsiteY44" fmla="*/ 1422713 h 4632134"/>
                <a:gd name="connsiteX45" fmla="*/ 4173858 w 5071116"/>
                <a:gd name="connsiteY45" fmla="*/ 1418809 h 4632134"/>
                <a:gd name="connsiteX46" fmla="*/ 5071116 w 5071116"/>
                <a:gd name="connsiteY46" fmla="*/ 2316067 h 4632134"/>
                <a:gd name="connsiteX47" fmla="*/ 4173858 w 5071116"/>
                <a:gd name="connsiteY47" fmla="*/ 3213325 h 4632134"/>
                <a:gd name="connsiteX48" fmla="*/ 4096556 w 5071116"/>
                <a:gd name="connsiteY48" fmla="*/ 3209422 h 4632134"/>
                <a:gd name="connsiteX49" fmla="*/ 4089154 w 5071116"/>
                <a:gd name="connsiteY49" fmla="*/ 3221606 h 4632134"/>
                <a:gd name="connsiteX50" fmla="*/ 4098729 w 5071116"/>
                <a:gd name="connsiteY50" fmla="*/ 3233211 h 4632134"/>
                <a:gd name="connsiteX51" fmla="*/ 4251966 w 5071116"/>
                <a:gd name="connsiteY51" fmla="*/ 3734876 h 4632134"/>
                <a:gd name="connsiteX52" fmla="*/ 3354708 w 5071116"/>
                <a:gd name="connsiteY52" fmla="*/ 4632134 h 4632134"/>
                <a:gd name="connsiteX53" fmla="*/ 2610688 w 5071116"/>
                <a:gd name="connsiteY53" fmla="*/ 4236542 h 4632134"/>
                <a:gd name="connsiteX54" fmla="*/ 2539022 w 5071116"/>
                <a:gd name="connsiteY54" fmla="*/ 4104508 h 4632134"/>
                <a:gd name="connsiteX55" fmla="*/ 2532279 w 5071116"/>
                <a:gd name="connsiteY55" fmla="*/ 4104167 h 4632134"/>
                <a:gd name="connsiteX56" fmla="*/ 2460429 w 5071116"/>
                <a:gd name="connsiteY56" fmla="*/ 4236542 h 4632134"/>
                <a:gd name="connsiteX57" fmla="*/ 1716408 w 5071116"/>
                <a:gd name="connsiteY57" fmla="*/ 4632134 h 4632134"/>
                <a:gd name="connsiteX58" fmla="*/ 819150 w 5071116"/>
                <a:gd name="connsiteY58" fmla="*/ 3734876 h 4632134"/>
                <a:gd name="connsiteX59" fmla="*/ 972388 w 5071116"/>
                <a:gd name="connsiteY59" fmla="*/ 3233211 h 4632134"/>
                <a:gd name="connsiteX60" fmla="*/ 993138 w 5071116"/>
                <a:gd name="connsiteY60" fmla="*/ 3208061 h 4632134"/>
                <a:gd name="connsiteX61" fmla="*/ 988998 w 5071116"/>
                <a:gd name="connsiteY61" fmla="*/ 3208693 h 4632134"/>
                <a:gd name="connsiteX62" fmla="*/ 897258 w 5071116"/>
                <a:gd name="connsiteY62" fmla="*/ 3213325 h 4632134"/>
                <a:gd name="connsiteX63" fmla="*/ 0 w 5071116"/>
                <a:gd name="connsiteY63" fmla="*/ 2316067 h 4632134"/>
                <a:gd name="connsiteX64" fmla="*/ 897258 w 5071116"/>
                <a:gd name="connsiteY64" fmla="*/ 1418809 h 4632134"/>
                <a:gd name="connsiteX65" fmla="*/ 988998 w 5071116"/>
                <a:gd name="connsiteY65" fmla="*/ 1423442 h 4632134"/>
                <a:gd name="connsiteX66" fmla="*/ 993138 w 5071116"/>
                <a:gd name="connsiteY66" fmla="*/ 1424074 h 4632134"/>
                <a:gd name="connsiteX67" fmla="*/ 972388 w 5071116"/>
                <a:gd name="connsiteY67" fmla="*/ 1398923 h 4632134"/>
                <a:gd name="connsiteX68" fmla="*/ 819150 w 5071116"/>
                <a:gd name="connsiteY68" fmla="*/ 897258 h 4632134"/>
                <a:gd name="connsiteX69" fmla="*/ 1716408 w 5071116"/>
                <a:gd name="connsiteY69" fmla="*/ 0 h 463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071116" h="4632134">
                  <a:moveTo>
                    <a:pt x="3348358" y="3033736"/>
                  </a:moveTo>
                  <a:cubicBezTo>
                    <a:pt x="2967203" y="3033736"/>
                    <a:pt x="2658216" y="3342723"/>
                    <a:pt x="2658216" y="3723878"/>
                  </a:cubicBezTo>
                  <a:cubicBezTo>
                    <a:pt x="2658216" y="4105033"/>
                    <a:pt x="2967203" y="4414020"/>
                    <a:pt x="3348358" y="4414020"/>
                  </a:cubicBezTo>
                  <a:cubicBezTo>
                    <a:pt x="3729513" y="4414020"/>
                    <a:pt x="4038500" y="4105033"/>
                    <a:pt x="4038500" y="3723878"/>
                  </a:cubicBezTo>
                  <a:cubicBezTo>
                    <a:pt x="4038500" y="3342723"/>
                    <a:pt x="3729513" y="3033736"/>
                    <a:pt x="3348358" y="3033736"/>
                  </a:cubicBezTo>
                  <a:close/>
                  <a:moveTo>
                    <a:pt x="1722758" y="3033736"/>
                  </a:moveTo>
                  <a:cubicBezTo>
                    <a:pt x="1341603" y="3033736"/>
                    <a:pt x="1032616" y="3342723"/>
                    <a:pt x="1032616" y="3723878"/>
                  </a:cubicBezTo>
                  <a:cubicBezTo>
                    <a:pt x="1032616" y="4105033"/>
                    <a:pt x="1341603" y="4414020"/>
                    <a:pt x="1722758" y="4414020"/>
                  </a:cubicBezTo>
                  <a:cubicBezTo>
                    <a:pt x="2103913" y="4414020"/>
                    <a:pt x="2412900" y="4105033"/>
                    <a:pt x="2412900" y="3723878"/>
                  </a:cubicBezTo>
                  <a:cubicBezTo>
                    <a:pt x="2412900" y="3342723"/>
                    <a:pt x="2103913" y="3033736"/>
                    <a:pt x="1722758" y="3033736"/>
                  </a:cubicBezTo>
                  <a:close/>
                  <a:moveTo>
                    <a:pt x="2535559" y="1669522"/>
                  </a:moveTo>
                  <a:cubicBezTo>
                    <a:pt x="2178482" y="1669522"/>
                    <a:pt x="1889013" y="1958991"/>
                    <a:pt x="1889013" y="2316068"/>
                  </a:cubicBezTo>
                  <a:cubicBezTo>
                    <a:pt x="1889013" y="2673145"/>
                    <a:pt x="2178482" y="2962614"/>
                    <a:pt x="2535559" y="2962614"/>
                  </a:cubicBezTo>
                  <a:cubicBezTo>
                    <a:pt x="2892636" y="2962614"/>
                    <a:pt x="3182105" y="2673145"/>
                    <a:pt x="3182105" y="2316068"/>
                  </a:cubicBezTo>
                  <a:cubicBezTo>
                    <a:pt x="3182105" y="1958991"/>
                    <a:pt x="2892636" y="1669522"/>
                    <a:pt x="2535559" y="1669522"/>
                  </a:cubicBezTo>
                  <a:close/>
                  <a:moveTo>
                    <a:pt x="4161158" y="1625925"/>
                  </a:moveTo>
                  <a:cubicBezTo>
                    <a:pt x="3780003" y="1625925"/>
                    <a:pt x="3471016" y="1934912"/>
                    <a:pt x="3471016" y="2316067"/>
                  </a:cubicBezTo>
                  <a:cubicBezTo>
                    <a:pt x="3471016" y="2697222"/>
                    <a:pt x="3780003" y="3006209"/>
                    <a:pt x="4161158" y="3006209"/>
                  </a:cubicBezTo>
                  <a:cubicBezTo>
                    <a:pt x="4542313" y="3006209"/>
                    <a:pt x="4851300" y="2697222"/>
                    <a:pt x="4851300" y="2316067"/>
                  </a:cubicBezTo>
                  <a:cubicBezTo>
                    <a:pt x="4851300" y="1934912"/>
                    <a:pt x="4542313" y="1625925"/>
                    <a:pt x="4161158" y="1625925"/>
                  </a:cubicBezTo>
                  <a:close/>
                  <a:moveTo>
                    <a:pt x="909958" y="1625925"/>
                  </a:moveTo>
                  <a:cubicBezTo>
                    <a:pt x="528803" y="1625925"/>
                    <a:pt x="219816" y="1934912"/>
                    <a:pt x="219816" y="2316067"/>
                  </a:cubicBezTo>
                  <a:cubicBezTo>
                    <a:pt x="219816" y="2697222"/>
                    <a:pt x="528803" y="3006209"/>
                    <a:pt x="909958" y="3006209"/>
                  </a:cubicBezTo>
                  <a:cubicBezTo>
                    <a:pt x="1291113" y="3006209"/>
                    <a:pt x="1600100" y="2697222"/>
                    <a:pt x="1600100" y="2316067"/>
                  </a:cubicBezTo>
                  <a:cubicBezTo>
                    <a:pt x="1600100" y="1934912"/>
                    <a:pt x="1291113" y="1625925"/>
                    <a:pt x="909958" y="1625925"/>
                  </a:cubicBezTo>
                  <a:close/>
                  <a:moveTo>
                    <a:pt x="1722758" y="218114"/>
                  </a:moveTo>
                  <a:cubicBezTo>
                    <a:pt x="1341603" y="218114"/>
                    <a:pt x="1032616" y="527101"/>
                    <a:pt x="1032616" y="908256"/>
                  </a:cubicBezTo>
                  <a:cubicBezTo>
                    <a:pt x="1032616" y="1289411"/>
                    <a:pt x="1341603" y="1598398"/>
                    <a:pt x="1722758" y="1598398"/>
                  </a:cubicBezTo>
                  <a:cubicBezTo>
                    <a:pt x="2103913" y="1598398"/>
                    <a:pt x="2412900" y="1289411"/>
                    <a:pt x="2412900" y="908256"/>
                  </a:cubicBezTo>
                  <a:cubicBezTo>
                    <a:pt x="2412900" y="527101"/>
                    <a:pt x="2103913" y="218114"/>
                    <a:pt x="1722758" y="218114"/>
                  </a:cubicBezTo>
                  <a:close/>
                  <a:moveTo>
                    <a:pt x="3348358" y="218114"/>
                  </a:moveTo>
                  <a:cubicBezTo>
                    <a:pt x="2967203" y="218114"/>
                    <a:pt x="2658216" y="527101"/>
                    <a:pt x="2658216" y="908256"/>
                  </a:cubicBezTo>
                  <a:cubicBezTo>
                    <a:pt x="2658216" y="1289411"/>
                    <a:pt x="2967203" y="1598398"/>
                    <a:pt x="3348358" y="1598398"/>
                  </a:cubicBezTo>
                  <a:cubicBezTo>
                    <a:pt x="3729513" y="1598398"/>
                    <a:pt x="4038500" y="1289411"/>
                    <a:pt x="4038500" y="908256"/>
                  </a:cubicBezTo>
                  <a:cubicBezTo>
                    <a:pt x="4038500" y="527101"/>
                    <a:pt x="3729513" y="218114"/>
                    <a:pt x="3348358" y="218114"/>
                  </a:cubicBezTo>
                  <a:close/>
                  <a:moveTo>
                    <a:pt x="1716408" y="0"/>
                  </a:moveTo>
                  <a:cubicBezTo>
                    <a:pt x="2026122" y="0"/>
                    <a:pt x="2299185" y="156920"/>
                    <a:pt x="2460429" y="395592"/>
                  </a:cubicBezTo>
                  <a:lnTo>
                    <a:pt x="2532280" y="527969"/>
                  </a:lnTo>
                  <a:lnTo>
                    <a:pt x="2539021" y="527629"/>
                  </a:lnTo>
                  <a:lnTo>
                    <a:pt x="2610688" y="395592"/>
                  </a:lnTo>
                  <a:cubicBezTo>
                    <a:pt x="2771932" y="156920"/>
                    <a:pt x="3044995" y="0"/>
                    <a:pt x="3354708" y="0"/>
                  </a:cubicBezTo>
                  <a:cubicBezTo>
                    <a:pt x="3850250" y="0"/>
                    <a:pt x="4251966" y="401716"/>
                    <a:pt x="4251966" y="897258"/>
                  </a:cubicBezTo>
                  <a:cubicBezTo>
                    <a:pt x="4251966" y="1083086"/>
                    <a:pt x="4195475" y="1255720"/>
                    <a:pt x="4098729" y="1398923"/>
                  </a:cubicBezTo>
                  <a:lnTo>
                    <a:pt x="4089153" y="1410529"/>
                  </a:lnTo>
                  <a:lnTo>
                    <a:pt x="4096555" y="1422713"/>
                  </a:lnTo>
                  <a:lnTo>
                    <a:pt x="4173858" y="1418809"/>
                  </a:lnTo>
                  <a:cubicBezTo>
                    <a:pt x="4669400" y="1418809"/>
                    <a:pt x="5071116" y="1820525"/>
                    <a:pt x="5071116" y="2316067"/>
                  </a:cubicBezTo>
                  <a:cubicBezTo>
                    <a:pt x="5071116" y="2811609"/>
                    <a:pt x="4669400" y="3213325"/>
                    <a:pt x="4173858" y="3213325"/>
                  </a:cubicBezTo>
                  <a:lnTo>
                    <a:pt x="4096556" y="3209422"/>
                  </a:lnTo>
                  <a:lnTo>
                    <a:pt x="4089154" y="3221606"/>
                  </a:lnTo>
                  <a:lnTo>
                    <a:pt x="4098729" y="3233211"/>
                  </a:lnTo>
                  <a:cubicBezTo>
                    <a:pt x="4195475" y="3376414"/>
                    <a:pt x="4251966" y="3549048"/>
                    <a:pt x="4251966" y="3734876"/>
                  </a:cubicBezTo>
                  <a:cubicBezTo>
                    <a:pt x="4251966" y="4230418"/>
                    <a:pt x="3850250" y="4632134"/>
                    <a:pt x="3354708" y="4632134"/>
                  </a:cubicBezTo>
                  <a:cubicBezTo>
                    <a:pt x="3044994" y="4632134"/>
                    <a:pt x="2771932" y="4475214"/>
                    <a:pt x="2610688" y="4236542"/>
                  </a:cubicBezTo>
                  <a:lnTo>
                    <a:pt x="2539022" y="4104508"/>
                  </a:lnTo>
                  <a:lnTo>
                    <a:pt x="2532279" y="4104167"/>
                  </a:lnTo>
                  <a:lnTo>
                    <a:pt x="2460429" y="4236542"/>
                  </a:lnTo>
                  <a:cubicBezTo>
                    <a:pt x="2299185" y="4475214"/>
                    <a:pt x="2026122" y="4632134"/>
                    <a:pt x="1716408" y="4632134"/>
                  </a:cubicBezTo>
                  <a:cubicBezTo>
                    <a:pt x="1220866" y="4632134"/>
                    <a:pt x="819150" y="4230418"/>
                    <a:pt x="819150" y="3734876"/>
                  </a:cubicBezTo>
                  <a:cubicBezTo>
                    <a:pt x="819150" y="3549048"/>
                    <a:pt x="875642" y="3376414"/>
                    <a:pt x="972388" y="3233211"/>
                  </a:cubicBezTo>
                  <a:lnTo>
                    <a:pt x="993138" y="3208061"/>
                  </a:lnTo>
                  <a:lnTo>
                    <a:pt x="988998" y="3208693"/>
                  </a:lnTo>
                  <a:cubicBezTo>
                    <a:pt x="958835" y="3211756"/>
                    <a:pt x="928230" y="3213325"/>
                    <a:pt x="897258" y="3213325"/>
                  </a:cubicBezTo>
                  <a:cubicBezTo>
                    <a:pt x="401716" y="3213325"/>
                    <a:pt x="0" y="2811609"/>
                    <a:pt x="0" y="2316067"/>
                  </a:cubicBezTo>
                  <a:cubicBezTo>
                    <a:pt x="0" y="1820525"/>
                    <a:pt x="401716" y="1418809"/>
                    <a:pt x="897258" y="1418809"/>
                  </a:cubicBezTo>
                  <a:cubicBezTo>
                    <a:pt x="928230" y="1418809"/>
                    <a:pt x="958835" y="1420378"/>
                    <a:pt x="988998" y="1423442"/>
                  </a:cubicBezTo>
                  <a:lnTo>
                    <a:pt x="993138" y="1424074"/>
                  </a:lnTo>
                  <a:lnTo>
                    <a:pt x="972388" y="1398923"/>
                  </a:lnTo>
                  <a:cubicBezTo>
                    <a:pt x="875642" y="1255720"/>
                    <a:pt x="819150" y="1083086"/>
                    <a:pt x="819150" y="897258"/>
                  </a:cubicBezTo>
                  <a:cubicBezTo>
                    <a:pt x="819150" y="401716"/>
                    <a:pt x="1220866" y="0"/>
                    <a:pt x="1716408" y="0"/>
                  </a:cubicBezTo>
                  <a:close/>
                </a:path>
              </a:pathLst>
            </a:custGeom>
            <a:gradFill>
              <a:gsLst>
                <a:gs pos="0">
                  <a:srgbClr val="E0E0E0"/>
                </a:gs>
                <a:gs pos="100000">
                  <a:srgbClr val="F9F9F9"/>
                </a:gs>
              </a:gsLst>
              <a:lin ang="2700000" scaled="1"/>
            </a:gradFill>
            <a:ln w="2540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07" name="椭圆 106"/>
            <p:cNvSpPr/>
            <p:nvPr/>
          </p:nvSpPr>
          <p:spPr>
            <a:xfrm>
              <a:off x="5449455" y="2782455"/>
              <a:ext cx="1293091" cy="1293091"/>
            </a:xfrm>
            <a:prstGeom prst="ellipse">
              <a:avLst/>
            </a:prstGeom>
            <a:solidFill>
              <a:schemeClr val="bg1">
                <a:alpha val="25000"/>
              </a:schemeClr>
            </a:solidFill>
            <a:ln w="28575">
              <a:gradFill flip="none" rotWithShape="1">
                <a:gsLst>
                  <a:gs pos="0">
                    <a:schemeClr val="bg1">
                      <a:lumMod val="7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08" name="任意多边形 107"/>
            <p:cNvSpPr/>
            <p:nvPr/>
          </p:nvSpPr>
          <p:spPr>
            <a:xfrm>
              <a:off x="3560442" y="1112933"/>
              <a:ext cx="5071116" cy="4632134"/>
            </a:xfrm>
            <a:custGeom>
              <a:avLst/>
              <a:gdLst>
                <a:gd name="connsiteX0" fmla="*/ 1716408 w 5071116"/>
                <a:gd name="connsiteY0" fmla="*/ 0 h 4632134"/>
                <a:gd name="connsiteX1" fmla="*/ 2460429 w 5071116"/>
                <a:gd name="connsiteY1" fmla="*/ 395592 h 4632134"/>
                <a:gd name="connsiteX2" fmla="*/ 2532280 w 5071116"/>
                <a:gd name="connsiteY2" fmla="*/ 527969 h 4632134"/>
                <a:gd name="connsiteX3" fmla="*/ 2539021 w 5071116"/>
                <a:gd name="connsiteY3" fmla="*/ 527629 h 4632134"/>
                <a:gd name="connsiteX4" fmla="*/ 2610688 w 5071116"/>
                <a:gd name="connsiteY4" fmla="*/ 395592 h 4632134"/>
                <a:gd name="connsiteX5" fmla="*/ 3354708 w 5071116"/>
                <a:gd name="connsiteY5" fmla="*/ 0 h 4632134"/>
                <a:gd name="connsiteX6" fmla="*/ 4251966 w 5071116"/>
                <a:gd name="connsiteY6" fmla="*/ 897258 h 4632134"/>
                <a:gd name="connsiteX7" fmla="*/ 4098729 w 5071116"/>
                <a:gd name="connsiteY7" fmla="*/ 1398923 h 4632134"/>
                <a:gd name="connsiteX8" fmla="*/ 4089153 w 5071116"/>
                <a:gd name="connsiteY8" fmla="*/ 1410529 h 4632134"/>
                <a:gd name="connsiteX9" fmla="*/ 4096555 w 5071116"/>
                <a:gd name="connsiteY9" fmla="*/ 1422713 h 4632134"/>
                <a:gd name="connsiteX10" fmla="*/ 4173858 w 5071116"/>
                <a:gd name="connsiteY10" fmla="*/ 1418809 h 4632134"/>
                <a:gd name="connsiteX11" fmla="*/ 5071116 w 5071116"/>
                <a:gd name="connsiteY11" fmla="*/ 2316067 h 4632134"/>
                <a:gd name="connsiteX12" fmla="*/ 4173858 w 5071116"/>
                <a:gd name="connsiteY12" fmla="*/ 3213325 h 4632134"/>
                <a:gd name="connsiteX13" fmla="*/ 4096556 w 5071116"/>
                <a:gd name="connsiteY13" fmla="*/ 3209422 h 4632134"/>
                <a:gd name="connsiteX14" fmla="*/ 4089154 w 5071116"/>
                <a:gd name="connsiteY14" fmla="*/ 3221606 h 4632134"/>
                <a:gd name="connsiteX15" fmla="*/ 4098729 w 5071116"/>
                <a:gd name="connsiteY15" fmla="*/ 3233211 h 4632134"/>
                <a:gd name="connsiteX16" fmla="*/ 4251966 w 5071116"/>
                <a:gd name="connsiteY16" fmla="*/ 3734876 h 4632134"/>
                <a:gd name="connsiteX17" fmla="*/ 3354708 w 5071116"/>
                <a:gd name="connsiteY17" fmla="*/ 4632134 h 4632134"/>
                <a:gd name="connsiteX18" fmla="*/ 2610688 w 5071116"/>
                <a:gd name="connsiteY18" fmla="*/ 4236542 h 4632134"/>
                <a:gd name="connsiteX19" fmla="*/ 2539022 w 5071116"/>
                <a:gd name="connsiteY19" fmla="*/ 4104508 h 4632134"/>
                <a:gd name="connsiteX20" fmla="*/ 2532279 w 5071116"/>
                <a:gd name="connsiteY20" fmla="*/ 4104167 h 4632134"/>
                <a:gd name="connsiteX21" fmla="*/ 2460429 w 5071116"/>
                <a:gd name="connsiteY21" fmla="*/ 4236542 h 4632134"/>
                <a:gd name="connsiteX22" fmla="*/ 1716408 w 5071116"/>
                <a:gd name="connsiteY22" fmla="*/ 4632134 h 4632134"/>
                <a:gd name="connsiteX23" fmla="*/ 819150 w 5071116"/>
                <a:gd name="connsiteY23" fmla="*/ 3734876 h 4632134"/>
                <a:gd name="connsiteX24" fmla="*/ 972388 w 5071116"/>
                <a:gd name="connsiteY24" fmla="*/ 3233211 h 4632134"/>
                <a:gd name="connsiteX25" fmla="*/ 993138 w 5071116"/>
                <a:gd name="connsiteY25" fmla="*/ 3208061 h 4632134"/>
                <a:gd name="connsiteX26" fmla="*/ 988998 w 5071116"/>
                <a:gd name="connsiteY26" fmla="*/ 3208693 h 4632134"/>
                <a:gd name="connsiteX27" fmla="*/ 897258 w 5071116"/>
                <a:gd name="connsiteY27" fmla="*/ 3213325 h 4632134"/>
                <a:gd name="connsiteX28" fmla="*/ 0 w 5071116"/>
                <a:gd name="connsiteY28" fmla="*/ 2316067 h 4632134"/>
                <a:gd name="connsiteX29" fmla="*/ 897258 w 5071116"/>
                <a:gd name="connsiteY29" fmla="*/ 1418809 h 4632134"/>
                <a:gd name="connsiteX30" fmla="*/ 988998 w 5071116"/>
                <a:gd name="connsiteY30" fmla="*/ 1423442 h 4632134"/>
                <a:gd name="connsiteX31" fmla="*/ 993138 w 5071116"/>
                <a:gd name="connsiteY31" fmla="*/ 1424074 h 4632134"/>
                <a:gd name="connsiteX32" fmla="*/ 972388 w 5071116"/>
                <a:gd name="connsiteY32" fmla="*/ 1398923 h 4632134"/>
                <a:gd name="connsiteX33" fmla="*/ 819150 w 5071116"/>
                <a:gd name="connsiteY33" fmla="*/ 897258 h 4632134"/>
                <a:gd name="connsiteX34" fmla="*/ 1716408 w 5071116"/>
                <a:gd name="connsiteY34" fmla="*/ 0 h 463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71116" h="4632134">
                  <a:moveTo>
                    <a:pt x="1716408" y="0"/>
                  </a:moveTo>
                  <a:cubicBezTo>
                    <a:pt x="2026122" y="0"/>
                    <a:pt x="2299185" y="156920"/>
                    <a:pt x="2460429" y="395592"/>
                  </a:cubicBezTo>
                  <a:lnTo>
                    <a:pt x="2532280" y="527969"/>
                  </a:lnTo>
                  <a:lnTo>
                    <a:pt x="2539021" y="527629"/>
                  </a:lnTo>
                  <a:lnTo>
                    <a:pt x="2610688" y="395592"/>
                  </a:lnTo>
                  <a:cubicBezTo>
                    <a:pt x="2771932" y="156920"/>
                    <a:pt x="3044995" y="0"/>
                    <a:pt x="3354708" y="0"/>
                  </a:cubicBezTo>
                  <a:cubicBezTo>
                    <a:pt x="3850250" y="0"/>
                    <a:pt x="4251966" y="401716"/>
                    <a:pt x="4251966" y="897258"/>
                  </a:cubicBezTo>
                  <a:cubicBezTo>
                    <a:pt x="4251966" y="1083086"/>
                    <a:pt x="4195475" y="1255720"/>
                    <a:pt x="4098729" y="1398923"/>
                  </a:cubicBezTo>
                  <a:lnTo>
                    <a:pt x="4089153" y="1410529"/>
                  </a:lnTo>
                  <a:lnTo>
                    <a:pt x="4096555" y="1422713"/>
                  </a:lnTo>
                  <a:lnTo>
                    <a:pt x="4173858" y="1418809"/>
                  </a:lnTo>
                  <a:cubicBezTo>
                    <a:pt x="4669400" y="1418809"/>
                    <a:pt x="5071116" y="1820525"/>
                    <a:pt x="5071116" y="2316067"/>
                  </a:cubicBezTo>
                  <a:cubicBezTo>
                    <a:pt x="5071116" y="2811609"/>
                    <a:pt x="4669400" y="3213325"/>
                    <a:pt x="4173858" y="3213325"/>
                  </a:cubicBezTo>
                  <a:lnTo>
                    <a:pt x="4096556" y="3209422"/>
                  </a:lnTo>
                  <a:lnTo>
                    <a:pt x="4089154" y="3221606"/>
                  </a:lnTo>
                  <a:lnTo>
                    <a:pt x="4098729" y="3233211"/>
                  </a:lnTo>
                  <a:cubicBezTo>
                    <a:pt x="4195475" y="3376414"/>
                    <a:pt x="4251966" y="3549048"/>
                    <a:pt x="4251966" y="3734876"/>
                  </a:cubicBezTo>
                  <a:cubicBezTo>
                    <a:pt x="4251966" y="4230418"/>
                    <a:pt x="3850250" y="4632134"/>
                    <a:pt x="3354708" y="4632134"/>
                  </a:cubicBezTo>
                  <a:cubicBezTo>
                    <a:pt x="3044994" y="4632134"/>
                    <a:pt x="2771932" y="4475214"/>
                    <a:pt x="2610688" y="4236542"/>
                  </a:cubicBezTo>
                  <a:lnTo>
                    <a:pt x="2539022" y="4104508"/>
                  </a:lnTo>
                  <a:lnTo>
                    <a:pt x="2532279" y="4104167"/>
                  </a:lnTo>
                  <a:lnTo>
                    <a:pt x="2460429" y="4236542"/>
                  </a:lnTo>
                  <a:cubicBezTo>
                    <a:pt x="2299185" y="4475214"/>
                    <a:pt x="2026122" y="4632134"/>
                    <a:pt x="1716408" y="4632134"/>
                  </a:cubicBezTo>
                  <a:cubicBezTo>
                    <a:pt x="1220866" y="4632134"/>
                    <a:pt x="819150" y="4230418"/>
                    <a:pt x="819150" y="3734876"/>
                  </a:cubicBezTo>
                  <a:cubicBezTo>
                    <a:pt x="819150" y="3549048"/>
                    <a:pt x="875642" y="3376414"/>
                    <a:pt x="972388" y="3233211"/>
                  </a:cubicBezTo>
                  <a:lnTo>
                    <a:pt x="993138" y="3208061"/>
                  </a:lnTo>
                  <a:lnTo>
                    <a:pt x="988998" y="3208693"/>
                  </a:lnTo>
                  <a:cubicBezTo>
                    <a:pt x="958835" y="3211756"/>
                    <a:pt x="928230" y="3213325"/>
                    <a:pt x="897258" y="3213325"/>
                  </a:cubicBezTo>
                  <a:cubicBezTo>
                    <a:pt x="401716" y="3213325"/>
                    <a:pt x="0" y="2811609"/>
                    <a:pt x="0" y="2316067"/>
                  </a:cubicBezTo>
                  <a:cubicBezTo>
                    <a:pt x="0" y="1820525"/>
                    <a:pt x="401716" y="1418809"/>
                    <a:pt x="897258" y="1418809"/>
                  </a:cubicBezTo>
                  <a:cubicBezTo>
                    <a:pt x="928230" y="1418809"/>
                    <a:pt x="958835" y="1420378"/>
                    <a:pt x="988998" y="1423442"/>
                  </a:cubicBezTo>
                  <a:lnTo>
                    <a:pt x="993138" y="1424074"/>
                  </a:lnTo>
                  <a:lnTo>
                    <a:pt x="972388" y="1398923"/>
                  </a:lnTo>
                  <a:cubicBezTo>
                    <a:pt x="875642" y="1255720"/>
                    <a:pt x="819150" y="1083086"/>
                    <a:pt x="819150" y="897258"/>
                  </a:cubicBezTo>
                  <a:cubicBezTo>
                    <a:pt x="819150" y="401716"/>
                    <a:pt x="1220866" y="0"/>
                    <a:pt x="1716408" y="0"/>
                  </a:cubicBezTo>
                  <a:close/>
                </a:path>
              </a:pathLst>
            </a:custGeom>
            <a:noFill/>
            <a:ln w="254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grpSp>
        <p:nvGrpSpPr>
          <p:cNvPr id="109" name="1"/>
          <p:cNvGrpSpPr/>
          <p:nvPr/>
        </p:nvGrpSpPr>
        <p:grpSpPr>
          <a:xfrm>
            <a:off x="2674271" y="2405710"/>
            <a:ext cx="1057574" cy="577553"/>
            <a:chOff x="3770674" y="2933335"/>
            <a:chExt cx="1410099" cy="770071"/>
          </a:xfrm>
        </p:grpSpPr>
        <p:grpSp>
          <p:nvGrpSpPr>
            <p:cNvPr id="110" name="组合 109"/>
            <p:cNvGrpSpPr/>
            <p:nvPr/>
          </p:nvGrpSpPr>
          <p:grpSpPr>
            <a:xfrm>
              <a:off x="4201321" y="2933335"/>
              <a:ext cx="487358" cy="383346"/>
              <a:chOff x="5028423" y="1539606"/>
              <a:chExt cx="487358" cy="383346"/>
            </a:xfrm>
          </p:grpSpPr>
          <p:sp>
            <p:nvSpPr>
              <p:cNvPr id="112" name="椭圆 111"/>
              <p:cNvSpPr/>
              <p:nvPr/>
            </p:nvSpPr>
            <p:spPr>
              <a:xfrm>
                <a:off x="5085761" y="1539606"/>
                <a:ext cx="381730" cy="381730"/>
              </a:xfrm>
              <a:prstGeom prst="ellipse">
                <a:avLst/>
              </a:prstGeom>
              <a:gradFill>
                <a:gsLst>
                  <a:gs pos="100000">
                    <a:schemeClr val="bg1">
                      <a:lumMod val="75000"/>
                    </a:schemeClr>
                  </a:gs>
                  <a:gs pos="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dirty="0">
                  <a:solidFill>
                    <a:prstClr val="white"/>
                  </a:solidFill>
                  <a:latin typeface="Impact" panose="020B0806030902050204" charset="0"/>
                </a:endParaRPr>
              </a:p>
            </p:txBody>
          </p:sp>
          <p:sp>
            <p:nvSpPr>
              <p:cNvPr id="113" name="文本框 215"/>
              <p:cNvSpPr txBox="1"/>
              <p:nvPr/>
            </p:nvSpPr>
            <p:spPr>
              <a:xfrm>
                <a:off x="5028423" y="1575819"/>
                <a:ext cx="487358" cy="347133"/>
              </a:xfrm>
              <a:prstGeom prst="rect">
                <a:avLst/>
              </a:prstGeom>
              <a:noFill/>
            </p:spPr>
            <p:txBody>
              <a:bodyPr wrap="square" rtlCol="0">
                <a:spAutoFit/>
              </a:bodyPr>
              <a:lstStyle/>
              <a:p>
                <a:pPr algn="ctr"/>
                <a:r>
                  <a:rPr lang="en-US" altLang="zh-CN" sz="1100" dirty="0">
                    <a:solidFill>
                      <a:prstClr val="black">
                        <a:lumMod val="50000"/>
                        <a:lumOff val="50000"/>
                      </a:prstClr>
                    </a:solidFill>
                    <a:latin typeface="Impact" panose="020B0806030902050204" charset="0"/>
                  </a:rPr>
                  <a:t>01</a:t>
                </a:r>
                <a:endParaRPr lang="zh-CN" altLang="en-US" sz="1100" dirty="0">
                  <a:solidFill>
                    <a:prstClr val="black">
                      <a:lumMod val="50000"/>
                      <a:lumOff val="50000"/>
                    </a:prstClr>
                  </a:solidFill>
                  <a:latin typeface="Impact" panose="020B0806030902050204" charset="0"/>
                </a:endParaRPr>
              </a:p>
            </p:txBody>
          </p:sp>
        </p:grpSp>
        <p:sp>
          <p:nvSpPr>
            <p:cNvPr id="111" name="文本框 230"/>
            <p:cNvSpPr txBox="1"/>
            <p:nvPr/>
          </p:nvSpPr>
          <p:spPr>
            <a:xfrm>
              <a:off x="3770674" y="3356273"/>
              <a:ext cx="1410099" cy="347133"/>
            </a:xfrm>
            <a:prstGeom prst="rect">
              <a:avLst/>
            </a:prstGeom>
            <a:noFill/>
          </p:spPr>
          <p:txBody>
            <a:bodyPr wrap="square" rtlCol="0">
              <a:spAutoFit/>
            </a:bodyPr>
            <a:lstStyle/>
            <a:p>
              <a:pPr algn="ctr"/>
              <a:r>
                <a:rPr lang="zh-CN" altLang="en-US" sz="1100" dirty="0">
                  <a:solidFill>
                    <a:prstClr val="white"/>
                  </a:solidFill>
                  <a:latin typeface="时尚中黑简体" panose="01010104010101010101" pitchFamily="2" charset="-122"/>
                  <a:ea typeface="时尚中黑简体" panose="01010104010101010101" pitchFamily="2" charset="-122"/>
                </a:rPr>
                <a:t>在此添加标题</a:t>
              </a:r>
            </a:p>
          </p:txBody>
        </p:sp>
      </p:grpSp>
      <p:grpSp>
        <p:nvGrpSpPr>
          <p:cNvPr id="114" name="4"/>
          <p:cNvGrpSpPr/>
          <p:nvPr/>
        </p:nvGrpSpPr>
        <p:grpSpPr>
          <a:xfrm>
            <a:off x="5112432" y="2405710"/>
            <a:ext cx="1057574" cy="577553"/>
            <a:chOff x="7021555" y="2933335"/>
            <a:chExt cx="1410099" cy="770071"/>
          </a:xfrm>
        </p:grpSpPr>
        <p:grpSp>
          <p:nvGrpSpPr>
            <p:cNvPr id="115" name="组合 114"/>
            <p:cNvGrpSpPr/>
            <p:nvPr/>
          </p:nvGrpSpPr>
          <p:grpSpPr>
            <a:xfrm>
              <a:off x="7503321" y="2933335"/>
              <a:ext cx="487358" cy="383346"/>
              <a:chOff x="5028423" y="1539606"/>
              <a:chExt cx="487358" cy="383346"/>
            </a:xfrm>
          </p:grpSpPr>
          <p:sp>
            <p:nvSpPr>
              <p:cNvPr id="117" name="椭圆 116"/>
              <p:cNvSpPr/>
              <p:nvPr/>
            </p:nvSpPr>
            <p:spPr>
              <a:xfrm>
                <a:off x="5085761" y="1539606"/>
                <a:ext cx="381730" cy="381730"/>
              </a:xfrm>
              <a:prstGeom prst="ellipse">
                <a:avLst/>
              </a:prstGeom>
              <a:gradFill>
                <a:gsLst>
                  <a:gs pos="100000">
                    <a:schemeClr val="bg1">
                      <a:lumMod val="75000"/>
                    </a:schemeClr>
                  </a:gs>
                  <a:gs pos="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dirty="0">
                  <a:solidFill>
                    <a:prstClr val="white"/>
                  </a:solidFill>
                  <a:latin typeface="Impact" panose="020B0806030902050204" charset="0"/>
                </a:endParaRPr>
              </a:p>
            </p:txBody>
          </p:sp>
          <p:sp>
            <p:nvSpPr>
              <p:cNvPr id="118" name="文本框 202"/>
              <p:cNvSpPr txBox="1"/>
              <p:nvPr/>
            </p:nvSpPr>
            <p:spPr>
              <a:xfrm>
                <a:off x="5028423" y="1575819"/>
                <a:ext cx="487358" cy="347133"/>
              </a:xfrm>
              <a:prstGeom prst="rect">
                <a:avLst/>
              </a:prstGeom>
              <a:noFill/>
            </p:spPr>
            <p:txBody>
              <a:bodyPr wrap="square" rtlCol="0">
                <a:spAutoFit/>
              </a:bodyPr>
              <a:lstStyle/>
              <a:p>
                <a:pPr algn="ctr"/>
                <a:r>
                  <a:rPr lang="en-US" altLang="zh-CN" sz="1100" dirty="0">
                    <a:solidFill>
                      <a:prstClr val="black">
                        <a:lumMod val="50000"/>
                        <a:lumOff val="50000"/>
                      </a:prstClr>
                    </a:solidFill>
                    <a:latin typeface="Impact" panose="020B0806030902050204" charset="0"/>
                  </a:rPr>
                  <a:t>04</a:t>
                </a:r>
                <a:endParaRPr lang="zh-CN" altLang="en-US" sz="1100" dirty="0">
                  <a:solidFill>
                    <a:prstClr val="black">
                      <a:lumMod val="50000"/>
                      <a:lumOff val="50000"/>
                    </a:prstClr>
                  </a:solidFill>
                  <a:latin typeface="Impact" panose="020B0806030902050204" charset="0"/>
                </a:endParaRPr>
              </a:p>
            </p:txBody>
          </p:sp>
        </p:grpSp>
        <p:sp>
          <p:nvSpPr>
            <p:cNvPr id="116" name="文本框 231"/>
            <p:cNvSpPr txBox="1"/>
            <p:nvPr/>
          </p:nvSpPr>
          <p:spPr>
            <a:xfrm>
              <a:off x="7021555" y="3356273"/>
              <a:ext cx="1410099" cy="347133"/>
            </a:xfrm>
            <a:prstGeom prst="rect">
              <a:avLst/>
            </a:prstGeom>
            <a:noFill/>
          </p:spPr>
          <p:txBody>
            <a:bodyPr wrap="square" rtlCol="0">
              <a:spAutoFit/>
            </a:bodyPr>
            <a:lstStyle/>
            <a:p>
              <a:pPr algn="ctr"/>
              <a:r>
                <a:rPr lang="zh-CN" altLang="en-US" sz="1100" dirty="0">
                  <a:solidFill>
                    <a:prstClr val="white"/>
                  </a:solidFill>
                  <a:latin typeface="时尚中黑简体" panose="01010104010101010101" pitchFamily="2" charset="-122"/>
                  <a:ea typeface="时尚中黑简体" panose="01010104010101010101" pitchFamily="2" charset="-122"/>
                </a:rPr>
                <a:t>在此添加标题</a:t>
              </a:r>
            </a:p>
          </p:txBody>
        </p:sp>
      </p:grpSp>
      <p:grpSp>
        <p:nvGrpSpPr>
          <p:cNvPr id="119" name="6"/>
          <p:cNvGrpSpPr/>
          <p:nvPr/>
        </p:nvGrpSpPr>
        <p:grpSpPr>
          <a:xfrm>
            <a:off x="3271739" y="3478066"/>
            <a:ext cx="1057574" cy="583489"/>
            <a:chOff x="4567298" y="4363143"/>
            <a:chExt cx="1410099" cy="777985"/>
          </a:xfrm>
        </p:grpSpPr>
        <p:grpSp>
          <p:nvGrpSpPr>
            <p:cNvPr id="120" name="组合 119"/>
            <p:cNvGrpSpPr/>
            <p:nvPr/>
          </p:nvGrpSpPr>
          <p:grpSpPr>
            <a:xfrm>
              <a:off x="5026821" y="4363143"/>
              <a:ext cx="487358" cy="383346"/>
              <a:chOff x="5028423" y="1539606"/>
              <a:chExt cx="487358" cy="383346"/>
            </a:xfrm>
          </p:grpSpPr>
          <p:sp>
            <p:nvSpPr>
              <p:cNvPr id="3" name="椭圆 2"/>
              <p:cNvSpPr/>
              <p:nvPr/>
            </p:nvSpPr>
            <p:spPr>
              <a:xfrm>
                <a:off x="5085761" y="1539606"/>
                <a:ext cx="381730" cy="381730"/>
              </a:xfrm>
              <a:prstGeom prst="ellipse">
                <a:avLst/>
              </a:prstGeom>
              <a:gradFill>
                <a:gsLst>
                  <a:gs pos="100000">
                    <a:schemeClr val="bg1">
                      <a:lumMod val="75000"/>
                    </a:schemeClr>
                  </a:gs>
                  <a:gs pos="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dirty="0">
                  <a:solidFill>
                    <a:prstClr val="white"/>
                  </a:solidFill>
                  <a:latin typeface="Impact" panose="020B0806030902050204" charset="0"/>
                </a:endParaRPr>
              </a:p>
            </p:txBody>
          </p:sp>
          <p:sp>
            <p:nvSpPr>
              <p:cNvPr id="123" name="文本框 212"/>
              <p:cNvSpPr txBox="1"/>
              <p:nvPr/>
            </p:nvSpPr>
            <p:spPr>
              <a:xfrm>
                <a:off x="5028423" y="1575819"/>
                <a:ext cx="487358" cy="347133"/>
              </a:xfrm>
              <a:prstGeom prst="rect">
                <a:avLst/>
              </a:prstGeom>
              <a:noFill/>
            </p:spPr>
            <p:txBody>
              <a:bodyPr wrap="square" rtlCol="0">
                <a:spAutoFit/>
              </a:bodyPr>
              <a:lstStyle/>
              <a:p>
                <a:pPr algn="ctr"/>
                <a:r>
                  <a:rPr lang="en-US" altLang="zh-CN" sz="1100" dirty="0">
                    <a:solidFill>
                      <a:prstClr val="black">
                        <a:lumMod val="50000"/>
                        <a:lumOff val="50000"/>
                      </a:prstClr>
                    </a:solidFill>
                    <a:latin typeface="Impact" panose="020B0806030902050204" charset="0"/>
                  </a:rPr>
                  <a:t>06</a:t>
                </a:r>
                <a:endParaRPr lang="zh-CN" altLang="en-US" sz="1100" dirty="0">
                  <a:solidFill>
                    <a:prstClr val="black">
                      <a:lumMod val="50000"/>
                      <a:lumOff val="50000"/>
                    </a:prstClr>
                  </a:solidFill>
                  <a:latin typeface="Impact" panose="020B0806030902050204" charset="0"/>
                </a:endParaRPr>
              </a:p>
            </p:txBody>
          </p:sp>
        </p:grpSp>
        <p:sp>
          <p:nvSpPr>
            <p:cNvPr id="4" name="文本框 232"/>
            <p:cNvSpPr txBox="1"/>
            <p:nvPr/>
          </p:nvSpPr>
          <p:spPr>
            <a:xfrm>
              <a:off x="4567298" y="4793995"/>
              <a:ext cx="1410099" cy="347133"/>
            </a:xfrm>
            <a:prstGeom prst="rect">
              <a:avLst/>
            </a:prstGeom>
            <a:noFill/>
          </p:spPr>
          <p:txBody>
            <a:bodyPr wrap="square" rtlCol="0">
              <a:spAutoFit/>
            </a:bodyPr>
            <a:lstStyle/>
            <a:p>
              <a:pPr algn="ctr"/>
              <a:r>
                <a:rPr lang="zh-CN" altLang="en-US" sz="1100" dirty="0">
                  <a:solidFill>
                    <a:prstClr val="white"/>
                  </a:solidFill>
                  <a:latin typeface="时尚中黑简体" panose="01010104010101010101" pitchFamily="2" charset="-122"/>
                  <a:ea typeface="时尚中黑简体" panose="01010104010101010101" pitchFamily="2" charset="-122"/>
                </a:rPr>
                <a:t>在此添加标题</a:t>
              </a:r>
            </a:p>
          </p:txBody>
        </p:sp>
      </p:grpSp>
      <p:grpSp>
        <p:nvGrpSpPr>
          <p:cNvPr id="124" name="5"/>
          <p:cNvGrpSpPr/>
          <p:nvPr/>
        </p:nvGrpSpPr>
        <p:grpSpPr>
          <a:xfrm>
            <a:off x="4501007" y="3478066"/>
            <a:ext cx="1057574" cy="583489"/>
            <a:chOff x="6206322" y="4363143"/>
            <a:chExt cx="1410099" cy="777985"/>
          </a:xfrm>
        </p:grpSpPr>
        <p:grpSp>
          <p:nvGrpSpPr>
            <p:cNvPr id="125" name="组合 124"/>
            <p:cNvGrpSpPr/>
            <p:nvPr/>
          </p:nvGrpSpPr>
          <p:grpSpPr>
            <a:xfrm>
              <a:off x="6677821" y="4363143"/>
              <a:ext cx="487358" cy="383346"/>
              <a:chOff x="5028423" y="1539606"/>
              <a:chExt cx="487358" cy="383346"/>
            </a:xfrm>
          </p:grpSpPr>
          <p:sp>
            <p:nvSpPr>
              <p:cNvPr id="127" name="椭圆 126"/>
              <p:cNvSpPr/>
              <p:nvPr/>
            </p:nvSpPr>
            <p:spPr>
              <a:xfrm>
                <a:off x="5085761" y="1539606"/>
                <a:ext cx="381730" cy="381730"/>
              </a:xfrm>
              <a:prstGeom prst="ellipse">
                <a:avLst/>
              </a:prstGeom>
              <a:gradFill>
                <a:gsLst>
                  <a:gs pos="100000">
                    <a:schemeClr val="bg1">
                      <a:lumMod val="75000"/>
                    </a:schemeClr>
                  </a:gs>
                  <a:gs pos="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dirty="0">
                  <a:solidFill>
                    <a:prstClr val="white"/>
                  </a:solidFill>
                  <a:latin typeface="Impact" panose="020B0806030902050204" charset="0"/>
                </a:endParaRPr>
              </a:p>
            </p:txBody>
          </p:sp>
          <p:sp>
            <p:nvSpPr>
              <p:cNvPr id="128" name="文本框 209"/>
              <p:cNvSpPr txBox="1"/>
              <p:nvPr/>
            </p:nvSpPr>
            <p:spPr>
              <a:xfrm>
                <a:off x="5028423" y="1575819"/>
                <a:ext cx="487358" cy="347133"/>
              </a:xfrm>
              <a:prstGeom prst="rect">
                <a:avLst/>
              </a:prstGeom>
              <a:noFill/>
            </p:spPr>
            <p:txBody>
              <a:bodyPr wrap="square" rtlCol="0">
                <a:spAutoFit/>
              </a:bodyPr>
              <a:lstStyle/>
              <a:p>
                <a:pPr algn="ctr"/>
                <a:r>
                  <a:rPr lang="en-US" altLang="zh-CN" sz="1100" dirty="0">
                    <a:solidFill>
                      <a:prstClr val="black">
                        <a:lumMod val="50000"/>
                        <a:lumOff val="50000"/>
                      </a:prstClr>
                    </a:solidFill>
                    <a:latin typeface="Impact" panose="020B0806030902050204" charset="0"/>
                  </a:rPr>
                  <a:t>05</a:t>
                </a:r>
                <a:endParaRPr lang="zh-CN" altLang="en-US" sz="1100" dirty="0">
                  <a:solidFill>
                    <a:prstClr val="black">
                      <a:lumMod val="50000"/>
                      <a:lumOff val="50000"/>
                    </a:prstClr>
                  </a:solidFill>
                  <a:latin typeface="Impact" panose="020B0806030902050204" charset="0"/>
                </a:endParaRPr>
              </a:p>
            </p:txBody>
          </p:sp>
        </p:grpSp>
        <p:sp>
          <p:nvSpPr>
            <p:cNvPr id="126" name="文本框 233"/>
            <p:cNvSpPr txBox="1"/>
            <p:nvPr/>
          </p:nvSpPr>
          <p:spPr>
            <a:xfrm>
              <a:off x="6206322" y="4793995"/>
              <a:ext cx="1410099" cy="347133"/>
            </a:xfrm>
            <a:prstGeom prst="rect">
              <a:avLst/>
            </a:prstGeom>
            <a:noFill/>
          </p:spPr>
          <p:txBody>
            <a:bodyPr wrap="square" rtlCol="0">
              <a:spAutoFit/>
            </a:bodyPr>
            <a:lstStyle/>
            <a:p>
              <a:pPr algn="ctr"/>
              <a:r>
                <a:rPr lang="zh-CN" altLang="en-US" sz="1100" dirty="0">
                  <a:solidFill>
                    <a:prstClr val="white"/>
                  </a:solidFill>
                  <a:latin typeface="时尚中黑简体" panose="01010104010101010101" pitchFamily="2" charset="-122"/>
                  <a:ea typeface="时尚中黑简体" panose="01010104010101010101" pitchFamily="2" charset="-122"/>
                </a:rPr>
                <a:t>在此添加标题</a:t>
              </a:r>
            </a:p>
          </p:txBody>
        </p:sp>
      </p:grpSp>
      <p:grpSp>
        <p:nvGrpSpPr>
          <p:cNvPr id="129" name="2"/>
          <p:cNvGrpSpPr/>
          <p:nvPr/>
        </p:nvGrpSpPr>
        <p:grpSpPr>
          <a:xfrm>
            <a:off x="3271739" y="1333354"/>
            <a:ext cx="1057574" cy="572603"/>
            <a:chOff x="4567298" y="1503527"/>
            <a:chExt cx="1410099" cy="763471"/>
          </a:xfrm>
        </p:grpSpPr>
        <p:grpSp>
          <p:nvGrpSpPr>
            <p:cNvPr id="130" name="组合 129"/>
            <p:cNvGrpSpPr/>
            <p:nvPr/>
          </p:nvGrpSpPr>
          <p:grpSpPr>
            <a:xfrm>
              <a:off x="5026821" y="1503527"/>
              <a:ext cx="487358" cy="383346"/>
              <a:chOff x="5028423" y="1539606"/>
              <a:chExt cx="487358" cy="383346"/>
            </a:xfrm>
          </p:grpSpPr>
          <p:sp>
            <p:nvSpPr>
              <p:cNvPr id="132" name="椭圆 131"/>
              <p:cNvSpPr/>
              <p:nvPr/>
            </p:nvSpPr>
            <p:spPr>
              <a:xfrm>
                <a:off x="5085761" y="1539606"/>
                <a:ext cx="381730" cy="381730"/>
              </a:xfrm>
              <a:prstGeom prst="ellipse">
                <a:avLst/>
              </a:prstGeom>
              <a:gradFill>
                <a:gsLst>
                  <a:gs pos="100000">
                    <a:schemeClr val="bg1">
                      <a:lumMod val="75000"/>
                    </a:schemeClr>
                  </a:gs>
                  <a:gs pos="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dirty="0">
                  <a:solidFill>
                    <a:prstClr val="white"/>
                  </a:solidFill>
                  <a:latin typeface="Impact" panose="020B0806030902050204" charset="0"/>
                </a:endParaRPr>
              </a:p>
            </p:txBody>
          </p:sp>
          <p:sp>
            <p:nvSpPr>
              <p:cNvPr id="133" name="文本框 218"/>
              <p:cNvSpPr txBox="1"/>
              <p:nvPr/>
            </p:nvSpPr>
            <p:spPr>
              <a:xfrm>
                <a:off x="5028423" y="1575819"/>
                <a:ext cx="487358" cy="347133"/>
              </a:xfrm>
              <a:prstGeom prst="rect">
                <a:avLst/>
              </a:prstGeom>
              <a:noFill/>
            </p:spPr>
            <p:txBody>
              <a:bodyPr wrap="square" rtlCol="0">
                <a:spAutoFit/>
              </a:bodyPr>
              <a:lstStyle/>
              <a:p>
                <a:pPr algn="ctr"/>
                <a:r>
                  <a:rPr lang="en-US" altLang="zh-CN" sz="1100" dirty="0">
                    <a:solidFill>
                      <a:prstClr val="black">
                        <a:lumMod val="50000"/>
                        <a:lumOff val="50000"/>
                      </a:prstClr>
                    </a:solidFill>
                    <a:latin typeface="Impact" panose="020B0806030902050204" charset="0"/>
                  </a:rPr>
                  <a:t>02</a:t>
                </a:r>
                <a:endParaRPr lang="zh-CN" altLang="en-US" sz="1100" dirty="0">
                  <a:solidFill>
                    <a:prstClr val="black">
                      <a:lumMod val="50000"/>
                      <a:lumOff val="50000"/>
                    </a:prstClr>
                  </a:solidFill>
                  <a:latin typeface="Impact" panose="020B0806030902050204" charset="0"/>
                </a:endParaRPr>
              </a:p>
            </p:txBody>
          </p:sp>
        </p:grpSp>
        <p:sp>
          <p:nvSpPr>
            <p:cNvPr id="131" name="文本框 234"/>
            <p:cNvSpPr txBox="1"/>
            <p:nvPr/>
          </p:nvSpPr>
          <p:spPr>
            <a:xfrm>
              <a:off x="4567298" y="1919865"/>
              <a:ext cx="1410099" cy="347133"/>
            </a:xfrm>
            <a:prstGeom prst="rect">
              <a:avLst/>
            </a:prstGeom>
            <a:noFill/>
          </p:spPr>
          <p:txBody>
            <a:bodyPr wrap="square" rtlCol="0">
              <a:spAutoFit/>
            </a:bodyPr>
            <a:lstStyle/>
            <a:p>
              <a:pPr algn="ctr"/>
              <a:r>
                <a:rPr lang="zh-CN" altLang="en-US" sz="1100" dirty="0">
                  <a:solidFill>
                    <a:prstClr val="white"/>
                  </a:solidFill>
                  <a:latin typeface="时尚中黑简体" panose="01010104010101010101" pitchFamily="2" charset="-122"/>
                  <a:ea typeface="时尚中黑简体" panose="01010104010101010101" pitchFamily="2" charset="-122"/>
                </a:rPr>
                <a:t>在此添加标题</a:t>
              </a:r>
            </a:p>
          </p:txBody>
        </p:sp>
      </p:grpSp>
      <p:grpSp>
        <p:nvGrpSpPr>
          <p:cNvPr id="134" name="3"/>
          <p:cNvGrpSpPr/>
          <p:nvPr/>
        </p:nvGrpSpPr>
        <p:grpSpPr>
          <a:xfrm>
            <a:off x="4501007" y="1333354"/>
            <a:ext cx="1057574" cy="572603"/>
            <a:chOff x="6206322" y="1503527"/>
            <a:chExt cx="1410099" cy="763471"/>
          </a:xfrm>
        </p:grpSpPr>
        <p:grpSp>
          <p:nvGrpSpPr>
            <p:cNvPr id="135" name="组合 134"/>
            <p:cNvGrpSpPr/>
            <p:nvPr/>
          </p:nvGrpSpPr>
          <p:grpSpPr>
            <a:xfrm>
              <a:off x="6677821" y="1503527"/>
              <a:ext cx="487358" cy="383346"/>
              <a:chOff x="5028423" y="1539606"/>
              <a:chExt cx="487358" cy="383346"/>
            </a:xfrm>
          </p:grpSpPr>
          <p:sp>
            <p:nvSpPr>
              <p:cNvPr id="137" name="椭圆 136"/>
              <p:cNvSpPr/>
              <p:nvPr/>
            </p:nvSpPr>
            <p:spPr>
              <a:xfrm>
                <a:off x="5085761" y="1539606"/>
                <a:ext cx="381730" cy="381730"/>
              </a:xfrm>
              <a:prstGeom prst="ellipse">
                <a:avLst/>
              </a:prstGeom>
              <a:gradFill>
                <a:gsLst>
                  <a:gs pos="100000">
                    <a:schemeClr val="bg1">
                      <a:lumMod val="75000"/>
                    </a:schemeClr>
                  </a:gs>
                  <a:gs pos="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dirty="0">
                  <a:solidFill>
                    <a:prstClr val="white"/>
                  </a:solidFill>
                  <a:latin typeface="Impact" panose="020B0806030902050204" charset="0"/>
                </a:endParaRPr>
              </a:p>
            </p:txBody>
          </p:sp>
          <p:sp>
            <p:nvSpPr>
              <p:cNvPr id="138" name="文本框 198"/>
              <p:cNvSpPr txBox="1"/>
              <p:nvPr/>
            </p:nvSpPr>
            <p:spPr>
              <a:xfrm>
                <a:off x="5028423" y="1575819"/>
                <a:ext cx="487358" cy="347133"/>
              </a:xfrm>
              <a:prstGeom prst="rect">
                <a:avLst/>
              </a:prstGeom>
              <a:noFill/>
            </p:spPr>
            <p:txBody>
              <a:bodyPr wrap="square" rtlCol="0">
                <a:spAutoFit/>
              </a:bodyPr>
              <a:lstStyle/>
              <a:p>
                <a:pPr algn="ctr"/>
                <a:r>
                  <a:rPr lang="en-US" altLang="zh-CN" sz="1100" dirty="0">
                    <a:solidFill>
                      <a:prstClr val="black">
                        <a:lumMod val="50000"/>
                        <a:lumOff val="50000"/>
                      </a:prstClr>
                    </a:solidFill>
                    <a:latin typeface="Impact" panose="020B0806030902050204" charset="0"/>
                  </a:rPr>
                  <a:t>03</a:t>
                </a:r>
                <a:endParaRPr lang="zh-CN" altLang="en-US" sz="1100" dirty="0">
                  <a:solidFill>
                    <a:prstClr val="black">
                      <a:lumMod val="50000"/>
                      <a:lumOff val="50000"/>
                    </a:prstClr>
                  </a:solidFill>
                  <a:latin typeface="Impact" panose="020B0806030902050204" charset="0"/>
                </a:endParaRPr>
              </a:p>
            </p:txBody>
          </p:sp>
        </p:grpSp>
        <p:sp>
          <p:nvSpPr>
            <p:cNvPr id="136" name="文本框 235"/>
            <p:cNvSpPr txBox="1"/>
            <p:nvPr/>
          </p:nvSpPr>
          <p:spPr>
            <a:xfrm>
              <a:off x="6206322" y="1919865"/>
              <a:ext cx="1410099" cy="347133"/>
            </a:xfrm>
            <a:prstGeom prst="rect">
              <a:avLst/>
            </a:prstGeom>
            <a:noFill/>
          </p:spPr>
          <p:txBody>
            <a:bodyPr wrap="square" rtlCol="0">
              <a:spAutoFit/>
            </a:bodyPr>
            <a:lstStyle/>
            <a:p>
              <a:pPr algn="ctr"/>
              <a:r>
                <a:rPr lang="zh-CN" altLang="en-US" sz="1100" dirty="0">
                  <a:solidFill>
                    <a:prstClr val="white"/>
                  </a:solidFill>
                  <a:latin typeface="时尚中黑简体" panose="01010104010101010101" pitchFamily="2" charset="-122"/>
                  <a:ea typeface="时尚中黑简体" panose="01010104010101010101" pitchFamily="2" charset="-122"/>
                </a:rPr>
                <a:t>在此添加标题</a:t>
              </a:r>
            </a:p>
          </p:txBody>
        </p:sp>
      </p:grpSp>
      <p:sp>
        <p:nvSpPr>
          <p:cNvPr id="139" name="文本框 236"/>
          <p:cNvSpPr txBox="1"/>
          <p:nvPr/>
        </p:nvSpPr>
        <p:spPr>
          <a:xfrm>
            <a:off x="1926113" y="3883388"/>
            <a:ext cx="1204179" cy="622300"/>
          </a:xfrm>
          <a:prstGeom prst="rect">
            <a:avLst/>
          </a:prstGeom>
          <a:noFill/>
        </p:spPr>
        <p:txBody>
          <a:bodyPr wrap="square" lIns="68580" tIns="34290" rIns="68580" bIns="34290" rtlCol="0">
            <a:spAutoFit/>
          </a:bodyPr>
          <a:lstStyle/>
          <a:p>
            <a:pPr algn="just"/>
            <a:r>
              <a:rPr sz="900" dirty="0">
                <a:solidFill>
                  <a:schemeClr val="tx1"/>
                </a:solidFill>
                <a:latin typeface="微软雅黑" panose="020B0503020204020204" charset="-122"/>
                <a:ea typeface="微软雅黑" panose="020B0503020204020204" charset="-122"/>
              </a:rPr>
              <a:t>请在此粘贴或者输入您的文字内容请在此粘贴或者输入您的文字内容</a:t>
            </a:r>
          </a:p>
        </p:txBody>
      </p:sp>
      <p:sp>
        <p:nvSpPr>
          <p:cNvPr id="140" name="文本框 237"/>
          <p:cNvSpPr txBox="1"/>
          <p:nvPr/>
        </p:nvSpPr>
        <p:spPr>
          <a:xfrm>
            <a:off x="1163463" y="2535084"/>
            <a:ext cx="1204179" cy="622300"/>
          </a:xfrm>
          <a:prstGeom prst="rect">
            <a:avLst/>
          </a:prstGeom>
          <a:noFill/>
        </p:spPr>
        <p:txBody>
          <a:bodyPr wrap="square" lIns="68580" tIns="34290" rIns="68580" bIns="34290" rtlCol="0">
            <a:spAutoFit/>
          </a:bodyPr>
          <a:lstStyle/>
          <a:p>
            <a:pPr algn="just"/>
            <a:r>
              <a:rPr sz="900" dirty="0">
                <a:solidFill>
                  <a:schemeClr val="tx1"/>
                </a:solidFill>
                <a:latin typeface="微软雅黑" panose="020B0503020204020204" charset="-122"/>
                <a:ea typeface="微软雅黑" panose="020B0503020204020204" charset="-122"/>
              </a:rPr>
              <a:t>请在此粘贴或者输入您的文字内容请在此粘贴或者输入您的文字内容</a:t>
            </a:r>
          </a:p>
        </p:txBody>
      </p:sp>
      <p:sp>
        <p:nvSpPr>
          <p:cNvPr id="141" name="文本框 238"/>
          <p:cNvSpPr txBox="1"/>
          <p:nvPr/>
        </p:nvSpPr>
        <p:spPr>
          <a:xfrm>
            <a:off x="1926113" y="937955"/>
            <a:ext cx="1204179" cy="622300"/>
          </a:xfrm>
          <a:prstGeom prst="rect">
            <a:avLst/>
          </a:prstGeom>
          <a:noFill/>
        </p:spPr>
        <p:txBody>
          <a:bodyPr wrap="square" lIns="68580" tIns="34290" rIns="68580" bIns="34290" rtlCol="0">
            <a:spAutoFit/>
          </a:bodyPr>
          <a:lstStyle/>
          <a:p>
            <a:pPr algn="just"/>
            <a:r>
              <a:rPr sz="900" dirty="0">
                <a:solidFill>
                  <a:schemeClr val="tx1"/>
                </a:solidFill>
                <a:latin typeface="微软雅黑" panose="020B0503020204020204" charset="-122"/>
                <a:ea typeface="微软雅黑" panose="020B0503020204020204" charset="-122"/>
              </a:rPr>
              <a:t>请在此粘贴或者输入您的文字内容请在此粘贴或者输入您的文字内容</a:t>
            </a:r>
          </a:p>
        </p:txBody>
      </p:sp>
      <p:sp>
        <p:nvSpPr>
          <p:cNvPr id="142" name="文本框 240"/>
          <p:cNvSpPr txBox="1"/>
          <p:nvPr/>
        </p:nvSpPr>
        <p:spPr>
          <a:xfrm>
            <a:off x="6454601" y="2535084"/>
            <a:ext cx="1204179" cy="622300"/>
          </a:xfrm>
          <a:prstGeom prst="rect">
            <a:avLst/>
          </a:prstGeom>
          <a:noFill/>
        </p:spPr>
        <p:txBody>
          <a:bodyPr wrap="square" lIns="68580" tIns="34290" rIns="68580" bIns="34290" rtlCol="0">
            <a:spAutoFit/>
          </a:bodyPr>
          <a:lstStyle/>
          <a:p>
            <a:pPr algn="just"/>
            <a:r>
              <a:rPr sz="900" dirty="0">
                <a:solidFill>
                  <a:schemeClr val="tx1"/>
                </a:solidFill>
                <a:latin typeface="微软雅黑" panose="020B0503020204020204" charset="-122"/>
                <a:ea typeface="微软雅黑" panose="020B0503020204020204" charset="-122"/>
              </a:rPr>
              <a:t>请在此粘贴或者输入您的文字内容请在此粘贴或者输入您的文字内容</a:t>
            </a:r>
          </a:p>
        </p:txBody>
      </p:sp>
      <p:sp>
        <p:nvSpPr>
          <p:cNvPr id="143" name="文本框 245"/>
          <p:cNvSpPr txBox="1"/>
          <p:nvPr/>
        </p:nvSpPr>
        <p:spPr>
          <a:xfrm>
            <a:off x="5727146" y="3883388"/>
            <a:ext cx="1204179" cy="622300"/>
          </a:xfrm>
          <a:prstGeom prst="rect">
            <a:avLst/>
          </a:prstGeom>
          <a:noFill/>
        </p:spPr>
        <p:txBody>
          <a:bodyPr wrap="square" lIns="68580" tIns="34290" rIns="68580" bIns="34290" rtlCol="0">
            <a:spAutoFit/>
          </a:bodyPr>
          <a:lstStyle/>
          <a:p>
            <a:pPr algn="just"/>
            <a:r>
              <a:rPr sz="900" dirty="0">
                <a:solidFill>
                  <a:schemeClr val="tx1"/>
                </a:solidFill>
                <a:latin typeface="微软雅黑" panose="020B0503020204020204" charset="-122"/>
                <a:ea typeface="微软雅黑" panose="020B0503020204020204" charset="-122"/>
              </a:rPr>
              <a:t>请在此粘贴或者输入您的文字内容请在此粘贴或者输入您的文字内容</a:t>
            </a:r>
          </a:p>
        </p:txBody>
      </p:sp>
      <p:sp>
        <p:nvSpPr>
          <p:cNvPr id="144" name="文本框 246"/>
          <p:cNvSpPr txBox="1"/>
          <p:nvPr/>
        </p:nvSpPr>
        <p:spPr>
          <a:xfrm>
            <a:off x="5727146" y="937955"/>
            <a:ext cx="1204179" cy="622300"/>
          </a:xfrm>
          <a:prstGeom prst="rect">
            <a:avLst/>
          </a:prstGeom>
          <a:noFill/>
        </p:spPr>
        <p:txBody>
          <a:bodyPr wrap="square" lIns="68580" tIns="34290" rIns="68580" bIns="34290" rtlCol="0">
            <a:spAutoFit/>
          </a:bodyPr>
          <a:lstStyle/>
          <a:p>
            <a:pPr algn="just"/>
            <a:r>
              <a:rPr sz="900" dirty="0">
                <a:solidFill>
                  <a:schemeClr val="tx1"/>
                </a:solidFill>
                <a:latin typeface="微软雅黑" panose="020B0503020204020204" charset="-122"/>
                <a:ea typeface="微软雅黑" panose="020B0503020204020204" charset="-122"/>
              </a:rPr>
              <a:t>请在此粘贴或者输入您的文字内容请在此粘贴或者输入您的文字内容</a:t>
            </a:r>
          </a:p>
        </p:txBody>
      </p:sp>
      <p:pic>
        <p:nvPicPr>
          <p:cNvPr id="5" name="图片 4"/>
          <p:cNvPicPr>
            <a:picLocks noChangeAspect="1"/>
          </p:cNvPicPr>
          <p:nvPr/>
        </p:nvPicPr>
        <p:blipFill>
          <a:blip r:embed="rId3" cstate="screen"/>
          <a:stretch>
            <a:fillRect/>
          </a:stretch>
        </p:blipFill>
        <p:spPr>
          <a:xfrm>
            <a:off x="0" y="4377307"/>
            <a:ext cx="9143999" cy="138257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3978">
        <p:push dir="d"/>
      </p:transition>
    </mc:Choice>
    <mc:Fallback xmlns="">
      <p:transition advTm="3978">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750" fill="hold"/>
                                        <p:tgtEl>
                                          <p:spTgt spid="37"/>
                                        </p:tgtEl>
                                        <p:attrNameLst>
                                          <p:attrName>ppt_w</p:attrName>
                                        </p:attrNameLst>
                                      </p:cBhvr>
                                      <p:tavLst>
                                        <p:tav tm="0">
                                          <p:val>
                                            <p:fltVal val="0"/>
                                          </p:val>
                                        </p:tav>
                                        <p:tav tm="100000">
                                          <p:val>
                                            <p:strVal val="#ppt_w"/>
                                          </p:val>
                                        </p:tav>
                                      </p:tavLst>
                                    </p:anim>
                                    <p:anim calcmode="lin" valueType="num">
                                      <p:cBhvr>
                                        <p:cTn id="8" dur="750" fill="hold"/>
                                        <p:tgtEl>
                                          <p:spTgt spid="37"/>
                                        </p:tgtEl>
                                        <p:attrNameLst>
                                          <p:attrName>ppt_h</p:attrName>
                                        </p:attrNameLst>
                                      </p:cBhvr>
                                      <p:tavLst>
                                        <p:tav tm="0">
                                          <p:val>
                                            <p:fltVal val="0"/>
                                          </p:val>
                                        </p:tav>
                                        <p:tav tm="100000">
                                          <p:val>
                                            <p:strVal val="#ppt_h"/>
                                          </p:val>
                                        </p:tav>
                                      </p:tavLst>
                                    </p:anim>
                                    <p:anim calcmode="lin" valueType="num">
                                      <p:cBhvr>
                                        <p:cTn id="9" dur="750" fill="hold"/>
                                        <p:tgtEl>
                                          <p:spTgt spid="37"/>
                                        </p:tgtEl>
                                        <p:attrNameLst>
                                          <p:attrName>style.rotation</p:attrName>
                                        </p:attrNameLst>
                                      </p:cBhvr>
                                      <p:tavLst>
                                        <p:tav tm="0">
                                          <p:val>
                                            <p:fltVal val="90"/>
                                          </p:val>
                                        </p:tav>
                                        <p:tav tm="100000">
                                          <p:val>
                                            <p:fltVal val="0"/>
                                          </p:val>
                                        </p:tav>
                                      </p:tavLst>
                                    </p:anim>
                                    <p:animEffect transition="in" filter="fade">
                                      <p:cBhvr>
                                        <p:cTn id="10" dur="750"/>
                                        <p:tgtEl>
                                          <p:spTgt spid="37"/>
                                        </p:tgtEl>
                                      </p:cBhvr>
                                    </p:animEffect>
                                  </p:childTnLst>
                                </p:cTn>
                              </p:par>
                              <p:par>
                                <p:cTn id="11" presetID="31"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750" fill="hold"/>
                                        <p:tgtEl>
                                          <p:spTgt spid="65"/>
                                        </p:tgtEl>
                                        <p:attrNameLst>
                                          <p:attrName>ppt_w</p:attrName>
                                        </p:attrNameLst>
                                      </p:cBhvr>
                                      <p:tavLst>
                                        <p:tav tm="0">
                                          <p:val>
                                            <p:fltVal val="0"/>
                                          </p:val>
                                        </p:tav>
                                        <p:tav tm="100000">
                                          <p:val>
                                            <p:strVal val="#ppt_w"/>
                                          </p:val>
                                        </p:tav>
                                      </p:tavLst>
                                    </p:anim>
                                    <p:anim calcmode="lin" valueType="num">
                                      <p:cBhvr>
                                        <p:cTn id="14" dur="750" fill="hold"/>
                                        <p:tgtEl>
                                          <p:spTgt spid="65"/>
                                        </p:tgtEl>
                                        <p:attrNameLst>
                                          <p:attrName>ppt_h</p:attrName>
                                        </p:attrNameLst>
                                      </p:cBhvr>
                                      <p:tavLst>
                                        <p:tav tm="0">
                                          <p:val>
                                            <p:fltVal val="0"/>
                                          </p:val>
                                        </p:tav>
                                        <p:tav tm="100000">
                                          <p:val>
                                            <p:strVal val="#ppt_h"/>
                                          </p:val>
                                        </p:tav>
                                      </p:tavLst>
                                    </p:anim>
                                    <p:anim calcmode="lin" valueType="num">
                                      <p:cBhvr>
                                        <p:cTn id="15" dur="750" fill="hold"/>
                                        <p:tgtEl>
                                          <p:spTgt spid="65"/>
                                        </p:tgtEl>
                                        <p:attrNameLst>
                                          <p:attrName>style.rotation</p:attrName>
                                        </p:attrNameLst>
                                      </p:cBhvr>
                                      <p:tavLst>
                                        <p:tav tm="0">
                                          <p:val>
                                            <p:fltVal val="90"/>
                                          </p:val>
                                        </p:tav>
                                        <p:tav tm="100000">
                                          <p:val>
                                            <p:fltVal val="0"/>
                                          </p:val>
                                        </p:tav>
                                      </p:tavLst>
                                    </p:anim>
                                    <p:animEffect transition="in" filter="fade">
                                      <p:cBhvr>
                                        <p:cTn id="16" dur="750"/>
                                        <p:tgtEl>
                                          <p:spTgt spid="65"/>
                                        </p:tgtEl>
                                      </p:cBhvr>
                                    </p:animEffect>
                                  </p:childTnLst>
                                </p:cTn>
                              </p:par>
                              <p:par>
                                <p:cTn id="17" presetID="31" presetClass="entr" presetSubtype="0" fill="hold" nodeType="withEffect">
                                  <p:stCondLst>
                                    <p:cond delay="0"/>
                                  </p:stCondLst>
                                  <p:childTnLst>
                                    <p:set>
                                      <p:cBhvr>
                                        <p:cTn id="18" dur="1" fill="hold">
                                          <p:stCondLst>
                                            <p:cond delay="0"/>
                                          </p:stCondLst>
                                        </p:cTn>
                                        <p:tgtEl>
                                          <p:spTgt spid="105"/>
                                        </p:tgtEl>
                                        <p:attrNameLst>
                                          <p:attrName>style.visibility</p:attrName>
                                        </p:attrNameLst>
                                      </p:cBhvr>
                                      <p:to>
                                        <p:strVal val="visible"/>
                                      </p:to>
                                    </p:set>
                                    <p:anim calcmode="lin" valueType="num">
                                      <p:cBhvr>
                                        <p:cTn id="19" dur="750" fill="hold"/>
                                        <p:tgtEl>
                                          <p:spTgt spid="105"/>
                                        </p:tgtEl>
                                        <p:attrNameLst>
                                          <p:attrName>ppt_w</p:attrName>
                                        </p:attrNameLst>
                                      </p:cBhvr>
                                      <p:tavLst>
                                        <p:tav tm="0">
                                          <p:val>
                                            <p:fltVal val="0"/>
                                          </p:val>
                                        </p:tav>
                                        <p:tav tm="100000">
                                          <p:val>
                                            <p:strVal val="#ppt_w"/>
                                          </p:val>
                                        </p:tav>
                                      </p:tavLst>
                                    </p:anim>
                                    <p:anim calcmode="lin" valueType="num">
                                      <p:cBhvr>
                                        <p:cTn id="20" dur="750" fill="hold"/>
                                        <p:tgtEl>
                                          <p:spTgt spid="105"/>
                                        </p:tgtEl>
                                        <p:attrNameLst>
                                          <p:attrName>ppt_h</p:attrName>
                                        </p:attrNameLst>
                                      </p:cBhvr>
                                      <p:tavLst>
                                        <p:tav tm="0">
                                          <p:val>
                                            <p:fltVal val="0"/>
                                          </p:val>
                                        </p:tav>
                                        <p:tav tm="100000">
                                          <p:val>
                                            <p:strVal val="#ppt_h"/>
                                          </p:val>
                                        </p:tav>
                                      </p:tavLst>
                                    </p:anim>
                                    <p:anim calcmode="lin" valueType="num">
                                      <p:cBhvr>
                                        <p:cTn id="21" dur="750" fill="hold"/>
                                        <p:tgtEl>
                                          <p:spTgt spid="105"/>
                                        </p:tgtEl>
                                        <p:attrNameLst>
                                          <p:attrName>style.rotation</p:attrName>
                                        </p:attrNameLst>
                                      </p:cBhvr>
                                      <p:tavLst>
                                        <p:tav tm="0">
                                          <p:val>
                                            <p:fltVal val="90"/>
                                          </p:val>
                                        </p:tav>
                                        <p:tav tm="100000">
                                          <p:val>
                                            <p:fltVal val="0"/>
                                          </p:val>
                                        </p:tav>
                                      </p:tavLst>
                                    </p:anim>
                                    <p:animEffect transition="in" filter="fade">
                                      <p:cBhvr>
                                        <p:cTn id="22" dur="750"/>
                                        <p:tgtEl>
                                          <p:spTgt spid="105"/>
                                        </p:tgtEl>
                                      </p:cBhvr>
                                    </p:animEffect>
                                  </p:childTnLst>
                                </p:cTn>
                              </p:par>
                              <p:par>
                                <p:cTn id="23" presetID="17" presetClass="entr" presetSubtype="10" fill="hold" grpId="0" nodeType="withEffect">
                                  <p:stCondLst>
                                    <p:cond delay="1250"/>
                                  </p:stCondLst>
                                  <p:childTnLst>
                                    <p:set>
                                      <p:cBhvr>
                                        <p:cTn id="24" dur="1" fill="hold">
                                          <p:stCondLst>
                                            <p:cond delay="0"/>
                                          </p:stCondLst>
                                        </p:cTn>
                                        <p:tgtEl>
                                          <p:spTgt spid="104"/>
                                        </p:tgtEl>
                                        <p:attrNameLst>
                                          <p:attrName>style.visibility</p:attrName>
                                        </p:attrNameLst>
                                      </p:cBhvr>
                                      <p:to>
                                        <p:strVal val="visible"/>
                                      </p:to>
                                    </p:set>
                                    <p:anim calcmode="lin" valueType="num">
                                      <p:cBhvr>
                                        <p:cTn id="25" dur="250" fill="hold"/>
                                        <p:tgtEl>
                                          <p:spTgt spid="104"/>
                                        </p:tgtEl>
                                        <p:attrNameLst>
                                          <p:attrName>ppt_w</p:attrName>
                                        </p:attrNameLst>
                                      </p:cBhvr>
                                      <p:tavLst>
                                        <p:tav tm="0">
                                          <p:val>
                                            <p:fltVal val="0"/>
                                          </p:val>
                                        </p:tav>
                                        <p:tav tm="100000">
                                          <p:val>
                                            <p:strVal val="#ppt_w"/>
                                          </p:val>
                                        </p:tav>
                                      </p:tavLst>
                                    </p:anim>
                                    <p:anim calcmode="lin" valueType="num">
                                      <p:cBhvr>
                                        <p:cTn id="26" dur="250" fill="hold"/>
                                        <p:tgtEl>
                                          <p:spTgt spid="104"/>
                                        </p:tgtEl>
                                        <p:attrNameLst>
                                          <p:attrName>ppt_h</p:attrName>
                                        </p:attrNameLst>
                                      </p:cBhvr>
                                      <p:tavLst>
                                        <p:tav tm="0">
                                          <p:val>
                                            <p:strVal val="#ppt_h"/>
                                          </p:val>
                                        </p:tav>
                                        <p:tav tm="100000">
                                          <p:val>
                                            <p:strVal val="#ppt_h"/>
                                          </p:val>
                                        </p:tav>
                                      </p:tavLst>
                                    </p:anim>
                                  </p:childTnLst>
                                </p:cTn>
                              </p:par>
                              <p:par>
                                <p:cTn id="27" presetID="17" presetClass="exit" presetSubtype="10" fill="hold" grpId="1" nodeType="withEffect">
                                  <p:stCondLst>
                                    <p:cond delay="1500"/>
                                  </p:stCondLst>
                                  <p:childTnLst>
                                    <p:anim calcmode="lin" valueType="num">
                                      <p:cBhvr>
                                        <p:cTn id="28" dur="250"/>
                                        <p:tgtEl>
                                          <p:spTgt spid="104"/>
                                        </p:tgtEl>
                                        <p:attrNameLst>
                                          <p:attrName>ppt_w</p:attrName>
                                        </p:attrNameLst>
                                      </p:cBhvr>
                                      <p:tavLst>
                                        <p:tav tm="0">
                                          <p:val>
                                            <p:strVal val="ppt_w"/>
                                          </p:val>
                                        </p:tav>
                                        <p:tav tm="100000">
                                          <p:val>
                                            <p:fltVal val="0"/>
                                          </p:val>
                                        </p:tav>
                                      </p:tavLst>
                                    </p:anim>
                                    <p:anim calcmode="lin" valueType="num">
                                      <p:cBhvr>
                                        <p:cTn id="29" dur="250"/>
                                        <p:tgtEl>
                                          <p:spTgt spid="104"/>
                                        </p:tgtEl>
                                        <p:attrNameLst>
                                          <p:attrName>ppt_h</p:attrName>
                                        </p:attrNameLst>
                                      </p:cBhvr>
                                      <p:tavLst>
                                        <p:tav tm="0">
                                          <p:val>
                                            <p:strVal val="ppt_h"/>
                                          </p:val>
                                        </p:tav>
                                        <p:tav tm="100000">
                                          <p:val>
                                            <p:strVal val="ppt_h"/>
                                          </p:val>
                                        </p:tav>
                                      </p:tavLst>
                                    </p:anim>
                                    <p:set>
                                      <p:cBhvr>
                                        <p:cTn id="30" dur="1" fill="hold">
                                          <p:stCondLst>
                                            <p:cond delay="249"/>
                                          </p:stCondLst>
                                        </p:cTn>
                                        <p:tgtEl>
                                          <p:spTgt spid="104"/>
                                        </p:tgtEl>
                                        <p:attrNameLst>
                                          <p:attrName>style.visibility</p:attrName>
                                        </p:attrNameLst>
                                      </p:cBhvr>
                                      <p:to>
                                        <p:strVal val="hidden"/>
                                      </p:to>
                                    </p:set>
                                  </p:childTnLst>
                                </p:cTn>
                              </p:par>
                              <p:par>
                                <p:cTn id="31" presetID="17" presetClass="entr" presetSubtype="10" fill="hold" grpId="0" nodeType="withEffect">
                                  <p:stCondLst>
                                    <p:cond delay="1500"/>
                                  </p:stCondLst>
                                  <p:childTnLst>
                                    <p:set>
                                      <p:cBhvr>
                                        <p:cTn id="32" dur="1" fill="hold">
                                          <p:stCondLst>
                                            <p:cond delay="0"/>
                                          </p:stCondLst>
                                        </p:cTn>
                                        <p:tgtEl>
                                          <p:spTgt spid="103"/>
                                        </p:tgtEl>
                                        <p:attrNameLst>
                                          <p:attrName>style.visibility</p:attrName>
                                        </p:attrNameLst>
                                      </p:cBhvr>
                                      <p:to>
                                        <p:strVal val="visible"/>
                                      </p:to>
                                    </p:set>
                                    <p:anim calcmode="lin" valueType="num">
                                      <p:cBhvr>
                                        <p:cTn id="33" dur="250" fill="hold"/>
                                        <p:tgtEl>
                                          <p:spTgt spid="103"/>
                                        </p:tgtEl>
                                        <p:attrNameLst>
                                          <p:attrName>ppt_w</p:attrName>
                                        </p:attrNameLst>
                                      </p:cBhvr>
                                      <p:tavLst>
                                        <p:tav tm="0">
                                          <p:val>
                                            <p:fltVal val="0"/>
                                          </p:val>
                                        </p:tav>
                                        <p:tav tm="100000">
                                          <p:val>
                                            <p:strVal val="#ppt_w"/>
                                          </p:val>
                                        </p:tav>
                                      </p:tavLst>
                                    </p:anim>
                                    <p:anim calcmode="lin" valueType="num">
                                      <p:cBhvr>
                                        <p:cTn id="34" dur="250" fill="hold"/>
                                        <p:tgtEl>
                                          <p:spTgt spid="103"/>
                                        </p:tgtEl>
                                        <p:attrNameLst>
                                          <p:attrName>ppt_h</p:attrName>
                                        </p:attrNameLst>
                                      </p:cBhvr>
                                      <p:tavLst>
                                        <p:tav tm="0">
                                          <p:val>
                                            <p:strVal val="#ppt_h"/>
                                          </p:val>
                                        </p:tav>
                                        <p:tav tm="100000">
                                          <p:val>
                                            <p:strVal val="#ppt_h"/>
                                          </p:val>
                                        </p:tav>
                                      </p:tavLst>
                                    </p:anim>
                                  </p:childTnLst>
                                </p:cTn>
                              </p:par>
                              <p:par>
                                <p:cTn id="35" presetID="17" presetClass="entr" presetSubtype="10" fill="hold" grpId="2" nodeType="withEffect">
                                  <p:stCondLst>
                                    <p:cond delay="1750"/>
                                  </p:stCondLst>
                                  <p:childTnLst>
                                    <p:set>
                                      <p:cBhvr>
                                        <p:cTn id="36" dur="1" fill="hold">
                                          <p:stCondLst>
                                            <p:cond delay="0"/>
                                          </p:stCondLst>
                                        </p:cTn>
                                        <p:tgtEl>
                                          <p:spTgt spid="104"/>
                                        </p:tgtEl>
                                        <p:attrNameLst>
                                          <p:attrName>style.visibility</p:attrName>
                                        </p:attrNameLst>
                                      </p:cBhvr>
                                      <p:to>
                                        <p:strVal val="visible"/>
                                      </p:to>
                                    </p:set>
                                    <p:anim calcmode="lin" valueType="num">
                                      <p:cBhvr>
                                        <p:cTn id="37" dur="250" fill="hold"/>
                                        <p:tgtEl>
                                          <p:spTgt spid="104"/>
                                        </p:tgtEl>
                                        <p:attrNameLst>
                                          <p:attrName>ppt_w</p:attrName>
                                        </p:attrNameLst>
                                      </p:cBhvr>
                                      <p:tavLst>
                                        <p:tav tm="0">
                                          <p:val>
                                            <p:fltVal val="0"/>
                                          </p:val>
                                        </p:tav>
                                        <p:tav tm="100000">
                                          <p:val>
                                            <p:strVal val="#ppt_w"/>
                                          </p:val>
                                        </p:tav>
                                      </p:tavLst>
                                    </p:anim>
                                    <p:anim calcmode="lin" valueType="num">
                                      <p:cBhvr>
                                        <p:cTn id="38" dur="250" fill="hold"/>
                                        <p:tgtEl>
                                          <p:spTgt spid="104"/>
                                        </p:tgtEl>
                                        <p:attrNameLst>
                                          <p:attrName>ppt_h</p:attrName>
                                        </p:attrNameLst>
                                      </p:cBhvr>
                                      <p:tavLst>
                                        <p:tav tm="0">
                                          <p:val>
                                            <p:strVal val="#ppt_h"/>
                                          </p:val>
                                        </p:tav>
                                        <p:tav tm="100000">
                                          <p:val>
                                            <p:strVal val="#ppt_h"/>
                                          </p:val>
                                        </p:tav>
                                      </p:tavLst>
                                    </p:anim>
                                  </p:childTnLst>
                                </p:cTn>
                              </p:par>
                              <p:par>
                                <p:cTn id="39" presetID="17" presetClass="exit" presetSubtype="10" fill="hold" grpId="1" nodeType="withEffect">
                                  <p:stCondLst>
                                    <p:cond delay="1750"/>
                                  </p:stCondLst>
                                  <p:childTnLst>
                                    <p:anim calcmode="lin" valueType="num">
                                      <p:cBhvr>
                                        <p:cTn id="40" dur="250"/>
                                        <p:tgtEl>
                                          <p:spTgt spid="103"/>
                                        </p:tgtEl>
                                        <p:attrNameLst>
                                          <p:attrName>ppt_w</p:attrName>
                                        </p:attrNameLst>
                                      </p:cBhvr>
                                      <p:tavLst>
                                        <p:tav tm="0">
                                          <p:val>
                                            <p:strVal val="ppt_w"/>
                                          </p:val>
                                        </p:tav>
                                        <p:tav tm="100000">
                                          <p:val>
                                            <p:fltVal val="0"/>
                                          </p:val>
                                        </p:tav>
                                      </p:tavLst>
                                    </p:anim>
                                    <p:anim calcmode="lin" valueType="num">
                                      <p:cBhvr>
                                        <p:cTn id="41" dur="250"/>
                                        <p:tgtEl>
                                          <p:spTgt spid="103"/>
                                        </p:tgtEl>
                                        <p:attrNameLst>
                                          <p:attrName>ppt_h</p:attrName>
                                        </p:attrNameLst>
                                      </p:cBhvr>
                                      <p:tavLst>
                                        <p:tav tm="0">
                                          <p:val>
                                            <p:strVal val="ppt_h"/>
                                          </p:val>
                                        </p:tav>
                                        <p:tav tm="100000">
                                          <p:val>
                                            <p:strVal val="ppt_h"/>
                                          </p:val>
                                        </p:tav>
                                      </p:tavLst>
                                    </p:anim>
                                    <p:set>
                                      <p:cBhvr>
                                        <p:cTn id="42" dur="1" fill="hold">
                                          <p:stCondLst>
                                            <p:cond delay="249"/>
                                          </p:stCondLst>
                                        </p:cTn>
                                        <p:tgtEl>
                                          <p:spTgt spid="103"/>
                                        </p:tgtEl>
                                        <p:attrNameLst>
                                          <p:attrName>style.visibility</p:attrName>
                                        </p:attrNameLst>
                                      </p:cBhvr>
                                      <p:to>
                                        <p:strVal val="hidden"/>
                                      </p:to>
                                    </p:set>
                                  </p:childTnLst>
                                </p:cTn>
                              </p:par>
                              <p:par>
                                <p:cTn id="43" presetID="17" presetClass="entr" presetSubtype="10" fill="hold" grpId="0" nodeType="withEffect">
                                  <p:stCondLst>
                                    <p:cond delay="1750"/>
                                  </p:stCondLst>
                                  <p:childTnLst>
                                    <p:set>
                                      <p:cBhvr>
                                        <p:cTn id="44" dur="1" fill="hold">
                                          <p:stCondLst>
                                            <p:cond delay="0"/>
                                          </p:stCondLst>
                                        </p:cTn>
                                        <p:tgtEl>
                                          <p:spTgt spid="102"/>
                                        </p:tgtEl>
                                        <p:attrNameLst>
                                          <p:attrName>style.visibility</p:attrName>
                                        </p:attrNameLst>
                                      </p:cBhvr>
                                      <p:to>
                                        <p:strVal val="visible"/>
                                      </p:to>
                                    </p:set>
                                    <p:anim calcmode="lin" valueType="num">
                                      <p:cBhvr>
                                        <p:cTn id="45" dur="250" fill="hold"/>
                                        <p:tgtEl>
                                          <p:spTgt spid="102"/>
                                        </p:tgtEl>
                                        <p:attrNameLst>
                                          <p:attrName>ppt_w</p:attrName>
                                        </p:attrNameLst>
                                      </p:cBhvr>
                                      <p:tavLst>
                                        <p:tav tm="0">
                                          <p:val>
                                            <p:fltVal val="0"/>
                                          </p:val>
                                        </p:tav>
                                        <p:tav tm="100000">
                                          <p:val>
                                            <p:strVal val="#ppt_w"/>
                                          </p:val>
                                        </p:tav>
                                      </p:tavLst>
                                    </p:anim>
                                    <p:anim calcmode="lin" valueType="num">
                                      <p:cBhvr>
                                        <p:cTn id="46" dur="250" fill="hold"/>
                                        <p:tgtEl>
                                          <p:spTgt spid="102"/>
                                        </p:tgtEl>
                                        <p:attrNameLst>
                                          <p:attrName>ppt_h</p:attrName>
                                        </p:attrNameLst>
                                      </p:cBhvr>
                                      <p:tavLst>
                                        <p:tav tm="0">
                                          <p:val>
                                            <p:strVal val="#ppt_h"/>
                                          </p:val>
                                        </p:tav>
                                        <p:tav tm="100000">
                                          <p:val>
                                            <p:strVal val="#ppt_h"/>
                                          </p:val>
                                        </p:tav>
                                      </p:tavLst>
                                    </p:anim>
                                  </p:childTnLst>
                                </p:cTn>
                              </p:par>
                              <p:par>
                                <p:cTn id="47" presetID="17" presetClass="entr" presetSubtype="10" fill="hold" grpId="0" nodeType="withEffect">
                                  <p:stCondLst>
                                    <p:cond delay="2000"/>
                                  </p:stCondLst>
                                  <p:childTnLst>
                                    <p:set>
                                      <p:cBhvr>
                                        <p:cTn id="48" dur="1" fill="hold">
                                          <p:stCondLst>
                                            <p:cond delay="0"/>
                                          </p:stCondLst>
                                        </p:cTn>
                                        <p:tgtEl>
                                          <p:spTgt spid="101"/>
                                        </p:tgtEl>
                                        <p:attrNameLst>
                                          <p:attrName>style.visibility</p:attrName>
                                        </p:attrNameLst>
                                      </p:cBhvr>
                                      <p:to>
                                        <p:strVal val="visible"/>
                                      </p:to>
                                    </p:set>
                                    <p:anim calcmode="lin" valueType="num">
                                      <p:cBhvr>
                                        <p:cTn id="49" dur="250" fill="hold"/>
                                        <p:tgtEl>
                                          <p:spTgt spid="101"/>
                                        </p:tgtEl>
                                        <p:attrNameLst>
                                          <p:attrName>ppt_w</p:attrName>
                                        </p:attrNameLst>
                                      </p:cBhvr>
                                      <p:tavLst>
                                        <p:tav tm="0">
                                          <p:val>
                                            <p:fltVal val="0"/>
                                          </p:val>
                                        </p:tav>
                                        <p:tav tm="100000">
                                          <p:val>
                                            <p:strVal val="#ppt_w"/>
                                          </p:val>
                                        </p:tav>
                                      </p:tavLst>
                                    </p:anim>
                                    <p:anim calcmode="lin" valueType="num">
                                      <p:cBhvr>
                                        <p:cTn id="50" dur="250" fill="hold"/>
                                        <p:tgtEl>
                                          <p:spTgt spid="101"/>
                                        </p:tgtEl>
                                        <p:attrNameLst>
                                          <p:attrName>ppt_h</p:attrName>
                                        </p:attrNameLst>
                                      </p:cBhvr>
                                      <p:tavLst>
                                        <p:tav tm="0">
                                          <p:val>
                                            <p:strVal val="#ppt_h"/>
                                          </p:val>
                                        </p:tav>
                                        <p:tav tm="100000">
                                          <p:val>
                                            <p:strVal val="#ppt_h"/>
                                          </p:val>
                                        </p:tav>
                                      </p:tavLst>
                                    </p:anim>
                                  </p:childTnLst>
                                </p:cTn>
                              </p:par>
                              <p:par>
                                <p:cTn id="51" presetID="17" presetClass="entr" presetSubtype="10" fill="hold" grpId="2" nodeType="withEffect">
                                  <p:stCondLst>
                                    <p:cond delay="2000"/>
                                  </p:stCondLst>
                                  <p:childTnLst>
                                    <p:set>
                                      <p:cBhvr>
                                        <p:cTn id="52" dur="1" fill="hold">
                                          <p:stCondLst>
                                            <p:cond delay="0"/>
                                          </p:stCondLst>
                                        </p:cTn>
                                        <p:tgtEl>
                                          <p:spTgt spid="103"/>
                                        </p:tgtEl>
                                        <p:attrNameLst>
                                          <p:attrName>style.visibility</p:attrName>
                                        </p:attrNameLst>
                                      </p:cBhvr>
                                      <p:to>
                                        <p:strVal val="visible"/>
                                      </p:to>
                                    </p:set>
                                    <p:anim calcmode="lin" valueType="num">
                                      <p:cBhvr>
                                        <p:cTn id="53" dur="250" fill="hold"/>
                                        <p:tgtEl>
                                          <p:spTgt spid="103"/>
                                        </p:tgtEl>
                                        <p:attrNameLst>
                                          <p:attrName>ppt_w</p:attrName>
                                        </p:attrNameLst>
                                      </p:cBhvr>
                                      <p:tavLst>
                                        <p:tav tm="0">
                                          <p:val>
                                            <p:fltVal val="0"/>
                                          </p:val>
                                        </p:tav>
                                        <p:tav tm="100000">
                                          <p:val>
                                            <p:strVal val="#ppt_w"/>
                                          </p:val>
                                        </p:tav>
                                      </p:tavLst>
                                    </p:anim>
                                    <p:anim calcmode="lin" valueType="num">
                                      <p:cBhvr>
                                        <p:cTn id="54" dur="250" fill="hold"/>
                                        <p:tgtEl>
                                          <p:spTgt spid="103"/>
                                        </p:tgtEl>
                                        <p:attrNameLst>
                                          <p:attrName>ppt_h</p:attrName>
                                        </p:attrNameLst>
                                      </p:cBhvr>
                                      <p:tavLst>
                                        <p:tav tm="0">
                                          <p:val>
                                            <p:strVal val="#ppt_h"/>
                                          </p:val>
                                        </p:tav>
                                        <p:tav tm="100000">
                                          <p:val>
                                            <p:strVal val="#ppt_h"/>
                                          </p:val>
                                        </p:tav>
                                      </p:tavLst>
                                    </p:anim>
                                  </p:childTnLst>
                                </p:cTn>
                              </p:par>
                              <p:par>
                                <p:cTn id="55" presetID="17" presetClass="exit" presetSubtype="10" fill="hold" grpId="1" nodeType="withEffect">
                                  <p:stCondLst>
                                    <p:cond delay="2000"/>
                                  </p:stCondLst>
                                  <p:childTnLst>
                                    <p:anim calcmode="lin" valueType="num">
                                      <p:cBhvr>
                                        <p:cTn id="56" dur="250"/>
                                        <p:tgtEl>
                                          <p:spTgt spid="102"/>
                                        </p:tgtEl>
                                        <p:attrNameLst>
                                          <p:attrName>ppt_w</p:attrName>
                                        </p:attrNameLst>
                                      </p:cBhvr>
                                      <p:tavLst>
                                        <p:tav tm="0">
                                          <p:val>
                                            <p:strVal val="ppt_w"/>
                                          </p:val>
                                        </p:tav>
                                        <p:tav tm="100000">
                                          <p:val>
                                            <p:fltVal val="0"/>
                                          </p:val>
                                        </p:tav>
                                      </p:tavLst>
                                    </p:anim>
                                    <p:anim calcmode="lin" valueType="num">
                                      <p:cBhvr>
                                        <p:cTn id="57" dur="250"/>
                                        <p:tgtEl>
                                          <p:spTgt spid="102"/>
                                        </p:tgtEl>
                                        <p:attrNameLst>
                                          <p:attrName>ppt_h</p:attrName>
                                        </p:attrNameLst>
                                      </p:cBhvr>
                                      <p:tavLst>
                                        <p:tav tm="0">
                                          <p:val>
                                            <p:strVal val="ppt_h"/>
                                          </p:val>
                                        </p:tav>
                                        <p:tav tm="100000">
                                          <p:val>
                                            <p:strVal val="ppt_h"/>
                                          </p:val>
                                        </p:tav>
                                      </p:tavLst>
                                    </p:anim>
                                    <p:set>
                                      <p:cBhvr>
                                        <p:cTn id="58" dur="1" fill="hold">
                                          <p:stCondLst>
                                            <p:cond delay="249"/>
                                          </p:stCondLst>
                                        </p:cTn>
                                        <p:tgtEl>
                                          <p:spTgt spid="102"/>
                                        </p:tgtEl>
                                        <p:attrNameLst>
                                          <p:attrName>style.visibility</p:attrName>
                                        </p:attrNameLst>
                                      </p:cBhvr>
                                      <p:to>
                                        <p:strVal val="hidden"/>
                                      </p:to>
                                    </p:set>
                                  </p:childTnLst>
                                </p:cTn>
                              </p:par>
                              <p:par>
                                <p:cTn id="59" presetID="17" presetClass="entr" presetSubtype="10" fill="hold" grpId="0" nodeType="withEffect">
                                  <p:stCondLst>
                                    <p:cond delay="2250"/>
                                  </p:stCondLst>
                                  <p:childTnLst>
                                    <p:set>
                                      <p:cBhvr>
                                        <p:cTn id="60" dur="1" fill="hold">
                                          <p:stCondLst>
                                            <p:cond delay="0"/>
                                          </p:stCondLst>
                                        </p:cTn>
                                        <p:tgtEl>
                                          <p:spTgt spid="100"/>
                                        </p:tgtEl>
                                        <p:attrNameLst>
                                          <p:attrName>style.visibility</p:attrName>
                                        </p:attrNameLst>
                                      </p:cBhvr>
                                      <p:to>
                                        <p:strVal val="visible"/>
                                      </p:to>
                                    </p:set>
                                    <p:anim calcmode="lin" valueType="num">
                                      <p:cBhvr>
                                        <p:cTn id="61" dur="250" fill="hold"/>
                                        <p:tgtEl>
                                          <p:spTgt spid="100"/>
                                        </p:tgtEl>
                                        <p:attrNameLst>
                                          <p:attrName>ppt_w</p:attrName>
                                        </p:attrNameLst>
                                      </p:cBhvr>
                                      <p:tavLst>
                                        <p:tav tm="0">
                                          <p:val>
                                            <p:fltVal val="0"/>
                                          </p:val>
                                        </p:tav>
                                        <p:tav tm="100000">
                                          <p:val>
                                            <p:strVal val="#ppt_w"/>
                                          </p:val>
                                        </p:tav>
                                      </p:tavLst>
                                    </p:anim>
                                    <p:anim calcmode="lin" valueType="num">
                                      <p:cBhvr>
                                        <p:cTn id="62" dur="250" fill="hold"/>
                                        <p:tgtEl>
                                          <p:spTgt spid="100"/>
                                        </p:tgtEl>
                                        <p:attrNameLst>
                                          <p:attrName>ppt_h</p:attrName>
                                        </p:attrNameLst>
                                      </p:cBhvr>
                                      <p:tavLst>
                                        <p:tav tm="0">
                                          <p:val>
                                            <p:strVal val="#ppt_h"/>
                                          </p:val>
                                        </p:tav>
                                        <p:tav tm="100000">
                                          <p:val>
                                            <p:strVal val="#ppt_h"/>
                                          </p:val>
                                        </p:tav>
                                      </p:tavLst>
                                    </p:anim>
                                  </p:childTnLst>
                                </p:cTn>
                              </p:par>
                              <p:par>
                                <p:cTn id="63" presetID="17" presetClass="entr" presetSubtype="10" fill="hold" grpId="2" nodeType="withEffect">
                                  <p:stCondLst>
                                    <p:cond delay="2250"/>
                                  </p:stCondLst>
                                  <p:childTnLst>
                                    <p:set>
                                      <p:cBhvr>
                                        <p:cTn id="64" dur="1" fill="hold">
                                          <p:stCondLst>
                                            <p:cond delay="0"/>
                                          </p:stCondLst>
                                        </p:cTn>
                                        <p:tgtEl>
                                          <p:spTgt spid="102"/>
                                        </p:tgtEl>
                                        <p:attrNameLst>
                                          <p:attrName>style.visibility</p:attrName>
                                        </p:attrNameLst>
                                      </p:cBhvr>
                                      <p:to>
                                        <p:strVal val="visible"/>
                                      </p:to>
                                    </p:set>
                                    <p:anim calcmode="lin" valueType="num">
                                      <p:cBhvr>
                                        <p:cTn id="65" dur="250" fill="hold"/>
                                        <p:tgtEl>
                                          <p:spTgt spid="102"/>
                                        </p:tgtEl>
                                        <p:attrNameLst>
                                          <p:attrName>ppt_w</p:attrName>
                                        </p:attrNameLst>
                                      </p:cBhvr>
                                      <p:tavLst>
                                        <p:tav tm="0">
                                          <p:val>
                                            <p:fltVal val="0"/>
                                          </p:val>
                                        </p:tav>
                                        <p:tav tm="100000">
                                          <p:val>
                                            <p:strVal val="#ppt_w"/>
                                          </p:val>
                                        </p:tav>
                                      </p:tavLst>
                                    </p:anim>
                                    <p:anim calcmode="lin" valueType="num">
                                      <p:cBhvr>
                                        <p:cTn id="66" dur="250" fill="hold"/>
                                        <p:tgtEl>
                                          <p:spTgt spid="102"/>
                                        </p:tgtEl>
                                        <p:attrNameLst>
                                          <p:attrName>ppt_h</p:attrName>
                                        </p:attrNameLst>
                                      </p:cBhvr>
                                      <p:tavLst>
                                        <p:tav tm="0">
                                          <p:val>
                                            <p:strVal val="#ppt_h"/>
                                          </p:val>
                                        </p:tav>
                                        <p:tav tm="100000">
                                          <p:val>
                                            <p:strVal val="#ppt_h"/>
                                          </p:val>
                                        </p:tav>
                                      </p:tavLst>
                                    </p:anim>
                                  </p:childTnLst>
                                </p:cTn>
                              </p:par>
                              <p:par>
                                <p:cTn id="67" presetID="17" presetClass="exit" presetSubtype="10" fill="hold" grpId="1" nodeType="withEffect">
                                  <p:stCondLst>
                                    <p:cond delay="2250"/>
                                  </p:stCondLst>
                                  <p:childTnLst>
                                    <p:anim calcmode="lin" valueType="num">
                                      <p:cBhvr>
                                        <p:cTn id="68" dur="250"/>
                                        <p:tgtEl>
                                          <p:spTgt spid="101"/>
                                        </p:tgtEl>
                                        <p:attrNameLst>
                                          <p:attrName>ppt_w</p:attrName>
                                        </p:attrNameLst>
                                      </p:cBhvr>
                                      <p:tavLst>
                                        <p:tav tm="0">
                                          <p:val>
                                            <p:strVal val="ppt_w"/>
                                          </p:val>
                                        </p:tav>
                                        <p:tav tm="100000">
                                          <p:val>
                                            <p:fltVal val="0"/>
                                          </p:val>
                                        </p:tav>
                                      </p:tavLst>
                                    </p:anim>
                                    <p:anim calcmode="lin" valueType="num">
                                      <p:cBhvr>
                                        <p:cTn id="69" dur="250"/>
                                        <p:tgtEl>
                                          <p:spTgt spid="101"/>
                                        </p:tgtEl>
                                        <p:attrNameLst>
                                          <p:attrName>ppt_h</p:attrName>
                                        </p:attrNameLst>
                                      </p:cBhvr>
                                      <p:tavLst>
                                        <p:tav tm="0">
                                          <p:val>
                                            <p:strVal val="ppt_h"/>
                                          </p:val>
                                        </p:tav>
                                        <p:tav tm="100000">
                                          <p:val>
                                            <p:strVal val="ppt_h"/>
                                          </p:val>
                                        </p:tav>
                                      </p:tavLst>
                                    </p:anim>
                                    <p:set>
                                      <p:cBhvr>
                                        <p:cTn id="70" dur="1" fill="hold">
                                          <p:stCondLst>
                                            <p:cond delay="249"/>
                                          </p:stCondLst>
                                        </p:cTn>
                                        <p:tgtEl>
                                          <p:spTgt spid="101"/>
                                        </p:tgtEl>
                                        <p:attrNameLst>
                                          <p:attrName>style.visibility</p:attrName>
                                        </p:attrNameLst>
                                      </p:cBhvr>
                                      <p:to>
                                        <p:strVal val="hidden"/>
                                      </p:to>
                                    </p:set>
                                  </p:childTnLst>
                                </p:cTn>
                              </p:par>
                              <p:par>
                                <p:cTn id="71" presetID="17" presetClass="entr" presetSubtype="10" fill="hold" grpId="0" nodeType="withEffect">
                                  <p:stCondLst>
                                    <p:cond delay="2500"/>
                                  </p:stCondLst>
                                  <p:childTnLst>
                                    <p:set>
                                      <p:cBhvr>
                                        <p:cTn id="72" dur="1" fill="hold">
                                          <p:stCondLst>
                                            <p:cond delay="0"/>
                                          </p:stCondLst>
                                        </p:cTn>
                                        <p:tgtEl>
                                          <p:spTgt spid="99"/>
                                        </p:tgtEl>
                                        <p:attrNameLst>
                                          <p:attrName>style.visibility</p:attrName>
                                        </p:attrNameLst>
                                      </p:cBhvr>
                                      <p:to>
                                        <p:strVal val="visible"/>
                                      </p:to>
                                    </p:set>
                                    <p:anim calcmode="lin" valueType="num">
                                      <p:cBhvr>
                                        <p:cTn id="73" dur="250" fill="hold"/>
                                        <p:tgtEl>
                                          <p:spTgt spid="99"/>
                                        </p:tgtEl>
                                        <p:attrNameLst>
                                          <p:attrName>ppt_w</p:attrName>
                                        </p:attrNameLst>
                                      </p:cBhvr>
                                      <p:tavLst>
                                        <p:tav tm="0">
                                          <p:val>
                                            <p:fltVal val="0"/>
                                          </p:val>
                                        </p:tav>
                                        <p:tav tm="100000">
                                          <p:val>
                                            <p:strVal val="#ppt_w"/>
                                          </p:val>
                                        </p:tav>
                                      </p:tavLst>
                                    </p:anim>
                                    <p:anim calcmode="lin" valueType="num">
                                      <p:cBhvr>
                                        <p:cTn id="74" dur="250" fill="hold"/>
                                        <p:tgtEl>
                                          <p:spTgt spid="99"/>
                                        </p:tgtEl>
                                        <p:attrNameLst>
                                          <p:attrName>ppt_h</p:attrName>
                                        </p:attrNameLst>
                                      </p:cBhvr>
                                      <p:tavLst>
                                        <p:tav tm="0">
                                          <p:val>
                                            <p:strVal val="#ppt_h"/>
                                          </p:val>
                                        </p:tav>
                                        <p:tav tm="100000">
                                          <p:val>
                                            <p:strVal val="#ppt_h"/>
                                          </p:val>
                                        </p:tav>
                                      </p:tavLst>
                                    </p:anim>
                                  </p:childTnLst>
                                </p:cTn>
                              </p:par>
                              <p:par>
                                <p:cTn id="75" presetID="17" presetClass="entr" presetSubtype="10" fill="hold" grpId="2" nodeType="withEffect">
                                  <p:stCondLst>
                                    <p:cond delay="2500"/>
                                  </p:stCondLst>
                                  <p:childTnLst>
                                    <p:set>
                                      <p:cBhvr>
                                        <p:cTn id="76" dur="1" fill="hold">
                                          <p:stCondLst>
                                            <p:cond delay="0"/>
                                          </p:stCondLst>
                                        </p:cTn>
                                        <p:tgtEl>
                                          <p:spTgt spid="101"/>
                                        </p:tgtEl>
                                        <p:attrNameLst>
                                          <p:attrName>style.visibility</p:attrName>
                                        </p:attrNameLst>
                                      </p:cBhvr>
                                      <p:to>
                                        <p:strVal val="visible"/>
                                      </p:to>
                                    </p:set>
                                    <p:anim calcmode="lin" valueType="num">
                                      <p:cBhvr>
                                        <p:cTn id="77" dur="250" fill="hold"/>
                                        <p:tgtEl>
                                          <p:spTgt spid="101"/>
                                        </p:tgtEl>
                                        <p:attrNameLst>
                                          <p:attrName>ppt_w</p:attrName>
                                        </p:attrNameLst>
                                      </p:cBhvr>
                                      <p:tavLst>
                                        <p:tav tm="0">
                                          <p:val>
                                            <p:fltVal val="0"/>
                                          </p:val>
                                        </p:tav>
                                        <p:tav tm="100000">
                                          <p:val>
                                            <p:strVal val="#ppt_w"/>
                                          </p:val>
                                        </p:tav>
                                      </p:tavLst>
                                    </p:anim>
                                    <p:anim calcmode="lin" valueType="num">
                                      <p:cBhvr>
                                        <p:cTn id="78" dur="250" fill="hold"/>
                                        <p:tgtEl>
                                          <p:spTgt spid="101"/>
                                        </p:tgtEl>
                                        <p:attrNameLst>
                                          <p:attrName>ppt_h</p:attrName>
                                        </p:attrNameLst>
                                      </p:cBhvr>
                                      <p:tavLst>
                                        <p:tav tm="0">
                                          <p:val>
                                            <p:strVal val="#ppt_h"/>
                                          </p:val>
                                        </p:tav>
                                        <p:tav tm="100000">
                                          <p:val>
                                            <p:strVal val="#ppt_h"/>
                                          </p:val>
                                        </p:tav>
                                      </p:tavLst>
                                    </p:anim>
                                  </p:childTnLst>
                                </p:cTn>
                              </p:par>
                              <p:par>
                                <p:cTn id="79" presetID="17" presetClass="exit" presetSubtype="10" fill="hold" grpId="1" nodeType="withEffect">
                                  <p:stCondLst>
                                    <p:cond delay="2500"/>
                                  </p:stCondLst>
                                  <p:childTnLst>
                                    <p:anim calcmode="lin" valueType="num">
                                      <p:cBhvr>
                                        <p:cTn id="80" dur="250"/>
                                        <p:tgtEl>
                                          <p:spTgt spid="100"/>
                                        </p:tgtEl>
                                        <p:attrNameLst>
                                          <p:attrName>ppt_w</p:attrName>
                                        </p:attrNameLst>
                                      </p:cBhvr>
                                      <p:tavLst>
                                        <p:tav tm="0">
                                          <p:val>
                                            <p:strVal val="ppt_w"/>
                                          </p:val>
                                        </p:tav>
                                        <p:tav tm="100000">
                                          <p:val>
                                            <p:fltVal val="0"/>
                                          </p:val>
                                        </p:tav>
                                      </p:tavLst>
                                    </p:anim>
                                    <p:anim calcmode="lin" valueType="num">
                                      <p:cBhvr>
                                        <p:cTn id="81" dur="250"/>
                                        <p:tgtEl>
                                          <p:spTgt spid="100"/>
                                        </p:tgtEl>
                                        <p:attrNameLst>
                                          <p:attrName>ppt_h</p:attrName>
                                        </p:attrNameLst>
                                      </p:cBhvr>
                                      <p:tavLst>
                                        <p:tav tm="0">
                                          <p:val>
                                            <p:strVal val="ppt_h"/>
                                          </p:val>
                                        </p:tav>
                                        <p:tav tm="100000">
                                          <p:val>
                                            <p:strVal val="ppt_h"/>
                                          </p:val>
                                        </p:tav>
                                      </p:tavLst>
                                    </p:anim>
                                    <p:set>
                                      <p:cBhvr>
                                        <p:cTn id="82" dur="1" fill="hold">
                                          <p:stCondLst>
                                            <p:cond delay="249"/>
                                          </p:stCondLst>
                                        </p:cTn>
                                        <p:tgtEl>
                                          <p:spTgt spid="100"/>
                                        </p:tgtEl>
                                        <p:attrNameLst>
                                          <p:attrName>style.visibility</p:attrName>
                                        </p:attrNameLst>
                                      </p:cBhvr>
                                      <p:to>
                                        <p:strVal val="hidden"/>
                                      </p:to>
                                    </p:set>
                                  </p:childTnLst>
                                </p:cTn>
                              </p:par>
                              <p:par>
                                <p:cTn id="83" presetID="17" presetClass="entr" presetSubtype="10" fill="hold" grpId="2" nodeType="withEffect">
                                  <p:stCondLst>
                                    <p:cond delay="2750"/>
                                  </p:stCondLst>
                                  <p:childTnLst>
                                    <p:set>
                                      <p:cBhvr>
                                        <p:cTn id="84" dur="1" fill="hold">
                                          <p:stCondLst>
                                            <p:cond delay="0"/>
                                          </p:stCondLst>
                                        </p:cTn>
                                        <p:tgtEl>
                                          <p:spTgt spid="100"/>
                                        </p:tgtEl>
                                        <p:attrNameLst>
                                          <p:attrName>style.visibility</p:attrName>
                                        </p:attrNameLst>
                                      </p:cBhvr>
                                      <p:to>
                                        <p:strVal val="visible"/>
                                      </p:to>
                                    </p:set>
                                    <p:anim calcmode="lin" valueType="num">
                                      <p:cBhvr>
                                        <p:cTn id="85" dur="250" fill="hold"/>
                                        <p:tgtEl>
                                          <p:spTgt spid="100"/>
                                        </p:tgtEl>
                                        <p:attrNameLst>
                                          <p:attrName>ppt_w</p:attrName>
                                        </p:attrNameLst>
                                      </p:cBhvr>
                                      <p:tavLst>
                                        <p:tav tm="0">
                                          <p:val>
                                            <p:fltVal val="0"/>
                                          </p:val>
                                        </p:tav>
                                        <p:tav tm="100000">
                                          <p:val>
                                            <p:strVal val="#ppt_w"/>
                                          </p:val>
                                        </p:tav>
                                      </p:tavLst>
                                    </p:anim>
                                    <p:anim calcmode="lin" valueType="num">
                                      <p:cBhvr>
                                        <p:cTn id="86" dur="250" fill="hold"/>
                                        <p:tgtEl>
                                          <p:spTgt spid="100"/>
                                        </p:tgtEl>
                                        <p:attrNameLst>
                                          <p:attrName>ppt_h</p:attrName>
                                        </p:attrNameLst>
                                      </p:cBhvr>
                                      <p:tavLst>
                                        <p:tav tm="0">
                                          <p:val>
                                            <p:strVal val="#ppt_h"/>
                                          </p:val>
                                        </p:tav>
                                        <p:tav tm="100000">
                                          <p:val>
                                            <p:strVal val="#ppt_h"/>
                                          </p:val>
                                        </p:tav>
                                      </p:tavLst>
                                    </p:anim>
                                  </p:childTnLst>
                                </p:cTn>
                              </p:par>
                              <p:par>
                                <p:cTn id="87" presetID="17" presetClass="exit" presetSubtype="10" fill="hold" grpId="1" nodeType="withEffect">
                                  <p:stCondLst>
                                    <p:cond delay="2750"/>
                                  </p:stCondLst>
                                  <p:childTnLst>
                                    <p:anim calcmode="lin" valueType="num">
                                      <p:cBhvr>
                                        <p:cTn id="88" dur="250"/>
                                        <p:tgtEl>
                                          <p:spTgt spid="99"/>
                                        </p:tgtEl>
                                        <p:attrNameLst>
                                          <p:attrName>ppt_w</p:attrName>
                                        </p:attrNameLst>
                                      </p:cBhvr>
                                      <p:tavLst>
                                        <p:tav tm="0">
                                          <p:val>
                                            <p:strVal val="ppt_w"/>
                                          </p:val>
                                        </p:tav>
                                        <p:tav tm="100000">
                                          <p:val>
                                            <p:fltVal val="0"/>
                                          </p:val>
                                        </p:tav>
                                      </p:tavLst>
                                    </p:anim>
                                    <p:anim calcmode="lin" valueType="num">
                                      <p:cBhvr>
                                        <p:cTn id="89" dur="250"/>
                                        <p:tgtEl>
                                          <p:spTgt spid="99"/>
                                        </p:tgtEl>
                                        <p:attrNameLst>
                                          <p:attrName>ppt_h</p:attrName>
                                        </p:attrNameLst>
                                      </p:cBhvr>
                                      <p:tavLst>
                                        <p:tav tm="0">
                                          <p:val>
                                            <p:strVal val="ppt_h"/>
                                          </p:val>
                                        </p:tav>
                                        <p:tav tm="100000">
                                          <p:val>
                                            <p:strVal val="ppt_h"/>
                                          </p:val>
                                        </p:tav>
                                      </p:tavLst>
                                    </p:anim>
                                    <p:set>
                                      <p:cBhvr>
                                        <p:cTn id="90" dur="1" fill="hold">
                                          <p:stCondLst>
                                            <p:cond delay="249"/>
                                          </p:stCondLst>
                                        </p:cTn>
                                        <p:tgtEl>
                                          <p:spTgt spid="99"/>
                                        </p:tgtEl>
                                        <p:attrNameLst>
                                          <p:attrName>style.visibility</p:attrName>
                                        </p:attrNameLst>
                                      </p:cBhvr>
                                      <p:to>
                                        <p:strVal val="hidden"/>
                                      </p:to>
                                    </p:set>
                                  </p:childTnLst>
                                </p:cTn>
                              </p:par>
                              <p:par>
                                <p:cTn id="91" presetID="17" presetClass="entr" presetSubtype="10" fill="hold" grpId="2" nodeType="withEffect">
                                  <p:stCondLst>
                                    <p:cond delay="3000"/>
                                  </p:stCondLst>
                                  <p:childTnLst>
                                    <p:set>
                                      <p:cBhvr>
                                        <p:cTn id="92" dur="1" fill="hold">
                                          <p:stCondLst>
                                            <p:cond delay="0"/>
                                          </p:stCondLst>
                                        </p:cTn>
                                        <p:tgtEl>
                                          <p:spTgt spid="99"/>
                                        </p:tgtEl>
                                        <p:attrNameLst>
                                          <p:attrName>style.visibility</p:attrName>
                                        </p:attrNameLst>
                                      </p:cBhvr>
                                      <p:to>
                                        <p:strVal val="visible"/>
                                      </p:to>
                                    </p:set>
                                    <p:anim calcmode="lin" valueType="num">
                                      <p:cBhvr>
                                        <p:cTn id="93" dur="250" fill="hold"/>
                                        <p:tgtEl>
                                          <p:spTgt spid="99"/>
                                        </p:tgtEl>
                                        <p:attrNameLst>
                                          <p:attrName>ppt_w</p:attrName>
                                        </p:attrNameLst>
                                      </p:cBhvr>
                                      <p:tavLst>
                                        <p:tav tm="0">
                                          <p:val>
                                            <p:fltVal val="0"/>
                                          </p:val>
                                        </p:tav>
                                        <p:tav tm="100000">
                                          <p:val>
                                            <p:strVal val="#ppt_w"/>
                                          </p:val>
                                        </p:tav>
                                      </p:tavLst>
                                    </p:anim>
                                    <p:anim calcmode="lin" valueType="num">
                                      <p:cBhvr>
                                        <p:cTn id="94" dur="250" fill="hold"/>
                                        <p:tgtEl>
                                          <p:spTgt spid="99"/>
                                        </p:tgtEl>
                                        <p:attrNameLst>
                                          <p:attrName>ppt_h</p:attrName>
                                        </p:attrNameLst>
                                      </p:cBhvr>
                                      <p:tavLst>
                                        <p:tav tm="0">
                                          <p:val>
                                            <p:strVal val="#ppt_h"/>
                                          </p:val>
                                        </p:tav>
                                        <p:tav tm="100000">
                                          <p:val>
                                            <p:strVal val="#ppt_h"/>
                                          </p:val>
                                        </p:tav>
                                      </p:tavLst>
                                    </p:anim>
                                  </p:childTnLst>
                                </p:cTn>
                              </p:par>
                            </p:childTnLst>
                          </p:cTn>
                        </p:par>
                        <p:par>
                          <p:cTn id="95" fill="hold">
                            <p:stCondLst>
                              <p:cond delay="1000"/>
                            </p:stCondLst>
                            <p:childTnLst>
                              <p:par>
                                <p:cTn id="96" presetID="17" presetClass="exit" presetSubtype="10" fill="hold" grpId="4" nodeType="afterEffect">
                                  <p:stCondLst>
                                    <p:cond delay="0"/>
                                  </p:stCondLst>
                                  <p:childTnLst>
                                    <p:anim calcmode="lin" valueType="num">
                                      <p:cBhvr>
                                        <p:cTn id="97" dur="250"/>
                                        <p:tgtEl>
                                          <p:spTgt spid="104"/>
                                        </p:tgtEl>
                                        <p:attrNameLst>
                                          <p:attrName>ppt_w</p:attrName>
                                        </p:attrNameLst>
                                      </p:cBhvr>
                                      <p:tavLst>
                                        <p:tav tm="0">
                                          <p:val>
                                            <p:strVal val="ppt_w"/>
                                          </p:val>
                                        </p:tav>
                                        <p:tav tm="100000">
                                          <p:val>
                                            <p:fltVal val="0"/>
                                          </p:val>
                                        </p:tav>
                                      </p:tavLst>
                                    </p:anim>
                                    <p:anim calcmode="lin" valueType="num">
                                      <p:cBhvr>
                                        <p:cTn id="98" dur="250"/>
                                        <p:tgtEl>
                                          <p:spTgt spid="104"/>
                                        </p:tgtEl>
                                        <p:attrNameLst>
                                          <p:attrName>ppt_h</p:attrName>
                                        </p:attrNameLst>
                                      </p:cBhvr>
                                      <p:tavLst>
                                        <p:tav tm="0">
                                          <p:val>
                                            <p:strVal val="ppt_h"/>
                                          </p:val>
                                        </p:tav>
                                        <p:tav tm="100000">
                                          <p:val>
                                            <p:strVal val="ppt_h"/>
                                          </p:val>
                                        </p:tav>
                                      </p:tavLst>
                                    </p:anim>
                                    <p:set>
                                      <p:cBhvr>
                                        <p:cTn id="99" dur="1" fill="hold">
                                          <p:stCondLst>
                                            <p:cond delay="249"/>
                                          </p:stCondLst>
                                        </p:cTn>
                                        <p:tgtEl>
                                          <p:spTgt spid="104"/>
                                        </p:tgtEl>
                                        <p:attrNameLst>
                                          <p:attrName>style.visibility</p:attrName>
                                        </p:attrNameLst>
                                      </p:cBhvr>
                                      <p:to>
                                        <p:strVal val="hidden"/>
                                      </p:to>
                                    </p:set>
                                  </p:childTnLst>
                                </p:cTn>
                              </p:par>
                            </p:childTnLst>
                          </p:cTn>
                        </p:par>
                        <p:par>
                          <p:cTn id="100" fill="hold">
                            <p:stCondLst>
                              <p:cond delay="1500"/>
                            </p:stCondLst>
                            <p:childTnLst>
                              <p:par>
                                <p:cTn id="101" presetID="17" presetClass="entr" presetSubtype="10" fill="hold" grpId="3" nodeType="afterEffect">
                                  <p:stCondLst>
                                    <p:cond delay="0"/>
                                  </p:stCondLst>
                                  <p:childTnLst>
                                    <p:set>
                                      <p:cBhvr>
                                        <p:cTn id="102" dur="1" fill="hold">
                                          <p:stCondLst>
                                            <p:cond delay="0"/>
                                          </p:stCondLst>
                                        </p:cTn>
                                        <p:tgtEl>
                                          <p:spTgt spid="104"/>
                                        </p:tgtEl>
                                        <p:attrNameLst>
                                          <p:attrName>style.visibility</p:attrName>
                                        </p:attrNameLst>
                                      </p:cBhvr>
                                      <p:to>
                                        <p:strVal val="visible"/>
                                      </p:to>
                                    </p:set>
                                    <p:anim calcmode="lin" valueType="num">
                                      <p:cBhvr>
                                        <p:cTn id="103" dur="250" fill="hold"/>
                                        <p:tgtEl>
                                          <p:spTgt spid="104"/>
                                        </p:tgtEl>
                                        <p:attrNameLst>
                                          <p:attrName>ppt_w</p:attrName>
                                        </p:attrNameLst>
                                      </p:cBhvr>
                                      <p:tavLst>
                                        <p:tav tm="0">
                                          <p:val>
                                            <p:fltVal val="0"/>
                                          </p:val>
                                        </p:tav>
                                        <p:tav tm="100000">
                                          <p:val>
                                            <p:strVal val="#ppt_w"/>
                                          </p:val>
                                        </p:tav>
                                      </p:tavLst>
                                    </p:anim>
                                    <p:anim calcmode="lin" valueType="num">
                                      <p:cBhvr>
                                        <p:cTn id="104" dur="250" fill="hold"/>
                                        <p:tgtEl>
                                          <p:spTgt spid="104"/>
                                        </p:tgtEl>
                                        <p:attrNameLst>
                                          <p:attrName>ppt_h</p:attrName>
                                        </p:attrNameLst>
                                      </p:cBhvr>
                                      <p:tavLst>
                                        <p:tav tm="0">
                                          <p:val>
                                            <p:strVal val="#ppt_h"/>
                                          </p:val>
                                        </p:tav>
                                        <p:tav tm="100000">
                                          <p:val>
                                            <p:strVal val="#ppt_h"/>
                                          </p:val>
                                        </p:tav>
                                      </p:tavLst>
                                    </p:anim>
                                  </p:childTnLst>
                                </p:cTn>
                              </p:par>
                              <p:par>
                                <p:cTn id="105" presetID="17" presetClass="entr" presetSubtype="10" fill="hold" nodeType="withEffect">
                                  <p:stCondLst>
                                    <p:cond delay="0"/>
                                  </p:stCondLst>
                                  <p:childTnLst>
                                    <p:set>
                                      <p:cBhvr>
                                        <p:cTn id="106" dur="1" fill="hold">
                                          <p:stCondLst>
                                            <p:cond delay="0"/>
                                          </p:stCondLst>
                                        </p:cTn>
                                        <p:tgtEl>
                                          <p:spTgt spid="109"/>
                                        </p:tgtEl>
                                        <p:attrNameLst>
                                          <p:attrName>style.visibility</p:attrName>
                                        </p:attrNameLst>
                                      </p:cBhvr>
                                      <p:to>
                                        <p:strVal val="visible"/>
                                      </p:to>
                                    </p:set>
                                    <p:anim calcmode="lin" valueType="num">
                                      <p:cBhvr>
                                        <p:cTn id="107" dur="250" fill="hold"/>
                                        <p:tgtEl>
                                          <p:spTgt spid="109"/>
                                        </p:tgtEl>
                                        <p:attrNameLst>
                                          <p:attrName>ppt_w</p:attrName>
                                        </p:attrNameLst>
                                      </p:cBhvr>
                                      <p:tavLst>
                                        <p:tav tm="0">
                                          <p:val>
                                            <p:fltVal val="0"/>
                                          </p:val>
                                        </p:tav>
                                        <p:tav tm="100000">
                                          <p:val>
                                            <p:strVal val="#ppt_w"/>
                                          </p:val>
                                        </p:tav>
                                      </p:tavLst>
                                    </p:anim>
                                    <p:anim calcmode="lin" valueType="num">
                                      <p:cBhvr>
                                        <p:cTn id="108" dur="250" fill="hold"/>
                                        <p:tgtEl>
                                          <p:spTgt spid="109"/>
                                        </p:tgtEl>
                                        <p:attrNameLst>
                                          <p:attrName>ppt_h</p:attrName>
                                        </p:attrNameLst>
                                      </p:cBhvr>
                                      <p:tavLst>
                                        <p:tav tm="0">
                                          <p:val>
                                            <p:strVal val="#ppt_h"/>
                                          </p:val>
                                        </p:tav>
                                        <p:tav tm="100000">
                                          <p:val>
                                            <p:strVal val="#ppt_h"/>
                                          </p:val>
                                        </p:tav>
                                      </p:tavLst>
                                    </p:anim>
                                  </p:childTnLst>
                                </p:cTn>
                              </p:par>
                              <p:par>
                                <p:cTn id="109" presetID="17" presetClass="exit" presetSubtype="10" fill="hold" grpId="3" nodeType="withEffect">
                                  <p:stCondLst>
                                    <p:cond delay="0"/>
                                  </p:stCondLst>
                                  <p:childTnLst>
                                    <p:anim calcmode="lin" valueType="num">
                                      <p:cBhvr>
                                        <p:cTn id="110" dur="250"/>
                                        <p:tgtEl>
                                          <p:spTgt spid="103"/>
                                        </p:tgtEl>
                                        <p:attrNameLst>
                                          <p:attrName>ppt_w</p:attrName>
                                        </p:attrNameLst>
                                      </p:cBhvr>
                                      <p:tavLst>
                                        <p:tav tm="0">
                                          <p:val>
                                            <p:strVal val="ppt_w"/>
                                          </p:val>
                                        </p:tav>
                                        <p:tav tm="100000">
                                          <p:val>
                                            <p:fltVal val="0"/>
                                          </p:val>
                                        </p:tav>
                                      </p:tavLst>
                                    </p:anim>
                                    <p:anim calcmode="lin" valueType="num">
                                      <p:cBhvr>
                                        <p:cTn id="111" dur="250"/>
                                        <p:tgtEl>
                                          <p:spTgt spid="103"/>
                                        </p:tgtEl>
                                        <p:attrNameLst>
                                          <p:attrName>ppt_h</p:attrName>
                                        </p:attrNameLst>
                                      </p:cBhvr>
                                      <p:tavLst>
                                        <p:tav tm="0">
                                          <p:val>
                                            <p:strVal val="ppt_h"/>
                                          </p:val>
                                        </p:tav>
                                        <p:tav tm="100000">
                                          <p:val>
                                            <p:strVal val="ppt_h"/>
                                          </p:val>
                                        </p:tav>
                                      </p:tavLst>
                                    </p:anim>
                                    <p:set>
                                      <p:cBhvr>
                                        <p:cTn id="112" dur="1" fill="hold">
                                          <p:stCondLst>
                                            <p:cond delay="249"/>
                                          </p:stCondLst>
                                        </p:cTn>
                                        <p:tgtEl>
                                          <p:spTgt spid="103"/>
                                        </p:tgtEl>
                                        <p:attrNameLst>
                                          <p:attrName>style.visibility</p:attrName>
                                        </p:attrNameLst>
                                      </p:cBhvr>
                                      <p:to>
                                        <p:strVal val="hidden"/>
                                      </p:to>
                                    </p:set>
                                  </p:childTnLst>
                                </p:cTn>
                              </p:par>
                            </p:childTnLst>
                          </p:cTn>
                        </p:par>
                        <p:par>
                          <p:cTn id="113" fill="hold">
                            <p:stCondLst>
                              <p:cond delay="2000"/>
                            </p:stCondLst>
                            <p:childTnLst>
                              <p:par>
                                <p:cTn id="114" presetID="17" presetClass="entr" presetSubtype="10" fill="hold" grpId="4" nodeType="afterEffect">
                                  <p:stCondLst>
                                    <p:cond delay="0"/>
                                  </p:stCondLst>
                                  <p:childTnLst>
                                    <p:set>
                                      <p:cBhvr>
                                        <p:cTn id="115" dur="1" fill="hold">
                                          <p:stCondLst>
                                            <p:cond delay="0"/>
                                          </p:stCondLst>
                                        </p:cTn>
                                        <p:tgtEl>
                                          <p:spTgt spid="103"/>
                                        </p:tgtEl>
                                        <p:attrNameLst>
                                          <p:attrName>style.visibility</p:attrName>
                                        </p:attrNameLst>
                                      </p:cBhvr>
                                      <p:to>
                                        <p:strVal val="visible"/>
                                      </p:to>
                                    </p:set>
                                    <p:anim calcmode="lin" valueType="num">
                                      <p:cBhvr>
                                        <p:cTn id="116" dur="250" fill="hold"/>
                                        <p:tgtEl>
                                          <p:spTgt spid="103"/>
                                        </p:tgtEl>
                                        <p:attrNameLst>
                                          <p:attrName>ppt_w</p:attrName>
                                        </p:attrNameLst>
                                      </p:cBhvr>
                                      <p:tavLst>
                                        <p:tav tm="0">
                                          <p:val>
                                            <p:fltVal val="0"/>
                                          </p:val>
                                        </p:tav>
                                        <p:tav tm="100000">
                                          <p:val>
                                            <p:strVal val="#ppt_w"/>
                                          </p:val>
                                        </p:tav>
                                      </p:tavLst>
                                    </p:anim>
                                    <p:anim calcmode="lin" valueType="num">
                                      <p:cBhvr>
                                        <p:cTn id="117" dur="250" fill="hold"/>
                                        <p:tgtEl>
                                          <p:spTgt spid="103"/>
                                        </p:tgtEl>
                                        <p:attrNameLst>
                                          <p:attrName>ppt_h</p:attrName>
                                        </p:attrNameLst>
                                      </p:cBhvr>
                                      <p:tavLst>
                                        <p:tav tm="0">
                                          <p:val>
                                            <p:strVal val="#ppt_h"/>
                                          </p:val>
                                        </p:tav>
                                        <p:tav tm="100000">
                                          <p:val>
                                            <p:strVal val="#ppt_h"/>
                                          </p:val>
                                        </p:tav>
                                      </p:tavLst>
                                    </p:anim>
                                  </p:childTnLst>
                                </p:cTn>
                              </p:par>
                              <p:par>
                                <p:cTn id="118" presetID="10" presetClass="entr" presetSubtype="0" fill="hold" grpId="0" nodeType="withEffect">
                                  <p:stCondLst>
                                    <p:cond delay="0"/>
                                  </p:stCondLst>
                                  <p:childTnLst>
                                    <p:set>
                                      <p:cBhvr>
                                        <p:cTn id="119" dur="1" fill="hold">
                                          <p:stCondLst>
                                            <p:cond delay="0"/>
                                          </p:stCondLst>
                                        </p:cTn>
                                        <p:tgtEl>
                                          <p:spTgt spid="140"/>
                                        </p:tgtEl>
                                        <p:attrNameLst>
                                          <p:attrName>style.visibility</p:attrName>
                                        </p:attrNameLst>
                                      </p:cBhvr>
                                      <p:to>
                                        <p:strVal val="visible"/>
                                      </p:to>
                                    </p:set>
                                    <p:animEffect transition="in" filter="fade">
                                      <p:cBhvr>
                                        <p:cTn id="120" dur="250"/>
                                        <p:tgtEl>
                                          <p:spTgt spid="140"/>
                                        </p:tgtEl>
                                      </p:cBhvr>
                                    </p:animEffect>
                                  </p:childTnLst>
                                </p:cTn>
                              </p:par>
                              <p:par>
                                <p:cTn id="121" presetID="17" presetClass="entr" presetSubtype="10" fill="hold" nodeType="withEffect">
                                  <p:stCondLst>
                                    <p:cond delay="0"/>
                                  </p:stCondLst>
                                  <p:childTnLst>
                                    <p:set>
                                      <p:cBhvr>
                                        <p:cTn id="122" dur="1" fill="hold">
                                          <p:stCondLst>
                                            <p:cond delay="0"/>
                                          </p:stCondLst>
                                        </p:cTn>
                                        <p:tgtEl>
                                          <p:spTgt spid="129"/>
                                        </p:tgtEl>
                                        <p:attrNameLst>
                                          <p:attrName>style.visibility</p:attrName>
                                        </p:attrNameLst>
                                      </p:cBhvr>
                                      <p:to>
                                        <p:strVal val="visible"/>
                                      </p:to>
                                    </p:set>
                                    <p:anim calcmode="lin" valueType="num">
                                      <p:cBhvr>
                                        <p:cTn id="123" dur="250" fill="hold"/>
                                        <p:tgtEl>
                                          <p:spTgt spid="129"/>
                                        </p:tgtEl>
                                        <p:attrNameLst>
                                          <p:attrName>ppt_w</p:attrName>
                                        </p:attrNameLst>
                                      </p:cBhvr>
                                      <p:tavLst>
                                        <p:tav tm="0">
                                          <p:val>
                                            <p:fltVal val="0"/>
                                          </p:val>
                                        </p:tav>
                                        <p:tav tm="100000">
                                          <p:val>
                                            <p:strVal val="#ppt_w"/>
                                          </p:val>
                                        </p:tav>
                                      </p:tavLst>
                                    </p:anim>
                                    <p:anim calcmode="lin" valueType="num">
                                      <p:cBhvr>
                                        <p:cTn id="124" dur="250" fill="hold"/>
                                        <p:tgtEl>
                                          <p:spTgt spid="129"/>
                                        </p:tgtEl>
                                        <p:attrNameLst>
                                          <p:attrName>ppt_h</p:attrName>
                                        </p:attrNameLst>
                                      </p:cBhvr>
                                      <p:tavLst>
                                        <p:tav tm="0">
                                          <p:val>
                                            <p:strVal val="#ppt_h"/>
                                          </p:val>
                                        </p:tav>
                                        <p:tav tm="100000">
                                          <p:val>
                                            <p:strVal val="#ppt_h"/>
                                          </p:val>
                                        </p:tav>
                                      </p:tavLst>
                                    </p:anim>
                                  </p:childTnLst>
                                </p:cTn>
                              </p:par>
                              <p:par>
                                <p:cTn id="125" presetID="17" presetClass="exit" presetSubtype="10" fill="hold" grpId="3" nodeType="withEffect">
                                  <p:stCondLst>
                                    <p:cond delay="0"/>
                                  </p:stCondLst>
                                  <p:childTnLst>
                                    <p:anim calcmode="lin" valueType="num">
                                      <p:cBhvr>
                                        <p:cTn id="126" dur="250"/>
                                        <p:tgtEl>
                                          <p:spTgt spid="102"/>
                                        </p:tgtEl>
                                        <p:attrNameLst>
                                          <p:attrName>ppt_w</p:attrName>
                                        </p:attrNameLst>
                                      </p:cBhvr>
                                      <p:tavLst>
                                        <p:tav tm="0">
                                          <p:val>
                                            <p:strVal val="ppt_w"/>
                                          </p:val>
                                        </p:tav>
                                        <p:tav tm="100000">
                                          <p:val>
                                            <p:fltVal val="0"/>
                                          </p:val>
                                        </p:tav>
                                      </p:tavLst>
                                    </p:anim>
                                    <p:anim calcmode="lin" valueType="num">
                                      <p:cBhvr>
                                        <p:cTn id="127" dur="250"/>
                                        <p:tgtEl>
                                          <p:spTgt spid="102"/>
                                        </p:tgtEl>
                                        <p:attrNameLst>
                                          <p:attrName>ppt_h</p:attrName>
                                        </p:attrNameLst>
                                      </p:cBhvr>
                                      <p:tavLst>
                                        <p:tav tm="0">
                                          <p:val>
                                            <p:strVal val="ppt_h"/>
                                          </p:val>
                                        </p:tav>
                                        <p:tav tm="100000">
                                          <p:val>
                                            <p:strVal val="ppt_h"/>
                                          </p:val>
                                        </p:tav>
                                      </p:tavLst>
                                    </p:anim>
                                    <p:set>
                                      <p:cBhvr>
                                        <p:cTn id="128" dur="1" fill="hold">
                                          <p:stCondLst>
                                            <p:cond delay="249"/>
                                          </p:stCondLst>
                                        </p:cTn>
                                        <p:tgtEl>
                                          <p:spTgt spid="102"/>
                                        </p:tgtEl>
                                        <p:attrNameLst>
                                          <p:attrName>style.visibility</p:attrName>
                                        </p:attrNameLst>
                                      </p:cBhvr>
                                      <p:to>
                                        <p:strVal val="hidden"/>
                                      </p:to>
                                    </p:set>
                                  </p:childTnLst>
                                </p:cTn>
                              </p:par>
                            </p:childTnLst>
                          </p:cTn>
                        </p:par>
                        <p:par>
                          <p:cTn id="129" fill="hold">
                            <p:stCondLst>
                              <p:cond delay="2500"/>
                            </p:stCondLst>
                            <p:childTnLst>
                              <p:par>
                                <p:cTn id="130" presetID="17" presetClass="entr" presetSubtype="10" fill="hold" grpId="4" nodeType="afterEffect">
                                  <p:stCondLst>
                                    <p:cond delay="0"/>
                                  </p:stCondLst>
                                  <p:childTnLst>
                                    <p:set>
                                      <p:cBhvr>
                                        <p:cTn id="131" dur="1" fill="hold">
                                          <p:stCondLst>
                                            <p:cond delay="0"/>
                                          </p:stCondLst>
                                        </p:cTn>
                                        <p:tgtEl>
                                          <p:spTgt spid="102"/>
                                        </p:tgtEl>
                                        <p:attrNameLst>
                                          <p:attrName>style.visibility</p:attrName>
                                        </p:attrNameLst>
                                      </p:cBhvr>
                                      <p:to>
                                        <p:strVal val="visible"/>
                                      </p:to>
                                    </p:set>
                                    <p:anim calcmode="lin" valueType="num">
                                      <p:cBhvr>
                                        <p:cTn id="132" dur="250" fill="hold"/>
                                        <p:tgtEl>
                                          <p:spTgt spid="102"/>
                                        </p:tgtEl>
                                        <p:attrNameLst>
                                          <p:attrName>ppt_w</p:attrName>
                                        </p:attrNameLst>
                                      </p:cBhvr>
                                      <p:tavLst>
                                        <p:tav tm="0">
                                          <p:val>
                                            <p:fltVal val="0"/>
                                          </p:val>
                                        </p:tav>
                                        <p:tav tm="100000">
                                          <p:val>
                                            <p:strVal val="#ppt_w"/>
                                          </p:val>
                                        </p:tav>
                                      </p:tavLst>
                                    </p:anim>
                                    <p:anim calcmode="lin" valueType="num">
                                      <p:cBhvr>
                                        <p:cTn id="133" dur="250" fill="hold"/>
                                        <p:tgtEl>
                                          <p:spTgt spid="102"/>
                                        </p:tgtEl>
                                        <p:attrNameLst>
                                          <p:attrName>ppt_h</p:attrName>
                                        </p:attrNameLst>
                                      </p:cBhvr>
                                      <p:tavLst>
                                        <p:tav tm="0">
                                          <p:val>
                                            <p:strVal val="#ppt_h"/>
                                          </p:val>
                                        </p:tav>
                                        <p:tav tm="100000">
                                          <p:val>
                                            <p:strVal val="#ppt_h"/>
                                          </p:val>
                                        </p:tav>
                                      </p:tavLst>
                                    </p:anim>
                                  </p:childTnLst>
                                </p:cTn>
                              </p:par>
                              <p:par>
                                <p:cTn id="134" presetID="10" presetClass="entr" presetSubtype="0" fill="hold" grpId="0" nodeType="withEffect">
                                  <p:stCondLst>
                                    <p:cond delay="0"/>
                                  </p:stCondLst>
                                  <p:childTnLst>
                                    <p:set>
                                      <p:cBhvr>
                                        <p:cTn id="135" dur="1" fill="hold">
                                          <p:stCondLst>
                                            <p:cond delay="0"/>
                                          </p:stCondLst>
                                        </p:cTn>
                                        <p:tgtEl>
                                          <p:spTgt spid="141"/>
                                        </p:tgtEl>
                                        <p:attrNameLst>
                                          <p:attrName>style.visibility</p:attrName>
                                        </p:attrNameLst>
                                      </p:cBhvr>
                                      <p:to>
                                        <p:strVal val="visible"/>
                                      </p:to>
                                    </p:set>
                                    <p:animEffect transition="in" filter="fade">
                                      <p:cBhvr>
                                        <p:cTn id="136" dur="250"/>
                                        <p:tgtEl>
                                          <p:spTgt spid="141"/>
                                        </p:tgtEl>
                                      </p:cBhvr>
                                    </p:animEffect>
                                  </p:childTnLst>
                                </p:cTn>
                              </p:par>
                              <p:par>
                                <p:cTn id="137" presetID="17" presetClass="entr" presetSubtype="10" fill="hold" nodeType="with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p:cTn id="139" dur="250" fill="hold"/>
                                        <p:tgtEl>
                                          <p:spTgt spid="134"/>
                                        </p:tgtEl>
                                        <p:attrNameLst>
                                          <p:attrName>ppt_w</p:attrName>
                                        </p:attrNameLst>
                                      </p:cBhvr>
                                      <p:tavLst>
                                        <p:tav tm="0">
                                          <p:val>
                                            <p:fltVal val="0"/>
                                          </p:val>
                                        </p:tav>
                                        <p:tav tm="100000">
                                          <p:val>
                                            <p:strVal val="#ppt_w"/>
                                          </p:val>
                                        </p:tav>
                                      </p:tavLst>
                                    </p:anim>
                                    <p:anim calcmode="lin" valueType="num">
                                      <p:cBhvr>
                                        <p:cTn id="140" dur="250" fill="hold"/>
                                        <p:tgtEl>
                                          <p:spTgt spid="134"/>
                                        </p:tgtEl>
                                        <p:attrNameLst>
                                          <p:attrName>ppt_h</p:attrName>
                                        </p:attrNameLst>
                                      </p:cBhvr>
                                      <p:tavLst>
                                        <p:tav tm="0">
                                          <p:val>
                                            <p:strVal val="#ppt_h"/>
                                          </p:val>
                                        </p:tav>
                                        <p:tav tm="100000">
                                          <p:val>
                                            <p:strVal val="#ppt_h"/>
                                          </p:val>
                                        </p:tav>
                                      </p:tavLst>
                                    </p:anim>
                                  </p:childTnLst>
                                </p:cTn>
                              </p:par>
                              <p:par>
                                <p:cTn id="141" presetID="17" presetClass="exit" presetSubtype="10" fill="hold" grpId="3" nodeType="withEffect">
                                  <p:stCondLst>
                                    <p:cond delay="0"/>
                                  </p:stCondLst>
                                  <p:childTnLst>
                                    <p:anim calcmode="lin" valueType="num">
                                      <p:cBhvr>
                                        <p:cTn id="142" dur="250"/>
                                        <p:tgtEl>
                                          <p:spTgt spid="101"/>
                                        </p:tgtEl>
                                        <p:attrNameLst>
                                          <p:attrName>ppt_w</p:attrName>
                                        </p:attrNameLst>
                                      </p:cBhvr>
                                      <p:tavLst>
                                        <p:tav tm="0">
                                          <p:val>
                                            <p:strVal val="ppt_w"/>
                                          </p:val>
                                        </p:tav>
                                        <p:tav tm="100000">
                                          <p:val>
                                            <p:fltVal val="0"/>
                                          </p:val>
                                        </p:tav>
                                      </p:tavLst>
                                    </p:anim>
                                    <p:anim calcmode="lin" valueType="num">
                                      <p:cBhvr>
                                        <p:cTn id="143" dur="250"/>
                                        <p:tgtEl>
                                          <p:spTgt spid="101"/>
                                        </p:tgtEl>
                                        <p:attrNameLst>
                                          <p:attrName>ppt_h</p:attrName>
                                        </p:attrNameLst>
                                      </p:cBhvr>
                                      <p:tavLst>
                                        <p:tav tm="0">
                                          <p:val>
                                            <p:strVal val="ppt_h"/>
                                          </p:val>
                                        </p:tav>
                                        <p:tav tm="100000">
                                          <p:val>
                                            <p:strVal val="ppt_h"/>
                                          </p:val>
                                        </p:tav>
                                      </p:tavLst>
                                    </p:anim>
                                    <p:set>
                                      <p:cBhvr>
                                        <p:cTn id="144" dur="1" fill="hold">
                                          <p:stCondLst>
                                            <p:cond delay="249"/>
                                          </p:stCondLst>
                                        </p:cTn>
                                        <p:tgtEl>
                                          <p:spTgt spid="101"/>
                                        </p:tgtEl>
                                        <p:attrNameLst>
                                          <p:attrName>style.visibility</p:attrName>
                                        </p:attrNameLst>
                                      </p:cBhvr>
                                      <p:to>
                                        <p:strVal val="hidden"/>
                                      </p:to>
                                    </p:set>
                                  </p:childTnLst>
                                </p:cTn>
                              </p:par>
                            </p:childTnLst>
                          </p:cTn>
                        </p:par>
                        <p:par>
                          <p:cTn id="145" fill="hold">
                            <p:stCondLst>
                              <p:cond delay="3000"/>
                            </p:stCondLst>
                            <p:childTnLst>
                              <p:par>
                                <p:cTn id="146" presetID="17" presetClass="entr" presetSubtype="10" fill="hold" grpId="4" nodeType="afterEffect">
                                  <p:stCondLst>
                                    <p:cond delay="0"/>
                                  </p:stCondLst>
                                  <p:childTnLst>
                                    <p:set>
                                      <p:cBhvr>
                                        <p:cTn id="147" dur="1" fill="hold">
                                          <p:stCondLst>
                                            <p:cond delay="0"/>
                                          </p:stCondLst>
                                        </p:cTn>
                                        <p:tgtEl>
                                          <p:spTgt spid="101"/>
                                        </p:tgtEl>
                                        <p:attrNameLst>
                                          <p:attrName>style.visibility</p:attrName>
                                        </p:attrNameLst>
                                      </p:cBhvr>
                                      <p:to>
                                        <p:strVal val="visible"/>
                                      </p:to>
                                    </p:set>
                                    <p:anim calcmode="lin" valueType="num">
                                      <p:cBhvr>
                                        <p:cTn id="148" dur="250" fill="hold"/>
                                        <p:tgtEl>
                                          <p:spTgt spid="101"/>
                                        </p:tgtEl>
                                        <p:attrNameLst>
                                          <p:attrName>ppt_w</p:attrName>
                                        </p:attrNameLst>
                                      </p:cBhvr>
                                      <p:tavLst>
                                        <p:tav tm="0">
                                          <p:val>
                                            <p:fltVal val="0"/>
                                          </p:val>
                                        </p:tav>
                                        <p:tav tm="100000">
                                          <p:val>
                                            <p:strVal val="#ppt_w"/>
                                          </p:val>
                                        </p:tav>
                                      </p:tavLst>
                                    </p:anim>
                                    <p:anim calcmode="lin" valueType="num">
                                      <p:cBhvr>
                                        <p:cTn id="149" dur="250" fill="hold"/>
                                        <p:tgtEl>
                                          <p:spTgt spid="101"/>
                                        </p:tgtEl>
                                        <p:attrNameLst>
                                          <p:attrName>ppt_h</p:attrName>
                                        </p:attrNameLst>
                                      </p:cBhvr>
                                      <p:tavLst>
                                        <p:tav tm="0">
                                          <p:val>
                                            <p:strVal val="#ppt_h"/>
                                          </p:val>
                                        </p:tav>
                                        <p:tav tm="100000">
                                          <p:val>
                                            <p:strVal val="#ppt_h"/>
                                          </p:val>
                                        </p:tav>
                                      </p:tavLst>
                                    </p:anim>
                                  </p:childTnLst>
                                </p:cTn>
                              </p:par>
                              <p:par>
                                <p:cTn id="150" presetID="10" presetClass="entr" presetSubtype="0" fill="hold" grpId="0" nodeType="withEffect">
                                  <p:stCondLst>
                                    <p:cond delay="0"/>
                                  </p:stCondLst>
                                  <p:childTnLst>
                                    <p:set>
                                      <p:cBhvr>
                                        <p:cTn id="151" dur="1" fill="hold">
                                          <p:stCondLst>
                                            <p:cond delay="0"/>
                                          </p:stCondLst>
                                        </p:cTn>
                                        <p:tgtEl>
                                          <p:spTgt spid="144"/>
                                        </p:tgtEl>
                                        <p:attrNameLst>
                                          <p:attrName>style.visibility</p:attrName>
                                        </p:attrNameLst>
                                      </p:cBhvr>
                                      <p:to>
                                        <p:strVal val="visible"/>
                                      </p:to>
                                    </p:set>
                                    <p:animEffect transition="in" filter="fade">
                                      <p:cBhvr>
                                        <p:cTn id="152" dur="250"/>
                                        <p:tgtEl>
                                          <p:spTgt spid="144"/>
                                        </p:tgtEl>
                                      </p:cBhvr>
                                    </p:animEffect>
                                  </p:childTnLst>
                                </p:cTn>
                              </p:par>
                              <p:par>
                                <p:cTn id="153" presetID="17" presetClass="entr" presetSubtype="10" fill="hold" nodeType="withEffect">
                                  <p:stCondLst>
                                    <p:cond delay="0"/>
                                  </p:stCondLst>
                                  <p:childTnLst>
                                    <p:set>
                                      <p:cBhvr>
                                        <p:cTn id="154" dur="1" fill="hold">
                                          <p:stCondLst>
                                            <p:cond delay="0"/>
                                          </p:stCondLst>
                                        </p:cTn>
                                        <p:tgtEl>
                                          <p:spTgt spid="114"/>
                                        </p:tgtEl>
                                        <p:attrNameLst>
                                          <p:attrName>style.visibility</p:attrName>
                                        </p:attrNameLst>
                                      </p:cBhvr>
                                      <p:to>
                                        <p:strVal val="visible"/>
                                      </p:to>
                                    </p:set>
                                    <p:anim calcmode="lin" valueType="num">
                                      <p:cBhvr>
                                        <p:cTn id="155" dur="250" fill="hold"/>
                                        <p:tgtEl>
                                          <p:spTgt spid="114"/>
                                        </p:tgtEl>
                                        <p:attrNameLst>
                                          <p:attrName>ppt_w</p:attrName>
                                        </p:attrNameLst>
                                      </p:cBhvr>
                                      <p:tavLst>
                                        <p:tav tm="0">
                                          <p:val>
                                            <p:fltVal val="0"/>
                                          </p:val>
                                        </p:tav>
                                        <p:tav tm="100000">
                                          <p:val>
                                            <p:strVal val="#ppt_w"/>
                                          </p:val>
                                        </p:tav>
                                      </p:tavLst>
                                    </p:anim>
                                    <p:anim calcmode="lin" valueType="num">
                                      <p:cBhvr>
                                        <p:cTn id="156" dur="250" fill="hold"/>
                                        <p:tgtEl>
                                          <p:spTgt spid="114"/>
                                        </p:tgtEl>
                                        <p:attrNameLst>
                                          <p:attrName>ppt_h</p:attrName>
                                        </p:attrNameLst>
                                      </p:cBhvr>
                                      <p:tavLst>
                                        <p:tav tm="0">
                                          <p:val>
                                            <p:strVal val="#ppt_h"/>
                                          </p:val>
                                        </p:tav>
                                        <p:tav tm="100000">
                                          <p:val>
                                            <p:strVal val="#ppt_h"/>
                                          </p:val>
                                        </p:tav>
                                      </p:tavLst>
                                    </p:anim>
                                  </p:childTnLst>
                                </p:cTn>
                              </p:par>
                              <p:par>
                                <p:cTn id="157" presetID="17" presetClass="exit" presetSubtype="10" fill="hold" grpId="3" nodeType="withEffect">
                                  <p:stCondLst>
                                    <p:cond delay="0"/>
                                  </p:stCondLst>
                                  <p:childTnLst>
                                    <p:anim calcmode="lin" valueType="num">
                                      <p:cBhvr>
                                        <p:cTn id="158" dur="250"/>
                                        <p:tgtEl>
                                          <p:spTgt spid="100"/>
                                        </p:tgtEl>
                                        <p:attrNameLst>
                                          <p:attrName>ppt_w</p:attrName>
                                        </p:attrNameLst>
                                      </p:cBhvr>
                                      <p:tavLst>
                                        <p:tav tm="0">
                                          <p:val>
                                            <p:strVal val="ppt_w"/>
                                          </p:val>
                                        </p:tav>
                                        <p:tav tm="100000">
                                          <p:val>
                                            <p:fltVal val="0"/>
                                          </p:val>
                                        </p:tav>
                                      </p:tavLst>
                                    </p:anim>
                                    <p:anim calcmode="lin" valueType="num">
                                      <p:cBhvr>
                                        <p:cTn id="159" dur="250"/>
                                        <p:tgtEl>
                                          <p:spTgt spid="100"/>
                                        </p:tgtEl>
                                        <p:attrNameLst>
                                          <p:attrName>ppt_h</p:attrName>
                                        </p:attrNameLst>
                                      </p:cBhvr>
                                      <p:tavLst>
                                        <p:tav tm="0">
                                          <p:val>
                                            <p:strVal val="ppt_h"/>
                                          </p:val>
                                        </p:tav>
                                        <p:tav tm="100000">
                                          <p:val>
                                            <p:strVal val="ppt_h"/>
                                          </p:val>
                                        </p:tav>
                                      </p:tavLst>
                                    </p:anim>
                                    <p:set>
                                      <p:cBhvr>
                                        <p:cTn id="160" dur="1" fill="hold">
                                          <p:stCondLst>
                                            <p:cond delay="249"/>
                                          </p:stCondLst>
                                        </p:cTn>
                                        <p:tgtEl>
                                          <p:spTgt spid="100"/>
                                        </p:tgtEl>
                                        <p:attrNameLst>
                                          <p:attrName>style.visibility</p:attrName>
                                        </p:attrNameLst>
                                      </p:cBhvr>
                                      <p:to>
                                        <p:strVal val="hidden"/>
                                      </p:to>
                                    </p:set>
                                  </p:childTnLst>
                                </p:cTn>
                              </p:par>
                            </p:childTnLst>
                          </p:cTn>
                        </p:par>
                        <p:par>
                          <p:cTn id="161" fill="hold">
                            <p:stCondLst>
                              <p:cond delay="3500"/>
                            </p:stCondLst>
                            <p:childTnLst>
                              <p:par>
                                <p:cTn id="162" presetID="17" presetClass="entr" presetSubtype="10" fill="hold" grpId="4" nodeType="afterEffect">
                                  <p:stCondLst>
                                    <p:cond delay="0"/>
                                  </p:stCondLst>
                                  <p:childTnLst>
                                    <p:set>
                                      <p:cBhvr>
                                        <p:cTn id="163" dur="1" fill="hold">
                                          <p:stCondLst>
                                            <p:cond delay="0"/>
                                          </p:stCondLst>
                                        </p:cTn>
                                        <p:tgtEl>
                                          <p:spTgt spid="100"/>
                                        </p:tgtEl>
                                        <p:attrNameLst>
                                          <p:attrName>style.visibility</p:attrName>
                                        </p:attrNameLst>
                                      </p:cBhvr>
                                      <p:to>
                                        <p:strVal val="visible"/>
                                      </p:to>
                                    </p:set>
                                    <p:anim calcmode="lin" valueType="num">
                                      <p:cBhvr>
                                        <p:cTn id="164" dur="250" fill="hold"/>
                                        <p:tgtEl>
                                          <p:spTgt spid="100"/>
                                        </p:tgtEl>
                                        <p:attrNameLst>
                                          <p:attrName>ppt_w</p:attrName>
                                        </p:attrNameLst>
                                      </p:cBhvr>
                                      <p:tavLst>
                                        <p:tav tm="0">
                                          <p:val>
                                            <p:fltVal val="0"/>
                                          </p:val>
                                        </p:tav>
                                        <p:tav tm="100000">
                                          <p:val>
                                            <p:strVal val="#ppt_w"/>
                                          </p:val>
                                        </p:tav>
                                      </p:tavLst>
                                    </p:anim>
                                    <p:anim calcmode="lin" valueType="num">
                                      <p:cBhvr>
                                        <p:cTn id="165" dur="250" fill="hold"/>
                                        <p:tgtEl>
                                          <p:spTgt spid="100"/>
                                        </p:tgtEl>
                                        <p:attrNameLst>
                                          <p:attrName>ppt_h</p:attrName>
                                        </p:attrNameLst>
                                      </p:cBhvr>
                                      <p:tavLst>
                                        <p:tav tm="0">
                                          <p:val>
                                            <p:strVal val="#ppt_h"/>
                                          </p:val>
                                        </p:tav>
                                        <p:tav tm="100000">
                                          <p:val>
                                            <p:strVal val="#ppt_h"/>
                                          </p:val>
                                        </p:tav>
                                      </p:tavLst>
                                    </p:anim>
                                  </p:childTnLst>
                                </p:cTn>
                              </p:par>
                              <p:par>
                                <p:cTn id="166" presetID="10" presetClass="entr" presetSubtype="0" fill="hold" grpId="0" nodeType="withEffect">
                                  <p:stCondLst>
                                    <p:cond delay="0"/>
                                  </p:stCondLst>
                                  <p:childTnLst>
                                    <p:set>
                                      <p:cBhvr>
                                        <p:cTn id="167" dur="1" fill="hold">
                                          <p:stCondLst>
                                            <p:cond delay="0"/>
                                          </p:stCondLst>
                                        </p:cTn>
                                        <p:tgtEl>
                                          <p:spTgt spid="142"/>
                                        </p:tgtEl>
                                        <p:attrNameLst>
                                          <p:attrName>style.visibility</p:attrName>
                                        </p:attrNameLst>
                                      </p:cBhvr>
                                      <p:to>
                                        <p:strVal val="visible"/>
                                      </p:to>
                                    </p:set>
                                    <p:animEffect transition="in" filter="fade">
                                      <p:cBhvr>
                                        <p:cTn id="168" dur="250"/>
                                        <p:tgtEl>
                                          <p:spTgt spid="142"/>
                                        </p:tgtEl>
                                      </p:cBhvr>
                                    </p:animEffect>
                                  </p:childTnLst>
                                </p:cTn>
                              </p:par>
                              <p:par>
                                <p:cTn id="169" presetID="17" presetClass="entr" presetSubtype="10" fill="hold" nodeType="withEffect">
                                  <p:stCondLst>
                                    <p:cond delay="0"/>
                                  </p:stCondLst>
                                  <p:childTnLst>
                                    <p:set>
                                      <p:cBhvr>
                                        <p:cTn id="170" dur="1" fill="hold">
                                          <p:stCondLst>
                                            <p:cond delay="0"/>
                                          </p:stCondLst>
                                        </p:cTn>
                                        <p:tgtEl>
                                          <p:spTgt spid="124"/>
                                        </p:tgtEl>
                                        <p:attrNameLst>
                                          <p:attrName>style.visibility</p:attrName>
                                        </p:attrNameLst>
                                      </p:cBhvr>
                                      <p:to>
                                        <p:strVal val="visible"/>
                                      </p:to>
                                    </p:set>
                                    <p:anim calcmode="lin" valueType="num">
                                      <p:cBhvr>
                                        <p:cTn id="171" dur="250" fill="hold"/>
                                        <p:tgtEl>
                                          <p:spTgt spid="124"/>
                                        </p:tgtEl>
                                        <p:attrNameLst>
                                          <p:attrName>ppt_w</p:attrName>
                                        </p:attrNameLst>
                                      </p:cBhvr>
                                      <p:tavLst>
                                        <p:tav tm="0">
                                          <p:val>
                                            <p:fltVal val="0"/>
                                          </p:val>
                                        </p:tav>
                                        <p:tav tm="100000">
                                          <p:val>
                                            <p:strVal val="#ppt_w"/>
                                          </p:val>
                                        </p:tav>
                                      </p:tavLst>
                                    </p:anim>
                                    <p:anim calcmode="lin" valueType="num">
                                      <p:cBhvr>
                                        <p:cTn id="172" dur="250" fill="hold"/>
                                        <p:tgtEl>
                                          <p:spTgt spid="124"/>
                                        </p:tgtEl>
                                        <p:attrNameLst>
                                          <p:attrName>ppt_h</p:attrName>
                                        </p:attrNameLst>
                                      </p:cBhvr>
                                      <p:tavLst>
                                        <p:tav tm="0">
                                          <p:val>
                                            <p:strVal val="#ppt_h"/>
                                          </p:val>
                                        </p:tav>
                                        <p:tav tm="100000">
                                          <p:val>
                                            <p:strVal val="#ppt_h"/>
                                          </p:val>
                                        </p:tav>
                                      </p:tavLst>
                                    </p:anim>
                                  </p:childTnLst>
                                </p:cTn>
                              </p:par>
                              <p:par>
                                <p:cTn id="173" presetID="17" presetClass="exit" presetSubtype="10" fill="hold" grpId="3" nodeType="withEffect">
                                  <p:stCondLst>
                                    <p:cond delay="0"/>
                                  </p:stCondLst>
                                  <p:childTnLst>
                                    <p:anim calcmode="lin" valueType="num">
                                      <p:cBhvr>
                                        <p:cTn id="174" dur="250"/>
                                        <p:tgtEl>
                                          <p:spTgt spid="99"/>
                                        </p:tgtEl>
                                        <p:attrNameLst>
                                          <p:attrName>ppt_w</p:attrName>
                                        </p:attrNameLst>
                                      </p:cBhvr>
                                      <p:tavLst>
                                        <p:tav tm="0">
                                          <p:val>
                                            <p:strVal val="ppt_w"/>
                                          </p:val>
                                        </p:tav>
                                        <p:tav tm="100000">
                                          <p:val>
                                            <p:fltVal val="0"/>
                                          </p:val>
                                        </p:tav>
                                      </p:tavLst>
                                    </p:anim>
                                    <p:anim calcmode="lin" valueType="num">
                                      <p:cBhvr>
                                        <p:cTn id="175" dur="250"/>
                                        <p:tgtEl>
                                          <p:spTgt spid="99"/>
                                        </p:tgtEl>
                                        <p:attrNameLst>
                                          <p:attrName>ppt_h</p:attrName>
                                        </p:attrNameLst>
                                      </p:cBhvr>
                                      <p:tavLst>
                                        <p:tav tm="0">
                                          <p:val>
                                            <p:strVal val="ppt_h"/>
                                          </p:val>
                                        </p:tav>
                                        <p:tav tm="100000">
                                          <p:val>
                                            <p:strVal val="ppt_h"/>
                                          </p:val>
                                        </p:tav>
                                      </p:tavLst>
                                    </p:anim>
                                    <p:set>
                                      <p:cBhvr>
                                        <p:cTn id="176" dur="1" fill="hold">
                                          <p:stCondLst>
                                            <p:cond delay="249"/>
                                          </p:stCondLst>
                                        </p:cTn>
                                        <p:tgtEl>
                                          <p:spTgt spid="99"/>
                                        </p:tgtEl>
                                        <p:attrNameLst>
                                          <p:attrName>style.visibility</p:attrName>
                                        </p:attrNameLst>
                                      </p:cBhvr>
                                      <p:to>
                                        <p:strVal val="hidden"/>
                                      </p:to>
                                    </p:set>
                                  </p:childTnLst>
                                </p:cTn>
                              </p:par>
                            </p:childTnLst>
                          </p:cTn>
                        </p:par>
                        <p:par>
                          <p:cTn id="177" fill="hold">
                            <p:stCondLst>
                              <p:cond delay="4000"/>
                            </p:stCondLst>
                            <p:childTnLst>
                              <p:par>
                                <p:cTn id="178" presetID="17" presetClass="entr" presetSubtype="10" fill="hold" grpId="4" nodeType="afterEffect">
                                  <p:stCondLst>
                                    <p:cond delay="0"/>
                                  </p:stCondLst>
                                  <p:childTnLst>
                                    <p:set>
                                      <p:cBhvr>
                                        <p:cTn id="179" dur="1" fill="hold">
                                          <p:stCondLst>
                                            <p:cond delay="0"/>
                                          </p:stCondLst>
                                        </p:cTn>
                                        <p:tgtEl>
                                          <p:spTgt spid="99"/>
                                        </p:tgtEl>
                                        <p:attrNameLst>
                                          <p:attrName>style.visibility</p:attrName>
                                        </p:attrNameLst>
                                      </p:cBhvr>
                                      <p:to>
                                        <p:strVal val="visible"/>
                                      </p:to>
                                    </p:set>
                                    <p:anim calcmode="lin" valueType="num">
                                      <p:cBhvr>
                                        <p:cTn id="180" dur="250" fill="hold"/>
                                        <p:tgtEl>
                                          <p:spTgt spid="99"/>
                                        </p:tgtEl>
                                        <p:attrNameLst>
                                          <p:attrName>ppt_w</p:attrName>
                                        </p:attrNameLst>
                                      </p:cBhvr>
                                      <p:tavLst>
                                        <p:tav tm="0">
                                          <p:val>
                                            <p:fltVal val="0"/>
                                          </p:val>
                                        </p:tav>
                                        <p:tav tm="100000">
                                          <p:val>
                                            <p:strVal val="#ppt_w"/>
                                          </p:val>
                                        </p:tav>
                                      </p:tavLst>
                                    </p:anim>
                                    <p:anim calcmode="lin" valueType="num">
                                      <p:cBhvr>
                                        <p:cTn id="181" dur="250" fill="hold"/>
                                        <p:tgtEl>
                                          <p:spTgt spid="99"/>
                                        </p:tgtEl>
                                        <p:attrNameLst>
                                          <p:attrName>ppt_h</p:attrName>
                                        </p:attrNameLst>
                                      </p:cBhvr>
                                      <p:tavLst>
                                        <p:tav tm="0">
                                          <p:val>
                                            <p:strVal val="#ppt_h"/>
                                          </p:val>
                                        </p:tav>
                                        <p:tav tm="100000">
                                          <p:val>
                                            <p:strVal val="#ppt_h"/>
                                          </p:val>
                                        </p:tav>
                                      </p:tavLst>
                                    </p:anim>
                                  </p:childTnLst>
                                </p:cTn>
                              </p:par>
                              <p:par>
                                <p:cTn id="182" presetID="10" presetClass="entr" presetSubtype="0" fill="hold" grpId="0" nodeType="withEffect">
                                  <p:stCondLst>
                                    <p:cond delay="0"/>
                                  </p:stCondLst>
                                  <p:childTnLst>
                                    <p:set>
                                      <p:cBhvr>
                                        <p:cTn id="183" dur="1" fill="hold">
                                          <p:stCondLst>
                                            <p:cond delay="0"/>
                                          </p:stCondLst>
                                        </p:cTn>
                                        <p:tgtEl>
                                          <p:spTgt spid="143"/>
                                        </p:tgtEl>
                                        <p:attrNameLst>
                                          <p:attrName>style.visibility</p:attrName>
                                        </p:attrNameLst>
                                      </p:cBhvr>
                                      <p:to>
                                        <p:strVal val="visible"/>
                                      </p:to>
                                    </p:set>
                                    <p:animEffect transition="in" filter="fade">
                                      <p:cBhvr>
                                        <p:cTn id="184" dur="250"/>
                                        <p:tgtEl>
                                          <p:spTgt spid="143"/>
                                        </p:tgtEl>
                                      </p:cBhvr>
                                    </p:animEffect>
                                  </p:childTnLst>
                                </p:cTn>
                              </p:par>
                              <p:par>
                                <p:cTn id="185" presetID="17" presetClass="entr" presetSubtype="10" fill="hold" nodeType="withEffect">
                                  <p:stCondLst>
                                    <p:cond delay="0"/>
                                  </p:stCondLst>
                                  <p:childTnLst>
                                    <p:set>
                                      <p:cBhvr>
                                        <p:cTn id="186" dur="1" fill="hold">
                                          <p:stCondLst>
                                            <p:cond delay="0"/>
                                          </p:stCondLst>
                                        </p:cTn>
                                        <p:tgtEl>
                                          <p:spTgt spid="119"/>
                                        </p:tgtEl>
                                        <p:attrNameLst>
                                          <p:attrName>style.visibility</p:attrName>
                                        </p:attrNameLst>
                                      </p:cBhvr>
                                      <p:to>
                                        <p:strVal val="visible"/>
                                      </p:to>
                                    </p:set>
                                    <p:anim calcmode="lin" valueType="num">
                                      <p:cBhvr>
                                        <p:cTn id="187" dur="250" fill="hold"/>
                                        <p:tgtEl>
                                          <p:spTgt spid="119"/>
                                        </p:tgtEl>
                                        <p:attrNameLst>
                                          <p:attrName>ppt_w</p:attrName>
                                        </p:attrNameLst>
                                      </p:cBhvr>
                                      <p:tavLst>
                                        <p:tav tm="0">
                                          <p:val>
                                            <p:fltVal val="0"/>
                                          </p:val>
                                        </p:tav>
                                        <p:tav tm="100000">
                                          <p:val>
                                            <p:strVal val="#ppt_w"/>
                                          </p:val>
                                        </p:tav>
                                      </p:tavLst>
                                    </p:anim>
                                    <p:anim calcmode="lin" valueType="num">
                                      <p:cBhvr>
                                        <p:cTn id="188" dur="250" fill="hold"/>
                                        <p:tgtEl>
                                          <p:spTgt spid="119"/>
                                        </p:tgtEl>
                                        <p:attrNameLst>
                                          <p:attrName>ppt_h</p:attrName>
                                        </p:attrNameLst>
                                      </p:cBhvr>
                                      <p:tavLst>
                                        <p:tav tm="0">
                                          <p:val>
                                            <p:strVal val="#ppt_h"/>
                                          </p:val>
                                        </p:tav>
                                        <p:tav tm="100000">
                                          <p:val>
                                            <p:strVal val="#ppt_h"/>
                                          </p:val>
                                        </p:tav>
                                      </p:tavLst>
                                    </p:anim>
                                  </p:childTnLst>
                                </p:cTn>
                              </p:par>
                              <p:par>
                                <p:cTn id="189" presetID="10" presetClass="entr" presetSubtype="0" fill="hold" grpId="0" nodeType="withEffect">
                                  <p:stCondLst>
                                    <p:cond delay="250"/>
                                  </p:stCondLst>
                                  <p:childTnLst>
                                    <p:set>
                                      <p:cBhvr>
                                        <p:cTn id="190" dur="1" fill="hold">
                                          <p:stCondLst>
                                            <p:cond delay="0"/>
                                          </p:stCondLst>
                                        </p:cTn>
                                        <p:tgtEl>
                                          <p:spTgt spid="139"/>
                                        </p:tgtEl>
                                        <p:attrNameLst>
                                          <p:attrName>style.visibility</p:attrName>
                                        </p:attrNameLst>
                                      </p:cBhvr>
                                      <p:to>
                                        <p:strVal val="visible"/>
                                      </p:to>
                                    </p:set>
                                    <p:animEffect transition="in" filter="fade">
                                      <p:cBhvr>
                                        <p:cTn id="191" dur="250"/>
                                        <p:tgtEl>
                                          <p:spTgt spid="139"/>
                                        </p:tgtEl>
                                      </p:cBhvr>
                                    </p:animEffect>
                                  </p:childTnLst>
                                </p:cTn>
                              </p:par>
                              <p:par>
                                <p:cTn id="192" presetID="22" presetClass="entr" presetSubtype="8" fill="hold" nodeType="withEffect">
                                  <p:stCondLst>
                                    <p:cond delay="0"/>
                                  </p:stCondLst>
                                  <p:childTnLst>
                                    <p:set>
                                      <p:cBhvr>
                                        <p:cTn id="193" dur="1" fill="hold">
                                          <p:stCondLst>
                                            <p:cond delay="0"/>
                                          </p:stCondLst>
                                        </p:cTn>
                                        <p:tgtEl>
                                          <p:spTgt spid="5"/>
                                        </p:tgtEl>
                                        <p:attrNameLst>
                                          <p:attrName>style.visibility</p:attrName>
                                        </p:attrNameLst>
                                      </p:cBhvr>
                                      <p:to>
                                        <p:strVal val="visible"/>
                                      </p:to>
                                    </p:set>
                                    <p:animEffect transition="in" filter="wipe(left)">
                                      <p:cBhvr>
                                        <p:cTn id="194"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ldLvl="0" animBg="1"/>
      <p:bldP spid="99" grpId="1" bldLvl="0" animBg="1"/>
      <p:bldP spid="99" grpId="2" bldLvl="0" animBg="1"/>
      <p:bldP spid="99" grpId="3" bldLvl="0" animBg="1"/>
      <p:bldP spid="99" grpId="4" bldLvl="0" animBg="1"/>
      <p:bldP spid="100" grpId="0" bldLvl="0" animBg="1"/>
      <p:bldP spid="100" grpId="1" bldLvl="0" animBg="1"/>
      <p:bldP spid="100" grpId="2" bldLvl="0" animBg="1"/>
      <p:bldP spid="100" grpId="3" bldLvl="0" animBg="1"/>
      <p:bldP spid="100" grpId="4" bldLvl="0" animBg="1"/>
      <p:bldP spid="101" grpId="0" bldLvl="0" animBg="1"/>
      <p:bldP spid="101" grpId="1" bldLvl="0" animBg="1"/>
      <p:bldP spid="101" grpId="2" bldLvl="0" animBg="1"/>
      <p:bldP spid="101" grpId="3" bldLvl="0" animBg="1"/>
      <p:bldP spid="101" grpId="4" bldLvl="0" animBg="1"/>
      <p:bldP spid="102" grpId="0" bldLvl="0" animBg="1"/>
      <p:bldP spid="102" grpId="1" bldLvl="0" animBg="1"/>
      <p:bldP spid="102" grpId="2" bldLvl="0" animBg="1"/>
      <p:bldP spid="102" grpId="3" bldLvl="0" animBg="1"/>
      <p:bldP spid="102" grpId="4" bldLvl="0" animBg="1"/>
      <p:bldP spid="103" grpId="0" bldLvl="0" animBg="1"/>
      <p:bldP spid="103" grpId="1" bldLvl="0" animBg="1"/>
      <p:bldP spid="103" grpId="2" bldLvl="0" animBg="1"/>
      <p:bldP spid="103" grpId="3" bldLvl="0" animBg="1"/>
      <p:bldP spid="103" grpId="4" bldLvl="0" animBg="1"/>
      <p:bldP spid="104" grpId="0" bldLvl="0" animBg="1"/>
      <p:bldP spid="104" grpId="1" bldLvl="0" animBg="1"/>
      <p:bldP spid="104" grpId="2" bldLvl="0" animBg="1"/>
      <p:bldP spid="104" grpId="3" bldLvl="0" animBg="1"/>
      <p:bldP spid="104" grpId="4" bldLvl="0" animBg="1"/>
      <p:bldP spid="139" grpId="0"/>
      <p:bldP spid="140" grpId="0"/>
      <p:bldP spid="141" grpId="0"/>
      <p:bldP spid="142" grpId="0"/>
      <p:bldP spid="143" grpId="0"/>
      <p:bldP spid="1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3950970" y="226193"/>
            <a:ext cx="1408748" cy="351473"/>
          </a:xfrm>
          <a:prstGeom prst="rect">
            <a:avLst/>
          </a:prstGeom>
        </p:spPr>
        <p:txBody>
          <a:bodyPr vert="horz" lIns="68568" tIns="34284" rIns="68568" bIns="3428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rgbClr val="C00000"/>
                </a:solidFill>
                <a:latin typeface="微软雅黑" panose="020B0503020204020204" charset="-122"/>
                <a:ea typeface="微软雅黑" panose="020B0503020204020204" charset="-122"/>
              </a:rPr>
              <a:t>基本工作概述</a:t>
            </a:r>
          </a:p>
        </p:txBody>
      </p:sp>
      <p:cxnSp>
        <p:nvCxnSpPr>
          <p:cNvPr id="122" name="直接连接符 121"/>
          <p:cNvCxnSpPr/>
          <p:nvPr/>
        </p:nvCxnSpPr>
        <p:spPr>
          <a:xfrm>
            <a:off x="-71314" y="412310"/>
            <a:ext cx="3816488" cy="0"/>
          </a:xfrm>
          <a:prstGeom prst="line">
            <a:avLst/>
          </a:prstGeom>
          <a:ln>
            <a:solidFill>
              <a:srgbClr val="C00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5328412" y="412310"/>
            <a:ext cx="3833805" cy="0"/>
          </a:xfrm>
          <a:prstGeom prst="line">
            <a:avLst/>
          </a:prstGeom>
          <a:ln>
            <a:solidFill>
              <a:srgbClr val="C00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副标题 2"/>
          <p:cNvSpPr txBox="1"/>
          <p:nvPr/>
        </p:nvSpPr>
        <p:spPr>
          <a:xfrm>
            <a:off x="4164839" y="3839487"/>
            <a:ext cx="1241973" cy="233564"/>
          </a:xfrm>
          <a:prstGeom prst="rect">
            <a:avLst/>
          </a:prstGeom>
          <a:ln>
            <a:solidFill>
              <a:schemeClr val="bg1"/>
            </a:solidFill>
          </a:ln>
        </p:spPr>
        <p:txBody>
          <a:bodyPr vert="horz" lIns="68570" tIns="34284" rIns="68570" bIns="34284" rtlCol="0">
            <a:normAutofit fontScale="87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zh-CN" altLang="en-US" sz="1200" dirty="0">
                <a:solidFill>
                  <a:schemeClr val="bg1"/>
                </a:solidFill>
                <a:latin typeface="微软雅黑" panose="020B0503020204020204" charset="-122"/>
                <a:ea typeface="微软雅黑" panose="020B0503020204020204" charset="-122"/>
              </a:rPr>
              <a:t>汇报：张三</a:t>
            </a:r>
          </a:p>
        </p:txBody>
      </p:sp>
      <p:sp>
        <p:nvSpPr>
          <p:cNvPr id="10" name="TextBox 9"/>
          <p:cNvSpPr txBox="1"/>
          <p:nvPr/>
        </p:nvSpPr>
        <p:spPr>
          <a:xfrm>
            <a:off x="1116647" y="1040308"/>
            <a:ext cx="7221497" cy="660400"/>
          </a:xfrm>
          <a:prstGeom prst="rect">
            <a:avLst/>
          </a:prstGeom>
          <a:noFill/>
        </p:spPr>
        <p:txBody>
          <a:bodyPr wrap="square" rIns="107984" bIns="26995" numCol="1" spcCol="360000" rtlCol="0">
            <a:spAutoFit/>
          </a:bodyPr>
          <a:lstStyle/>
          <a:p>
            <a:pPr>
              <a:lnSpc>
                <a:spcPct val="150000"/>
              </a:lnSpc>
            </a:pPr>
            <a:r>
              <a:rPr lang="zh-CN" altLang="en-US" sz="1350" dirty="0">
                <a:solidFill>
                  <a:schemeClr val="tx1"/>
                </a:solidFill>
                <a:latin typeface="微软雅黑" panose="020B0503020204020204" charset="-122"/>
                <a:ea typeface="微软雅黑" panose="020B0503020204020204" charset="-122"/>
              </a:rPr>
              <a:t>单击此处添加标题</a:t>
            </a:r>
          </a:p>
          <a:p>
            <a:r>
              <a:rPr lang="zh-CN" altLang="en-US" sz="900" dirty="0">
                <a:solidFill>
                  <a:schemeClr val="tx1"/>
                </a:solidFill>
                <a:latin typeface="黑体" panose="02010609060101010101" charset="-122"/>
                <a:ea typeface="黑体" panose="02010609060101010101" charset="-122"/>
                <a:sym typeface="微软雅黑" panose="020B0503020204020204" charset="-122"/>
              </a:rPr>
              <a:t>右键点击图片选择设置图片格式可直接替换图片。</a:t>
            </a:r>
            <a:r>
              <a:rPr lang="zh-CN" altLang="en-US" sz="900" dirty="0">
                <a:solidFill>
                  <a:schemeClr val="tx1"/>
                </a:solidFill>
                <a:latin typeface="黑体" panose="02010609060101010101" charset="-122"/>
                <a:ea typeface="黑体" panose="02010609060101010101" charset="-122"/>
              </a:rPr>
              <a:t>您的容打在这里或者通过复制您的文本后，在此框中选择粘贴并选择只保留文字。</a:t>
            </a:r>
            <a:r>
              <a:rPr lang="zh-CN" altLang="en-US" sz="900" dirty="0">
                <a:solidFill>
                  <a:schemeClr val="tx1"/>
                </a:solidFill>
                <a:latin typeface="黑体" panose="02010609060101010101" charset="-122"/>
                <a:ea typeface="黑体" panose="02010609060101010101" charset="-122"/>
                <a:sym typeface="微软雅黑" panose="020B0503020204020204" charset="-122"/>
              </a:rPr>
              <a:t>右键点击图片选择设置图片格式可直接替换图片。</a:t>
            </a:r>
            <a:r>
              <a:rPr lang="zh-CN" altLang="en-US" sz="900" dirty="0">
                <a:solidFill>
                  <a:schemeClr val="tx1"/>
                </a:solidFill>
                <a:latin typeface="黑体" panose="02010609060101010101" charset="-122"/>
                <a:ea typeface="黑体" panose="02010609060101010101" charset="-122"/>
              </a:rPr>
              <a:t>您的容打在这里，或者通过复制您的文本后，在此框中选择粘贴，并选择只保留文字。</a:t>
            </a:r>
            <a:endParaRPr lang="zh-CN" altLang="en-US" sz="900" dirty="0">
              <a:solidFill>
                <a:schemeClr val="tx1"/>
              </a:solidFill>
              <a:latin typeface="黑体" panose="02010609060101010101" charset="-122"/>
              <a:ea typeface="黑体" panose="02010609060101010101" charset="-122"/>
              <a:cs typeface="Open Sans Light" panose="020B0306030504020204" pitchFamily="34" charset="0"/>
            </a:endParaRPr>
          </a:p>
        </p:txBody>
      </p:sp>
      <p:grpSp>
        <p:nvGrpSpPr>
          <p:cNvPr id="11" name="组合 10"/>
          <p:cNvGrpSpPr/>
          <p:nvPr/>
        </p:nvGrpSpPr>
        <p:grpSpPr>
          <a:xfrm>
            <a:off x="1152090" y="2195507"/>
            <a:ext cx="1343860" cy="914069"/>
            <a:chOff x="1533958" y="2724679"/>
            <a:chExt cx="1792053" cy="1218920"/>
          </a:xfrm>
          <a:gradFill>
            <a:gsLst>
              <a:gs pos="0">
                <a:srgbClr val="E30000"/>
              </a:gs>
              <a:gs pos="100000">
                <a:srgbClr val="760303"/>
              </a:gs>
            </a:gsLst>
            <a:lin ang="2700000" scaled="0"/>
          </a:gradFill>
        </p:grpSpPr>
        <p:sp>
          <p:nvSpPr>
            <p:cNvPr id="12" name="Freeform 5"/>
            <p:cNvSpPr>
              <a:spLocks noChangeAspect="1"/>
            </p:cNvSpPr>
            <p:nvPr/>
          </p:nvSpPr>
          <p:spPr bwMode="auto">
            <a:xfrm>
              <a:off x="1533958" y="2724679"/>
              <a:ext cx="1792053" cy="1218920"/>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grpFill/>
            <a:ln>
              <a:noFill/>
            </a:ln>
          </p:spPr>
          <p:txBody>
            <a:bodyPr vert="horz" wrap="square" lIns="68570" tIns="34284" rIns="68570" bIns="34284" numCol="1" anchor="t" anchorCtr="0" compatLnSpc="1"/>
            <a:lstStyle/>
            <a:p>
              <a:endParaRPr lang="zh-CN" altLang="en-US" sz="1350">
                <a:latin typeface="微软雅黑" panose="020B0503020204020204" charset="-122"/>
                <a:ea typeface="微软雅黑" panose="020B0503020204020204" charset="-122"/>
              </a:endParaRPr>
            </a:p>
          </p:txBody>
        </p:sp>
        <p:sp>
          <p:nvSpPr>
            <p:cNvPr id="13" name="TextBox 12"/>
            <p:cNvSpPr txBox="1"/>
            <p:nvPr/>
          </p:nvSpPr>
          <p:spPr>
            <a:xfrm>
              <a:off x="1619711" y="2939449"/>
              <a:ext cx="1615656" cy="398833"/>
            </a:xfrm>
            <a:prstGeom prst="rect">
              <a:avLst/>
            </a:prstGeom>
            <a:grpFill/>
          </p:spPr>
          <p:txBody>
            <a:bodyPr wrap="none" rtlCol="0">
              <a:spAutoFit/>
            </a:bodyPr>
            <a:lstStyle/>
            <a:p>
              <a:pPr algn="ctr"/>
              <a:r>
                <a:rPr lang="zh-CN" altLang="en-US" sz="1350" dirty="0">
                  <a:solidFill>
                    <a:schemeClr val="bg1"/>
                  </a:solidFill>
                  <a:latin typeface="微软雅黑" panose="020B0503020204020204" charset="-122"/>
                  <a:ea typeface="微软雅黑" panose="020B0503020204020204" charset="-122"/>
                </a:rPr>
                <a:t>添加标题内容</a:t>
              </a:r>
            </a:p>
          </p:txBody>
        </p:sp>
      </p:grpSp>
      <p:grpSp>
        <p:nvGrpSpPr>
          <p:cNvPr id="14" name="组合 13"/>
          <p:cNvGrpSpPr/>
          <p:nvPr/>
        </p:nvGrpSpPr>
        <p:grpSpPr>
          <a:xfrm>
            <a:off x="846653" y="3340850"/>
            <a:ext cx="1951068" cy="912540"/>
            <a:chOff x="1126654" y="4156333"/>
            <a:chExt cx="2601772" cy="1216883"/>
          </a:xfrm>
        </p:grpSpPr>
        <p:sp>
          <p:nvSpPr>
            <p:cNvPr id="15" name="圆角矩形 14"/>
            <p:cNvSpPr/>
            <p:nvPr/>
          </p:nvSpPr>
          <p:spPr>
            <a:xfrm>
              <a:off x="1126654" y="4156333"/>
              <a:ext cx="2601772" cy="1216883"/>
            </a:xfrm>
            <a:prstGeom prst="roundRect">
              <a:avLst>
                <a:gd name="adj" fmla="val 50000"/>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solidFill>
                <a:latin typeface="黑体" panose="02010609060101010101" charset="-122"/>
                <a:ea typeface="黑体" panose="02010609060101010101" charset="-122"/>
              </a:endParaRPr>
            </a:p>
          </p:txBody>
        </p:sp>
        <p:sp>
          <p:nvSpPr>
            <p:cNvPr id="16" name="TextBox 15"/>
            <p:cNvSpPr txBox="1"/>
            <p:nvPr/>
          </p:nvSpPr>
          <p:spPr>
            <a:xfrm>
              <a:off x="1427955" y="4350472"/>
              <a:ext cx="1898056" cy="788352"/>
            </a:xfrm>
            <a:prstGeom prst="rect">
              <a:avLst/>
            </a:prstGeom>
            <a:noFill/>
          </p:spPr>
          <p:txBody>
            <a:bodyPr wrap="square" rtlCol="0">
              <a:spAutoFit/>
            </a:bodyPr>
            <a:lstStyle/>
            <a:p>
              <a:pPr algn="just">
                <a:lnSpc>
                  <a:spcPts val="1300"/>
                </a:lnSpc>
              </a:pPr>
              <a:r>
                <a:rPr lang="zh-CN" altLang="en-US" sz="900" dirty="0">
                  <a:solidFill>
                    <a:schemeClr val="tx1"/>
                  </a:solidFill>
                  <a:latin typeface="黑体" panose="02010609060101010101" charset="-122"/>
                  <a:ea typeface="黑体" panose="02010609060101010101" charset="-122"/>
                </a:rPr>
                <a:t>点击输入简要文字内容，文字内容需概括精炼，不用多余的文字修饰。</a:t>
              </a:r>
            </a:p>
          </p:txBody>
        </p:sp>
      </p:grpSp>
      <p:grpSp>
        <p:nvGrpSpPr>
          <p:cNvPr id="17" name="组合 16"/>
          <p:cNvGrpSpPr/>
          <p:nvPr/>
        </p:nvGrpSpPr>
        <p:grpSpPr>
          <a:xfrm>
            <a:off x="2693460" y="3340850"/>
            <a:ext cx="1951068" cy="912540"/>
            <a:chOff x="3589393" y="4156333"/>
            <a:chExt cx="2601772" cy="1216883"/>
          </a:xfrm>
        </p:grpSpPr>
        <p:sp>
          <p:nvSpPr>
            <p:cNvPr id="18" name="圆角矩形 17"/>
            <p:cNvSpPr/>
            <p:nvPr/>
          </p:nvSpPr>
          <p:spPr>
            <a:xfrm>
              <a:off x="3589393" y="4156333"/>
              <a:ext cx="2601772" cy="1216883"/>
            </a:xfrm>
            <a:prstGeom prst="roundRect">
              <a:avLst>
                <a:gd name="adj" fmla="val 50000"/>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solidFill>
                <a:latin typeface="黑体" panose="02010609060101010101" charset="-122"/>
                <a:ea typeface="黑体" panose="02010609060101010101" charset="-122"/>
              </a:endParaRPr>
            </a:p>
          </p:txBody>
        </p:sp>
        <p:sp>
          <p:nvSpPr>
            <p:cNvPr id="19" name="TextBox 18"/>
            <p:cNvSpPr txBox="1"/>
            <p:nvPr/>
          </p:nvSpPr>
          <p:spPr>
            <a:xfrm>
              <a:off x="3941250" y="4350473"/>
              <a:ext cx="1898056" cy="788352"/>
            </a:xfrm>
            <a:prstGeom prst="rect">
              <a:avLst/>
            </a:prstGeom>
            <a:noFill/>
          </p:spPr>
          <p:txBody>
            <a:bodyPr wrap="square" rtlCol="0">
              <a:spAutoFit/>
            </a:bodyPr>
            <a:lstStyle/>
            <a:p>
              <a:pPr algn="just">
                <a:lnSpc>
                  <a:spcPts val="1300"/>
                </a:lnSpc>
              </a:pPr>
              <a:r>
                <a:rPr lang="zh-CN" altLang="en-US" sz="900" dirty="0">
                  <a:solidFill>
                    <a:schemeClr val="tx1"/>
                  </a:solidFill>
                  <a:latin typeface="黑体" panose="02010609060101010101" charset="-122"/>
                  <a:ea typeface="黑体" panose="02010609060101010101" charset="-122"/>
                </a:rPr>
                <a:t>点击输入简要文字内容，文字内容需概括精炼，不用多余的文字修饰。</a:t>
              </a:r>
            </a:p>
          </p:txBody>
        </p:sp>
      </p:grpSp>
      <p:grpSp>
        <p:nvGrpSpPr>
          <p:cNvPr id="3" name="组合 2"/>
          <p:cNvGrpSpPr/>
          <p:nvPr/>
        </p:nvGrpSpPr>
        <p:grpSpPr>
          <a:xfrm>
            <a:off x="4540268" y="3340850"/>
            <a:ext cx="1951068" cy="912540"/>
            <a:chOff x="6052133" y="4156333"/>
            <a:chExt cx="2601772" cy="1216883"/>
          </a:xfrm>
        </p:grpSpPr>
        <p:sp>
          <p:nvSpPr>
            <p:cNvPr id="4" name="圆角矩形 3"/>
            <p:cNvSpPr/>
            <p:nvPr/>
          </p:nvSpPr>
          <p:spPr>
            <a:xfrm>
              <a:off x="6052133" y="4156333"/>
              <a:ext cx="2601772" cy="1216883"/>
            </a:xfrm>
            <a:prstGeom prst="roundRect">
              <a:avLst>
                <a:gd name="adj" fmla="val 50000"/>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solidFill>
                <a:latin typeface="黑体" panose="02010609060101010101" charset="-122"/>
                <a:ea typeface="黑体" panose="02010609060101010101" charset="-122"/>
              </a:endParaRPr>
            </a:p>
          </p:txBody>
        </p:sp>
        <p:sp>
          <p:nvSpPr>
            <p:cNvPr id="5" name="TextBox 21"/>
            <p:cNvSpPr txBox="1"/>
            <p:nvPr/>
          </p:nvSpPr>
          <p:spPr>
            <a:xfrm>
              <a:off x="6403991" y="4374179"/>
              <a:ext cx="1898056" cy="788352"/>
            </a:xfrm>
            <a:prstGeom prst="rect">
              <a:avLst/>
            </a:prstGeom>
            <a:noFill/>
          </p:spPr>
          <p:txBody>
            <a:bodyPr wrap="square" rtlCol="0">
              <a:spAutoFit/>
            </a:bodyPr>
            <a:lstStyle/>
            <a:p>
              <a:pPr algn="just">
                <a:lnSpc>
                  <a:spcPts val="1300"/>
                </a:lnSpc>
              </a:pPr>
              <a:r>
                <a:rPr lang="zh-CN" altLang="en-US" sz="900" dirty="0">
                  <a:solidFill>
                    <a:schemeClr val="tx1"/>
                  </a:solidFill>
                  <a:latin typeface="黑体" panose="02010609060101010101" charset="-122"/>
                  <a:ea typeface="黑体" panose="02010609060101010101" charset="-122"/>
                </a:rPr>
                <a:t>点击输入简要文字内容，文字内容需概括精炼，不用多余的文字修饰。</a:t>
              </a:r>
            </a:p>
          </p:txBody>
        </p:sp>
      </p:grpSp>
      <p:grpSp>
        <p:nvGrpSpPr>
          <p:cNvPr id="7" name="组合 6"/>
          <p:cNvGrpSpPr/>
          <p:nvPr/>
        </p:nvGrpSpPr>
        <p:grpSpPr>
          <a:xfrm>
            <a:off x="6387077" y="3340850"/>
            <a:ext cx="1951068" cy="912540"/>
            <a:chOff x="8514872" y="4156333"/>
            <a:chExt cx="2601772" cy="1216883"/>
          </a:xfrm>
        </p:grpSpPr>
        <p:sp>
          <p:nvSpPr>
            <p:cNvPr id="8" name="圆角矩形 7"/>
            <p:cNvSpPr/>
            <p:nvPr/>
          </p:nvSpPr>
          <p:spPr>
            <a:xfrm>
              <a:off x="8514872" y="4156333"/>
              <a:ext cx="2601772" cy="1216883"/>
            </a:xfrm>
            <a:prstGeom prst="roundRect">
              <a:avLst>
                <a:gd name="adj" fmla="val 50000"/>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solidFill>
                <a:latin typeface="黑体" panose="02010609060101010101" charset="-122"/>
                <a:ea typeface="黑体" panose="02010609060101010101" charset="-122"/>
              </a:endParaRPr>
            </a:p>
          </p:txBody>
        </p:sp>
        <p:sp>
          <p:nvSpPr>
            <p:cNvPr id="9" name="TextBox 24"/>
            <p:cNvSpPr txBox="1"/>
            <p:nvPr/>
          </p:nvSpPr>
          <p:spPr>
            <a:xfrm>
              <a:off x="8866730" y="4350473"/>
              <a:ext cx="1898056" cy="788352"/>
            </a:xfrm>
            <a:prstGeom prst="rect">
              <a:avLst/>
            </a:prstGeom>
            <a:noFill/>
          </p:spPr>
          <p:txBody>
            <a:bodyPr wrap="square" rtlCol="0">
              <a:spAutoFit/>
            </a:bodyPr>
            <a:lstStyle/>
            <a:p>
              <a:pPr algn="just">
                <a:lnSpc>
                  <a:spcPts val="1300"/>
                </a:lnSpc>
              </a:pPr>
              <a:r>
                <a:rPr lang="zh-CN" altLang="en-US" sz="900" dirty="0">
                  <a:solidFill>
                    <a:schemeClr val="tx1"/>
                  </a:solidFill>
                  <a:latin typeface="黑体" panose="02010609060101010101" charset="-122"/>
                  <a:ea typeface="黑体" panose="02010609060101010101" charset="-122"/>
                </a:rPr>
                <a:t>点击输入简要文字内容，文字内容需概括精炼，不用多余的文字修饰。</a:t>
              </a:r>
            </a:p>
          </p:txBody>
        </p:sp>
      </p:grpSp>
      <p:grpSp>
        <p:nvGrpSpPr>
          <p:cNvPr id="27" name="组合 26"/>
          <p:cNvGrpSpPr/>
          <p:nvPr/>
        </p:nvGrpSpPr>
        <p:grpSpPr>
          <a:xfrm>
            <a:off x="2998898" y="2195507"/>
            <a:ext cx="1343860" cy="914069"/>
            <a:chOff x="3996698" y="2724679"/>
            <a:chExt cx="1792053" cy="1218920"/>
          </a:xfrm>
          <a:gradFill>
            <a:gsLst>
              <a:gs pos="0">
                <a:srgbClr val="E30000"/>
              </a:gs>
              <a:gs pos="100000">
                <a:srgbClr val="760303"/>
              </a:gs>
            </a:gsLst>
            <a:lin ang="2700000" scaled="0"/>
          </a:gradFill>
        </p:grpSpPr>
        <p:sp>
          <p:nvSpPr>
            <p:cNvPr id="28" name="Freeform 5"/>
            <p:cNvSpPr>
              <a:spLocks noChangeAspect="1"/>
            </p:cNvSpPr>
            <p:nvPr/>
          </p:nvSpPr>
          <p:spPr bwMode="auto">
            <a:xfrm>
              <a:off x="3996698" y="2724679"/>
              <a:ext cx="1792053" cy="1218920"/>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grpFill/>
            <a:ln>
              <a:noFill/>
            </a:ln>
          </p:spPr>
          <p:txBody>
            <a:bodyPr vert="horz" wrap="square" lIns="68570" tIns="34284" rIns="68570" bIns="34284" numCol="1" anchor="t" anchorCtr="0" compatLnSpc="1"/>
            <a:lstStyle/>
            <a:p>
              <a:endParaRPr lang="zh-CN" altLang="en-US" sz="1350">
                <a:latin typeface="微软雅黑" panose="020B0503020204020204" charset="-122"/>
                <a:ea typeface="微软雅黑" panose="020B0503020204020204" charset="-122"/>
              </a:endParaRPr>
            </a:p>
          </p:txBody>
        </p:sp>
        <p:sp>
          <p:nvSpPr>
            <p:cNvPr id="29" name="TextBox 27"/>
            <p:cNvSpPr txBox="1"/>
            <p:nvPr/>
          </p:nvSpPr>
          <p:spPr>
            <a:xfrm>
              <a:off x="4082450" y="2939449"/>
              <a:ext cx="1615656" cy="398833"/>
            </a:xfrm>
            <a:prstGeom prst="rect">
              <a:avLst/>
            </a:prstGeom>
            <a:grpFill/>
          </p:spPr>
          <p:txBody>
            <a:bodyPr wrap="none" rtlCol="0">
              <a:spAutoFit/>
            </a:bodyPr>
            <a:lstStyle/>
            <a:p>
              <a:pPr algn="ctr"/>
              <a:r>
                <a:rPr lang="zh-CN" altLang="en-US" sz="1350" dirty="0">
                  <a:solidFill>
                    <a:schemeClr val="bg1"/>
                  </a:solidFill>
                  <a:latin typeface="微软雅黑" panose="020B0503020204020204" charset="-122"/>
                  <a:ea typeface="微软雅黑" panose="020B0503020204020204" charset="-122"/>
                </a:rPr>
                <a:t>添加标题内容</a:t>
              </a:r>
            </a:p>
          </p:txBody>
        </p:sp>
      </p:grpSp>
      <p:grpSp>
        <p:nvGrpSpPr>
          <p:cNvPr id="30" name="组合 29"/>
          <p:cNvGrpSpPr/>
          <p:nvPr/>
        </p:nvGrpSpPr>
        <p:grpSpPr>
          <a:xfrm>
            <a:off x="4842039" y="2195507"/>
            <a:ext cx="1343860" cy="914069"/>
            <a:chOff x="6454547" y="2724679"/>
            <a:chExt cx="1792053" cy="1218920"/>
          </a:xfrm>
          <a:gradFill>
            <a:gsLst>
              <a:gs pos="0">
                <a:srgbClr val="E30000"/>
              </a:gs>
              <a:gs pos="100000">
                <a:srgbClr val="760303"/>
              </a:gs>
            </a:gsLst>
            <a:lin ang="2700000" scaled="0"/>
          </a:gradFill>
        </p:grpSpPr>
        <p:sp>
          <p:nvSpPr>
            <p:cNvPr id="31" name="Freeform 5"/>
            <p:cNvSpPr>
              <a:spLocks noChangeAspect="1"/>
            </p:cNvSpPr>
            <p:nvPr/>
          </p:nvSpPr>
          <p:spPr bwMode="auto">
            <a:xfrm>
              <a:off x="6454547" y="2724679"/>
              <a:ext cx="1792053" cy="1218920"/>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grpFill/>
            <a:ln>
              <a:noFill/>
            </a:ln>
          </p:spPr>
          <p:txBody>
            <a:bodyPr vert="horz" wrap="square" lIns="68570" tIns="34284" rIns="68570" bIns="34284" numCol="1" anchor="t" anchorCtr="0" compatLnSpc="1"/>
            <a:lstStyle/>
            <a:p>
              <a:endParaRPr lang="zh-CN" altLang="en-US" sz="1350">
                <a:latin typeface="微软雅黑" panose="020B0503020204020204" charset="-122"/>
                <a:ea typeface="微软雅黑" panose="020B0503020204020204" charset="-122"/>
              </a:endParaRPr>
            </a:p>
          </p:txBody>
        </p:sp>
        <p:sp>
          <p:nvSpPr>
            <p:cNvPr id="33" name="TextBox 30"/>
            <p:cNvSpPr txBox="1"/>
            <p:nvPr/>
          </p:nvSpPr>
          <p:spPr>
            <a:xfrm>
              <a:off x="6545190" y="2939449"/>
              <a:ext cx="1615656" cy="398833"/>
            </a:xfrm>
            <a:prstGeom prst="rect">
              <a:avLst/>
            </a:prstGeom>
            <a:grpFill/>
          </p:spPr>
          <p:txBody>
            <a:bodyPr wrap="none" rtlCol="0">
              <a:spAutoFit/>
            </a:bodyPr>
            <a:lstStyle/>
            <a:p>
              <a:pPr algn="ctr"/>
              <a:r>
                <a:rPr lang="zh-CN" altLang="en-US" sz="1350" dirty="0">
                  <a:solidFill>
                    <a:schemeClr val="bg1"/>
                  </a:solidFill>
                  <a:latin typeface="微软雅黑" panose="020B0503020204020204" charset="-122"/>
                  <a:ea typeface="微软雅黑" panose="020B0503020204020204" charset="-122"/>
                </a:rPr>
                <a:t>添加标题内容</a:t>
              </a:r>
            </a:p>
          </p:txBody>
        </p:sp>
      </p:grpSp>
      <p:grpSp>
        <p:nvGrpSpPr>
          <p:cNvPr id="54" name="组合 53"/>
          <p:cNvGrpSpPr/>
          <p:nvPr/>
        </p:nvGrpSpPr>
        <p:grpSpPr>
          <a:xfrm>
            <a:off x="6688847" y="2195507"/>
            <a:ext cx="1343860" cy="914069"/>
            <a:chOff x="8917286" y="2724679"/>
            <a:chExt cx="1792053" cy="1218920"/>
          </a:xfrm>
          <a:gradFill>
            <a:gsLst>
              <a:gs pos="0">
                <a:srgbClr val="E30000"/>
              </a:gs>
              <a:gs pos="100000">
                <a:srgbClr val="760303"/>
              </a:gs>
            </a:gsLst>
            <a:lin ang="2700000" scaled="0"/>
          </a:gradFill>
        </p:grpSpPr>
        <p:sp>
          <p:nvSpPr>
            <p:cNvPr id="55" name="Freeform 5"/>
            <p:cNvSpPr>
              <a:spLocks noChangeAspect="1"/>
            </p:cNvSpPr>
            <p:nvPr/>
          </p:nvSpPr>
          <p:spPr bwMode="auto">
            <a:xfrm>
              <a:off x="8917286" y="2724679"/>
              <a:ext cx="1792053" cy="1218920"/>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grpFill/>
            <a:ln>
              <a:noFill/>
            </a:ln>
          </p:spPr>
          <p:txBody>
            <a:bodyPr vert="horz" wrap="square" lIns="68570" tIns="34284" rIns="68570" bIns="34284" numCol="1" anchor="t" anchorCtr="0" compatLnSpc="1"/>
            <a:lstStyle/>
            <a:p>
              <a:endParaRPr lang="zh-CN" altLang="en-US" sz="1350">
                <a:latin typeface="微软雅黑" panose="020B0503020204020204" charset="-122"/>
                <a:ea typeface="微软雅黑" panose="020B0503020204020204" charset="-122"/>
              </a:endParaRPr>
            </a:p>
          </p:txBody>
        </p:sp>
        <p:sp>
          <p:nvSpPr>
            <p:cNvPr id="56" name="TextBox 33"/>
            <p:cNvSpPr txBox="1"/>
            <p:nvPr/>
          </p:nvSpPr>
          <p:spPr>
            <a:xfrm>
              <a:off x="9007929" y="2939449"/>
              <a:ext cx="1615656" cy="398833"/>
            </a:xfrm>
            <a:prstGeom prst="rect">
              <a:avLst/>
            </a:prstGeom>
            <a:grpFill/>
          </p:spPr>
          <p:txBody>
            <a:bodyPr wrap="none" rtlCol="0">
              <a:spAutoFit/>
            </a:bodyPr>
            <a:lstStyle/>
            <a:p>
              <a:pPr algn="ctr"/>
              <a:r>
                <a:rPr lang="zh-CN" altLang="en-US" sz="1350" dirty="0">
                  <a:solidFill>
                    <a:schemeClr val="bg1"/>
                  </a:solidFill>
                  <a:latin typeface="微软雅黑" panose="020B0503020204020204" charset="-122"/>
                  <a:ea typeface="微软雅黑" panose="020B0503020204020204" charset="-122"/>
                </a:rPr>
                <a:t>添加标题内容</a:t>
              </a:r>
            </a:p>
          </p:txBody>
        </p:sp>
      </p:grpSp>
      <p:pic>
        <p:nvPicPr>
          <p:cNvPr id="20" name="图片 19"/>
          <p:cNvPicPr>
            <a:picLocks noChangeAspect="1"/>
          </p:cNvPicPr>
          <p:nvPr/>
        </p:nvPicPr>
        <p:blipFill>
          <a:blip r:embed="rId3" cstate="screen"/>
          <a:stretch>
            <a:fillRect/>
          </a:stretch>
        </p:blipFill>
        <p:spPr>
          <a:xfrm>
            <a:off x="0" y="4377307"/>
            <a:ext cx="9143999" cy="138257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3136">
        <p:push dir="d"/>
      </p:transition>
    </mc:Choice>
    <mc:Fallback xmlns="">
      <p:transition advTm="3136">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42" presetClass="entr" presetSubtype="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75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anim calcmode="lin" valueType="num">
                                      <p:cBhvr>
                                        <p:cTn id="21" dur="1000" fill="hold"/>
                                        <p:tgtEl>
                                          <p:spTgt spid="27"/>
                                        </p:tgtEl>
                                        <p:attrNameLst>
                                          <p:attrName>ppt_x</p:attrName>
                                        </p:attrNameLst>
                                      </p:cBhvr>
                                      <p:tavLst>
                                        <p:tav tm="0">
                                          <p:val>
                                            <p:strVal val="#ppt_x"/>
                                          </p:val>
                                        </p:tav>
                                        <p:tav tm="100000">
                                          <p:val>
                                            <p:strVal val="#ppt_x"/>
                                          </p:val>
                                        </p:tav>
                                      </p:tavLst>
                                    </p:anim>
                                    <p:anim calcmode="lin" valueType="num">
                                      <p:cBhvr>
                                        <p:cTn id="22" dur="1000" fill="hold"/>
                                        <p:tgtEl>
                                          <p:spTgt spid="27"/>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75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75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1000"/>
                                        <p:tgtEl>
                                          <p:spTgt spid="54"/>
                                        </p:tgtEl>
                                      </p:cBhvr>
                                    </p:animEffect>
                                    <p:anim calcmode="lin" valueType="num">
                                      <p:cBhvr>
                                        <p:cTn id="31" dur="1000" fill="hold"/>
                                        <p:tgtEl>
                                          <p:spTgt spid="54"/>
                                        </p:tgtEl>
                                        <p:attrNameLst>
                                          <p:attrName>ppt_x</p:attrName>
                                        </p:attrNameLst>
                                      </p:cBhvr>
                                      <p:tavLst>
                                        <p:tav tm="0">
                                          <p:val>
                                            <p:strVal val="#ppt_x"/>
                                          </p:val>
                                        </p:tav>
                                        <p:tav tm="100000">
                                          <p:val>
                                            <p:strVal val="#ppt_x"/>
                                          </p:val>
                                        </p:tav>
                                      </p:tavLst>
                                    </p:anim>
                                    <p:anim calcmode="lin" valueType="num">
                                      <p:cBhvr>
                                        <p:cTn id="32" dur="1000" fill="hold"/>
                                        <p:tgtEl>
                                          <p:spTgt spid="54"/>
                                        </p:tgtEl>
                                        <p:attrNameLst>
                                          <p:attrName>ppt_y</p:attrName>
                                        </p:attrNameLst>
                                      </p:cBhvr>
                                      <p:tavLst>
                                        <p:tav tm="0">
                                          <p:val>
                                            <p:strVal val="#ppt_y+.1"/>
                                          </p:val>
                                        </p:tav>
                                        <p:tav tm="100000">
                                          <p:val>
                                            <p:strVal val="#ppt_y"/>
                                          </p:val>
                                        </p:tav>
                                      </p:tavLst>
                                    </p:anim>
                                  </p:childTnLst>
                                </p:cTn>
                              </p:par>
                              <p:par>
                                <p:cTn id="33" presetID="53" presetClass="entr" presetSubtype="16" fill="hold" nodeType="withEffect">
                                  <p:stCondLst>
                                    <p:cond delay="15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53" presetClass="entr" presetSubtype="16" fill="hold" nodeType="withEffect">
                                  <p:stCondLst>
                                    <p:cond delay="150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par>
                                <p:cTn id="43" presetID="53" presetClass="entr" presetSubtype="16" fill="hold" nodeType="withEffect">
                                  <p:stCondLst>
                                    <p:cond delay="150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par>
                                <p:cTn id="48" presetID="53" presetClass="entr" presetSubtype="16" fill="hold" nodeType="withEffect">
                                  <p:stCondLst>
                                    <p:cond delay="150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22" presetClass="entr" presetSubtype="8"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7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3" cstate="screen"/>
          <a:stretch>
            <a:fillRect/>
          </a:stretch>
        </p:blipFill>
        <p:spPr>
          <a:xfrm>
            <a:off x="0" y="0"/>
            <a:ext cx="9144000" cy="5144400"/>
          </a:xfrm>
          <a:prstGeom prst="rect">
            <a:avLst/>
          </a:prstGeom>
        </p:spPr>
      </p:pic>
      <p:sp>
        <p:nvSpPr>
          <p:cNvPr id="2" name="Freeform 5"/>
          <p:cNvSpPr/>
          <p:nvPr/>
        </p:nvSpPr>
        <p:spPr bwMode="auto">
          <a:xfrm rot="1801673">
            <a:off x="3558337" y="709483"/>
            <a:ext cx="2028044" cy="185954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FFEA71"/>
            </a:solidFill>
            <a:prstDash val="solid"/>
            <a:miter lim="800000"/>
          </a:ln>
          <a:effectLst>
            <a:outerShdw blurRad="381000" dir="18900000" sy="23000" kx="-1200000" algn="bl" rotWithShape="0">
              <a:prstClr val="black">
                <a:alpha val="20000"/>
              </a:prstClr>
            </a:outerShdw>
          </a:effectLst>
        </p:spPr>
        <p:txBody>
          <a:bodyPr vert="horz" wrap="square" lIns="68570" tIns="34284" rIns="68570" bIns="34284" numCol="1" anchor="t" anchorCtr="0" compatLnSpc="1"/>
          <a:lstStyle/>
          <a:p>
            <a:endParaRPr lang="zh-CN" altLang="en-US" sz="1350">
              <a:gradFill>
                <a:gsLst>
                  <a:gs pos="99000">
                    <a:srgbClr val="FFFDCC"/>
                  </a:gs>
                  <a:gs pos="57000">
                    <a:srgbClr val="FFEA71"/>
                  </a:gs>
                  <a:gs pos="1000">
                    <a:srgbClr val="FFEA71"/>
                  </a:gs>
                  <a:gs pos="18000">
                    <a:srgbClr val="F1A930"/>
                  </a:gs>
                </a:gsLst>
                <a:lin ang="16200000" scaled="0"/>
              </a:gradFill>
            </a:endParaRPr>
          </a:p>
        </p:txBody>
      </p:sp>
      <p:sp>
        <p:nvSpPr>
          <p:cNvPr id="3" name="Freeform 5"/>
          <p:cNvSpPr/>
          <p:nvPr/>
        </p:nvSpPr>
        <p:spPr bwMode="auto">
          <a:xfrm rot="1801673">
            <a:off x="3631759" y="791555"/>
            <a:ext cx="1880409" cy="169540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FFEA71"/>
            </a:solidFill>
            <a:prstDash val="solid"/>
            <a:miter lim="800000"/>
          </a:ln>
          <a:effectLst/>
        </p:spPr>
        <p:txBody>
          <a:bodyPr vert="horz" wrap="square" lIns="68570" tIns="34284" rIns="68570" bIns="34284" numCol="1" anchor="t" anchorCtr="0" compatLnSpc="1"/>
          <a:lstStyle/>
          <a:p>
            <a:endParaRPr lang="zh-CN" altLang="en-US" sz="1350">
              <a:gradFill>
                <a:gsLst>
                  <a:gs pos="99000">
                    <a:srgbClr val="FFFDCC"/>
                  </a:gs>
                  <a:gs pos="57000">
                    <a:srgbClr val="FFEA71"/>
                  </a:gs>
                  <a:gs pos="1000">
                    <a:srgbClr val="FFEA71"/>
                  </a:gs>
                  <a:gs pos="18000">
                    <a:srgbClr val="F1A930"/>
                  </a:gs>
                </a:gsLst>
                <a:lin ang="16200000" scaled="0"/>
              </a:gradFill>
            </a:endParaRPr>
          </a:p>
        </p:txBody>
      </p:sp>
      <p:sp>
        <p:nvSpPr>
          <p:cNvPr id="4" name="TextBox 12"/>
          <p:cNvSpPr txBox="1"/>
          <p:nvPr/>
        </p:nvSpPr>
        <p:spPr>
          <a:xfrm>
            <a:off x="4163023" y="1342315"/>
            <a:ext cx="817880" cy="714375"/>
          </a:xfrm>
          <a:prstGeom prst="rect">
            <a:avLst/>
          </a:prstGeom>
          <a:noFill/>
        </p:spPr>
        <p:txBody>
          <a:bodyPr wrap="none" rtlCol="0">
            <a:spAutoFit/>
          </a:bodyPr>
          <a:lstStyle/>
          <a:p>
            <a:pPr algn="ctr"/>
            <a:r>
              <a:rPr lang="en-US" altLang="zh-CN" sz="4050" b="1" dirty="0">
                <a:gradFill>
                  <a:gsLst>
                    <a:gs pos="99000">
                      <a:srgbClr val="FFFDCC"/>
                    </a:gs>
                    <a:gs pos="57000">
                      <a:srgbClr val="FFEA71"/>
                    </a:gs>
                    <a:gs pos="1000">
                      <a:srgbClr val="FFEA71"/>
                    </a:gs>
                    <a:gs pos="18000">
                      <a:srgbClr val="F1A930"/>
                    </a:gs>
                  </a:gsLst>
                  <a:lin ang="162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cs typeface="Arial Unicode MS" panose="020B0604020202020204" charset="-122"/>
                <a:sym typeface="微软雅黑" panose="020B0503020204020204" charset="-122"/>
              </a:rPr>
              <a:t>02</a:t>
            </a:r>
          </a:p>
        </p:txBody>
      </p:sp>
      <p:sp>
        <p:nvSpPr>
          <p:cNvPr id="5" name="标题 1"/>
          <p:cNvSpPr txBox="1"/>
          <p:nvPr/>
        </p:nvSpPr>
        <p:spPr>
          <a:xfrm>
            <a:off x="736091" y="2830590"/>
            <a:ext cx="7770351" cy="110237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050" b="1" dirty="0">
                <a:gradFill>
                  <a:gsLst>
                    <a:gs pos="99000">
                      <a:srgbClr val="FFFDCC"/>
                    </a:gs>
                    <a:gs pos="57000">
                      <a:srgbClr val="FFEA71"/>
                    </a:gs>
                    <a:gs pos="1000">
                      <a:srgbClr val="FFEA71"/>
                    </a:gs>
                    <a:gs pos="18000">
                      <a:srgbClr val="F1A930"/>
                    </a:gs>
                  </a:gsLst>
                  <a:lin ang="162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rPr>
              <a:t>工作成绩展示</a:t>
            </a:r>
          </a:p>
        </p:txBody>
      </p:sp>
      <p:sp>
        <p:nvSpPr>
          <p:cNvPr id="6" name="副标题 2"/>
          <p:cNvSpPr txBox="1"/>
          <p:nvPr/>
        </p:nvSpPr>
        <p:spPr>
          <a:xfrm>
            <a:off x="1410821" y="3516130"/>
            <a:ext cx="6399112" cy="287563"/>
          </a:xfrm>
          <a:prstGeom prst="rect">
            <a:avLst/>
          </a:prstGeom>
        </p:spPr>
        <p:txBody>
          <a:bodyPr>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120000"/>
              </a:lnSpc>
            </a:pPr>
            <a:r>
              <a:rPr lang="zh-CN" altLang="en-US" sz="1200" dirty="0">
                <a:gradFill>
                  <a:gsLst>
                    <a:gs pos="99000">
                      <a:srgbClr val="FFFDCC"/>
                    </a:gs>
                    <a:gs pos="57000">
                      <a:srgbClr val="FFEA71"/>
                    </a:gs>
                    <a:gs pos="1000">
                      <a:srgbClr val="FFEA71"/>
                    </a:gs>
                    <a:gs pos="18000">
                      <a:srgbClr val="F1A930"/>
                    </a:gs>
                  </a:gsLst>
                  <a:lin ang="16200000" scaled="0"/>
                </a:gradFill>
                <a:latin typeface="微软雅黑" panose="020B0503020204020204" charset="-122"/>
                <a:ea typeface="微软雅黑" panose="020B0503020204020204" charset="-122"/>
                <a:cs typeface="Lato Light" charset="0"/>
                <a:sym typeface="Lato Light" charset="0"/>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7" name="Freeform 5"/>
          <p:cNvSpPr/>
          <p:nvPr/>
        </p:nvSpPr>
        <p:spPr bwMode="auto">
          <a:xfrm rot="1801673">
            <a:off x="3761969" y="909025"/>
            <a:ext cx="1619986" cy="146046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FFEA71"/>
            </a:solidFill>
            <a:prstDash val="solid"/>
            <a:miter lim="800000"/>
          </a:ln>
          <a:effectLst/>
        </p:spPr>
        <p:txBody>
          <a:bodyPr vert="horz" wrap="square" lIns="68570" tIns="34284" rIns="68570" bIns="34284" numCol="1" anchor="t" anchorCtr="0" compatLnSpc="1"/>
          <a:lstStyle/>
          <a:p>
            <a:endParaRPr lang="zh-CN" altLang="en-US" sz="1350">
              <a:gradFill>
                <a:gsLst>
                  <a:gs pos="99000">
                    <a:srgbClr val="FFFDCC"/>
                  </a:gs>
                  <a:gs pos="57000">
                    <a:srgbClr val="FFEA71"/>
                  </a:gs>
                  <a:gs pos="1000">
                    <a:srgbClr val="FFEA71"/>
                  </a:gs>
                  <a:gs pos="18000">
                    <a:srgbClr val="F1A930"/>
                  </a:gs>
                </a:gsLst>
                <a:lin ang="16200000" scaled="0"/>
              </a:gradFill>
            </a:endParaRPr>
          </a:p>
        </p:txBody>
      </p:sp>
      <p:pic>
        <p:nvPicPr>
          <p:cNvPr id="8" name="图片 7"/>
          <p:cNvPicPr>
            <a:picLocks noChangeAspect="1"/>
          </p:cNvPicPr>
          <p:nvPr/>
        </p:nvPicPr>
        <p:blipFill>
          <a:blip r:embed="rId4" cstate="screen"/>
          <a:stretch>
            <a:fillRect/>
          </a:stretch>
        </p:blipFill>
        <p:spPr>
          <a:xfrm>
            <a:off x="0" y="4377307"/>
            <a:ext cx="9143999" cy="138257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5055">
        <p:push dir="d"/>
      </p:transition>
    </mc:Choice>
    <mc:Fallback xmlns="">
      <p:transition advTm="5055">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par>
                                <p:cTn id="8" presetID="22" presetClass="entr" presetSubtype="1" fill="hold" grpId="0" nodeType="withEffect">
                                  <p:stCondLst>
                                    <p:cond delay="75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childTnLst>
                          </p:cTn>
                        </p:par>
                        <p:par>
                          <p:cTn id="11" fill="hold">
                            <p:stCondLst>
                              <p:cond delay="175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225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10" presetClass="entr" presetSubtype="0" fill="hold" grpId="0" nodeType="after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par>
                                <p:cTn id="25" presetID="22" presetClass="entr" presetSubtype="1" fill="hold" grpId="0" nodeType="withEffect">
                                  <p:stCondLst>
                                    <p:cond delay="75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1000"/>
                                        <p:tgtEl>
                                          <p:spTgt spid="7"/>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p:bldP spid="5" grpId="0"/>
      <p:bldP spid="6" grpId="0" build="p"/>
      <p:bldP spid="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3950970" y="226193"/>
            <a:ext cx="1408748" cy="351473"/>
          </a:xfrm>
          <a:prstGeom prst="rect">
            <a:avLst/>
          </a:prstGeom>
        </p:spPr>
        <p:txBody>
          <a:bodyPr vert="horz" lIns="68568" tIns="34284" rIns="68568" bIns="3428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rgbClr val="C00000"/>
                </a:solidFill>
                <a:latin typeface="微软雅黑" panose="020B0503020204020204" charset="-122"/>
                <a:ea typeface="微软雅黑" panose="020B0503020204020204" charset="-122"/>
              </a:rPr>
              <a:t>工作成绩展示</a:t>
            </a:r>
          </a:p>
        </p:txBody>
      </p:sp>
      <p:cxnSp>
        <p:nvCxnSpPr>
          <p:cNvPr id="122" name="直接连接符 121"/>
          <p:cNvCxnSpPr/>
          <p:nvPr/>
        </p:nvCxnSpPr>
        <p:spPr>
          <a:xfrm>
            <a:off x="-71314" y="412310"/>
            <a:ext cx="3816488" cy="0"/>
          </a:xfrm>
          <a:prstGeom prst="line">
            <a:avLst/>
          </a:prstGeom>
          <a:ln>
            <a:solidFill>
              <a:srgbClr val="C00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5328412" y="412310"/>
            <a:ext cx="3833805" cy="0"/>
          </a:xfrm>
          <a:prstGeom prst="line">
            <a:avLst/>
          </a:prstGeom>
          <a:ln>
            <a:solidFill>
              <a:srgbClr val="C00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直接连接符 28"/>
          <p:cNvCxnSpPr>
            <a:cxnSpLocks noChangeShapeType="1"/>
            <a:stCxn id="26" idx="1"/>
            <a:endCxn id="25" idx="5"/>
          </p:cNvCxnSpPr>
          <p:nvPr/>
        </p:nvCxnSpPr>
        <p:spPr bwMode="auto">
          <a:xfrm flipH="1" flipV="1">
            <a:off x="4850795" y="2183420"/>
            <a:ext cx="826925" cy="784303"/>
          </a:xfrm>
          <a:prstGeom prst="line">
            <a:avLst/>
          </a:prstGeom>
          <a:noFill/>
          <a:ln w="28575">
            <a:solidFill>
              <a:srgbClr val="A6A6A6"/>
            </a:solidFill>
            <a:bevel/>
          </a:ln>
          <a:effectLst>
            <a:innerShdw blurRad="114300">
              <a:prstClr val="black"/>
            </a:innerShdw>
          </a:effectLst>
          <a:extLst>
            <a:ext uri="{909E8E84-426E-40DD-AFC4-6F175D3DCCD1}">
              <a14:hiddenFill xmlns:a14="http://schemas.microsoft.com/office/drawing/2010/main">
                <a:noFill/>
              </a14:hiddenFill>
            </a:ext>
          </a:extLst>
        </p:spPr>
      </p:cxnSp>
      <p:cxnSp>
        <p:nvCxnSpPr>
          <p:cNvPr id="20" name="直接连接符 29"/>
          <p:cNvCxnSpPr>
            <a:cxnSpLocks noChangeShapeType="1"/>
            <a:stCxn id="23" idx="5"/>
            <a:endCxn id="24" idx="1"/>
          </p:cNvCxnSpPr>
          <p:nvPr/>
        </p:nvCxnSpPr>
        <p:spPr bwMode="auto">
          <a:xfrm>
            <a:off x="2047955" y="2178626"/>
            <a:ext cx="681667" cy="811475"/>
          </a:xfrm>
          <a:prstGeom prst="line">
            <a:avLst/>
          </a:prstGeom>
          <a:noFill/>
          <a:ln w="28575">
            <a:solidFill>
              <a:srgbClr val="A6A6A6"/>
            </a:solidFill>
            <a:bevel/>
          </a:ln>
          <a:effectLst>
            <a:innerShdw blurRad="114300">
              <a:prstClr val="black"/>
            </a:innerShdw>
          </a:effectLst>
          <a:extLst>
            <a:ext uri="{909E8E84-426E-40DD-AFC4-6F175D3DCCD1}">
              <a14:hiddenFill xmlns:a14="http://schemas.microsoft.com/office/drawing/2010/main">
                <a:noFill/>
              </a14:hiddenFill>
            </a:ext>
          </a:extLst>
        </p:spPr>
      </p:cxnSp>
      <p:cxnSp>
        <p:nvCxnSpPr>
          <p:cNvPr id="21" name="直接连接符 30"/>
          <p:cNvCxnSpPr>
            <a:cxnSpLocks noChangeShapeType="1"/>
            <a:stCxn id="24" idx="7"/>
            <a:endCxn id="25" idx="3"/>
          </p:cNvCxnSpPr>
          <p:nvPr/>
        </p:nvCxnSpPr>
        <p:spPr bwMode="auto">
          <a:xfrm flipV="1">
            <a:off x="3316389" y="2183420"/>
            <a:ext cx="937780" cy="806681"/>
          </a:xfrm>
          <a:prstGeom prst="line">
            <a:avLst/>
          </a:prstGeom>
          <a:noFill/>
          <a:ln w="28575">
            <a:solidFill>
              <a:srgbClr val="A6A6A6"/>
            </a:solidFill>
            <a:bevel/>
          </a:ln>
          <a:effectLst>
            <a:innerShdw blurRad="114300">
              <a:prstClr val="black"/>
            </a:innerShdw>
          </a:effectLst>
          <a:extLst>
            <a:ext uri="{909E8E84-426E-40DD-AFC4-6F175D3DCCD1}">
              <a14:hiddenFill xmlns:a14="http://schemas.microsoft.com/office/drawing/2010/main">
                <a:noFill/>
              </a14:hiddenFill>
            </a:ext>
          </a:extLst>
        </p:spPr>
      </p:cxnSp>
      <p:cxnSp>
        <p:nvCxnSpPr>
          <p:cNvPr id="22" name="直接连接符 31"/>
          <p:cNvCxnSpPr>
            <a:cxnSpLocks noChangeShapeType="1"/>
            <a:stCxn id="26" idx="7"/>
            <a:endCxn id="27" idx="3"/>
          </p:cNvCxnSpPr>
          <p:nvPr/>
        </p:nvCxnSpPr>
        <p:spPr bwMode="auto">
          <a:xfrm flipV="1">
            <a:off x="6282999" y="2178257"/>
            <a:ext cx="1064555" cy="789466"/>
          </a:xfrm>
          <a:prstGeom prst="line">
            <a:avLst/>
          </a:prstGeom>
          <a:noFill/>
          <a:ln w="28575">
            <a:solidFill>
              <a:srgbClr val="A6A6A6"/>
            </a:solidFill>
            <a:bevel/>
          </a:ln>
          <a:effectLst>
            <a:innerShdw blurRad="114300">
              <a:prstClr val="black"/>
            </a:innerShdw>
          </a:effectLst>
          <a:extLst>
            <a:ext uri="{909E8E84-426E-40DD-AFC4-6F175D3DCCD1}">
              <a14:hiddenFill xmlns:a14="http://schemas.microsoft.com/office/drawing/2010/main">
                <a:noFill/>
              </a14:hiddenFill>
            </a:ext>
          </a:extLst>
        </p:spPr>
      </p:cxnSp>
      <p:sp>
        <p:nvSpPr>
          <p:cNvPr id="23" name="椭圆 32"/>
          <p:cNvSpPr>
            <a:spLocks noChangeArrowheads="1"/>
          </p:cNvSpPr>
          <p:nvPr/>
        </p:nvSpPr>
        <p:spPr bwMode="auto">
          <a:xfrm>
            <a:off x="1327636" y="1458307"/>
            <a:ext cx="843907" cy="843907"/>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lt1"/>
              </a:solidFill>
              <a:sym typeface="微软雅黑" panose="020B0503020204020204" charset="-122"/>
            </a:endParaRPr>
          </a:p>
        </p:txBody>
      </p:sp>
      <p:sp>
        <p:nvSpPr>
          <p:cNvPr id="24" name="椭圆 33"/>
          <p:cNvSpPr>
            <a:spLocks noChangeArrowheads="1"/>
          </p:cNvSpPr>
          <p:nvPr/>
        </p:nvSpPr>
        <p:spPr bwMode="auto">
          <a:xfrm>
            <a:off x="2608099" y="2868404"/>
            <a:ext cx="829814" cy="830996"/>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lt1"/>
              </a:solidFill>
              <a:sym typeface="微软雅黑" panose="020B0503020204020204" charset="-122"/>
            </a:endParaRPr>
          </a:p>
        </p:txBody>
      </p:sp>
      <p:sp>
        <p:nvSpPr>
          <p:cNvPr id="25" name="椭圆 34"/>
          <p:cNvSpPr>
            <a:spLocks noChangeArrowheads="1"/>
          </p:cNvSpPr>
          <p:nvPr/>
        </p:nvSpPr>
        <p:spPr bwMode="auto">
          <a:xfrm>
            <a:off x="4130603" y="1463228"/>
            <a:ext cx="843758" cy="843757"/>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lt1"/>
              </a:solidFill>
              <a:sym typeface="微软雅黑" panose="020B0503020204020204" charset="-122"/>
            </a:endParaRPr>
          </a:p>
        </p:txBody>
      </p:sp>
      <p:sp>
        <p:nvSpPr>
          <p:cNvPr id="26" name="椭圆 38"/>
          <p:cNvSpPr>
            <a:spLocks noChangeArrowheads="1"/>
          </p:cNvSpPr>
          <p:nvPr/>
        </p:nvSpPr>
        <p:spPr bwMode="auto">
          <a:xfrm>
            <a:off x="5552362" y="2842187"/>
            <a:ext cx="855995" cy="857214"/>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lt1"/>
              </a:solidFill>
              <a:sym typeface="微软雅黑" panose="020B0503020204020204" charset="-122"/>
            </a:endParaRPr>
          </a:p>
        </p:txBody>
      </p:sp>
      <p:sp>
        <p:nvSpPr>
          <p:cNvPr id="27" name="椭圆 39"/>
          <p:cNvSpPr>
            <a:spLocks noChangeArrowheads="1"/>
          </p:cNvSpPr>
          <p:nvPr/>
        </p:nvSpPr>
        <p:spPr bwMode="auto">
          <a:xfrm>
            <a:off x="7223598" y="1455788"/>
            <a:ext cx="846425" cy="84642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lt1"/>
              </a:solidFill>
              <a:sym typeface="微软雅黑" panose="020B0503020204020204" charset="-122"/>
            </a:endParaRPr>
          </a:p>
        </p:txBody>
      </p:sp>
      <p:sp>
        <p:nvSpPr>
          <p:cNvPr id="28" name="椭圆 40"/>
          <p:cNvSpPr>
            <a:spLocks noChangeArrowheads="1"/>
          </p:cNvSpPr>
          <p:nvPr/>
        </p:nvSpPr>
        <p:spPr bwMode="auto">
          <a:xfrm>
            <a:off x="1236105" y="1438258"/>
            <a:ext cx="368148" cy="366527"/>
          </a:xfrm>
          <a:prstGeom prst="ellipse">
            <a:avLst/>
          </a:prstGeom>
          <a:gradFill>
            <a:gsLst>
              <a:gs pos="0">
                <a:srgbClr val="E30000"/>
              </a:gs>
              <a:gs pos="100000">
                <a:srgbClr val="760303"/>
              </a:gs>
            </a:gsLst>
            <a:lin ang="2700000" scaled="0"/>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dirty="0">
                <a:solidFill>
                  <a:schemeClr val="bg1"/>
                </a:solidFill>
                <a:latin typeface="Impact MT Std" pitchFamily="34" charset="0"/>
                <a:sym typeface="微软雅黑" panose="020B0503020204020204" charset="-122"/>
              </a:rPr>
              <a:t>1</a:t>
            </a:r>
            <a:endParaRPr lang="zh-CN" altLang="en-US" sz="1500" dirty="0">
              <a:solidFill>
                <a:schemeClr val="bg1"/>
              </a:solidFill>
              <a:latin typeface="Impact MT Std" pitchFamily="34" charset="0"/>
              <a:sym typeface="微软雅黑" panose="020B0503020204020204" charset="-122"/>
            </a:endParaRPr>
          </a:p>
        </p:txBody>
      </p:sp>
      <p:sp>
        <p:nvSpPr>
          <p:cNvPr id="29" name="椭圆 41"/>
          <p:cNvSpPr>
            <a:spLocks noChangeArrowheads="1"/>
          </p:cNvSpPr>
          <p:nvPr/>
        </p:nvSpPr>
        <p:spPr bwMode="auto">
          <a:xfrm>
            <a:off x="2367470" y="3311837"/>
            <a:ext cx="368150" cy="366527"/>
          </a:xfrm>
          <a:prstGeom prst="ellipse">
            <a:avLst/>
          </a:prstGeom>
          <a:gradFill>
            <a:gsLst>
              <a:gs pos="0">
                <a:srgbClr val="E30000"/>
              </a:gs>
              <a:gs pos="100000">
                <a:srgbClr val="760303"/>
              </a:gs>
            </a:gsLst>
            <a:lin ang="2700000" scaled="0"/>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a:solidFill>
                  <a:schemeClr val="bg1"/>
                </a:solidFill>
                <a:latin typeface="Impact MT Std" pitchFamily="34" charset="0"/>
                <a:sym typeface="微软雅黑" panose="020B0503020204020204" charset="-122"/>
              </a:rPr>
              <a:t>2</a:t>
            </a:r>
            <a:endParaRPr lang="zh-CN" altLang="en-US" sz="1500">
              <a:solidFill>
                <a:schemeClr val="bg1"/>
              </a:solidFill>
              <a:latin typeface="Impact MT Std" pitchFamily="34" charset="0"/>
              <a:sym typeface="微软雅黑" panose="020B0503020204020204" charset="-122"/>
            </a:endParaRPr>
          </a:p>
        </p:txBody>
      </p:sp>
      <p:sp>
        <p:nvSpPr>
          <p:cNvPr id="30" name="椭圆 42"/>
          <p:cNvSpPr>
            <a:spLocks noChangeArrowheads="1"/>
          </p:cNvSpPr>
          <p:nvPr/>
        </p:nvSpPr>
        <p:spPr bwMode="auto">
          <a:xfrm>
            <a:off x="3978480" y="1449712"/>
            <a:ext cx="368150" cy="366527"/>
          </a:xfrm>
          <a:prstGeom prst="ellipse">
            <a:avLst/>
          </a:prstGeom>
          <a:gradFill>
            <a:gsLst>
              <a:gs pos="0">
                <a:srgbClr val="E30000"/>
              </a:gs>
              <a:gs pos="100000">
                <a:srgbClr val="760303"/>
              </a:gs>
            </a:gsLst>
            <a:lin ang="2700000" scaled="0"/>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a:solidFill>
                  <a:schemeClr val="bg1"/>
                </a:solidFill>
                <a:latin typeface="Impact MT Std" pitchFamily="34" charset="0"/>
                <a:sym typeface="微软雅黑" panose="020B0503020204020204" charset="-122"/>
              </a:rPr>
              <a:t>3</a:t>
            </a:r>
            <a:endParaRPr lang="zh-CN" altLang="en-US" sz="1500">
              <a:solidFill>
                <a:schemeClr val="bg1"/>
              </a:solidFill>
              <a:latin typeface="Impact MT Std" pitchFamily="34" charset="0"/>
              <a:sym typeface="微软雅黑" panose="020B0503020204020204" charset="-122"/>
            </a:endParaRPr>
          </a:p>
        </p:txBody>
      </p:sp>
      <p:sp>
        <p:nvSpPr>
          <p:cNvPr id="31" name="椭圆 43"/>
          <p:cNvSpPr>
            <a:spLocks noChangeArrowheads="1"/>
          </p:cNvSpPr>
          <p:nvPr/>
        </p:nvSpPr>
        <p:spPr bwMode="auto">
          <a:xfrm>
            <a:off x="5368288" y="3339616"/>
            <a:ext cx="368148" cy="366527"/>
          </a:xfrm>
          <a:prstGeom prst="ellipse">
            <a:avLst/>
          </a:prstGeom>
          <a:gradFill>
            <a:gsLst>
              <a:gs pos="0">
                <a:srgbClr val="E30000"/>
              </a:gs>
              <a:gs pos="100000">
                <a:srgbClr val="760303"/>
              </a:gs>
            </a:gsLst>
            <a:lin ang="2700000" scaled="0"/>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a:solidFill>
                  <a:schemeClr val="bg1"/>
                </a:solidFill>
                <a:latin typeface="Impact MT Std" pitchFamily="34" charset="0"/>
                <a:sym typeface="微软雅黑" panose="020B0503020204020204" charset="-122"/>
              </a:rPr>
              <a:t>4</a:t>
            </a:r>
            <a:endParaRPr lang="zh-CN" altLang="en-US" sz="1500">
              <a:solidFill>
                <a:schemeClr val="bg1"/>
              </a:solidFill>
              <a:latin typeface="Impact MT Std" pitchFamily="34" charset="0"/>
              <a:sym typeface="微软雅黑" panose="020B0503020204020204" charset="-122"/>
            </a:endParaRPr>
          </a:p>
        </p:txBody>
      </p:sp>
      <p:sp>
        <p:nvSpPr>
          <p:cNvPr id="32" name="椭圆 44"/>
          <p:cNvSpPr>
            <a:spLocks noChangeArrowheads="1"/>
          </p:cNvSpPr>
          <p:nvPr/>
        </p:nvSpPr>
        <p:spPr bwMode="auto">
          <a:xfrm>
            <a:off x="7039523" y="1438258"/>
            <a:ext cx="368150" cy="366527"/>
          </a:xfrm>
          <a:prstGeom prst="ellipse">
            <a:avLst/>
          </a:prstGeom>
          <a:gradFill>
            <a:gsLst>
              <a:gs pos="0">
                <a:srgbClr val="E30000"/>
              </a:gs>
              <a:gs pos="100000">
                <a:srgbClr val="760303"/>
              </a:gs>
            </a:gsLst>
            <a:lin ang="2700000" scaled="0"/>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a:solidFill>
                  <a:schemeClr val="bg1"/>
                </a:solidFill>
                <a:latin typeface="Impact MT Std" pitchFamily="34" charset="0"/>
                <a:sym typeface="微软雅黑" panose="020B0503020204020204" charset="-122"/>
              </a:rPr>
              <a:t>5</a:t>
            </a:r>
            <a:endParaRPr lang="zh-CN" altLang="en-US" sz="1500">
              <a:solidFill>
                <a:schemeClr val="bg1"/>
              </a:solidFill>
              <a:latin typeface="Impact MT Std" pitchFamily="34" charset="0"/>
              <a:sym typeface="微软雅黑" panose="020B0503020204020204" charset="-122"/>
            </a:endParaRPr>
          </a:p>
        </p:txBody>
      </p:sp>
      <p:sp>
        <p:nvSpPr>
          <p:cNvPr id="33" name="Freeform 26"/>
          <p:cNvSpPr>
            <a:spLocks noEditPoints="1"/>
          </p:cNvSpPr>
          <p:nvPr/>
        </p:nvSpPr>
        <p:spPr bwMode="auto">
          <a:xfrm>
            <a:off x="1555981" y="1708244"/>
            <a:ext cx="387216" cy="387216"/>
          </a:xfrm>
          <a:custGeom>
            <a:avLst/>
            <a:gdLst>
              <a:gd name="T0" fmla="*/ 60 w 99"/>
              <a:gd name="T1" fmla="*/ 9 h 99"/>
              <a:gd name="T2" fmla="*/ 81 w 99"/>
              <a:gd name="T3" fmla="*/ 10 h 99"/>
              <a:gd name="T4" fmla="*/ 79 w 99"/>
              <a:gd name="T5" fmla="*/ 20 h 99"/>
              <a:gd name="T6" fmla="*/ 96 w 99"/>
              <a:gd name="T7" fmla="*/ 31 h 99"/>
              <a:gd name="T8" fmla="*/ 90 w 99"/>
              <a:gd name="T9" fmla="*/ 38 h 99"/>
              <a:gd name="T10" fmla="*/ 99 w 99"/>
              <a:gd name="T11" fmla="*/ 57 h 99"/>
              <a:gd name="T12" fmla="*/ 90 w 99"/>
              <a:gd name="T13" fmla="*/ 60 h 99"/>
              <a:gd name="T14" fmla="*/ 89 w 99"/>
              <a:gd name="T15" fmla="*/ 81 h 99"/>
              <a:gd name="T16" fmla="*/ 80 w 99"/>
              <a:gd name="T17" fmla="*/ 79 h 99"/>
              <a:gd name="T18" fmla="*/ 68 w 99"/>
              <a:gd name="T19" fmla="*/ 97 h 99"/>
              <a:gd name="T20" fmla="*/ 61 w 99"/>
              <a:gd name="T21" fmla="*/ 90 h 99"/>
              <a:gd name="T22" fmla="*/ 42 w 99"/>
              <a:gd name="T23" fmla="*/ 99 h 99"/>
              <a:gd name="T24" fmla="*/ 39 w 99"/>
              <a:gd name="T25" fmla="*/ 91 h 99"/>
              <a:gd name="T26" fmla="*/ 18 w 99"/>
              <a:gd name="T27" fmla="*/ 89 h 99"/>
              <a:gd name="T28" fmla="*/ 20 w 99"/>
              <a:gd name="T29" fmla="*/ 80 h 99"/>
              <a:gd name="T30" fmla="*/ 3 w 99"/>
              <a:gd name="T31" fmla="*/ 68 h 99"/>
              <a:gd name="T32" fmla="*/ 9 w 99"/>
              <a:gd name="T33" fmla="*/ 61 h 99"/>
              <a:gd name="T34" fmla="*/ 0 w 99"/>
              <a:gd name="T35" fmla="*/ 42 h 99"/>
              <a:gd name="T36" fmla="*/ 9 w 99"/>
              <a:gd name="T37" fmla="*/ 39 h 99"/>
              <a:gd name="T38" fmla="*/ 10 w 99"/>
              <a:gd name="T39" fmla="*/ 18 h 99"/>
              <a:gd name="T40" fmla="*/ 19 w 99"/>
              <a:gd name="T41" fmla="*/ 20 h 99"/>
              <a:gd name="T42" fmla="*/ 31 w 99"/>
              <a:gd name="T43" fmla="*/ 3 h 99"/>
              <a:gd name="T44" fmla="*/ 38 w 99"/>
              <a:gd name="T45" fmla="*/ 9 h 99"/>
              <a:gd name="T46" fmla="*/ 57 w 99"/>
              <a:gd name="T47" fmla="*/ 0 h 99"/>
              <a:gd name="T48" fmla="*/ 36 w 99"/>
              <a:gd name="T49" fmla="*/ 58 h 99"/>
              <a:gd name="T50" fmla="*/ 45 w 99"/>
              <a:gd name="T51" fmla="*/ 47 h 99"/>
              <a:gd name="T52" fmla="*/ 58 w 99"/>
              <a:gd name="T53" fmla="*/ 55 h 99"/>
              <a:gd name="T54" fmla="*/ 64 w 99"/>
              <a:gd name="T55" fmla="*/ 56 h 99"/>
              <a:gd name="T56" fmla="*/ 54 w 99"/>
              <a:gd name="T57" fmla="*/ 54 h 99"/>
              <a:gd name="T58" fmla="*/ 58 w 99"/>
              <a:gd name="T59" fmla="*/ 69 h 99"/>
              <a:gd name="T60" fmla="*/ 71 w 99"/>
              <a:gd name="T61" fmla="*/ 71 h 99"/>
              <a:gd name="T62" fmla="*/ 71 w 99"/>
              <a:gd name="T63" fmla="*/ 28 h 99"/>
              <a:gd name="T64" fmla="*/ 28 w 99"/>
              <a:gd name="T65" fmla="*/ 28 h 99"/>
              <a:gd name="T66" fmla="*/ 28 w 99"/>
              <a:gd name="T67" fmla="*/ 71 h 99"/>
              <a:gd name="T68" fmla="*/ 55 w 99"/>
              <a:gd name="T69" fmla="*/ 79 h 99"/>
              <a:gd name="T70" fmla="*/ 48 w 99"/>
              <a:gd name="T71" fmla="*/ 66 h 99"/>
              <a:gd name="T72" fmla="*/ 35 w 99"/>
              <a:gd name="T73" fmla="*/ 75 h 99"/>
              <a:gd name="T74" fmla="*/ 42 w 99"/>
              <a:gd name="T75" fmla="*/ 71 h 99"/>
              <a:gd name="T76" fmla="*/ 45 w 99"/>
              <a:gd name="T77" fmla="*/ 52 h 99"/>
              <a:gd name="T78" fmla="*/ 38 w 99"/>
              <a:gd name="T79" fmla="*/ 59 h 99"/>
              <a:gd name="T80" fmla="*/ 51 w 99"/>
              <a:gd name="T81" fmla="*/ 37 h 99"/>
              <a:gd name="T82" fmla="*/ 51 w 99"/>
              <a:gd name="T83" fmla="*/ 46 h 99"/>
              <a:gd name="T84" fmla="*/ 51 w 99"/>
              <a:gd name="T85" fmla="*/ 3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gradFill>
            <a:gsLst>
              <a:gs pos="0">
                <a:srgbClr val="E30000"/>
              </a:gs>
              <a:gs pos="100000">
                <a:srgbClr val="760303"/>
              </a:gs>
            </a:gsLst>
            <a:lin ang="2700000" scaled="0"/>
          </a:gradFill>
          <a:ln>
            <a:noFill/>
          </a:ln>
        </p:spPr>
        <p:txBody>
          <a:bodyPr vert="horz" wrap="square" lIns="68568" tIns="34284" rIns="68568" bIns="34284" numCol="1" anchor="t" anchorCtr="0" compatLnSpc="1"/>
          <a:lstStyle/>
          <a:p>
            <a:endParaRPr lang="zh-CN" altLang="en-US" sz="1350"/>
          </a:p>
        </p:txBody>
      </p:sp>
      <p:sp>
        <p:nvSpPr>
          <p:cNvPr id="34" name="Freeform 10"/>
          <p:cNvSpPr>
            <a:spLocks noEditPoints="1"/>
          </p:cNvSpPr>
          <p:nvPr/>
        </p:nvSpPr>
        <p:spPr bwMode="auto">
          <a:xfrm>
            <a:off x="2856269" y="3123716"/>
            <a:ext cx="338660" cy="338659"/>
          </a:xfrm>
          <a:custGeom>
            <a:avLst/>
            <a:gdLst>
              <a:gd name="T0" fmla="*/ 58 w 78"/>
              <a:gd name="T1" fmla="*/ 5 h 78"/>
              <a:gd name="T2" fmla="*/ 53 w 78"/>
              <a:gd name="T3" fmla="*/ 14 h 78"/>
              <a:gd name="T4" fmla="*/ 53 w 78"/>
              <a:gd name="T5" fmla="*/ 18 h 78"/>
              <a:gd name="T6" fmla="*/ 48 w 78"/>
              <a:gd name="T7" fmla="*/ 22 h 78"/>
              <a:gd name="T8" fmla="*/ 47 w 78"/>
              <a:gd name="T9" fmla="*/ 19 h 78"/>
              <a:gd name="T10" fmla="*/ 49 w 78"/>
              <a:gd name="T11" fmla="*/ 17 h 78"/>
              <a:gd name="T12" fmla="*/ 53 w 78"/>
              <a:gd name="T13" fmla="*/ 11 h 78"/>
              <a:gd name="T14" fmla="*/ 35 w 78"/>
              <a:gd name="T15" fmla="*/ 8 h 78"/>
              <a:gd name="T16" fmla="*/ 32 w 78"/>
              <a:gd name="T17" fmla="*/ 14 h 78"/>
              <a:gd name="T18" fmla="*/ 25 w 78"/>
              <a:gd name="T19" fmla="*/ 19 h 78"/>
              <a:gd name="T20" fmla="*/ 21 w 78"/>
              <a:gd name="T21" fmla="*/ 25 h 78"/>
              <a:gd name="T22" fmla="*/ 17 w 78"/>
              <a:gd name="T23" fmla="*/ 23 h 78"/>
              <a:gd name="T24" fmla="*/ 17 w 78"/>
              <a:gd name="T25" fmla="*/ 29 h 78"/>
              <a:gd name="T26" fmla="*/ 17 w 78"/>
              <a:gd name="T27" fmla="*/ 34 h 78"/>
              <a:gd name="T28" fmla="*/ 22 w 78"/>
              <a:gd name="T29" fmla="*/ 34 h 78"/>
              <a:gd name="T30" fmla="*/ 32 w 78"/>
              <a:gd name="T31" fmla="*/ 46 h 78"/>
              <a:gd name="T32" fmla="*/ 37 w 78"/>
              <a:gd name="T33" fmla="*/ 42 h 78"/>
              <a:gd name="T34" fmla="*/ 41 w 78"/>
              <a:gd name="T35" fmla="*/ 45 h 78"/>
              <a:gd name="T36" fmla="*/ 32 w 78"/>
              <a:gd name="T37" fmla="*/ 59 h 78"/>
              <a:gd name="T38" fmla="*/ 27 w 78"/>
              <a:gd name="T39" fmla="*/ 67 h 78"/>
              <a:gd name="T40" fmla="*/ 24 w 78"/>
              <a:gd name="T41" fmla="*/ 61 h 78"/>
              <a:gd name="T42" fmla="*/ 21 w 78"/>
              <a:gd name="T43" fmla="*/ 49 h 78"/>
              <a:gd name="T44" fmla="*/ 18 w 78"/>
              <a:gd name="T45" fmla="*/ 38 h 78"/>
              <a:gd name="T46" fmla="*/ 16 w 78"/>
              <a:gd name="T47" fmla="*/ 36 h 78"/>
              <a:gd name="T48" fmla="*/ 12 w 78"/>
              <a:gd name="T49" fmla="*/ 32 h 78"/>
              <a:gd name="T50" fmla="*/ 11 w 78"/>
              <a:gd name="T51" fmla="*/ 24 h 78"/>
              <a:gd name="T52" fmla="*/ 17 w 78"/>
              <a:gd name="T53" fmla="*/ 61 h 78"/>
              <a:gd name="T54" fmla="*/ 61 w 78"/>
              <a:gd name="T55" fmla="*/ 61 h 78"/>
              <a:gd name="T56" fmla="*/ 69 w 78"/>
              <a:gd name="T57" fmla="*/ 31 h 78"/>
              <a:gd name="T58" fmla="*/ 78 w 78"/>
              <a:gd name="T59" fmla="*/ 39 h 78"/>
              <a:gd name="T60" fmla="*/ 39 w 78"/>
              <a:gd name="T61" fmla="*/ 78 h 78"/>
              <a:gd name="T62" fmla="*/ 0 w 78"/>
              <a:gd name="T63" fmla="*/ 39 h 78"/>
              <a:gd name="T64" fmla="*/ 39 w 78"/>
              <a:gd name="T65" fmla="*/ 0 h 78"/>
              <a:gd name="T66" fmla="*/ 59 w 78"/>
              <a:gd name="T67" fmla="*/ 8 h 78"/>
              <a:gd name="T68" fmla="*/ 66 w 78"/>
              <a:gd name="T69" fmla="*/ 29 h 78"/>
              <a:gd name="T70" fmla="*/ 72 w 78"/>
              <a:gd name="T71" fmla="*/ 8 h 78"/>
              <a:gd name="T72" fmla="*/ 69 w 78"/>
              <a:gd name="T73" fmla="*/ 11 h 78"/>
              <a:gd name="T74" fmla="*/ 63 w 78"/>
              <a:gd name="T75" fmla="*/ 11 h 78"/>
              <a:gd name="T76" fmla="*/ 63 w 78"/>
              <a:gd name="T77" fmla="*/ 17 h 78"/>
              <a:gd name="T78" fmla="*/ 69 w 78"/>
              <a:gd name="T79" fmla="*/ 17 h 78"/>
              <a:gd name="T80" fmla="*/ 69 w 78"/>
              <a:gd name="T81" fmla="*/ 11 h 78"/>
              <a:gd name="T82" fmla="*/ 27 w 78"/>
              <a:gd name="T83" fmla="*/ 23 h 78"/>
              <a:gd name="T84" fmla="*/ 32 w 78"/>
              <a:gd name="T85" fmla="*/ 42 h 78"/>
              <a:gd name="T86" fmla="*/ 38 w 78"/>
              <a:gd name="T87" fmla="*/ 23 h 78"/>
              <a:gd name="T88" fmla="*/ 35 w 78"/>
              <a:gd name="T89" fmla="*/ 26 h 78"/>
              <a:gd name="T90" fmla="*/ 30 w 78"/>
              <a:gd name="T91" fmla="*/ 26 h 78"/>
              <a:gd name="T92" fmla="*/ 30 w 78"/>
              <a:gd name="T93" fmla="*/ 31 h 78"/>
              <a:gd name="T94" fmla="*/ 35 w 78"/>
              <a:gd name="T95" fmla="*/ 31 h 78"/>
              <a:gd name="T96" fmla="*/ 35 w 78"/>
              <a:gd name="T97" fmla="*/ 26 h 78"/>
              <a:gd name="T98" fmla="*/ 47 w 78"/>
              <a:gd name="T99" fmla="*/ 38 h 78"/>
              <a:gd name="T100" fmla="*/ 57 w 78"/>
              <a:gd name="T101" fmla="*/ 42 h 78"/>
              <a:gd name="T102" fmla="*/ 66 w 78"/>
              <a:gd name="T103" fmla="*/ 50 h 78"/>
              <a:gd name="T104" fmla="*/ 68 w 78"/>
              <a:gd name="T105" fmla="*/ 32 h 78"/>
              <a:gd name="T106" fmla="*/ 64 w 78"/>
              <a:gd name="T107" fmla="*/ 32 h 78"/>
              <a:gd name="T108" fmla="*/ 56 w 78"/>
              <a:gd name="T109" fmla="*/ 24 h 78"/>
              <a:gd name="T110" fmla="*/ 51 w 78"/>
              <a:gd name="T111" fmla="*/ 22 h 78"/>
              <a:gd name="T112" fmla="*/ 47 w 78"/>
              <a:gd name="T113" fmla="*/ 26 h 78"/>
              <a:gd name="T114" fmla="*/ 45 w 78"/>
              <a:gd name="T115" fmla="*/ 3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 h="78">
                <a:moveTo>
                  <a:pt x="39" y="0"/>
                </a:moveTo>
                <a:cubicBezTo>
                  <a:pt x="46" y="0"/>
                  <a:pt x="52" y="2"/>
                  <a:pt x="58" y="5"/>
                </a:cubicBezTo>
                <a:cubicBezTo>
                  <a:pt x="57" y="5"/>
                  <a:pt x="57" y="5"/>
                  <a:pt x="57" y="5"/>
                </a:cubicBezTo>
                <a:cubicBezTo>
                  <a:pt x="55" y="8"/>
                  <a:pt x="53" y="11"/>
                  <a:pt x="53" y="14"/>
                </a:cubicBezTo>
                <a:cubicBezTo>
                  <a:pt x="53" y="16"/>
                  <a:pt x="54" y="18"/>
                  <a:pt x="55" y="20"/>
                </a:cubicBezTo>
                <a:cubicBezTo>
                  <a:pt x="54" y="20"/>
                  <a:pt x="53" y="19"/>
                  <a:pt x="53" y="18"/>
                </a:cubicBezTo>
                <a:cubicBezTo>
                  <a:pt x="52" y="17"/>
                  <a:pt x="51" y="19"/>
                  <a:pt x="51" y="20"/>
                </a:cubicBezTo>
                <a:cubicBezTo>
                  <a:pt x="50" y="21"/>
                  <a:pt x="49" y="22"/>
                  <a:pt x="48" y="22"/>
                </a:cubicBezTo>
                <a:cubicBezTo>
                  <a:pt x="47" y="22"/>
                  <a:pt x="46" y="18"/>
                  <a:pt x="46" y="18"/>
                </a:cubicBezTo>
                <a:cubicBezTo>
                  <a:pt x="47" y="19"/>
                  <a:pt x="47" y="19"/>
                  <a:pt x="47" y="19"/>
                </a:cubicBezTo>
                <a:cubicBezTo>
                  <a:pt x="47" y="19"/>
                  <a:pt x="48" y="18"/>
                  <a:pt x="48" y="17"/>
                </a:cubicBezTo>
                <a:cubicBezTo>
                  <a:pt x="48" y="16"/>
                  <a:pt x="48" y="17"/>
                  <a:pt x="49" y="17"/>
                </a:cubicBezTo>
                <a:cubicBezTo>
                  <a:pt x="49" y="17"/>
                  <a:pt x="50" y="15"/>
                  <a:pt x="50" y="14"/>
                </a:cubicBezTo>
                <a:cubicBezTo>
                  <a:pt x="51" y="13"/>
                  <a:pt x="52" y="12"/>
                  <a:pt x="53" y="11"/>
                </a:cubicBezTo>
                <a:cubicBezTo>
                  <a:pt x="49" y="9"/>
                  <a:pt x="44" y="8"/>
                  <a:pt x="39" y="8"/>
                </a:cubicBezTo>
                <a:cubicBezTo>
                  <a:pt x="37" y="8"/>
                  <a:pt x="36" y="8"/>
                  <a:pt x="35" y="8"/>
                </a:cubicBezTo>
                <a:cubicBezTo>
                  <a:pt x="35" y="9"/>
                  <a:pt x="35" y="10"/>
                  <a:pt x="35" y="12"/>
                </a:cubicBezTo>
                <a:cubicBezTo>
                  <a:pt x="35" y="15"/>
                  <a:pt x="33" y="13"/>
                  <a:pt x="32" y="14"/>
                </a:cubicBezTo>
                <a:cubicBezTo>
                  <a:pt x="30" y="15"/>
                  <a:pt x="30" y="17"/>
                  <a:pt x="28" y="17"/>
                </a:cubicBezTo>
                <a:cubicBezTo>
                  <a:pt x="28" y="17"/>
                  <a:pt x="27" y="18"/>
                  <a:pt x="25" y="19"/>
                </a:cubicBezTo>
                <a:cubicBezTo>
                  <a:pt x="25" y="20"/>
                  <a:pt x="25" y="20"/>
                  <a:pt x="24" y="20"/>
                </a:cubicBezTo>
                <a:cubicBezTo>
                  <a:pt x="23" y="22"/>
                  <a:pt x="22" y="23"/>
                  <a:pt x="21" y="25"/>
                </a:cubicBezTo>
                <a:cubicBezTo>
                  <a:pt x="21" y="26"/>
                  <a:pt x="20" y="26"/>
                  <a:pt x="20" y="27"/>
                </a:cubicBezTo>
                <a:cubicBezTo>
                  <a:pt x="19" y="27"/>
                  <a:pt x="19" y="24"/>
                  <a:pt x="17" y="23"/>
                </a:cubicBezTo>
                <a:cubicBezTo>
                  <a:pt x="14" y="23"/>
                  <a:pt x="13" y="27"/>
                  <a:pt x="13" y="29"/>
                </a:cubicBezTo>
                <a:cubicBezTo>
                  <a:pt x="12" y="31"/>
                  <a:pt x="15" y="29"/>
                  <a:pt x="17" y="29"/>
                </a:cubicBezTo>
                <a:cubicBezTo>
                  <a:pt x="18" y="28"/>
                  <a:pt x="17" y="30"/>
                  <a:pt x="17" y="31"/>
                </a:cubicBezTo>
                <a:cubicBezTo>
                  <a:pt x="17" y="32"/>
                  <a:pt x="18" y="33"/>
                  <a:pt x="17" y="34"/>
                </a:cubicBezTo>
                <a:cubicBezTo>
                  <a:pt x="17" y="35"/>
                  <a:pt x="18" y="36"/>
                  <a:pt x="19" y="36"/>
                </a:cubicBezTo>
                <a:cubicBezTo>
                  <a:pt x="20" y="35"/>
                  <a:pt x="21" y="34"/>
                  <a:pt x="22" y="34"/>
                </a:cubicBezTo>
                <a:cubicBezTo>
                  <a:pt x="24" y="38"/>
                  <a:pt x="27" y="42"/>
                  <a:pt x="30" y="45"/>
                </a:cubicBezTo>
                <a:cubicBezTo>
                  <a:pt x="32" y="46"/>
                  <a:pt x="32" y="46"/>
                  <a:pt x="32" y="46"/>
                </a:cubicBezTo>
                <a:cubicBezTo>
                  <a:pt x="35" y="45"/>
                  <a:pt x="35" y="45"/>
                  <a:pt x="35" y="45"/>
                </a:cubicBezTo>
                <a:cubicBezTo>
                  <a:pt x="35" y="44"/>
                  <a:pt x="36" y="43"/>
                  <a:pt x="37" y="42"/>
                </a:cubicBezTo>
                <a:cubicBezTo>
                  <a:pt x="37" y="42"/>
                  <a:pt x="38" y="42"/>
                  <a:pt x="38" y="42"/>
                </a:cubicBezTo>
                <a:cubicBezTo>
                  <a:pt x="39" y="43"/>
                  <a:pt x="42" y="44"/>
                  <a:pt x="41" y="45"/>
                </a:cubicBezTo>
                <a:cubicBezTo>
                  <a:pt x="40" y="46"/>
                  <a:pt x="40" y="47"/>
                  <a:pt x="39" y="49"/>
                </a:cubicBezTo>
                <a:cubicBezTo>
                  <a:pt x="38" y="51"/>
                  <a:pt x="35" y="57"/>
                  <a:pt x="32" y="59"/>
                </a:cubicBezTo>
                <a:cubicBezTo>
                  <a:pt x="29" y="62"/>
                  <a:pt x="29" y="62"/>
                  <a:pt x="28" y="64"/>
                </a:cubicBezTo>
                <a:cubicBezTo>
                  <a:pt x="27" y="65"/>
                  <a:pt x="28" y="67"/>
                  <a:pt x="27" y="67"/>
                </a:cubicBezTo>
                <a:cubicBezTo>
                  <a:pt x="26" y="67"/>
                  <a:pt x="25" y="66"/>
                  <a:pt x="25" y="66"/>
                </a:cubicBezTo>
                <a:cubicBezTo>
                  <a:pt x="25" y="66"/>
                  <a:pt x="24" y="62"/>
                  <a:pt x="24" y="61"/>
                </a:cubicBezTo>
                <a:cubicBezTo>
                  <a:pt x="24" y="59"/>
                  <a:pt x="23" y="55"/>
                  <a:pt x="23" y="54"/>
                </a:cubicBezTo>
                <a:cubicBezTo>
                  <a:pt x="23" y="53"/>
                  <a:pt x="22" y="50"/>
                  <a:pt x="21" y="49"/>
                </a:cubicBezTo>
                <a:cubicBezTo>
                  <a:pt x="20" y="49"/>
                  <a:pt x="18" y="46"/>
                  <a:pt x="18" y="45"/>
                </a:cubicBezTo>
                <a:cubicBezTo>
                  <a:pt x="18" y="43"/>
                  <a:pt x="16" y="40"/>
                  <a:pt x="18" y="38"/>
                </a:cubicBezTo>
                <a:cubicBezTo>
                  <a:pt x="18" y="38"/>
                  <a:pt x="18" y="37"/>
                  <a:pt x="18" y="37"/>
                </a:cubicBezTo>
                <a:cubicBezTo>
                  <a:pt x="18" y="37"/>
                  <a:pt x="17" y="36"/>
                  <a:pt x="16" y="36"/>
                </a:cubicBezTo>
                <a:cubicBezTo>
                  <a:pt x="15" y="35"/>
                  <a:pt x="15" y="34"/>
                  <a:pt x="15" y="34"/>
                </a:cubicBezTo>
                <a:cubicBezTo>
                  <a:pt x="15" y="33"/>
                  <a:pt x="13" y="33"/>
                  <a:pt x="12" y="32"/>
                </a:cubicBezTo>
                <a:cubicBezTo>
                  <a:pt x="10" y="31"/>
                  <a:pt x="11" y="29"/>
                  <a:pt x="11" y="28"/>
                </a:cubicBezTo>
                <a:cubicBezTo>
                  <a:pt x="11" y="28"/>
                  <a:pt x="10" y="26"/>
                  <a:pt x="11" y="24"/>
                </a:cubicBezTo>
                <a:cubicBezTo>
                  <a:pt x="9" y="29"/>
                  <a:pt x="7" y="34"/>
                  <a:pt x="7" y="39"/>
                </a:cubicBezTo>
                <a:cubicBezTo>
                  <a:pt x="7" y="47"/>
                  <a:pt x="11" y="55"/>
                  <a:pt x="17" y="61"/>
                </a:cubicBezTo>
                <a:cubicBezTo>
                  <a:pt x="22" y="66"/>
                  <a:pt x="30" y="70"/>
                  <a:pt x="39" y="70"/>
                </a:cubicBezTo>
                <a:cubicBezTo>
                  <a:pt x="47" y="70"/>
                  <a:pt x="55" y="66"/>
                  <a:pt x="61" y="61"/>
                </a:cubicBezTo>
                <a:cubicBezTo>
                  <a:pt x="66" y="55"/>
                  <a:pt x="70" y="47"/>
                  <a:pt x="70" y="39"/>
                </a:cubicBezTo>
                <a:cubicBezTo>
                  <a:pt x="70" y="36"/>
                  <a:pt x="69" y="34"/>
                  <a:pt x="69" y="31"/>
                </a:cubicBezTo>
                <a:cubicBezTo>
                  <a:pt x="71" y="30"/>
                  <a:pt x="73" y="27"/>
                  <a:pt x="75" y="24"/>
                </a:cubicBezTo>
                <a:cubicBezTo>
                  <a:pt x="77" y="29"/>
                  <a:pt x="78" y="34"/>
                  <a:pt x="78" y="39"/>
                </a:cubicBezTo>
                <a:cubicBezTo>
                  <a:pt x="78" y="50"/>
                  <a:pt x="73" y="59"/>
                  <a:pt x="66" y="66"/>
                </a:cubicBezTo>
                <a:cubicBezTo>
                  <a:pt x="59" y="74"/>
                  <a:pt x="49" y="78"/>
                  <a:pt x="39" y="78"/>
                </a:cubicBezTo>
                <a:cubicBezTo>
                  <a:pt x="28" y="78"/>
                  <a:pt x="18" y="74"/>
                  <a:pt x="11" y="66"/>
                </a:cubicBezTo>
                <a:cubicBezTo>
                  <a:pt x="4" y="59"/>
                  <a:pt x="0" y="50"/>
                  <a:pt x="0" y="39"/>
                </a:cubicBezTo>
                <a:cubicBezTo>
                  <a:pt x="0" y="28"/>
                  <a:pt x="4" y="18"/>
                  <a:pt x="11" y="11"/>
                </a:cubicBezTo>
                <a:cubicBezTo>
                  <a:pt x="18" y="4"/>
                  <a:pt x="28" y="0"/>
                  <a:pt x="39" y="0"/>
                </a:cubicBezTo>
                <a:close/>
                <a:moveTo>
                  <a:pt x="66" y="5"/>
                </a:moveTo>
                <a:cubicBezTo>
                  <a:pt x="63" y="5"/>
                  <a:pt x="61" y="6"/>
                  <a:pt x="59" y="8"/>
                </a:cubicBezTo>
                <a:cubicBezTo>
                  <a:pt x="58" y="10"/>
                  <a:pt x="57" y="12"/>
                  <a:pt x="57" y="14"/>
                </a:cubicBezTo>
                <a:cubicBezTo>
                  <a:pt x="57" y="18"/>
                  <a:pt x="62" y="26"/>
                  <a:pt x="66" y="29"/>
                </a:cubicBezTo>
                <a:cubicBezTo>
                  <a:pt x="69" y="27"/>
                  <a:pt x="75" y="18"/>
                  <a:pt x="75" y="14"/>
                </a:cubicBezTo>
                <a:cubicBezTo>
                  <a:pt x="75" y="12"/>
                  <a:pt x="74" y="10"/>
                  <a:pt x="72" y="8"/>
                </a:cubicBezTo>
                <a:cubicBezTo>
                  <a:pt x="71" y="6"/>
                  <a:pt x="68" y="5"/>
                  <a:pt x="66" y="5"/>
                </a:cubicBezTo>
                <a:close/>
                <a:moveTo>
                  <a:pt x="69" y="11"/>
                </a:moveTo>
                <a:cubicBezTo>
                  <a:pt x="68" y="11"/>
                  <a:pt x="67" y="10"/>
                  <a:pt x="66" y="10"/>
                </a:cubicBezTo>
                <a:cubicBezTo>
                  <a:pt x="65" y="10"/>
                  <a:pt x="64" y="11"/>
                  <a:pt x="63" y="11"/>
                </a:cubicBezTo>
                <a:cubicBezTo>
                  <a:pt x="62" y="12"/>
                  <a:pt x="62" y="13"/>
                  <a:pt x="62" y="14"/>
                </a:cubicBezTo>
                <a:cubicBezTo>
                  <a:pt x="62" y="15"/>
                  <a:pt x="62" y="16"/>
                  <a:pt x="63" y="17"/>
                </a:cubicBezTo>
                <a:cubicBezTo>
                  <a:pt x="64" y="18"/>
                  <a:pt x="65" y="18"/>
                  <a:pt x="66" y="18"/>
                </a:cubicBezTo>
                <a:cubicBezTo>
                  <a:pt x="67" y="18"/>
                  <a:pt x="68" y="18"/>
                  <a:pt x="69" y="17"/>
                </a:cubicBezTo>
                <a:cubicBezTo>
                  <a:pt x="69" y="16"/>
                  <a:pt x="70" y="15"/>
                  <a:pt x="70" y="14"/>
                </a:cubicBezTo>
                <a:cubicBezTo>
                  <a:pt x="70" y="13"/>
                  <a:pt x="69" y="12"/>
                  <a:pt x="69" y="11"/>
                </a:cubicBezTo>
                <a:close/>
                <a:moveTo>
                  <a:pt x="32" y="21"/>
                </a:moveTo>
                <a:cubicBezTo>
                  <a:pt x="30" y="21"/>
                  <a:pt x="28" y="22"/>
                  <a:pt x="27" y="23"/>
                </a:cubicBezTo>
                <a:cubicBezTo>
                  <a:pt x="25" y="24"/>
                  <a:pt x="24" y="26"/>
                  <a:pt x="24" y="29"/>
                </a:cubicBezTo>
                <a:cubicBezTo>
                  <a:pt x="24" y="32"/>
                  <a:pt x="29" y="39"/>
                  <a:pt x="32" y="42"/>
                </a:cubicBezTo>
                <a:cubicBezTo>
                  <a:pt x="35" y="40"/>
                  <a:pt x="40" y="32"/>
                  <a:pt x="40" y="29"/>
                </a:cubicBezTo>
                <a:cubicBezTo>
                  <a:pt x="40" y="26"/>
                  <a:pt x="40" y="24"/>
                  <a:pt x="38" y="23"/>
                </a:cubicBezTo>
                <a:cubicBezTo>
                  <a:pt x="37" y="22"/>
                  <a:pt x="35" y="21"/>
                  <a:pt x="32" y="21"/>
                </a:cubicBezTo>
                <a:close/>
                <a:moveTo>
                  <a:pt x="35" y="26"/>
                </a:moveTo>
                <a:cubicBezTo>
                  <a:pt x="34" y="25"/>
                  <a:pt x="33" y="25"/>
                  <a:pt x="32" y="25"/>
                </a:cubicBezTo>
                <a:cubicBezTo>
                  <a:pt x="31" y="25"/>
                  <a:pt x="31" y="25"/>
                  <a:pt x="30" y="26"/>
                </a:cubicBezTo>
                <a:cubicBezTo>
                  <a:pt x="29" y="27"/>
                  <a:pt x="29" y="28"/>
                  <a:pt x="29" y="29"/>
                </a:cubicBezTo>
                <a:cubicBezTo>
                  <a:pt x="29" y="30"/>
                  <a:pt x="29" y="31"/>
                  <a:pt x="30" y="31"/>
                </a:cubicBezTo>
                <a:cubicBezTo>
                  <a:pt x="31" y="32"/>
                  <a:pt x="31" y="32"/>
                  <a:pt x="32" y="32"/>
                </a:cubicBezTo>
                <a:cubicBezTo>
                  <a:pt x="33" y="32"/>
                  <a:pt x="34" y="32"/>
                  <a:pt x="35" y="31"/>
                </a:cubicBezTo>
                <a:cubicBezTo>
                  <a:pt x="36" y="31"/>
                  <a:pt x="36" y="30"/>
                  <a:pt x="36" y="29"/>
                </a:cubicBezTo>
                <a:cubicBezTo>
                  <a:pt x="36" y="28"/>
                  <a:pt x="36" y="27"/>
                  <a:pt x="35" y="26"/>
                </a:cubicBezTo>
                <a:close/>
                <a:moveTo>
                  <a:pt x="44" y="33"/>
                </a:moveTo>
                <a:cubicBezTo>
                  <a:pt x="44" y="33"/>
                  <a:pt x="46" y="37"/>
                  <a:pt x="47" y="38"/>
                </a:cubicBezTo>
                <a:cubicBezTo>
                  <a:pt x="48" y="39"/>
                  <a:pt x="55" y="38"/>
                  <a:pt x="56" y="38"/>
                </a:cubicBezTo>
                <a:cubicBezTo>
                  <a:pt x="57" y="38"/>
                  <a:pt x="56" y="40"/>
                  <a:pt x="57" y="42"/>
                </a:cubicBezTo>
                <a:cubicBezTo>
                  <a:pt x="59" y="45"/>
                  <a:pt x="58" y="57"/>
                  <a:pt x="59" y="58"/>
                </a:cubicBezTo>
                <a:cubicBezTo>
                  <a:pt x="61" y="58"/>
                  <a:pt x="65" y="51"/>
                  <a:pt x="66" y="50"/>
                </a:cubicBezTo>
                <a:cubicBezTo>
                  <a:pt x="67" y="48"/>
                  <a:pt x="68" y="35"/>
                  <a:pt x="68" y="33"/>
                </a:cubicBezTo>
                <a:cubicBezTo>
                  <a:pt x="68" y="33"/>
                  <a:pt x="68" y="32"/>
                  <a:pt x="68" y="32"/>
                </a:cubicBezTo>
                <a:cubicBezTo>
                  <a:pt x="66" y="34"/>
                  <a:pt x="66" y="34"/>
                  <a:pt x="66" y="34"/>
                </a:cubicBezTo>
                <a:cubicBezTo>
                  <a:pt x="64" y="32"/>
                  <a:pt x="64" y="32"/>
                  <a:pt x="64" y="32"/>
                </a:cubicBezTo>
                <a:cubicBezTo>
                  <a:pt x="61" y="30"/>
                  <a:pt x="59" y="27"/>
                  <a:pt x="57" y="24"/>
                </a:cubicBezTo>
                <a:cubicBezTo>
                  <a:pt x="57" y="24"/>
                  <a:pt x="56" y="24"/>
                  <a:pt x="56" y="24"/>
                </a:cubicBezTo>
                <a:cubicBezTo>
                  <a:pt x="55" y="24"/>
                  <a:pt x="54" y="22"/>
                  <a:pt x="53" y="22"/>
                </a:cubicBezTo>
                <a:cubicBezTo>
                  <a:pt x="53" y="22"/>
                  <a:pt x="52" y="22"/>
                  <a:pt x="51" y="22"/>
                </a:cubicBezTo>
                <a:cubicBezTo>
                  <a:pt x="50" y="22"/>
                  <a:pt x="49" y="23"/>
                  <a:pt x="48" y="23"/>
                </a:cubicBezTo>
                <a:cubicBezTo>
                  <a:pt x="47" y="24"/>
                  <a:pt x="47" y="25"/>
                  <a:pt x="47" y="26"/>
                </a:cubicBezTo>
                <a:cubicBezTo>
                  <a:pt x="46" y="26"/>
                  <a:pt x="46" y="27"/>
                  <a:pt x="45" y="28"/>
                </a:cubicBezTo>
                <a:cubicBezTo>
                  <a:pt x="44" y="29"/>
                  <a:pt x="44" y="29"/>
                  <a:pt x="45" y="31"/>
                </a:cubicBezTo>
                <a:cubicBezTo>
                  <a:pt x="45" y="32"/>
                  <a:pt x="44" y="33"/>
                  <a:pt x="44" y="33"/>
                </a:cubicBezTo>
                <a:close/>
              </a:path>
            </a:pathLst>
          </a:custGeom>
          <a:gradFill>
            <a:gsLst>
              <a:gs pos="0">
                <a:srgbClr val="E30000"/>
              </a:gs>
              <a:gs pos="100000">
                <a:srgbClr val="760303"/>
              </a:gs>
            </a:gsLst>
            <a:lin ang="2700000" scaled="0"/>
          </a:gradFill>
          <a:ln>
            <a:noFill/>
          </a:ln>
        </p:spPr>
        <p:txBody>
          <a:bodyPr vert="horz" wrap="square" lIns="68568" tIns="34284" rIns="68568" bIns="34284" numCol="1" anchor="t" anchorCtr="0" compatLnSpc="1"/>
          <a:lstStyle/>
          <a:p>
            <a:endParaRPr lang="zh-CN" altLang="en-US" sz="1350"/>
          </a:p>
        </p:txBody>
      </p:sp>
      <p:sp>
        <p:nvSpPr>
          <p:cNvPr id="35" name="Freeform 5"/>
          <p:cNvSpPr>
            <a:spLocks noEditPoints="1"/>
          </p:cNvSpPr>
          <p:nvPr/>
        </p:nvSpPr>
        <p:spPr bwMode="auto">
          <a:xfrm>
            <a:off x="4383891" y="1719701"/>
            <a:ext cx="369699" cy="366524"/>
          </a:xfrm>
          <a:custGeom>
            <a:avLst/>
            <a:gdLst>
              <a:gd name="T0" fmla="*/ 38 w 76"/>
              <a:gd name="T1" fmla="*/ 0 h 75"/>
              <a:gd name="T2" fmla="*/ 65 w 76"/>
              <a:gd name="T3" fmla="*/ 11 h 75"/>
              <a:gd name="T4" fmla="*/ 76 w 76"/>
              <a:gd name="T5" fmla="*/ 37 h 75"/>
              <a:gd name="T6" fmla="*/ 65 w 76"/>
              <a:gd name="T7" fmla="*/ 64 h 75"/>
              <a:gd name="T8" fmla="*/ 38 w 76"/>
              <a:gd name="T9" fmla="*/ 75 h 75"/>
              <a:gd name="T10" fmla="*/ 11 w 76"/>
              <a:gd name="T11" fmla="*/ 64 h 75"/>
              <a:gd name="T12" fmla="*/ 0 w 76"/>
              <a:gd name="T13" fmla="*/ 37 h 75"/>
              <a:gd name="T14" fmla="*/ 11 w 76"/>
              <a:gd name="T15" fmla="*/ 11 h 75"/>
              <a:gd name="T16" fmla="*/ 38 w 76"/>
              <a:gd name="T17" fmla="*/ 0 h 75"/>
              <a:gd name="T18" fmla="*/ 43 w 76"/>
              <a:gd name="T19" fmla="*/ 36 h 75"/>
              <a:gd name="T20" fmla="*/ 42 w 76"/>
              <a:gd name="T21" fmla="*/ 35 h 75"/>
              <a:gd name="T22" fmla="*/ 53 w 76"/>
              <a:gd name="T23" fmla="*/ 18 h 75"/>
              <a:gd name="T24" fmla="*/ 51 w 76"/>
              <a:gd name="T25" fmla="*/ 16 h 75"/>
              <a:gd name="T26" fmla="*/ 39 w 76"/>
              <a:gd name="T27" fmla="*/ 33 h 75"/>
              <a:gd name="T28" fmla="*/ 35 w 76"/>
              <a:gd name="T29" fmla="*/ 33 h 75"/>
              <a:gd name="T30" fmla="*/ 33 w 76"/>
              <a:gd name="T31" fmla="*/ 40 h 75"/>
              <a:gd name="T32" fmla="*/ 40 w 76"/>
              <a:gd name="T33" fmla="*/ 43 h 75"/>
              <a:gd name="T34" fmla="*/ 41 w 76"/>
              <a:gd name="T35" fmla="*/ 43 h 75"/>
              <a:gd name="T36" fmla="*/ 54 w 76"/>
              <a:gd name="T37" fmla="*/ 47 h 75"/>
              <a:gd name="T38" fmla="*/ 55 w 76"/>
              <a:gd name="T39" fmla="*/ 43 h 75"/>
              <a:gd name="T40" fmla="*/ 43 w 76"/>
              <a:gd name="T41" fmla="*/ 38 h 75"/>
              <a:gd name="T42" fmla="*/ 43 w 76"/>
              <a:gd name="T43" fmla="*/ 36 h 75"/>
              <a:gd name="T44" fmla="*/ 57 w 76"/>
              <a:gd name="T45" fmla="*/ 18 h 75"/>
              <a:gd name="T46" fmla="*/ 38 w 76"/>
              <a:gd name="T47" fmla="*/ 10 h 75"/>
              <a:gd name="T48" fmla="*/ 19 w 76"/>
              <a:gd name="T49" fmla="*/ 18 h 75"/>
              <a:gd name="T50" fmla="*/ 10 w 76"/>
              <a:gd name="T51" fmla="*/ 37 h 75"/>
              <a:gd name="T52" fmla="*/ 19 w 76"/>
              <a:gd name="T53" fmla="*/ 57 h 75"/>
              <a:gd name="T54" fmla="*/ 38 w 76"/>
              <a:gd name="T55" fmla="*/ 65 h 75"/>
              <a:gd name="T56" fmla="*/ 57 w 76"/>
              <a:gd name="T57" fmla="*/ 57 h 75"/>
              <a:gd name="T58" fmla="*/ 65 w 76"/>
              <a:gd name="T59" fmla="*/ 37 h 75"/>
              <a:gd name="T60" fmla="*/ 57 w 76"/>
              <a:gd name="T61"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75">
                <a:moveTo>
                  <a:pt x="38" y="0"/>
                </a:moveTo>
                <a:cubicBezTo>
                  <a:pt x="48" y="0"/>
                  <a:pt x="58" y="4"/>
                  <a:pt x="65" y="11"/>
                </a:cubicBezTo>
                <a:cubicBezTo>
                  <a:pt x="71" y="18"/>
                  <a:pt x="76" y="27"/>
                  <a:pt x="76" y="37"/>
                </a:cubicBezTo>
                <a:cubicBezTo>
                  <a:pt x="76" y="48"/>
                  <a:pt x="71" y="57"/>
                  <a:pt x="65" y="64"/>
                </a:cubicBezTo>
                <a:cubicBezTo>
                  <a:pt x="58" y="71"/>
                  <a:pt x="48" y="75"/>
                  <a:pt x="38" y="75"/>
                </a:cubicBezTo>
                <a:cubicBezTo>
                  <a:pt x="28" y="75"/>
                  <a:pt x="18" y="71"/>
                  <a:pt x="11" y="64"/>
                </a:cubicBezTo>
                <a:cubicBezTo>
                  <a:pt x="4" y="57"/>
                  <a:pt x="0" y="48"/>
                  <a:pt x="0" y="37"/>
                </a:cubicBezTo>
                <a:cubicBezTo>
                  <a:pt x="0" y="27"/>
                  <a:pt x="4" y="18"/>
                  <a:pt x="11" y="11"/>
                </a:cubicBezTo>
                <a:cubicBezTo>
                  <a:pt x="18" y="4"/>
                  <a:pt x="28" y="0"/>
                  <a:pt x="38" y="0"/>
                </a:cubicBezTo>
                <a:close/>
                <a:moveTo>
                  <a:pt x="43" y="36"/>
                </a:moveTo>
                <a:cubicBezTo>
                  <a:pt x="42" y="35"/>
                  <a:pt x="42" y="35"/>
                  <a:pt x="42" y="35"/>
                </a:cubicBezTo>
                <a:cubicBezTo>
                  <a:pt x="46" y="30"/>
                  <a:pt x="50" y="24"/>
                  <a:pt x="53" y="18"/>
                </a:cubicBezTo>
                <a:cubicBezTo>
                  <a:pt x="52" y="17"/>
                  <a:pt x="52" y="17"/>
                  <a:pt x="51" y="16"/>
                </a:cubicBezTo>
                <a:cubicBezTo>
                  <a:pt x="46" y="21"/>
                  <a:pt x="42" y="27"/>
                  <a:pt x="39" y="33"/>
                </a:cubicBezTo>
                <a:cubicBezTo>
                  <a:pt x="38" y="33"/>
                  <a:pt x="36" y="33"/>
                  <a:pt x="35" y="33"/>
                </a:cubicBezTo>
                <a:cubicBezTo>
                  <a:pt x="33" y="34"/>
                  <a:pt x="31" y="38"/>
                  <a:pt x="33" y="40"/>
                </a:cubicBezTo>
                <a:cubicBezTo>
                  <a:pt x="34" y="43"/>
                  <a:pt x="37" y="44"/>
                  <a:pt x="40" y="43"/>
                </a:cubicBezTo>
                <a:cubicBezTo>
                  <a:pt x="40" y="43"/>
                  <a:pt x="41" y="43"/>
                  <a:pt x="41" y="43"/>
                </a:cubicBezTo>
                <a:cubicBezTo>
                  <a:pt x="45" y="45"/>
                  <a:pt x="49" y="46"/>
                  <a:pt x="54" y="47"/>
                </a:cubicBezTo>
                <a:cubicBezTo>
                  <a:pt x="55" y="46"/>
                  <a:pt x="55" y="45"/>
                  <a:pt x="55" y="43"/>
                </a:cubicBezTo>
                <a:cubicBezTo>
                  <a:pt x="51" y="41"/>
                  <a:pt x="47" y="40"/>
                  <a:pt x="43" y="38"/>
                </a:cubicBezTo>
                <a:cubicBezTo>
                  <a:pt x="43" y="38"/>
                  <a:pt x="43" y="37"/>
                  <a:pt x="43" y="36"/>
                </a:cubicBezTo>
                <a:close/>
                <a:moveTo>
                  <a:pt x="57" y="18"/>
                </a:moveTo>
                <a:cubicBezTo>
                  <a:pt x="52" y="13"/>
                  <a:pt x="46" y="10"/>
                  <a:pt x="38" y="10"/>
                </a:cubicBezTo>
                <a:cubicBezTo>
                  <a:pt x="30" y="10"/>
                  <a:pt x="23" y="13"/>
                  <a:pt x="19" y="18"/>
                </a:cubicBezTo>
                <a:cubicBezTo>
                  <a:pt x="14" y="23"/>
                  <a:pt x="10" y="30"/>
                  <a:pt x="10" y="37"/>
                </a:cubicBezTo>
                <a:cubicBezTo>
                  <a:pt x="10" y="45"/>
                  <a:pt x="14" y="52"/>
                  <a:pt x="19" y="57"/>
                </a:cubicBezTo>
                <a:cubicBezTo>
                  <a:pt x="23" y="62"/>
                  <a:pt x="30" y="65"/>
                  <a:pt x="38" y="65"/>
                </a:cubicBezTo>
                <a:cubicBezTo>
                  <a:pt x="46" y="65"/>
                  <a:pt x="52" y="62"/>
                  <a:pt x="57" y="57"/>
                </a:cubicBezTo>
                <a:cubicBezTo>
                  <a:pt x="62" y="52"/>
                  <a:pt x="65" y="45"/>
                  <a:pt x="65" y="37"/>
                </a:cubicBezTo>
                <a:cubicBezTo>
                  <a:pt x="65" y="30"/>
                  <a:pt x="62" y="23"/>
                  <a:pt x="57" y="18"/>
                </a:cubicBezTo>
                <a:close/>
              </a:path>
            </a:pathLst>
          </a:custGeom>
          <a:gradFill>
            <a:gsLst>
              <a:gs pos="0">
                <a:srgbClr val="E30000"/>
              </a:gs>
              <a:gs pos="100000">
                <a:srgbClr val="760303"/>
              </a:gs>
            </a:gsLst>
            <a:lin ang="2700000" scaled="0"/>
          </a:gradFill>
          <a:ln>
            <a:noFill/>
          </a:ln>
        </p:spPr>
        <p:txBody>
          <a:bodyPr vert="horz" wrap="square" lIns="68568" tIns="34284" rIns="68568" bIns="34284" numCol="1" anchor="t" anchorCtr="0" compatLnSpc="1"/>
          <a:lstStyle/>
          <a:p>
            <a:endParaRPr lang="zh-CN" altLang="en-US" sz="1350">
              <a:latin typeface="Impact MT Std" pitchFamily="34" charset="0"/>
            </a:endParaRPr>
          </a:p>
        </p:txBody>
      </p:sp>
      <p:sp>
        <p:nvSpPr>
          <p:cNvPr id="36" name="Freeform 6"/>
          <p:cNvSpPr>
            <a:spLocks noEditPoints="1"/>
          </p:cNvSpPr>
          <p:nvPr/>
        </p:nvSpPr>
        <p:spPr bwMode="auto">
          <a:xfrm>
            <a:off x="5825314" y="3097481"/>
            <a:ext cx="346624" cy="346624"/>
          </a:xfrm>
          <a:custGeom>
            <a:avLst/>
            <a:gdLst>
              <a:gd name="T0" fmla="*/ 46 w 112"/>
              <a:gd name="T1" fmla="*/ 29 h 112"/>
              <a:gd name="T2" fmla="*/ 68 w 112"/>
              <a:gd name="T3" fmla="*/ 61 h 112"/>
              <a:gd name="T4" fmla="*/ 46 w 112"/>
              <a:gd name="T5" fmla="*/ 61 h 112"/>
              <a:gd name="T6" fmla="*/ 56 w 112"/>
              <a:gd name="T7" fmla="*/ 0 h 112"/>
              <a:gd name="T8" fmla="*/ 0 w 112"/>
              <a:gd name="T9" fmla="*/ 56 h 112"/>
              <a:gd name="T10" fmla="*/ 56 w 112"/>
              <a:gd name="T11" fmla="*/ 112 h 112"/>
              <a:gd name="T12" fmla="*/ 112 w 112"/>
              <a:gd name="T13" fmla="*/ 56 h 112"/>
              <a:gd name="T14" fmla="*/ 56 w 112"/>
              <a:gd name="T15" fmla="*/ 0 h 112"/>
              <a:gd name="T16" fmla="*/ 56 w 112"/>
              <a:gd name="T17" fmla="*/ 10 h 112"/>
              <a:gd name="T18" fmla="*/ 10 w 112"/>
              <a:gd name="T19" fmla="*/ 56 h 112"/>
              <a:gd name="T20" fmla="*/ 56 w 112"/>
              <a:gd name="T21" fmla="*/ 102 h 112"/>
              <a:gd name="T22" fmla="*/ 102 w 112"/>
              <a:gd name="T23" fmla="*/ 56 h 112"/>
              <a:gd name="T24" fmla="*/ 26 w 112"/>
              <a:gd name="T25" fmla="*/ 69 h 112"/>
              <a:gd name="T26" fmla="*/ 30 w 112"/>
              <a:gd name="T27" fmla="*/ 60 h 112"/>
              <a:gd name="T28" fmla="*/ 24 w 112"/>
              <a:gd name="T29" fmla="*/ 52 h 112"/>
              <a:gd name="T30" fmla="*/ 31 w 112"/>
              <a:gd name="T31" fmla="*/ 46 h 112"/>
              <a:gd name="T32" fmla="*/ 30 w 112"/>
              <a:gd name="T33" fmla="*/ 37 h 112"/>
              <a:gd name="T34" fmla="*/ 36 w 112"/>
              <a:gd name="T35" fmla="*/ 30 h 112"/>
              <a:gd name="T36" fmla="*/ 45 w 112"/>
              <a:gd name="T37" fmla="*/ 31 h 112"/>
              <a:gd name="T38" fmla="*/ 51 w 112"/>
              <a:gd name="T39" fmla="*/ 24 h 112"/>
              <a:gd name="T40" fmla="*/ 58 w 112"/>
              <a:gd name="T41" fmla="*/ 28 h 112"/>
              <a:gd name="T42" fmla="*/ 67 w 112"/>
              <a:gd name="T43" fmla="*/ 25 h 112"/>
              <a:gd name="T44" fmla="*/ 71 w 112"/>
              <a:gd name="T45" fmla="*/ 33 h 112"/>
              <a:gd name="T46" fmla="*/ 80 w 112"/>
              <a:gd name="T47" fmla="*/ 33 h 112"/>
              <a:gd name="T48" fmla="*/ 76 w 112"/>
              <a:gd name="T49" fmla="*/ 37 h 112"/>
              <a:gd name="T50" fmla="*/ 85 w 112"/>
              <a:gd name="T51" fmla="*/ 40 h 112"/>
              <a:gd name="T52" fmla="*/ 82 w 112"/>
              <a:gd name="T53" fmla="*/ 49 h 112"/>
              <a:gd name="T54" fmla="*/ 89 w 112"/>
              <a:gd name="T55" fmla="*/ 57 h 112"/>
              <a:gd name="T56" fmla="*/ 81 w 112"/>
              <a:gd name="T57" fmla="*/ 63 h 112"/>
              <a:gd name="T58" fmla="*/ 84 w 112"/>
              <a:gd name="T59" fmla="*/ 73 h 112"/>
              <a:gd name="T60" fmla="*/ 96 w 112"/>
              <a:gd name="T61" fmla="*/ 56 h 112"/>
              <a:gd name="T62" fmla="*/ 56 w 112"/>
              <a:gd name="T63" fmla="*/ 16 h 112"/>
              <a:gd name="T64" fmla="*/ 16 w 112"/>
              <a:gd name="T65" fmla="*/ 56 h 112"/>
              <a:gd name="T66" fmla="*/ 30 w 112"/>
              <a:gd name="T67" fmla="*/ 76 h 112"/>
              <a:gd name="T68" fmla="*/ 36 w 112"/>
              <a:gd name="T69" fmla="*/ 72 h 112"/>
              <a:gd name="T70" fmla="*/ 26 w 112"/>
              <a:gd name="T71" fmla="*/ 69 h 112"/>
              <a:gd name="T72" fmla="*/ 52 w 112"/>
              <a:gd name="T73" fmla="*/ 61 h 112"/>
              <a:gd name="T74" fmla="*/ 63 w 112"/>
              <a:gd name="T75" fmla="*/ 6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12">
                <a:moveTo>
                  <a:pt x="49" y="54"/>
                </a:moveTo>
                <a:cubicBezTo>
                  <a:pt x="46" y="29"/>
                  <a:pt x="46" y="29"/>
                  <a:pt x="46" y="29"/>
                </a:cubicBezTo>
                <a:cubicBezTo>
                  <a:pt x="60" y="50"/>
                  <a:pt x="60" y="50"/>
                  <a:pt x="60" y="50"/>
                </a:cubicBezTo>
                <a:cubicBezTo>
                  <a:pt x="65" y="51"/>
                  <a:pt x="68" y="55"/>
                  <a:pt x="68" y="61"/>
                </a:cubicBezTo>
                <a:cubicBezTo>
                  <a:pt x="68" y="67"/>
                  <a:pt x="63" y="72"/>
                  <a:pt x="57" y="72"/>
                </a:cubicBezTo>
                <a:cubicBezTo>
                  <a:pt x="51" y="72"/>
                  <a:pt x="46" y="67"/>
                  <a:pt x="46" y="61"/>
                </a:cubicBezTo>
                <a:cubicBezTo>
                  <a:pt x="46" y="58"/>
                  <a:pt x="47" y="56"/>
                  <a:pt x="49" y="54"/>
                </a:cubicBezTo>
                <a:close/>
                <a:moveTo>
                  <a:pt x="56" y="0"/>
                </a:moveTo>
                <a:cubicBezTo>
                  <a:pt x="41" y="0"/>
                  <a:pt x="27" y="6"/>
                  <a:pt x="17" y="17"/>
                </a:cubicBezTo>
                <a:cubicBezTo>
                  <a:pt x="7" y="27"/>
                  <a:pt x="0" y="41"/>
                  <a:pt x="0" y="56"/>
                </a:cubicBezTo>
                <a:cubicBezTo>
                  <a:pt x="0" y="72"/>
                  <a:pt x="7" y="86"/>
                  <a:pt x="17" y="96"/>
                </a:cubicBezTo>
                <a:cubicBezTo>
                  <a:pt x="27" y="106"/>
                  <a:pt x="41" y="112"/>
                  <a:pt x="56" y="112"/>
                </a:cubicBezTo>
                <a:cubicBezTo>
                  <a:pt x="72" y="112"/>
                  <a:pt x="86" y="106"/>
                  <a:pt x="96" y="96"/>
                </a:cubicBezTo>
                <a:cubicBezTo>
                  <a:pt x="106" y="86"/>
                  <a:pt x="112" y="72"/>
                  <a:pt x="112" y="56"/>
                </a:cubicBezTo>
                <a:cubicBezTo>
                  <a:pt x="112" y="41"/>
                  <a:pt x="106" y="27"/>
                  <a:pt x="96" y="17"/>
                </a:cubicBezTo>
                <a:cubicBezTo>
                  <a:pt x="86" y="6"/>
                  <a:pt x="72" y="0"/>
                  <a:pt x="56" y="0"/>
                </a:cubicBezTo>
                <a:close/>
                <a:moveTo>
                  <a:pt x="89" y="24"/>
                </a:moveTo>
                <a:cubicBezTo>
                  <a:pt x="81" y="15"/>
                  <a:pt x="69" y="10"/>
                  <a:pt x="56" y="10"/>
                </a:cubicBezTo>
                <a:cubicBezTo>
                  <a:pt x="44" y="10"/>
                  <a:pt x="32" y="15"/>
                  <a:pt x="24" y="24"/>
                </a:cubicBezTo>
                <a:cubicBezTo>
                  <a:pt x="15" y="32"/>
                  <a:pt x="10" y="43"/>
                  <a:pt x="10" y="56"/>
                </a:cubicBezTo>
                <a:cubicBezTo>
                  <a:pt x="10" y="69"/>
                  <a:pt x="15" y="80"/>
                  <a:pt x="24" y="89"/>
                </a:cubicBezTo>
                <a:cubicBezTo>
                  <a:pt x="32" y="97"/>
                  <a:pt x="44" y="102"/>
                  <a:pt x="56" y="102"/>
                </a:cubicBezTo>
                <a:cubicBezTo>
                  <a:pt x="69" y="102"/>
                  <a:pt x="81" y="97"/>
                  <a:pt x="89" y="89"/>
                </a:cubicBezTo>
                <a:cubicBezTo>
                  <a:pt x="97" y="80"/>
                  <a:pt x="102" y="69"/>
                  <a:pt x="102" y="56"/>
                </a:cubicBezTo>
                <a:cubicBezTo>
                  <a:pt x="102" y="43"/>
                  <a:pt x="97" y="32"/>
                  <a:pt x="89" y="24"/>
                </a:cubicBezTo>
                <a:close/>
                <a:moveTo>
                  <a:pt x="26" y="69"/>
                </a:moveTo>
                <a:cubicBezTo>
                  <a:pt x="25" y="66"/>
                  <a:pt x="24" y="63"/>
                  <a:pt x="24" y="60"/>
                </a:cubicBezTo>
                <a:cubicBezTo>
                  <a:pt x="30" y="60"/>
                  <a:pt x="30" y="60"/>
                  <a:pt x="30" y="60"/>
                </a:cubicBezTo>
                <a:cubicBezTo>
                  <a:pt x="30" y="52"/>
                  <a:pt x="30" y="52"/>
                  <a:pt x="30" y="52"/>
                </a:cubicBezTo>
                <a:cubicBezTo>
                  <a:pt x="24" y="52"/>
                  <a:pt x="24" y="52"/>
                  <a:pt x="24" y="52"/>
                </a:cubicBezTo>
                <a:cubicBezTo>
                  <a:pt x="24" y="49"/>
                  <a:pt x="25" y="46"/>
                  <a:pt x="26" y="43"/>
                </a:cubicBezTo>
                <a:cubicBezTo>
                  <a:pt x="31" y="46"/>
                  <a:pt x="31" y="46"/>
                  <a:pt x="31" y="46"/>
                </a:cubicBezTo>
                <a:cubicBezTo>
                  <a:pt x="34" y="40"/>
                  <a:pt x="34" y="40"/>
                  <a:pt x="34" y="40"/>
                </a:cubicBezTo>
                <a:cubicBezTo>
                  <a:pt x="30" y="37"/>
                  <a:pt x="30" y="37"/>
                  <a:pt x="30" y="37"/>
                </a:cubicBezTo>
                <a:cubicBezTo>
                  <a:pt x="31" y="35"/>
                  <a:pt x="32" y="34"/>
                  <a:pt x="33" y="33"/>
                </a:cubicBezTo>
                <a:cubicBezTo>
                  <a:pt x="34" y="32"/>
                  <a:pt x="35" y="31"/>
                  <a:pt x="36" y="30"/>
                </a:cubicBezTo>
                <a:cubicBezTo>
                  <a:pt x="38" y="34"/>
                  <a:pt x="38" y="34"/>
                  <a:pt x="38" y="34"/>
                </a:cubicBezTo>
                <a:cubicBezTo>
                  <a:pt x="45" y="31"/>
                  <a:pt x="45" y="31"/>
                  <a:pt x="45" y="31"/>
                </a:cubicBezTo>
                <a:cubicBezTo>
                  <a:pt x="42" y="26"/>
                  <a:pt x="42" y="26"/>
                  <a:pt x="42" y="26"/>
                </a:cubicBezTo>
                <a:cubicBezTo>
                  <a:pt x="45" y="25"/>
                  <a:pt x="48" y="24"/>
                  <a:pt x="51" y="24"/>
                </a:cubicBezTo>
                <a:cubicBezTo>
                  <a:pt x="51" y="28"/>
                  <a:pt x="51" y="28"/>
                  <a:pt x="51" y="28"/>
                </a:cubicBezTo>
                <a:cubicBezTo>
                  <a:pt x="58" y="28"/>
                  <a:pt x="58" y="28"/>
                  <a:pt x="58" y="28"/>
                </a:cubicBezTo>
                <a:cubicBezTo>
                  <a:pt x="58" y="23"/>
                  <a:pt x="58" y="23"/>
                  <a:pt x="58" y="23"/>
                </a:cubicBezTo>
                <a:cubicBezTo>
                  <a:pt x="61" y="23"/>
                  <a:pt x="64" y="24"/>
                  <a:pt x="67" y="25"/>
                </a:cubicBezTo>
                <a:cubicBezTo>
                  <a:pt x="64" y="29"/>
                  <a:pt x="64" y="29"/>
                  <a:pt x="64" y="29"/>
                </a:cubicBezTo>
                <a:cubicBezTo>
                  <a:pt x="71" y="33"/>
                  <a:pt x="71" y="33"/>
                  <a:pt x="71" y="33"/>
                </a:cubicBezTo>
                <a:cubicBezTo>
                  <a:pt x="74" y="28"/>
                  <a:pt x="74" y="28"/>
                  <a:pt x="74" y="28"/>
                </a:cubicBezTo>
                <a:cubicBezTo>
                  <a:pt x="76" y="29"/>
                  <a:pt x="78" y="31"/>
                  <a:pt x="80" y="33"/>
                </a:cubicBezTo>
                <a:cubicBezTo>
                  <a:pt x="80" y="33"/>
                  <a:pt x="80" y="34"/>
                  <a:pt x="81" y="34"/>
                </a:cubicBezTo>
                <a:cubicBezTo>
                  <a:pt x="76" y="37"/>
                  <a:pt x="76" y="37"/>
                  <a:pt x="76" y="37"/>
                </a:cubicBezTo>
                <a:cubicBezTo>
                  <a:pt x="80" y="43"/>
                  <a:pt x="80" y="43"/>
                  <a:pt x="80" y="43"/>
                </a:cubicBezTo>
                <a:cubicBezTo>
                  <a:pt x="85" y="40"/>
                  <a:pt x="85" y="40"/>
                  <a:pt x="85" y="40"/>
                </a:cubicBezTo>
                <a:cubicBezTo>
                  <a:pt x="87" y="43"/>
                  <a:pt x="88" y="46"/>
                  <a:pt x="89" y="49"/>
                </a:cubicBezTo>
                <a:cubicBezTo>
                  <a:pt x="82" y="49"/>
                  <a:pt x="82" y="49"/>
                  <a:pt x="82" y="49"/>
                </a:cubicBezTo>
                <a:cubicBezTo>
                  <a:pt x="82" y="57"/>
                  <a:pt x="82" y="57"/>
                  <a:pt x="82" y="57"/>
                </a:cubicBezTo>
                <a:cubicBezTo>
                  <a:pt x="89" y="57"/>
                  <a:pt x="89" y="57"/>
                  <a:pt x="89" y="57"/>
                </a:cubicBezTo>
                <a:cubicBezTo>
                  <a:pt x="89" y="59"/>
                  <a:pt x="88" y="63"/>
                  <a:pt x="87" y="66"/>
                </a:cubicBezTo>
                <a:cubicBezTo>
                  <a:pt x="81" y="63"/>
                  <a:pt x="81" y="63"/>
                  <a:pt x="81" y="63"/>
                </a:cubicBezTo>
                <a:cubicBezTo>
                  <a:pt x="78" y="69"/>
                  <a:pt x="78" y="69"/>
                  <a:pt x="78" y="69"/>
                </a:cubicBezTo>
                <a:cubicBezTo>
                  <a:pt x="84" y="73"/>
                  <a:pt x="84" y="73"/>
                  <a:pt x="84" y="73"/>
                </a:cubicBezTo>
                <a:cubicBezTo>
                  <a:pt x="91" y="77"/>
                  <a:pt x="91" y="77"/>
                  <a:pt x="91" y="77"/>
                </a:cubicBezTo>
                <a:cubicBezTo>
                  <a:pt x="94" y="71"/>
                  <a:pt x="96" y="63"/>
                  <a:pt x="96" y="56"/>
                </a:cubicBezTo>
                <a:cubicBezTo>
                  <a:pt x="96" y="45"/>
                  <a:pt x="92" y="35"/>
                  <a:pt x="85" y="28"/>
                </a:cubicBezTo>
                <a:cubicBezTo>
                  <a:pt x="77" y="21"/>
                  <a:pt x="67" y="16"/>
                  <a:pt x="56" y="16"/>
                </a:cubicBezTo>
                <a:cubicBezTo>
                  <a:pt x="45" y="16"/>
                  <a:pt x="35" y="21"/>
                  <a:pt x="28" y="28"/>
                </a:cubicBezTo>
                <a:cubicBezTo>
                  <a:pt x="21" y="35"/>
                  <a:pt x="16" y="45"/>
                  <a:pt x="16" y="56"/>
                </a:cubicBezTo>
                <a:cubicBezTo>
                  <a:pt x="16" y="64"/>
                  <a:pt x="19" y="73"/>
                  <a:pt x="24" y="79"/>
                </a:cubicBezTo>
                <a:cubicBezTo>
                  <a:pt x="30" y="76"/>
                  <a:pt x="30" y="76"/>
                  <a:pt x="30" y="76"/>
                </a:cubicBezTo>
                <a:cubicBezTo>
                  <a:pt x="30" y="76"/>
                  <a:pt x="30" y="76"/>
                  <a:pt x="30" y="76"/>
                </a:cubicBezTo>
                <a:cubicBezTo>
                  <a:pt x="36" y="72"/>
                  <a:pt x="36" y="72"/>
                  <a:pt x="36" y="72"/>
                </a:cubicBezTo>
                <a:cubicBezTo>
                  <a:pt x="32" y="66"/>
                  <a:pt x="32" y="66"/>
                  <a:pt x="32" y="66"/>
                </a:cubicBezTo>
                <a:cubicBezTo>
                  <a:pt x="26" y="69"/>
                  <a:pt x="26" y="69"/>
                  <a:pt x="26" y="69"/>
                </a:cubicBezTo>
                <a:close/>
                <a:moveTo>
                  <a:pt x="57" y="55"/>
                </a:moveTo>
                <a:cubicBezTo>
                  <a:pt x="54" y="55"/>
                  <a:pt x="52" y="58"/>
                  <a:pt x="52" y="61"/>
                </a:cubicBezTo>
                <a:cubicBezTo>
                  <a:pt x="52" y="64"/>
                  <a:pt x="54" y="66"/>
                  <a:pt x="57" y="66"/>
                </a:cubicBezTo>
                <a:cubicBezTo>
                  <a:pt x="60" y="66"/>
                  <a:pt x="63" y="64"/>
                  <a:pt x="63" y="61"/>
                </a:cubicBezTo>
                <a:cubicBezTo>
                  <a:pt x="63" y="58"/>
                  <a:pt x="60" y="55"/>
                  <a:pt x="57" y="55"/>
                </a:cubicBezTo>
                <a:close/>
              </a:path>
            </a:pathLst>
          </a:custGeom>
          <a:gradFill>
            <a:gsLst>
              <a:gs pos="0">
                <a:srgbClr val="E30000"/>
              </a:gs>
              <a:gs pos="100000">
                <a:srgbClr val="760303"/>
              </a:gs>
            </a:gsLst>
            <a:lin ang="2700000" scaled="0"/>
          </a:gradFill>
          <a:ln>
            <a:noFill/>
          </a:ln>
        </p:spPr>
        <p:txBody>
          <a:bodyPr vert="horz" wrap="square" lIns="68568" tIns="34284" rIns="68568" bIns="34284" numCol="1" anchor="t" anchorCtr="0" compatLnSpc="1"/>
          <a:lstStyle/>
          <a:p>
            <a:endParaRPr lang="zh-CN" altLang="en-US" sz="1350">
              <a:latin typeface="Impact MT Std" pitchFamily="34" charset="0"/>
            </a:endParaRPr>
          </a:p>
        </p:txBody>
      </p:sp>
      <p:sp>
        <p:nvSpPr>
          <p:cNvPr id="37" name="Freeform 58"/>
          <p:cNvSpPr>
            <a:spLocks noEditPoints="1"/>
          </p:cNvSpPr>
          <p:nvPr/>
        </p:nvSpPr>
        <p:spPr bwMode="auto">
          <a:xfrm>
            <a:off x="7458625" y="1708244"/>
            <a:ext cx="366653" cy="365463"/>
          </a:xfrm>
          <a:custGeom>
            <a:avLst/>
            <a:gdLst>
              <a:gd name="T0" fmla="*/ 41 w 81"/>
              <a:gd name="T1" fmla="*/ 0 h 81"/>
              <a:gd name="T2" fmla="*/ 81 w 81"/>
              <a:gd name="T3" fmla="*/ 41 h 81"/>
              <a:gd name="T4" fmla="*/ 41 w 81"/>
              <a:gd name="T5" fmla="*/ 81 h 81"/>
              <a:gd name="T6" fmla="*/ 0 w 81"/>
              <a:gd name="T7" fmla="*/ 41 h 81"/>
              <a:gd name="T8" fmla="*/ 41 w 81"/>
              <a:gd name="T9" fmla="*/ 0 h 81"/>
              <a:gd name="T10" fmla="*/ 39 w 81"/>
              <a:gd name="T11" fmla="*/ 54 h 81"/>
              <a:gd name="T12" fmla="*/ 36 w 81"/>
              <a:gd name="T13" fmla="*/ 52 h 81"/>
              <a:gd name="T14" fmla="*/ 34 w 81"/>
              <a:gd name="T15" fmla="*/ 48 h 81"/>
              <a:gd name="T16" fmla="*/ 26 w 81"/>
              <a:gd name="T17" fmla="*/ 49 h 81"/>
              <a:gd name="T18" fmla="*/ 30 w 81"/>
              <a:gd name="T19" fmla="*/ 58 h 81"/>
              <a:gd name="T20" fmla="*/ 39 w 81"/>
              <a:gd name="T21" fmla="*/ 62 h 81"/>
              <a:gd name="T22" fmla="*/ 39 w 81"/>
              <a:gd name="T23" fmla="*/ 67 h 81"/>
              <a:gd name="T24" fmla="*/ 43 w 81"/>
              <a:gd name="T25" fmla="*/ 67 h 81"/>
              <a:gd name="T26" fmla="*/ 43 w 81"/>
              <a:gd name="T27" fmla="*/ 62 h 81"/>
              <a:gd name="T28" fmla="*/ 53 w 81"/>
              <a:gd name="T29" fmla="*/ 57 h 81"/>
              <a:gd name="T30" fmla="*/ 56 w 81"/>
              <a:gd name="T31" fmla="*/ 48 h 81"/>
              <a:gd name="T32" fmla="*/ 53 w 81"/>
              <a:gd name="T33" fmla="*/ 39 h 81"/>
              <a:gd name="T34" fmla="*/ 43 w 81"/>
              <a:gd name="T35" fmla="*/ 34 h 81"/>
              <a:gd name="T36" fmla="*/ 43 w 81"/>
              <a:gd name="T37" fmla="*/ 22 h 81"/>
              <a:gd name="T38" fmla="*/ 47 w 81"/>
              <a:gd name="T39" fmla="*/ 27 h 81"/>
              <a:gd name="T40" fmla="*/ 55 w 81"/>
              <a:gd name="T41" fmla="*/ 26 h 81"/>
              <a:gd name="T42" fmla="*/ 51 w 81"/>
              <a:gd name="T43" fmla="*/ 19 h 81"/>
              <a:gd name="T44" fmla="*/ 43 w 81"/>
              <a:gd name="T45" fmla="*/ 15 h 81"/>
              <a:gd name="T46" fmla="*/ 43 w 81"/>
              <a:gd name="T47" fmla="*/ 12 h 81"/>
              <a:gd name="T48" fmla="*/ 39 w 81"/>
              <a:gd name="T49" fmla="*/ 12 h 81"/>
              <a:gd name="T50" fmla="*/ 39 w 81"/>
              <a:gd name="T51" fmla="*/ 15 h 81"/>
              <a:gd name="T52" fmla="*/ 30 w 81"/>
              <a:gd name="T53" fmla="*/ 19 h 81"/>
              <a:gd name="T54" fmla="*/ 27 w 81"/>
              <a:gd name="T55" fmla="*/ 28 h 81"/>
              <a:gd name="T56" fmla="*/ 30 w 81"/>
              <a:gd name="T57" fmla="*/ 36 h 81"/>
              <a:gd name="T58" fmla="*/ 39 w 81"/>
              <a:gd name="T59" fmla="*/ 42 h 81"/>
              <a:gd name="T60" fmla="*/ 39 w 81"/>
              <a:gd name="T61" fmla="*/ 54 h 81"/>
              <a:gd name="T62" fmla="*/ 39 w 81"/>
              <a:gd name="T63" fmla="*/ 22 h 81"/>
              <a:gd name="T64" fmla="*/ 36 w 81"/>
              <a:gd name="T65" fmla="*/ 24 h 81"/>
              <a:gd name="T66" fmla="*/ 35 w 81"/>
              <a:gd name="T67" fmla="*/ 28 h 81"/>
              <a:gd name="T68" fmla="*/ 36 w 81"/>
              <a:gd name="T69" fmla="*/ 31 h 81"/>
              <a:gd name="T70" fmla="*/ 39 w 81"/>
              <a:gd name="T71" fmla="*/ 33 h 81"/>
              <a:gd name="T72" fmla="*/ 39 w 81"/>
              <a:gd name="T73" fmla="*/ 22 h 81"/>
              <a:gd name="T74" fmla="*/ 43 w 81"/>
              <a:gd name="T75" fmla="*/ 55 h 81"/>
              <a:gd name="T76" fmla="*/ 47 w 81"/>
              <a:gd name="T77" fmla="*/ 53 h 81"/>
              <a:gd name="T78" fmla="*/ 48 w 81"/>
              <a:gd name="T79" fmla="*/ 49 h 81"/>
              <a:gd name="T80" fmla="*/ 47 w 81"/>
              <a:gd name="T81" fmla="*/ 45 h 81"/>
              <a:gd name="T82" fmla="*/ 43 w 81"/>
              <a:gd name="T83" fmla="*/ 43 h 81"/>
              <a:gd name="T84" fmla="*/ 43 w 81"/>
              <a:gd name="T85" fmla="*/ 5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81">
                <a:moveTo>
                  <a:pt x="41" y="0"/>
                </a:moveTo>
                <a:cubicBezTo>
                  <a:pt x="63" y="0"/>
                  <a:pt x="81" y="18"/>
                  <a:pt x="81" y="41"/>
                </a:cubicBezTo>
                <a:cubicBezTo>
                  <a:pt x="81" y="63"/>
                  <a:pt x="63" y="81"/>
                  <a:pt x="41" y="81"/>
                </a:cubicBezTo>
                <a:cubicBezTo>
                  <a:pt x="18" y="81"/>
                  <a:pt x="0" y="63"/>
                  <a:pt x="0" y="41"/>
                </a:cubicBezTo>
                <a:cubicBezTo>
                  <a:pt x="0" y="18"/>
                  <a:pt x="18" y="0"/>
                  <a:pt x="41" y="0"/>
                </a:cubicBezTo>
                <a:close/>
                <a:moveTo>
                  <a:pt x="39" y="54"/>
                </a:moveTo>
                <a:cubicBezTo>
                  <a:pt x="38" y="54"/>
                  <a:pt x="37" y="53"/>
                  <a:pt x="36" y="52"/>
                </a:cubicBezTo>
                <a:cubicBezTo>
                  <a:pt x="35" y="51"/>
                  <a:pt x="34" y="49"/>
                  <a:pt x="34" y="48"/>
                </a:cubicBezTo>
                <a:cubicBezTo>
                  <a:pt x="26" y="49"/>
                  <a:pt x="26" y="49"/>
                  <a:pt x="26" y="49"/>
                </a:cubicBezTo>
                <a:cubicBezTo>
                  <a:pt x="26" y="53"/>
                  <a:pt x="28" y="56"/>
                  <a:pt x="30" y="58"/>
                </a:cubicBezTo>
                <a:cubicBezTo>
                  <a:pt x="32" y="60"/>
                  <a:pt x="35" y="61"/>
                  <a:pt x="39" y="62"/>
                </a:cubicBezTo>
                <a:cubicBezTo>
                  <a:pt x="39" y="67"/>
                  <a:pt x="39" y="67"/>
                  <a:pt x="39" y="67"/>
                </a:cubicBezTo>
                <a:cubicBezTo>
                  <a:pt x="43" y="67"/>
                  <a:pt x="43" y="67"/>
                  <a:pt x="43" y="67"/>
                </a:cubicBezTo>
                <a:cubicBezTo>
                  <a:pt x="43" y="62"/>
                  <a:pt x="43" y="62"/>
                  <a:pt x="43" y="62"/>
                </a:cubicBezTo>
                <a:cubicBezTo>
                  <a:pt x="47" y="61"/>
                  <a:pt x="50" y="60"/>
                  <a:pt x="53" y="57"/>
                </a:cubicBezTo>
                <a:cubicBezTo>
                  <a:pt x="55" y="54"/>
                  <a:pt x="56" y="51"/>
                  <a:pt x="56" y="48"/>
                </a:cubicBezTo>
                <a:cubicBezTo>
                  <a:pt x="56" y="44"/>
                  <a:pt x="55" y="42"/>
                  <a:pt x="53" y="39"/>
                </a:cubicBezTo>
                <a:cubicBezTo>
                  <a:pt x="51" y="37"/>
                  <a:pt x="48" y="36"/>
                  <a:pt x="43" y="34"/>
                </a:cubicBezTo>
                <a:cubicBezTo>
                  <a:pt x="43" y="22"/>
                  <a:pt x="43" y="22"/>
                  <a:pt x="43" y="22"/>
                </a:cubicBezTo>
                <a:cubicBezTo>
                  <a:pt x="45" y="23"/>
                  <a:pt x="46" y="25"/>
                  <a:pt x="47" y="27"/>
                </a:cubicBezTo>
                <a:cubicBezTo>
                  <a:pt x="55" y="26"/>
                  <a:pt x="55" y="26"/>
                  <a:pt x="55" y="26"/>
                </a:cubicBezTo>
                <a:cubicBezTo>
                  <a:pt x="54" y="23"/>
                  <a:pt x="53" y="21"/>
                  <a:pt x="51" y="19"/>
                </a:cubicBezTo>
                <a:cubicBezTo>
                  <a:pt x="49" y="17"/>
                  <a:pt x="46" y="16"/>
                  <a:pt x="43" y="15"/>
                </a:cubicBezTo>
                <a:cubicBezTo>
                  <a:pt x="43" y="12"/>
                  <a:pt x="43" y="12"/>
                  <a:pt x="43" y="12"/>
                </a:cubicBezTo>
                <a:cubicBezTo>
                  <a:pt x="39" y="12"/>
                  <a:pt x="39" y="12"/>
                  <a:pt x="39" y="12"/>
                </a:cubicBezTo>
                <a:cubicBezTo>
                  <a:pt x="39" y="15"/>
                  <a:pt x="39" y="15"/>
                  <a:pt x="39" y="15"/>
                </a:cubicBezTo>
                <a:cubicBezTo>
                  <a:pt x="35" y="16"/>
                  <a:pt x="32" y="17"/>
                  <a:pt x="30" y="19"/>
                </a:cubicBezTo>
                <a:cubicBezTo>
                  <a:pt x="28" y="22"/>
                  <a:pt x="27" y="24"/>
                  <a:pt x="27" y="28"/>
                </a:cubicBezTo>
                <a:cubicBezTo>
                  <a:pt x="27" y="31"/>
                  <a:pt x="28" y="34"/>
                  <a:pt x="30" y="36"/>
                </a:cubicBezTo>
                <a:cubicBezTo>
                  <a:pt x="32" y="39"/>
                  <a:pt x="35" y="40"/>
                  <a:pt x="39" y="42"/>
                </a:cubicBezTo>
                <a:cubicBezTo>
                  <a:pt x="39" y="54"/>
                  <a:pt x="39" y="54"/>
                  <a:pt x="39" y="54"/>
                </a:cubicBezTo>
                <a:close/>
                <a:moveTo>
                  <a:pt x="39" y="22"/>
                </a:moveTo>
                <a:cubicBezTo>
                  <a:pt x="37" y="23"/>
                  <a:pt x="37" y="23"/>
                  <a:pt x="36" y="24"/>
                </a:cubicBezTo>
                <a:cubicBezTo>
                  <a:pt x="35" y="25"/>
                  <a:pt x="35" y="26"/>
                  <a:pt x="35" y="28"/>
                </a:cubicBezTo>
                <a:cubicBezTo>
                  <a:pt x="35" y="29"/>
                  <a:pt x="35" y="30"/>
                  <a:pt x="36" y="31"/>
                </a:cubicBezTo>
                <a:cubicBezTo>
                  <a:pt x="36" y="31"/>
                  <a:pt x="37" y="32"/>
                  <a:pt x="39" y="33"/>
                </a:cubicBezTo>
                <a:cubicBezTo>
                  <a:pt x="39" y="22"/>
                  <a:pt x="39" y="22"/>
                  <a:pt x="39" y="22"/>
                </a:cubicBezTo>
                <a:close/>
                <a:moveTo>
                  <a:pt x="43" y="55"/>
                </a:moveTo>
                <a:cubicBezTo>
                  <a:pt x="45" y="55"/>
                  <a:pt x="46" y="54"/>
                  <a:pt x="47" y="53"/>
                </a:cubicBezTo>
                <a:cubicBezTo>
                  <a:pt x="48" y="52"/>
                  <a:pt x="48" y="50"/>
                  <a:pt x="48" y="49"/>
                </a:cubicBezTo>
                <a:cubicBezTo>
                  <a:pt x="48" y="47"/>
                  <a:pt x="48" y="46"/>
                  <a:pt x="47" y="45"/>
                </a:cubicBezTo>
                <a:cubicBezTo>
                  <a:pt x="46" y="44"/>
                  <a:pt x="45" y="43"/>
                  <a:pt x="43" y="43"/>
                </a:cubicBezTo>
                <a:lnTo>
                  <a:pt x="43" y="55"/>
                </a:lnTo>
                <a:close/>
              </a:path>
            </a:pathLst>
          </a:custGeom>
          <a:gradFill>
            <a:gsLst>
              <a:gs pos="0">
                <a:srgbClr val="E30000"/>
              </a:gs>
              <a:gs pos="100000">
                <a:srgbClr val="760303"/>
              </a:gs>
            </a:gsLst>
            <a:lin ang="2700000" scaled="0"/>
          </a:gradFill>
          <a:ln>
            <a:noFill/>
          </a:ln>
        </p:spPr>
        <p:txBody>
          <a:bodyPr vert="horz" wrap="square" lIns="68568" tIns="34284" rIns="68568" bIns="34284" numCol="1" anchor="t" anchorCtr="0" compatLnSpc="1"/>
          <a:lstStyle/>
          <a:p>
            <a:endParaRPr lang="zh-CN" altLang="en-US" sz="1350"/>
          </a:p>
        </p:txBody>
      </p:sp>
      <p:sp>
        <p:nvSpPr>
          <p:cNvPr id="38" name="TextBox 27"/>
          <p:cNvSpPr txBox="1"/>
          <p:nvPr/>
        </p:nvSpPr>
        <p:spPr>
          <a:xfrm>
            <a:off x="1185109" y="2464205"/>
            <a:ext cx="868680" cy="299085"/>
          </a:xfrm>
          <a:prstGeom prst="rect">
            <a:avLst/>
          </a:prstGeom>
          <a:noFill/>
        </p:spPr>
        <p:txBody>
          <a:bodyPr wrap="none" rtlCol="0">
            <a:spAutoFit/>
          </a:bodyPr>
          <a:lstStyle/>
          <a:p>
            <a:pPr algn="ctr"/>
            <a:r>
              <a:rPr lang="zh-CN" altLang="en-US" sz="1350" b="1" dirty="0">
                <a:solidFill>
                  <a:schemeClr val="tx1"/>
                </a:solidFill>
                <a:latin typeface="微软雅黑" panose="020B0503020204020204" charset="-122"/>
                <a:ea typeface="微软雅黑" panose="020B0503020204020204" charset="-122"/>
              </a:rPr>
              <a:t>添加标题</a:t>
            </a:r>
          </a:p>
        </p:txBody>
      </p:sp>
      <p:sp>
        <p:nvSpPr>
          <p:cNvPr id="39" name="Rectangle 28"/>
          <p:cNvSpPr/>
          <p:nvPr/>
        </p:nvSpPr>
        <p:spPr>
          <a:xfrm>
            <a:off x="1049490" y="2717675"/>
            <a:ext cx="1255075" cy="575945"/>
          </a:xfrm>
          <a:prstGeom prst="rect">
            <a:avLst/>
          </a:prstGeom>
        </p:spPr>
        <p:txBody>
          <a:bodyPr wrap="square">
            <a:spAutoFit/>
          </a:bodyPr>
          <a:lstStyle/>
          <a:p>
            <a:pPr algn="ctr"/>
            <a:r>
              <a:rPr lang="zh-CN" altLang="en-US" sz="1050" dirty="0">
                <a:solidFill>
                  <a:schemeClr val="tx1"/>
                </a:solidFill>
                <a:latin typeface="微软雅黑" panose="020B0503020204020204" charset="-122"/>
                <a:ea typeface="微软雅黑" panose="020B0503020204020204" charset="-122"/>
              </a:rPr>
              <a:t>请在此输入详细的计划内容文字信息，表达图表含义。</a:t>
            </a:r>
          </a:p>
        </p:txBody>
      </p:sp>
      <p:sp>
        <p:nvSpPr>
          <p:cNvPr id="40" name="TextBox 27"/>
          <p:cNvSpPr txBox="1"/>
          <p:nvPr/>
        </p:nvSpPr>
        <p:spPr>
          <a:xfrm>
            <a:off x="4114098" y="2464205"/>
            <a:ext cx="868680" cy="299085"/>
          </a:xfrm>
          <a:prstGeom prst="rect">
            <a:avLst/>
          </a:prstGeom>
          <a:noFill/>
        </p:spPr>
        <p:txBody>
          <a:bodyPr wrap="none" rtlCol="0">
            <a:spAutoFit/>
          </a:bodyPr>
          <a:lstStyle/>
          <a:p>
            <a:pPr algn="ctr"/>
            <a:r>
              <a:rPr lang="zh-CN" altLang="en-US" sz="1350" b="1" dirty="0">
                <a:solidFill>
                  <a:schemeClr val="tx1"/>
                </a:solidFill>
                <a:latin typeface="微软雅黑" panose="020B0503020204020204" charset="-122"/>
                <a:ea typeface="微软雅黑" panose="020B0503020204020204" charset="-122"/>
              </a:rPr>
              <a:t>添加标题</a:t>
            </a:r>
          </a:p>
        </p:txBody>
      </p:sp>
      <p:sp>
        <p:nvSpPr>
          <p:cNvPr id="41" name="Rectangle 28"/>
          <p:cNvSpPr/>
          <p:nvPr/>
        </p:nvSpPr>
        <p:spPr>
          <a:xfrm>
            <a:off x="3978480" y="2717675"/>
            <a:ext cx="1255075" cy="575945"/>
          </a:xfrm>
          <a:prstGeom prst="rect">
            <a:avLst/>
          </a:prstGeom>
        </p:spPr>
        <p:txBody>
          <a:bodyPr wrap="square">
            <a:spAutoFit/>
          </a:bodyPr>
          <a:lstStyle/>
          <a:p>
            <a:pPr algn="ctr"/>
            <a:r>
              <a:rPr lang="zh-CN" altLang="en-US" sz="1050" dirty="0">
                <a:solidFill>
                  <a:schemeClr val="tx1"/>
                </a:solidFill>
                <a:latin typeface="微软雅黑" panose="020B0503020204020204" charset="-122"/>
                <a:ea typeface="微软雅黑" panose="020B0503020204020204" charset="-122"/>
              </a:rPr>
              <a:t>请在此输入详细的计划内容文字信息，表达图表含义。</a:t>
            </a:r>
          </a:p>
        </p:txBody>
      </p:sp>
      <p:sp>
        <p:nvSpPr>
          <p:cNvPr id="42" name="TextBox 27"/>
          <p:cNvSpPr txBox="1"/>
          <p:nvPr/>
        </p:nvSpPr>
        <p:spPr>
          <a:xfrm>
            <a:off x="7245939" y="2464205"/>
            <a:ext cx="868680" cy="299085"/>
          </a:xfrm>
          <a:prstGeom prst="rect">
            <a:avLst/>
          </a:prstGeom>
          <a:noFill/>
        </p:spPr>
        <p:txBody>
          <a:bodyPr wrap="none" rtlCol="0">
            <a:spAutoFit/>
          </a:bodyPr>
          <a:lstStyle/>
          <a:p>
            <a:pPr algn="ctr"/>
            <a:r>
              <a:rPr lang="zh-CN" altLang="en-US" sz="1350" b="1" dirty="0">
                <a:solidFill>
                  <a:schemeClr val="tx1"/>
                </a:solidFill>
                <a:latin typeface="微软雅黑" panose="020B0503020204020204" charset="-122"/>
                <a:ea typeface="微软雅黑" panose="020B0503020204020204" charset="-122"/>
              </a:rPr>
              <a:t>添加标题</a:t>
            </a:r>
          </a:p>
        </p:txBody>
      </p:sp>
      <p:sp>
        <p:nvSpPr>
          <p:cNvPr id="43" name="Rectangle 28"/>
          <p:cNvSpPr/>
          <p:nvPr/>
        </p:nvSpPr>
        <p:spPr>
          <a:xfrm>
            <a:off x="7110321" y="2717675"/>
            <a:ext cx="1255075" cy="575945"/>
          </a:xfrm>
          <a:prstGeom prst="rect">
            <a:avLst/>
          </a:prstGeom>
        </p:spPr>
        <p:txBody>
          <a:bodyPr wrap="square">
            <a:spAutoFit/>
          </a:bodyPr>
          <a:lstStyle/>
          <a:p>
            <a:pPr algn="ctr"/>
            <a:r>
              <a:rPr lang="zh-CN" altLang="en-US" sz="1050" dirty="0">
                <a:solidFill>
                  <a:schemeClr val="tx1"/>
                </a:solidFill>
                <a:latin typeface="微软雅黑" panose="020B0503020204020204" charset="-122"/>
                <a:ea typeface="微软雅黑" panose="020B0503020204020204" charset="-122"/>
              </a:rPr>
              <a:t>请在此输入详细的计划内容文字信息，表达图表含义。</a:t>
            </a:r>
          </a:p>
        </p:txBody>
      </p:sp>
      <p:sp>
        <p:nvSpPr>
          <p:cNvPr id="44" name="TextBox 27"/>
          <p:cNvSpPr txBox="1"/>
          <p:nvPr/>
        </p:nvSpPr>
        <p:spPr>
          <a:xfrm>
            <a:off x="5639159" y="1926815"/>
            <a:ext cx="868680" cy="299085"/>
          </a:xfrm>
          <a:prstGeom prst="rect">
            <a:avLst/>
          </a:prstGeom>
          <a:noFill/>
        </p:spPr>
        <p:txBody>
          <a:bodyPr wrap="none" rtlCol="0">
            <a:spAutoFit/>
          </a:bodyPr>
          <a:lstStyle/>
          <a:p>
            <a:pPr algn="ctr"/>
            <a:r>
              <a:rPr lang="zh-CN" altLang="en-US" sz="1350" b="1" dirty="0">
                <a:solidFill>
                  <a:schemeClr val="tx1"/>
                </a:solidFill>
                <a:latin typeface="微软雅黑" panose="020B0503020204020204" charset="-122"/>
                <a:ea typeface="微软雅黑" panose="020B0503020204020204" charset="-122"/>
              </a:rPr>
              <a:t>添加标题</a:t>
            </a:r>
          </a:p>
        </p:txBody>
      </p:sp>
      <p:sp>
        <p:nvSpPr>
          <p:cNvPr id="45" name="Rectangle 28"/>
          <p:cNvSpPr/>
          <p:nvPr/>
        </p:nvSpPr>
        <p:spPr>
          <a:xfrm>
            <a:off x="5503541" y="2180284"/>
            <a:ext cx="1255075" cy="575945"/>
          </a:xfrm>
          <a:prstGeom prst="rect">
            <a:avLst/>
          </a:prstGeom>
        </p:spPr>
        <p:txBody>
          <a:bodyPr wrap="square">
            <a:spAutoFit/>
          </a:bodyPr>
          <a:lstStyle/>
          <a:p>
            <a:pPr algn="ctr"/>
            <a:r>
              <a:rPr lang="zh-CN" altLang="en-US" sz="1050" dirty="0">
                <a:solidFill>
                  <a:schemeClr val="tx1"/>
                </a:solidFill>
                <a:latin typeface="微软雅黑" panose="020B0503020204020204" charset="-122"/>
                <a:ea typeface="微软雅黑" panose="020B0503020204020204" charset="-122"/>
              </a:rPr>
              <a:t>请在此输入详细的计划内容文字信息，表达图表含义。</a:t>
            </a:r>
          </a:p>
        </p:txBody>
      </p:sp>
      <p:sp>
        <p:nvSpPr>
          <p:cNvPr id="46" name="TextBox 27"/>
          <p:cNvSpPr txBox="1"/>
          <p:nvPr/>
        </p:nvSpPr>
        <p:spPr>
          <a:xfrm>
            <a:off x="2589038" y="1924233"/>
            <a:ext cx="868680" cy="299085"/>
          </a:xfrm>
          <a:prstGeom prst="rect">
            <a:avLst/>
          </a:prstGeom>
          <a:noFill/>
        </p:spPr>
        <p:txBody>
          <a:bodyPr wrap="none" rtlCol="0">
            <a:spAutoFit/>
          </a:bodyPr>
          <a:lstStyle/>
          <a:p>
            <a:pPr algn="ctr"/>
            <a:r>
              <a:rPr lang="zh-CN" altLang="en-US" sz="1350" b="1" dirty="0">
                <a:solidFill>
                  <a:schemeClr val="tx1"/>
                </a:solidFill>
                <a:latin typeface="微软雅黑" panose="020B0503020204020204" charset="-122"/>
                <a:ea typeface="微软雅黑" panose="020B0503020204020204" charset="-122"/>
              </a:rPr>
              <a:t>添加标题</a:t>
            </a:r>
          </a:p>
        </p:txBody>
      </p:sp>
      <p:sp>
        <p:nvSpPr>
          <p:cNvPr id="47" name="Rectangle 28"/>
          <p:cNvSpPr/>
          <p:nvPr/>
        </p:nvSpPr>
        <p:spPr>
          <a:xfrm>
            <a:off x="2453419" y="2177702"/>
            <a:ext cx="1255075" cy="575945"/>
          </a:xfrm>
          <a:prstGeom prst="rect">
            <a:avLst/>
          </a:prstGeom>
        </p:spPr>
        <p:txBody>
          <a:bodyPr wrap="square">
            <a:spAutoFit/>
          </a:bodyPr>
          <a:lstStyle/>
          <a:p>
            <a:pPr algn="ctr"/>
            <a:r>
              <a:rPr lang="zh-CN" altLang="en-US" sz="1050" dirty="0">
                <a:solidFill>
                  <a:schemeClr val="tx1"/>
                </a:solidFill>
                <a:latin typeface="微软雅黑" panose="020B0503020204020204" charset="-122"/>
                <a:ea typeface="微软雅黑" panose="020B0503020204020204" charset="-122"/>
              </a:rPr>
              <a:t>请在此输入详细的计划内容文字信息，表达图表含义。</a:t>
            </a:r>
          </a:p>
        </p:txBody>
      </p:sp>
      <p:pic>
        <p:nvPicPr>
          <p:cNvPr id="54" name="图片 53"/>
          <p:cNvPicPr>
            <a:picLocks noChangeAspect="1"/>
          </p:cNvPicPr>
          <p:nvPr/>
        </p:nvPicPr>
        <p:blipFill>
          <a:blip r:embed="rId3" cstate="screen"/>
          <a:stretch>
            <a:fillRect/>
          </a:stretch>
        </p:blipFill>
        <p:spPr>
          <a:xfrm>
            <a:off x="0" y="4377307"/>
            <a:ext cx="9143999" cy="138257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983">
        <p:push dir="d"/>
      </p:transition>
    </mc:Choice>
    <mc:Fallback xmlns="">
      <p:transition advTm="983">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0"/>
                                        <p:tgtEl>
                                          <p:spTgt spid="39"/>
                                        </p:tgtEl>
                                      </p:cBhvr>
                                    </p:animEffect>
                                    <p:anim calcmode="lin" valueType="num">
                                      <p:cBhvr>
                                        <p:cTn id="28" dur="1000" fill="hold"/>
                                        <p:tgtEl>
                                          <p:spTgt spid="39"/>
                                        </p:tgtEl>
                                        <p:attrNameLst>
                                          <p:attrName>ppt_x</p:attrName>
                                        </p:attrNameLst>
                                      </p:cBhvr>
                                      <p:tavLst>
                                        <p:tav tm="0">
                                          <p:val>
                                            <p:strVal val="#ppt_x"/>
                                          </p:val>
                                        </p:tav>
                                        <p:tav tm="100000">
                                          <p:val>
                                            <p:strVal val="#ppt_x"/>
                                          </p:val>
                                        </p:tav>
                                      </p:tavLst>
                                    </p:anim>
                                    <p:anim calcmode="lin" valueType="num">
                                      <p:cBhvr>
                                        <p:cTn id="29" dur="1000" fill="hold"/>
                                        <p:tgtEl>
                                          <p:spTgt spid="39"/>
                                        </p:tgtEl>
                                        <p:attrNameLst>
                                          <p:attrName>ppt_y</p:attrName>
                                        </p:attrNameLst>
                                      </p:cBhvr>
                                      <p:tavLst>
                                        <p:tav tm="0">
                                          <p:val>
                                            <p:strVal val="#ppt_y+.1"/>
                                          </p:val>
                                        </p:tav>
                                        <p:tav tm="100000">
                                          <p:val>
                                            <p:strVal val="#ppt_y"/>
                                          </p:val>
                                        </p:tav>
                                      </p:tavLst>
                                    </p:anim>
                                  </p:childTnLst>
                                </p:cTn>
                              </p:par>
                              <p:par>
                                <p:cTn id="30" presetID="22" presetClass="entr" presetSubtype="1"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up)">
                                      <p:cBhvr>
                                        <p:cTn id="32" dur="500"/>
                                        <p:tgtEl>
                                          <p:spTgt spid="2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Effect transition="in" filter="fade">
                                      <p:cBhvr>
                                        <p:cTn id="42" dur="500"/>
                                        <p:tgtEl>
                                          <p:spTgt spid="2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p:cTn id="45" dur="500" fill="hold"/>
                                        <p:tgtEl>
                                          <p:spTgt spid="34"/>
                                        </p:tgtEl>
                                        <p:attrNameLst>
                                          <p:attrName>ppt_w</p:attrName>
                                        </p:attrNameLst>
                                      </p:cBhvr>
                                      <p:tavLst>
                                        <p:tav tm="0">
                                          <p:val>
                                            <p:fltVal val="0"/>
                                          </p:val>
                                        </p:tav>
                                        <p:tav tm="100000">
                                          <p:val>
                                            <p:strVal val="#ppt_w"/>
                                          </p:val>
                                        </p:tav>
                                      </p:tavLst>
                                    </p:anim>
                                    <p:anim calcmode="lin" valueType="num">
                                      <p:cBhvr>
                                        <p:cTn id="46" dur="500" fill="hold"/>
                                        <p:tgtEl>
                                          <p:spTgt spid="34"/>
                                        </p:tgtEl>
                                        <p:attrNameLst>
                                          <p:attrName>ppt_h</p:attrName>
                                        </p:attrNameLst>
                                      </p:cBhvr>
                                      <p:tavLst>
                                        <p:tav tm="0">
                                          <p:val>
                                            <p:fltVal val="0"/>
                                          </p:val>
                                        </p:tav>
                                        <p:tav tm="100000">
                                          <p:val>
                                            <p:strVal val="#ppt_h"/>
                                          </p:val>
                                        </p:tav>
                                      </p:tavLst>
                                    </p:anim>
                                    <p:animEffect transition="in" filter="fade">
                                      <p:cBhvr>
                                        <p:cTn id="47" dur="500"/>
                                        <p:tgtEl>
                                          <p:spTgt spid="34"/>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1000"/>
                                        <p:tgtEl>
                                          <p:spTgt spid="47"/>
                                        </p:tgtEl>
                                      </p:cBhvr>
                                    </p:animEffect>
                                    <p:anim calcmode="lin" valueType="num">
                                      <p:cBhvr>
                                        <p:cTn id="56" dur="1000" fill="hold"/>
                                        <p:tgtEl>
                                          <p:spTgt spid="47"/>
                                        </p:tgtEl>
                                        <p:attrNameLst>
                                          <p:attrName>ppt_x</p:attrName>
                                        </p:attrNameLst>
                                      </p:cBhvr>
                                      <p:tavLst>
                                        <p:tav tm="0">
                                          <p:val>
                                            <p:strVal val="#ppt_x"/>
                                          </p:val>
                                        </p:tav>
                                        <p:tav tm="100000">
                                          <p:val>
                                            <p:strVal val="#ppt_x"/>
                                          </p:val>
                                        </p:tav>
                                      </p:tavLst>
                                    </p:anim>
                                    <p:anim calcmode="lin" valueType="num">
                                      <p:cBhvr>
                                        <p:cTn id="57" dur="1000" fill="hold"/>
                                        <p:tgtEl>
                                          <p:spTgt spid="47"/>
                                        </p:tgtEl>
                                        <p:attrNameLst>
                                          <p:attrName>ppt_y</p:attrName>
                                        </p:attrNameLst>
                                      </p:cBhvr>
                                      <p:tavLst>
                                        <p:tav tm="0">
                                          <p:val>
                                            <p:strVal val="#ppt_y+.1"/>
                                          </p:val>
                                        </p:tav>
                                        <p:tav tm="100000">
                                          <p:val>
                                            <p:strVal val="#ppt_y"/>
                                          </p:val>
                                        </p:tav>
                                      </p:tavLst>
                                    </p:anim>
                                  </p:childTnLst>
                                </p:cTn>
                              </p:par>
                              <p:par>
                                <p:cTn id="58" presetID="22" presetClass="entr" presetSubtype="4"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down)">
                                      <p:cBhvr>
                                        <p:cTn id="60" dur="500"/>
                                        <p:tgtEl>
                                          <p:spTgt spid="21"/>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animEffect transition="in" filter="fade">
                                      <p:cBhvr>
                                        <p:cTn id="65" dur="500"/>
                                        <p:tgtEl>
                                          <p:spTgt spid="25"/>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p:cTn id="73" dur="500" fill="hold"/>
                                        <p:tgtEl>
                                          <p:spTgt spid="35"/>
                                        </p:tgtEl>
                                        <p:attrNameLst>
                                          <p:attrName>ppt_w</p:attrName>
                                        </p:attrNameLst>
                                      </p:cBhvr>
                                      <p:tavLst>
                                        <p:tav tm="0">
                                          <p:val>
                                            <p:fltVal val="0"/>
                                          </p:val>
                                        </p:tav>
                                        <p:tav tm="100000">
                                          <p:val>
                                            <p:strVal val="#ppt_w"/>
                                          </p:val>
                                        </p:tav>
                                      </p:tavLst>
                                    </p:anim>
                                    <p:anim calcmode="lin" valueType="num">
                                      <p:cBhvr>
                                        <p:cTn id="74" dur="500" fill="hold"/>
                                        <p:tgtEl>
                                          <p:spTgt spid="35"/>
                                        </p:tgtEl>
                                        <p:attrNameLst>
                                          <p:attrName>ppt_h</p:attrName>
                                        </p:attrNameLst>
                                      </p:cBhvr>
                                      <p:tavLst>
                                        <p:tav tm="0">
                                          <p:val>
                                            <p:fltVal val="0"/>
                                          </p:val>
                                        </p:tav>
                                        <p:tav tm="100000">
                                          <p:val>
                                            <p:strVal val="#ppt_h"/>
                                          </p:val>
                                        </p:tav>
                                      </p:tavLst>
                                    </p:anim>
                                    <p:animEffect transition="in" filter="fade">
                                      <p:cBhvr>
                                        <p:cTn id="75" dur="500"/>
                                        <p:tgtEl>
                                          <p:spTgt spid="35"/>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1000"/>
                                        <p:tgtEl>
                                          <p:spTgt spid="40"/>
                                        </p:tgtEl>
                                      </p:cBhvr>
                                    </p:animEffect>
                                    <p:anim calcmode="lin" valueType="num">
                                      <p:cBhvr>
                                        <p:cTn id="79" dur="1000" fill="hold"/>
                                        <p:tgtEl>
                                          <p:spTgt spid="40"/>
                                        </p:tgtEl>
                                        <p:attrNameLst>
                                          <p:attrName>ppt_x</p:attrName>
                                        </p:attrNameLst>
                                      </p:cBhvr>
                                      <p:tavLst>
                                        <p:tav tm="0">
                                          <p:val>
                                            <p:strVal val="#ppt_x"/>
                                          </p:val>
                                        </p:tav>
                                        <p:tav tm="100000">
                                          <p:val>
                                            <p:strVal val="#ppt_x"/>
                                          </p:val>
                                        </p:tav>
                                      </p:tavLst>
                                    </p:anim>
                                    <p:anim calcmode="lin" valueType="num">
                                      <p:cBhvr>
                                        <p:cTn id="80" dur="1000" fill="hold"/>
                                        <p:tgtEl>
                                          <p:spTgt spid="40"/>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1000"/>
                                        <p:tgtEl>
                                          <p:spTgt spid="41"/>
                                        </p:tgtEl>
                                      </p:cBhvr>
                                    </p:animEffect>
                                    <p:anim calcmode="lin" valueType="num">
                                      <p:cBhvr>
                                        <p:cTn id="84" dur="1000" fill="hold"/>
                                        <p:tgtEl>
                                          <p:spTgt spid="41"/>
                                        </p:tgtEl>
                                        <p:attrNameLst>
                                          <p:attrName>ppt_x</p:attrName>
                                        </p:attrNameLst>
                                      </p:cBhvr>
                                      <p:tavLst>
                                        <p:tav tm="0">
                                          <p:val>
                                            <p:strVal val="#ppt_x"/>
                                          </p:val>
                                        </p:tav>
                                        <p:tav tm="100000">
                                          <p:val>
                                            <p:strVal val="#ppt_x"/>
                                          </p:val>
                                        </p:tav>
                                      </p:tavLst>
                                    </p:anim>
                                    <p:anim calcmode="lin" valueType="num">
                                      <p:cBhvr>
                                        <p:cTn id="85" dur="1000" fill="hold"/>
                                        <p:tgtEl>
                                          <p:spTgt spid="41"/>
                                        </p:tgtEl>
                                        <p:attrNameLst>
                                          <p:attrName>ppt_y</p:attrName>
                                        </p:attrNameLst>
                                      </p:cBhvr>
                                      <p:tavLst>
                                        <p:tav tm="0">
                                          <p:val>
                                            <p:strVal val="#ppt_y+.1"/>
                                          </p:val>
                                        </p:tav>
                                        <p:tav tm="100000">
                                          <p:val>
                                            <p:strVal val="#ppt_y"/>
                                          </p:val>
                                        </p:tav>
                                      </p:tavLst>
                                    </p:anim>
                                  </p:childTnLst>
                                </p:cTn>
                              </p:par>
                              <p:par>
                                <p:cTn id="86" presetID="22" presetClass="entr" presetSubtype="1" fill="hold" nodeType="with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up)">
                                      <p:cBhvr>
                                        <p:cTn id="88" dur="500"/>
                                        <p:tgtEl>
                                          <p:spTgt spid="19"/>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31"/>
                                        </p:tgtEl>
                                        <p:attrNameLst>
                                          <p:attrName>style.visibility</p:attrName>
                                        </p:attrNameLst>
                                      </p:cBhvr>
                                      <p:to>
                                        <p:strVal val="visible"/>
                                      </p:to>
                                    </p:set>
                                    <p:anim calcmode="lin" valueType="num">
                                      <p:cBhvr>
                                        <p:cTn id="96" dur="500" fill="hold"/>
                                        <p:tgtEl>
                                          <p:spTgt spid="31"/>
                                        </p:tgtEl>
                                        <p:attrNameLst>
                                          <p:attrName>ppt_w</p:attrName>
                                        </p:attrNameLst>
                                      </p:cBhvr>
                                      <p:tavLst>
                                        <p:tav tm="0">
                                          <p:val>
                                            <p:fltVal val="0"/>
                                          </p:val>
                                        </p:tav>
                                        <p:tav tm="100000">
                                          <p:val>
                                            <p:strVal val="#ppt_w"/>
                                          </p:val>
                                        </p:tav>
                                      </p:tavLst>
                                    </p:anim>
                                    <p:anim calcmode="lin" valueType="num">
                                      <p:cBhvr>
                                        <p:cTn id="97" dur="500" fill="hold"/>
                                        <p:tgtEl>
                                          <p:spTgt spid="31"/>
                                        </p:tgtEl>
                                        <p:attrNameLst>
                                          <p:attrName>ppt_h</p:attrName>
                                        </p:attrNameLst>
                                      </p:cBhvr>
                                      <p:tavLst>
                                        <p:tav tm="0">
                                          <p:val>
                                            <p:fltVal val="0"/>
                                          </p:val>
                                        </p:tav>
                                        <p:tav tm="100000">
                                          <p:val>
                                            <p:strVal val="#ppt_h"/>
                                          </p:val>
                                        </p:tav>
                                      </p:tavLst>
                                    </p:anim>
                                    <p:animEffect transition="in" filter="fade">
                                      <p:cBhvr>
                                        <p:cTn id="98" dur="500"/>
                                        <p:tgtEl>
                                          <p:spTgt spid="31"/>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500" fill="hold"/>
                                        <p:tgtEl>
                                          <p:spTgt spid="36"/>
                                        </p:tgtEl>
                                        <p:attrNameLst>
                                          <p:attrName>ppt_w</p:attrName>
                                        </p:attrNameLst>
                                      </p:cBhvr>
                                      <p:tavLst>
                                        <p:tav tm="0">
                                          <p:val>
                                            <p:fltVal val="0"/>
                                          </p:val>
                                        </p:tav>
                                        <p:tav tm="100000">
                                          <p:val>
                                            <p:strVal val="#ppt_w"/>
                                          </p:val>
                                        </p:tav>
                                      </p:tavLst>
                                    </p:anim>
                                    <p:anim calcmode="lin" valueType="num">
                                      <p:cBhvr>
                                        <p:cTn id="102" dur="500" fill="hold"/>
                                        <p:tgtEl>
                                          <p:spTgt spid="36"/>
                                        </p:tgtEl>
                                        <p:attrNameLst>
                                          <p:attrName>ppt_h</p:attrName>
                                        </p:attrNameLst>
                                      </p:cBhvr>
                                      <p:tavLst>
                                        <p:tav tm="0">
                                          <p:val>
                                            <p:fltVal val="0"/>
                                          </p:val>
                                        </p:tav>
                                        <p:tav tm="100000">
                                          <p:val>
                                            <p:strVal val="#ppt_h"/>
                                          </p:val>
                                        </p:tav>
                                      </p:tavLst>
                                    </p:anim>
                                    <p:animEffect transition="in" filter="fade">
                                      <p:cBhvr>
                                        <p:cTn id="103" dur="500"/>
                                        <p:tgtEl>
                                          <p:spTgt spid="36"/>
                                        </p:tgtEl>
                                      </p:cBhvr>
                                    </p:animEffect>
                                  </p:childTnLst>
                                </p:cTn>
                              </p:par>
                              <p:par>
                                <p:cTn id="104" presetID="42" presetClass="entr" presetSubtype="0"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fade">
                                      <p:cBhvr>
                                        <p:cTn id="111" dur="1000"/>
                                        <p:tgtEl>
                                          <p:spTgt spid="45"/>
                                        </p:tgtEl>
                                      </p:cBhvr>
                                    </p:animEffect>
                                    <p:anim calcmode="lin" valueType="num">
                                      <p:cBhvr>
                                        <p:cTn id="112" dur="1000" fill="hold"/>
                                        <p:tgtEl>
                                          <p:spTgt spid="45"/>
                                        </p:tgtEl>
                                        <p:attrNameLst>
                                          <p:attrName>ppt_x</p:attrName>
                                        </p:attrNameLst>
                                      </p:cBhvr>
                                      <p:tavLst>
                                        <p:tav tm="0">
                                          <p:val>
                                            <p:strVal val="#ppt_x"/>
                                          </p:val>
                                        </p:tav>
                                        <p:tav tm="100000">
                                          <p:val>
                                            <p:strVal val="#ppt_x"/>
                                          </p:val>
                                        </p:tav>
                                      </p:tavLst>
                                    </p:anim>
                                    <p:anim calcmode="lin" valueType="num">
                                      <p:cBhvr>
                                        <p:cTn id="113" dur="1000" fill="hold"/>
                                        <p:tgtEl>
                                          <p:spTgt spid="45"/>
                                        </p:tgtEl>
                                        <p:attrNameLst>
                                          <p:attrName>ppt_y</p:attrName>
                                        </p:attrNameLst>
                                      </p:cBhvr>
                                      <p:tavLst>
                                        <p:tav tm="0">
                                          <p:val>
                                            <p:strVal val="#ppt_y+.1"/>
                                          </p:val>
                                        </p:tav>
                                        <p:tav tm="100000">
                                          <p:val>
                                            <p:strVal val="#ppt_y"/>
                                          </p:val>
                                        </p:tav>
                                      </p:tavLst>
                                    </p:anim>
                                  </p:childTnLst>
                                </p:cTn>
                              </p:par>
                              <p:par>
                                <p:cTn id="114" presetID="22" presetClass="entr" presetSubtype="4" fill="hold" nodeType="with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wipe(down)">
                                      <p:cBhvr>
                                        <p:cTn id="116" dur="500"/>
                                        <p:tgtEl>
                                          <p:spTgt spid="22"/>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27"/>
                                        </p:tgtEl>
                                        <p:attrNameLst>
                                          <p:attrName>style.visibility</p:attrName>
                                        </p:attrNameLst>
                                      </p:cBhvr>
                                      <p:to>
                                        <p:strVal val="visible"/>
                                      </p:to>
                                    </p:set>
                                    <p:anim calcmode="lin" valueType="num">
                                      <p:cBhvr>
                                        <p:cTn id="119" dur="500" fill="hold"/>
                                        <p:tgtEl>
                                          <p:spTgt spid="27"/>
                                        </p:tgtEl>
                                        <p:attrNameLst>
                                          <p:attrName>ppt_w</p:attrName>
                                        </p:attrNameLst>
                                      </p:cBhvr>
                                      <p:tavLst>
                                        <p:tav tm="0">
                                          <p:val>
                                            <p:fltVal val="0"/>
                                          </p:val>
                                        </p:tav>
                                        <p:tav tm="100000">
                                          <p:val>
                                            <p:strVal val="#ppt_w"/>
                                          </p:val>
                                        </p:tav>
                                      </p:tavLst>
                                    </p:anim>
                                    <p:anim calcmode="lin" valueType="num">
                                      <p:cBhvr>
                                        <p:cTn id="120" dur="500" fill="hold"/>
                                        <p:tgtEl>
                                          <p:spTgt spid="27"/>
                                        </p:tgtEl>
                                        <p:attrNameLst>
                                          <p:attrName>ppt_h</p:attrName>
                                        </p:attrNameLst>
                                      </p:cBhvr>
                                      <p:tavLst>
                                        <p:tav tm="0">
                                          <p:val>
                                            <p:fltVal val="0"/>
                                          </p:val>
                                        </p:tav>
                                        <p:tav tm="100000">
                                          <p:val>
                                            <p:strVal val="#ppt_h"/>
                                          </p:val>
                                        </p:tav>
                                      </p:tavLst>
                                    </p:anim>
                                    <p:animEffect transition="in" filter="fade">
                                      <p:cBhvr>
                                        <p:cTn id="121" dur="500"/>
                                        <p:tgtEl>
                                          <p:spTgt spid="27"/>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32"/>
                                        </p:tgtEl>
                                        <p:attrNameLst>
                                          <p:attrName>style.visibility</p:attrName>
                                        </p:attrNameLst>
                                      </p:cBhvr>
                                      <p:to>
                                        <p:strVal val="visible"/>
                                      </p:to>
                                    </p:set>
                                    <p:anim calcmode="lin" valueType="num">
                                      <p:cBhvr>
                                        <p:cTn id="124" dur="500" fill="hold"/>
                                        <p:tgtEl>
                                          <p:spTgt spid="32"/>
                                        </p:tgtEl>
                                        <p:attrNameLst>
                                          <p:attrName>ppt_w</p:attrName>
                                        </p:attrNameLst>
                                      </p:cBhvr>
                                      <p:tavLst>
                                        <p:tav tm="0">
                                          <p:val>
                                            <p:fltVal val="0"/>
                                          </p:val>
                                        </p:tav>
                                        <p:tav tm="100000">
                                          <p:val>
                                            <p:strVal val="#ppt_w"/>
                                          </p:val>
                                        </p:tav>
                                      </p:tavLst>
                                    </p:anim>
                                    <p:anim calcmode="lin" valueType="num">
                                      <p:cBhvr>
                                        <p:cTn id="125" dur="500" fill="hold"/>
                                        <p:tgtEl>
                                          <p:spTgt spid="32"/>
                                        </p:tgtEl>
                                        <p:attrNameLst>
                                          <p:attrName>ppt_h</p:attrName>
                                        </p:attrNameLst>
                                      </p:cBhvr>
                                      <p:tavLst>
                                        <p:tav tm="0">
                                          <p:val>
                                            <p:fltVal val="0"/>
                                          </p:val>
                                        </p:tav>
                                        <p:tav tm="100000">
                                          <p:val>
                                            <p:strVal val="#ppt_h"/>
                                          </p:val>
                                        </p:tav>
                                      </p:tavLst>
                                    </p:anim>
                                    <p:animEffect transition="in" filter="fade">
                                      <p:cBhvr>
                                        <p:cTn id="126" dur="500"/>
                                        <p:tgtEl>
                                          <p:spTgt spid="32"/>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42" presetClass="entr" presetSubtype="0" fill="hold" grpId="0" nodeType="with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43"/>
                                        </p:tgtEl>
                                        <p:attrNameLst>
                                          <p:attrName>style.visibility</p:attrName>
                                        </p:attrNameLst>
                                      </p:cBhvr>
                                      <p:to>
                                        <p:strVal val="visible"/>
                                      </p:to>
                                    </p:set>
                                    <p:animEffect transition="in" filter="fade">
                                      <p:cBhvr>
                                        <p:cTn id="139" dur="1000"/>
                                        <p:tgtEl>
                                          <p:spTgt spid="43"/>
                                        </p:tgtEl>
                                      </p:cBhvr>
                                    </p:animEffect>
                                    <p:anim calcmode="lin" valueType="num">
                                      <p:cBhvr>
                                        <p:cTn id="140" dur="1000" fill="hold"/>
                                        <p:tgtEl>
                                          <p:spTgt spid="43"/>
                                        </p:tgtEl>
                                        <p:attrNameLst>
                                          <p:attrName>ppt_x</p:attrName>
                                        </p:attrNameLst>
                                      </p:cBhvr>
                                      <p:tavLst>
                                        <p:tav tm="0">
                                          <p:val>
                                            <p:strVal val="#ppt_x"/>
                                          </p:val>
                                        </p:tav>
                                        <p:tav tm="100000">
                                          <p:val>
                                            <p:strVal val="#ppt_x"/>
                                          </p:val>
                                        </p:tav>
                                      </p:tavLst>
                                    </p:anim>
                                    <p:anim calcmode="lin" valueType="num">
                                      <p:cBhvr>
                                        <p:cTn id="141" dur="1000" fill="hold"/>
                                        <p:tgtEl>
                                          <p:spTgt spid="43"/>
                                        </p:tgtEl>
                                        <p:attrNameLst>
                                          <p:attrName>ppt_y</p:attrName>
                                        </p:attrNameLst>
                                      </p:cBhvr>
                                      <p:tavLst>
                                        <p:tav tm="0">
                                          <p:val>
                                            <p:strVal val="#ppt_y+.1"/>
                                          </p:val>
                                        </p:tav>
                                        <p:tav tm="100000">
                                          <p:val>
                                            <p:strVal val="#ppt_y"/>
                                          </p:val>
                                        </p:tav>
                                      </p:tavLst>
                                    </p:anim>
                                  </p:childTnLst>
                                </p:cTn>
                              </p:par>
                              <p:par>
                                <p:cTn id="142" presetID="22" presetClass="entr" presetSubtype="8" fill="hold" nodeType="withEffect">
                                  <p:stCondLst>
                                    <p:cond delay="0"/>
                                  </p:stCondLst>
                                  <p:childTnLst>
                                    <p:set>
                                      <p:cBhvr>
                                        <p:cTn id="143" dur="1" fill="hold">
                                          <p:stCondLst>
                                            <p:cond delay="0"/>
                                          </p:stCondLst>
                                        </p:cTn>
                                        <p:tgtEl>
                                          <p:spTgt spid="54"/>
                                        </p:tgtEl>
                                        <p:attrNameLst>
                                          <p:attrName>style.visibility</p:attrName>
                                        </p:attrNameLst>
                                      </p:cBhvr>
                                      <p:to>
                                        <p:strVal val="visible"/>
                                      </p:to>
                                    </p:set>
                                    <p:animEffect transition="in" filter="wipe(left)">
                                      <p:cBhvr>
                                        <p:cTn id="144" dur="7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4" grpId="0" bldLvl="0" animBg="1"/>
      <p:bldP spid="25" grpId="0" bldLvl="0" animBg="1"/>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P spid="38" grpId="0"/>
      <p:bldP spid="39" grpId="0"/>
      <p:bldP spid="40" grpId="0"/>
      <p:bldP spid="41" grpId="0"/>
      <p:bldP spid="42" grpId="0"/>
      <p:bldP spid="43" grpId="0"/>
      <p:bldP spid="44" grpId="0"/>
      <p:bldP spid="45" grpId="0"/>
      <p:bldP spid="46" grpId="0"/>
      <p:bldP spid="47" grpId="0"/>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2110</Words>
  <Application>Microsoft Office PowerPoint</Application>
  <PresentationFormat>全屏显示(16:9)</PresentationFormat>
  <Paragraphs>280</Paragraphs>
  <Slides>24</Slides>
  <Notes>24</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24</vt:i4>
      </vt:variant>
    </vt:vector>
  </HeadingPairs>
  <TitlesOfParts>
    <vt:vector size="48" baseType="lpstr">
      <vt:lpstr>Aparajita</vt:lpstr>
      <vt:lpstr>Arial Unicode MS</vt:lpstr>
      <vt:lpstr>Avant GardeBook</vt:lpstr>
      <vt:lpstr>DFGothic-EB</vt:lpstr>
      <vt:lpstr>DIN-BoldItalic</vt:lpstr>
      <vt:lpstr>FrankRuehl</vt:lpstr>
      <vt:lpstr>Gill Sans</vt:lpstr>
      <vt:lpstr>Impact MT Std</vt:lpstr>
      <vt:lpstr>Latha</vt:lpstr>
      <vt:lpstr>Lato Hairline</vt:lpstr>
      <vt:lpstr>Lato Light</vt:lpstr>
      <vt:lpstr>Lato Regular</vt:lpstr>
      <vt:lpstr>Open Sans Light</vt:lpstr>
      <vt:lpstr>方正兰亭黑简体</vt:lpstr>
      <vt:lpstr>黑体</vt:lpstr>
      <vt:lpstr>华文黑体</vt:lpstr>
      <vt:lpstr>时尚中黑简体</vt:lpstr>
      <vt:lpstr>宋体</vt:lpstr>
      <vt:lpstr>微软雅黑</vt:lpstr>
      <vt:lpstr>Arial</vt:lpstr>
      <vt:lpstr>Calibri</vt:lpstr>
      <vt:lpstr>Calibri Light</vt:lpstr>
      <vt:lpstr>Impact</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2022-03-04T06:07:33Z</dcterms:created>
  <dcterms:modified xsi:type="dcterms:W3CDTF">2023-01-10T05:26:44Z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98F64E24DADF4131A39DD708C440610F</vt:lpwstr>
  </property>
  <property fmtid="{A09F084E-AD41-489F-8076-AA5BE3082BCA}" pid="100">
    <vt:ui4>5</vt:ui4>
  </property>
  <property fmtid="{64440492-4C8B-11D1-8B70-080036B11A03}" pid="11">
    <vt:lpwstr>www.2ppt.com-爱PPT提供资源下载</vt:lpwstr>
  </property>
</Properties>
</file>