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913681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</a:t>
            </a: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一元一次不等式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9500" y="271398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5"/>
          <p:cNvSpPr txBox="1"/>
          <p:nvPr/>
        </p:nvSpPr>
        <p:spPr>
          <a:xfrm>
            <a:off x="274417" y="895350"/>
            <a:ext cx="85924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颖准备用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元买笔和笔记本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已知每枝笔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元，每个笔记本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元，她买了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个笔记本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请你帮她算一算，她还可能买几枝笔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5"/>
          <p:cNvSpPr txBox="1"/>
          <p:nvPr/>
        </p:nvSpPr>
        <p:spPr>
          <a:xfrm>
            <a:off x="228600" y="89535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：设她还可能买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枝笔，根据题意，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3n+2.2×2≤21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这个不等式，得 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在这一问题中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只能取正整数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小颖还可能买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枝笔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498246" y="2326511"/>
          <a:ext cx="2889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5181600" imgH="9753600" progId="Equation.DSMT4">
                  <p:embed/>
                </p:oleObj>
              </mc:Choice>
              <mc:Fallback>
                <p:oleObj name="Equation" r:id="rId5" imgW="5181600" imgH="97536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246" y="2326511"/>
                        <a:ext cx="2889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9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81000" y="819152"/>
            <a:ext cx="8382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明准备用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元钱买火腿肠和方便面，已知一根火腿肠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元钱，一盒方便面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元钱，他买了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盒方便面，他还可能买多少根火腿肠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解：设他还可能买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根火腿肠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根据题意，得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2x+3×5≤26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这个不等式，得：             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≤5.5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他最多还能买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根火腿肠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1000" y="693333"/>
            <a:ext cx="8610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某学校学生会组织七年级和八年级共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名同学参加环保活动，七年级学生平均每人收集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个废弃塑料瓶，八年级学生平均每人收集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个废弃塑料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瓶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保证所收集的塑料瓶总数不少于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个，至少需要多少名八年级学生参加活动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：设参加的八年级学生为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人，得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15×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20x≥1000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解不等式，得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≥20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所以至少需要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名八年级学生参加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文本框 17"/>
          <p:cNvSpPr txBox="1"/>
          <p:nvPr/>
        </p:nvSpPr>
        <p:spPr>
          <a:xfrm>
            <a:off x="2743204" y="13525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4421" y="658832"/>
            <a:ext cx="8640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．小明用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元钱买笔记本和练习本共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本，已知每个笔记本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元，每个练习本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角，那么他最多能买笔记本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某矿泉水每瓶售价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元，现甲、乙两家商场 给出优 惠政策：甲商场全部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折，乙商场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瓶以上的部分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折．老师要小明去买一些矿泉水，小明想了想觉得到乙商场购买比较优惠．则小明需要购买的矿泉水的数量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x&gt;20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x&gt;40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x≥40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x&lt;40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477004" y="3511721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75563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名菜农，每人可种茄子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亩或辣椒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亩，已知茄子每亩可收入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万元，辣椒每亩可收入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万元，要使总收入不低于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15.6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万元，则最多只能安排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人种茄子．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一个工程队原定在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天内至少要挖土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600m³,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在前两天一共完成了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120m³,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由于整个工程调整工期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要求提前两天完成挖土任务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问以后几天内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平均每天至少要挖土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7696204" y="14287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4362" y="3562352"/>
            <a:ext cx="596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8600" y="702766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甲、乙两个厂家生产的办公桌和办公椅的质量、价格一致，每张办公桌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元，每张椅子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元．甲、乙两个厂家推出各自销售的优惠方案，甲厂家：买一张桌子送三张椅子；乙厂家：桌子和椅子全部按原价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折优惠．现某公司要购买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张办公桌和若干张椅子，若购买的椅子数为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(x≥9)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分别用含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的式子表示到甲、乙两个厂家购买桌椅所需的金额；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购买的椅子至少为多少张时，到乙厂家购买更划算？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到甲厂家购买所需金额为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3×800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80(x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1 680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到乙厂家购买所需金额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为：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3×800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80x)×0.8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1 920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64x.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由题意，得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1 680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80x&gt;1 920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64x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x&gt;15.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答：购买的椅子至少为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张时，到乙厂家购买更划算．</a:t>
            </a: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矩形 14"/>
          <p:cNvSpPr/>
          <p:nvPr/>
        </p:nvSpPr>
        <p:spPr>
          <a:xfrm>
            <a:off x="1357793" y="1019443"/>
            <a:ext cx="73290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 根据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实际问题中的数量关系，列出一元一次不等式，解决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71055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发展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学生的分析问题和解决问题的能力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燕尾形箭头 16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18" name="圆角矩形 17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4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6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PA_文本框 2"/>
          <p:cNvSpPr txBox="1"/>
          <p:nvPr>
            <p:custDataLst>
              <p:tags r:id="rId2"/>
            </p:custDataLst>
          </p:nvPr>
        </p:nvSpPr>
        <p:spPr>
          <a:xfrm>
            <a:off x="437383" y="783099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．某品牌自行车进价是每辆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元，标价是每辆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1 200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元，店庆期间，商场为了答谢顾客，进行打折促销活动，但是要保证利润不低于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5%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，则最多可打几折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           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            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             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．小明准备用节省的零花钱买一台随身音响，他已存有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元，计划从现在起以后每月节省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元，直到他至少有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元．设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月后他至少有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元，则符合题意的不等式是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45≥300            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45≥300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45≤300            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45≤300</a:t>
            </a:r>
          </a:p>
        </p:txBody>
      </p:sp>
      <p:sp>
        <p:nvSpPr>
          <p:cNvPr id="17" name="PA_矩形 12"/>
          <p:cNvSpPr/>
          <p:nvPr>
            <p:custDataLst>
              <p:tags r:id="rId3"/>
            </p:custDataLst>
          </p:nvPr>
        </p:nvSpPr>
        <p:spPr>
          <a:xfrm>
            <a:off x="7467600" y="2952750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PA_矩形 12"/>
          <p:cNvSpPr/>
          <p:nvPr>
            <p:custDataLst>
              <p:tags r:id="rId4"/>
            </p:custDataLst>
          </p:nvPr>
        </p:nvSpPr>
        <p:spPr>
          <a:xfrm>
            <a:off x="6172200" y="1428750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6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9"/>
          <p:cNvSpPr txBox="1"/>
          <p:nvPr/>
        </p:nvSpPr>
        <p:spPr>
          <a:xfrm>
            <a:off x="457200" y="66675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．电脑公司销售一批计算机，第一个月以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3 500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台的价格售出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台，从第二个月起降价，以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3 000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台的价格将这批计算机全部售出，销售总额超过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万元，则这批计算机最少有多少台？若设这批计算机有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台，则下列不等式中表示 正确的是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3 500× 40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3 000(x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40)&gt;30 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3 500×40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3 000(x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40)≥30 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3 500×40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3 000(x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40)&gt;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300000      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3 500×40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3 000(x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40)≥300 000</a:t>
            </a:r>
          </a:p>
          <a:p>
            <a:pPr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一组同学在校门口拍一张合影，已知冲一张底片需要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0.6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元，洗一张照片要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元，每人都得到一张照片，每人平均分担 的钱不超过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参加合影的同学至少</a:t>
            </a:r>
            <a:r>
              <a:rPr lang="zh-CN" altLang="en-US" sz="1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PA_矩形 12"/>
          <p:cNvSpPr/>
          <p:nvPr>
            <p:custDataLst>
              <p:tags r:id="rId2"/>
            </p:custDataLst>
          </p:nvPr>
        </p:nvSpPr>
        <p:spPr>
          <a:xfrm>
            <a:off x="5867400" y="1852196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PA_矩形 12"/>
          <p:cNvSpPr/>
          <p:nvPr>
            <p:custDataLst>
              <p:tags r:id="rId3"/>
            </p:custDataLst>
          </p:nvPr>
        </p:nvSpPr>
        <p:spPr>
          <a:xfrm>
            <a:off x="7010400" y="371475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20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5"/>
          <p:cNvSpPr txBox="1"/>
          <p:nvPr/>
        </p:nvSpPr>
        <p:spPr>
          <a:xfrm>
            <a:off x="381000" y="831830"/>
            <a:ext cx="8610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某种商品进价为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元，标价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元出售，商场规定可以打折销售，但其利润率不能少于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5%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，请你帮助售货员计算一下，这种商品最多可以打几折销售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8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5"/>
          <p:cNvSpPr txBox="1"/>
          <p:nvPr/>
        </p:nvSpPr>
        <p:spPr>
          <a:xfrm>
            <a:off x="1079613" y="895352"/>
            <a:ext cx="5181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：设这种商品最多可以打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折销售，得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300×10x≥200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1+5%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解这个不等式，得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x≥7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答：这种商品最多可以打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销售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5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6675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次环保知识竞赛，共有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道题，规定答对一题得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分，答错一或不答扣一分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）小亮得了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分，他答对了多少题？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）小明在这次竞赛中被评为优秀（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分以上），小立可能答对了多少题？她至少答对了多少题？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71552"/>
            <a:ext cx="839514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次环保知识竞赛，共有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道题，规定答对一题得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分，答错一或不答扣一分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）小亮得了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分，他答对了多少题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）设小亮答对了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道题，那么答错或不答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）道题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根据题意、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=85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解这个方程、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x=22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所以小亮答对了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66750"/>
            <a:ext cx="8534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次环保知识竞赛，共有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道题，规定答对一题得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分，答错一或不答扣一分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）小明在这次竞赛中被评为优秀（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分以上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），小明可能答对了多少题？她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至少答对了多少题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）设小明可能答对了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道题，那么答错或不答（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）道题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根据提意，得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解这个不等式，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得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≥22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答对题的个数，所以取不等式的正整数解，又只有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道题，因此小明可能答对了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他至少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答对了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道题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Microsoft Office PowerPoint</Application>
  <PresentationFormat>全屏显示(16:9)</PresentationFormat>
  <Paragraphs>97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2023-01-16T16:03:26Z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5F300E6C2A384A38BF7265C9EA98FEF0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