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993" r:id="rId2"/>
    <p:sldId id="746" r:id="rId3"/>
    <p:sldId id="796" r:id="rId4"/>
    <p:sldId id="1069" r:id="rId5"/>
    <p:sldId id="1118" r:id="rId6"/>
    <p:sldId id="1113" r:id="rId7"/>
    <p:sldId id="1115" r:id="rId8"/>
    <p:sldId id="1116" r:id="rId9"/>
    <p:sldId id="846" r:id="rId10"/>
    <p:sldId id="858" r:id="rId11"/>
    <p:sldId id="855" r:id="rId12"/>
    <p:sldId id="797" r:id="rId13"/>
    <p:sldId id="863" r:id="rId14"/>
    <p:sldId id="853" r:id="rId15"/>
    <p:sldId id="850" r:id="rId16"/>
    <p:sldId id="857" r:id="rId17"/>
    <p:sldId id="862" r:id="rId18"/>
    <p:sldId id="848" r:id="rId19"/>
    <p:sldId id="1111" r:id="rId20"/>
    <p:sldId id="860" r:id="rId21"/>
    <p:sldId id="844" r:id="rId22"/>
    <p:sldId id="854" r:id="rId23"/>
    <p:sldId id="861" r:id="rId24"/>
    <p:sldId id="1034" r:id="rId25"/>
    <p:sldId id="1038" r:id="rId26"/>
    <p:sldId id="692" r:id="rId27"/>
    <p:sldId id="693" r:id="rId28"/>
    <p:sldId id="694" r:id="rId29"/>
    <p:sldId id="695" r:id="rId30"/>
    <p:sldId id="696" r:id="rId31"/>
    <p:sldId id="697" r:id="rId32"/>
    <p:sldId id="917" r:id="rId33"/>
    <p:sldId id="944" r:id="rId34"/>
    <p:sldId id="1112" r:id="rId35"/>
    <p:sldId id="669" r:id="rId36"/>
    <p:sldId id="670" r:id="rId37"/>
    <p:sldId id="932" r:id="rId38"/>
    <p:sldId id="933" r:id="rId39"/>
    <p:sldId id="1035" r:id="rId40"/>
    <p:sldId id="904" r:id="rId41"/>
    <p:sldId id="1036" r:id="rId42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sz="28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sz="28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sz="28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sz="28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sz="28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0">
          <p15:clr>
            <a:srgbClr val="A4A3A4"/>
          </p15:clr>
        </p15:guide>
        <p15:guide id="2" pos="30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00FF"/>
    <a:srgbClr val="3366FF"/>
    <a:srgbClr val="FF9900"/>
    <a:srgbClr val="CC00FF"/>
    <a:srgbClr val="FFCC00"/>
    <a:srgbClr val="CC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1" autoAdjust="0"/>
    <p:restoredTop sz="90929"/>
  </p:normalViewPr>
  <p:slideViewPr>
    <p:cSldViewPr>
      <p:cViewPr varScale="1">
        <p:scale>
          <a:sx n="108" d="100"/>
          <a:sy n="108" d="100"/>
        </p:scale>
        <p:origin x="-198" y="-84"/>
      </p:cViewPr>
      <p:guideLst>
        <p:guide orient="horz" pos="2340"/>
        <p:guide pos="30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8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b="0"/>
            </a:lvl1pPr>
          </a:lstStyle>
          <a:p>
            <a:endParaRPr lang="zh-CN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1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/>
            </a:lvl1pPr>
          </a:lstStyle>
          <a:p>
            <a:fld id="{939A2531-37AC-4D73-932C-71D21BB0B701}" type="slidenum">
              <a:rPr lang="zh-CN" alt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2531-37AC-4D73-932C-71D21BB0B701}" type="slidenum">
              <a:rPr lang="zh-CN" alt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429BA-369D-46E8-B0A7-066A9D8B33CB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BE707-CF7C-4010-8A05-FBC02D9F8D7F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C41C9-6D61-4BC4-B2EA-B7E3563C755B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D5D0D-B9AB-41FF-9BE0-D77A99EA97FD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FA750-F957-462C-83DC-9E8610EF380B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512DA-B35B-4FC4-A34D-7AEC2AE7CF32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B72F3-2CE4-44FB-BFCC-C3A52BC211A2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E328-C6D2-4B37-B7C8-F1508DF8576E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6DA18-1777-48C1-A077-8AABF523B30E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BDA79-9AC3-4E59-B06F-1F35D9653F0D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/>
            </a:lvl1pPr>
          </a:lstStyle>
          <a:p>
            <a:fld id="{568ADCB2-152C-46D3-8BB4-C1D7230CFC56}" type="slidenum">
              <a:rPr lang="zh-CN" alt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67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61.GIF"/><Relationship Id="rId7" Type="http://schemas.openxmlformats.org/officeDocument/2006/relationships/image" Target="../media/image7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1391528" flipH="1">
            <a:off x="123825" y="622300"/>
            <a:ext cx="2322513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133600"/>
            <a:ext cx="10890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流程图: 手动输入 6"/>
          <p:cNvSpPr>
            <a:spLocks noChangeArrowheads="1"/>
          </p:cNvSpPr>
          <p:nvPr/>
        </p:nvSpPr>
        <p:spPr bwMode="auto">
          <a:xfrm rot="10800000" flipH="1" flipV="1">
            <a:off x="107950" y="3113088"/>
            <a:ext cx="9144000" cy="3744912"/>
          </a:xfrm>
          <a:prstGeom prst="flowChartManualInput">
            <a:avLst/>
          </a:prstGeom>
          <a:solidFill>
            <a:srgbClr val="FFCC00"/>
          </a:solidFill>
          <a:ln>
            <a:noFill/>
          </a:ln>
          <a:effectLst>
            <a:outerShdw dist="38100" dir="13500000" algn="ctr" rotWithShape="0">
              <a:srgbClr val="000000">
                <a:alpha val="28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zh-CN" sz="2400" b="0">
              <a:solidFill>
                <a:srgbClr val="FFFFFF"/>
              </a:solidFill>
            </a:endParaRPr>
          </a:p>
        </p:txBody>
      </p:sp>
      <p:pic>
        <p:nvPicPr>
          <p:cNvPr id="6149" name="图片 1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795332">
            <a:off x="414338" y="1541463"/>
            <a:ext cx="6746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图片 1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31900" y="2024063"/>
            <a:ext cx="7127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图片 1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08113" y="3365500"/>
            <a:ext cx="592137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图片 2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57213" y="2774950"/>
            <a:ext cx="2301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图片 2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01675" y="2822575"/>
            <a:ext cx="2698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图片 26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916113" y="2565400"/>
            <a:ext cx="681037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图片 28">
            <a:hlinkClick r:id="" action="ppaction://hlinkfile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732619">
            <a:off x="7237413" y="14922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WordArt 12"/>
          <p:cNvSpPr>
            <a:spLocks noChangeArrowheads="1" noChangeShapeType="1"/>
          </p:cNvSpPr>
          <p:nvPr/>
        </p:nvSpPr>
        <p:spPr bwMode="auto">
          <a:xfrm>
            <a:off x="1072865" y="3365500"/>
            <a:ext cx="7524750" cy="18354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1634"/>
              </a:avLst>
            </a:prstTxWarp>
          </a:bodyPr>
          <a:lstStyle/>
          <a:p>
            <a:pPr algn="ctr"/>
            <a:r>
              <a:rPr lang="en-US" altLang="zh-CN" sz="3600" dirty="0">
                <a:ln w="9525" cmpd="sng">
                  <a:solidFill>
                    <a:srgbClr val="99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5000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Unit 3 Language in use </a:t>
            </a:r>
            <a:endParaRPr lang="zh-CN" altLang="en-US" sz="3600" dirty="0">
              <a:ln w="9525" cmpd="sng">
                <a:solidFill>
                  <a:srgbClr val="9999FF"/>
                </a:solidFill>
                <a:rou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5000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6157" name="WordArt 13"/>
          <p:cNvSpPr>
            <a:spLocks noChangeArrowheads="1" noChangeShapeType="1"/>
          </p:cNvSpPr>
          <p:nvPr/>
        </p:nvSpPr>
        <p:spPr bwMode="auto">
          <a:xfrm>
            <a:off x="2544984" y="1700951"/>
            <a:ext cx="6223086" cy="700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/>
              </a:rPr>
              <a:t>Module </a:t>
            </a:r>
            <a:r>
              <a:rPr lang="en-US" altLang="zh-CN" sz="3600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/>
              </a:rPr>
              <a:t>9  People and places</a:t>
            </a:r>
            <a:endParaRPr lang="zh-CN" altLang="en-US" sz="3600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65870" y="5805132"/>
            <a:ext cx="3812262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WWW.PPT818.COM</a:t>
            </a:r>
            <a:endParaRPr lang="en-US" altLang="zh-CN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ldLvl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474032e7jw1ekmj9wr4kxj20hp0nm1b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6638" y="1712913"/>
            <a:ext cx="4903787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33388" y="1054100"/>
            <a:ext cx="4535487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/>
              <a:t>I am </a:t>
            </a:r>
            <a:r>
              <a:rPr lang="zh-CN" altLang="zh-CN" sz="4000" u="sng"/>
              <a:t>                  </a:t>
            </a:r>
            <a:r>
              <a:rPr lang="zh-CN" altLang="zh-CN" sz="4000"/>
              <a:t>.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50988" y="1076325"/>
            <a:ext cx="18764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>
                <a:solidFill>
                  <a:srgbClr val="FF0000"/>
                </a:solidFill>
              </a:rPr>
              <a:t>cooking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ldLvl="0" autoUpdateAnimBg="0"/>
      <p:bldP spid="15364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61950" y="1162050"/>
            <a:ext cx="4725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/>
              <a:t>Beier is </a:t>
            </a:r>
            <a:r>
              <a:rPr lang="zh-CN" altLang="zh-CN" sz="4000" u="sng"/>
              <a:t>                     </a:t>
            </a:r>
            <a:r>
              <a:rPr lang="zh-CN" altLang="zh-CN" sz="4000"/>
              <a:t>.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405063" y="1111250"/>
            <a:ext cx="1933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>
                <a:solidFill>
                  <a:srgbClr val="FF0000"/>
                </a:solidFill>
              </a:rPr>
              <a:t>sleeping</a:t>
            </a:r>
          </a:p>
        </p:txBody>
      </p:sp>
      <p:pic>
        <p:nvPicPr>
          <p:cNvPr id="16388" name="Picture 4" descr="474032e7jw1ejqgxh60lsj21w02io4q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188" y="1809750"/>
            <a:ext cx="55816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ldLvl="0" autoUpdateAnimBg="0"/>
      <p:bldP spid="16387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0f855c3gw1eikbnhvr1ej20dc0k041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06488" y="1665288"/>
            <a:ext cx="44259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39725" y="1014413"/>
            <a:ext cx="5313363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/>
              <a:t>Duoduo </a:t>
            </a:r>
            <a:r>
              <a:rPr lang="zh-CN" altLang="zh-CN" sz="4000" u="sng"/>
              <a:t>                        </a:t>
            </a:r>
            <a:r>
              <a:rPr lang="zh-CN" altLang="zh-CN" sz="4000"/>
              <a:t>.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546350" y="1004888"/>
            <a:ext cx="240030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>
                <a:solidFill>
                  <a:srgbClr val="FF0000"/>
                </a:solidFill>
              </a:rPr>
              <a:t>is running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ldLvl="0" autoUpdateAnimBg="0"/>
      <p:bldP spid="18436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23850" y="1054100"/>
            <a:ext cx="5051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en-US" sz="4000"/>
              <a:t>We are </a:t>
            </a:r>
            <a:r>
              <a:rPr lang="en-US" sz="4000" u="sng"/>
              <a:t>                        </a:t>
            </a:r>
            <a:r>
              <a:rPr lang="en-US" sz="4000"/>
              <a:t>.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2627313" y="1054100"/>
            <a:ext cx="2020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en-US" sz="4000">
                <a:solidFill>
                  <a:srgbClr val="FF0000"/>
                </a:solidFill>
              </a:rPr>
              <a:t>jumping</a:t>
            </a:r>
          </a:p>
        </p:txBody>
      </p:sp>
      <p:pic>
        <p:nvPicPr>
          <p:cNvPr id="19460" name="Picture 5" descr="671f7093jw1ek4j69i0zqj20m80h1jt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3238" y="1808163"/>
            <a:ext cx="55880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ldLvl="0" autoUpdateAnimBg="0"/>
      <p:bldP spid="19459" grpId="0" bldLvl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" y="0"/>
            <a:ext cx="91035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6c090834jw1elxsi17mtdj218w0u0h4t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36625" y="1717675"/>
            <a:ext cx="568801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74650" y="977900"/>
            <a:ext cx="5853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/>
              <a:t>We </a:t>
            </a:r>
            <a:r>
              <a:rPr lang="zh-CN" altLang="zh-CN" sz="4000" u="sng"/>
              <a:t>                              </a:t>
            </a:r>
            <a:r>
              <a:rPr lang="zh-CN" altLang="zh-CN" sz="4000"/>
              <a:t>.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371600" y="968375"/>
            <a:ext cx="3781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>
                <a:solidFill>
                  <a:srgbClr val="FF0000"/>
                </a:solidFill>
              </a:rPr>
              <a:t>are riding a bike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ldLvl="0" autoUpdateAnimBg="0"/>
      <p:bldP spid="21508" grpId="0" bldLvl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6c090834jw1eliw0d3cnhj22io1w0x6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" y="1736725"/>
            <a:ext cx="58674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15888" y="1089025"/>
            <a:ext cx="7777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/>
              <a:t>Yang Yangyang </a:t>
            </a:r>
            <a:r>
              <a:rPr lang="zh-CN" altLang="zh-CN" sz="4000" u="sng"/>
              <a:t>                             </a:t>
            </a:r>
            <a:r>
              <a:rPr lang="zh-CN" altLang="zh-CN" sz="4000"/>
              <a:t>.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670300" y="1089025"/>
            <a:ext cx="389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>
                <a:solidFill>
                  <a:srgbClr val="FF0000"/>
                </a:solidFill>
              </a:rPr>
              <a:t>is reading a book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ldLvl="0" autoUpdateAnimBg="0"/>
      <p:bldP spid="22532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优质课\pic\4a1ebb9bjw1em91so6wl7j20dc0hsgnj.jpg4a1ebb9bjw1em91so6wl7j20dc0hsgnj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550" y="1736725"/>
            <a:ext cx="31337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60363" y="1052513"/>
            <a:ext cx="70612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3800"/>
              <a:t>I am </a:t>
            </a:r>
            <a:r>
              <a:rPr lang="zh-CN" altLang="en-US" sz="3800">
                <a:solidFill>
                  <a:srgbClr val="FF0000"/>
                </a:solidFill>
              </a:rPr>
              <a:t>not</a:t>
            </a:r>
            <a:r>
              <a:rPr lang="zh-CN" altLang="en-US" sz="3800"/>
              <a:t> </a:t>
            </a:r>
            <a:r>
              <a:rPr lang="zh-CN" altLang="en-US" sz="3800">
                <a:solidFill>
                  <a:srgbClr val="FF0000"/>
                </a:solidFill>
              </a:rPr>
              <a:t>singing. </a:t>
            </a:r>
            <a:r>
              <a:rPr lang="zh-CN" altLang="en-US" sz="3800"/>
              <a:t>I</a:t>
            </a:r>
            <a:r>
              <a:rPr lang="en-US" sz="4000" u="sng"/>
              <a:t>          </a:t>
            </a:r>
            <a:r>
              <a:rPr lang="zh-CN" altLang="en-US" sz="4000" u="sng"/>
              <a:t>  </a:t>
            </a:r>
            <a:r>
              <a:rPr lang="en-US" sz="4000" u="sng"/>
              <a:t>          </a:t>
            </a:r>
            <a:r>
              <a:rPr lang="en-US" sz="4000"/>
              <a:t>.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178300" y="1052513"/>
            <a:ext cx="28797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zh-CN" sz="4000">
                <a:solidFill>
                  <a:srgbClr val="FF0000"/>
                </a:solidFill>
              </a:rPr>
              <a:t>am drinking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ldLvl="0" autoUpdateAnimBg="0"/>
      <p:bldP spid="24580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5d72c85154e4eacbfed20087375e89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2241550"/>
            <a:ext cx="91440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f5d72c85154e4eacbfed20087375e89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39963"/>
            <a:ext cx="9105900" cy="461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 descr="thumb_900_0_2014070101155465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376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humb_900_0_2014070101155465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2927350"/>
            <a:ext cx="9145588" cy="91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5400">
                <a:solidFill>
                  <a:srgbClr val="FF0000"/>
                </a:solidFill>
                <a:latin typeface="Tahoma" panose="020B0604030504040204" pitchFamily="34" charset="0"/>
              </a:rPr>
              <a:t>Where are we going, dad?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8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bldLvl="0" autoUpdateAnimBg="0"/>
      <p:bldP spid="7174" grpId="1" bldLvl="0" autoUpdateAnimBg="0"/>
      <p:bldP spid="7174" grpId="2" bldLvl="0" autoUpdateAnimBg="0"/>
      <p:bldP spid="7174" grpId="3" bldLvl="0" autoUpdateAnimBg="0"/>
      <p:bldP spid="7174" grpId="4" bldLvl="0" autoUpdateAnimBg="0"/>
      <p:bldP spid="7174" grpId="5" bldLvl="0" autoUpdateAnimBg="0"/>
      <p:bldP spid="7174" grpId="6" bldLvl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0f855c3gw1eksnzyiuetj21kw11h4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" y="2176463"/>
            <a:ext cx="52927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09575" y="1120775"/>
            <a:ext cx="545941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zh-CN" altLang="zh-CN" sz="4000"/>
              <a:t>Joe </a:t>
            </a:r>
            <a:r>
              <a:rPr lang="zh-CN" altLang="zh-CN" sz="4000" u="sng"/>
              <a:t>                       </a:t>
            </a:r>
            <a:r>
              <a:rPr lang="zh-CN" altLang="zh-CN" sz="4000"/>
              <a:t>games. He</a:t>
            </a:r>
            <a:r>
              <a:rPr lang="zh-CN" altLang="zh-CN" sz="4000" u="sng"/>
              <a:t>                       </a:t>
            </a:r>
            <a:r>
              <a:rPr lang="zh-CN" altLang="zh-CN" sz="4000"/>
              <a:t>.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58888" y="1123950"/>
            <a:ext cx="30924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zh-CN" altLang="zh-CN" sz="4000">
                <a:solidFill>
                  <a:srgbClr val="FF0000"/>
                </a:solidFill>
              </a:rPr>
              <a:t>is not playing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222375" y="1590675"/>
            <a:ext cx="2628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zh-CN" altLang="zh-CN" sz="4000">
                <a:solidFill>
                  <a:srgbClr val="FF0000"/>
                </a:solidFill>
              </a:rPr>
              <a:t>is shopping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ldLvl="0" autoUpdateAnimBg="0"/>
      <p:bldP spid="25604" grpId="0" bldLvl="0" autoUpdateAnimBg="0"/>
      <p:bldP spid="25605" grpId="0" bldLvl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" y="3048"/>
            <a:ext cx="9109494" cy="68519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0f855c3gw1ekulsj0ypmj21kw16o4h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2060575"/>
            <a:ext cx="544671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41313" y="1085850"/>
            <a:ext cx="7543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zh-CN" altLang="zh-CN" sz="4000"/>
              <a:t>We </a:t>
            </a:r>
            <a:r>
              <a:rPr lang="zh-CN" altLang="zh-CN" sz="4000" u="sng"/>
              <a:t>                            </a:t>
            </a:r>
            <a:r>
              <a:rPr lang="zh-CN" altLang="zh-CN" sz="4000"/>
              <a:t>pictures.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zh-CN" altLang="zh-CN" sz="4000"/>
              <a:t>We</a:t>
            </a:r>
            <a:r>
              <a:rPr lang="zh-CN" altLang="zh-CN" sz="4000" u="sng"/>
              <a:t>                     </a:t>
            </a:r>
            <a:r>
              <a:rPr lang="zh-CN" altLang="zh-CN" sz="4000"/>
              <a:t>.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295400" y="1557338"/>
            <a:ext cx="25971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zh-CN" altLang="zh-CN" sz="4000">
                <a:solidFill>
                  <a:srgbClr val="FF0000"/>
                </a:solidFill>
              </a:rPr>
              <a:t>are writing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254125" y="1090613"/>
            <a:ext cx="36544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zh-CN" altLang="zh-CN" sz="4000">
                <a:solidFill>
                  <a:srgbClr val="FF0000"/>
                </a:solidFill>
              </a:rPr>
              <a:t>are not drawing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ldLvl="0" autoUpdateAnimBg="0"/>
      <p:bldP spid="27652" grpId="0" bldLvl="0" autoUpdateAnimBg="0"/>
      <p:bldP spid="27653" grpId="0" bldLvl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0f855c3gw1ekulsfcftij20ki0c4abb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2216150"/>
            <a:ext cx="57975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95288" y="1016000"/>
            <a:ext cx="75946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en-US" sz="3600"/>
              <a:t>They  </a:t>
            </a:r>
            <a:r>
              <a:rPr lang="zh-CN" altLang="en-US" sz="3600" u="sng"/>
              <a:t>                         </a:t>
            </a:r>
            <a:r>
              <a:rPr lang="en-US" sz="3600"/>
              <a:t>basketball.</a:t>
            </a:r>
          </a:p>
          <a:p>
            <a:pPr eaLnBrk="1" hangingPunct="1">
              <a:buFontTx/>
              <a:buNone/>
            </a:pPr>
            <a:r>
              <a:rPr lang="zh-CN" altLang="en-US" sz="3600"/>
              <a:t>Th</a:t>
            </a:r>
            <a:r>
              <a:rPr lang="en-US" sz="3600"/>
              <a:t>e</a:t>
            </a:r>
            <a:r>
              <a:rPr lang="zh-CN" altLang="en-US" sz="3600"/>
              <a:t>y</a:t>
            </a:r>
            <a:r>
              <a:rPr lang="en-US" sz="3600"/>
              <a:t> </a:t>
            </a:r>
            <a:r>
              <a:rPr lang="en-US" sz="3600" u="sng"/>
              <a:t>                    </a:t>
            </a:r>
            <a:r>
              <a:rPr lang="en-US" sz="3600"/>
              <a:t>football.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24000" y="1017588"/>
            <a:ext cx="312896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en-US" sz="3600">
                <a:solidFill>
                  <a:srgbClr val="FF0000"/>
                </a:solidFill>
              </a:rPr>
              <a:t>are not</a:t>
            </a:r>
            <a:r>
              <a:rPr lang="en-US" sz="3600">
                <a:solidFill>
                  <a:srgbClr val="FF0000"/>
                </a:solidFill>
              </a:rPr>
              <a:t> playing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550988" y="1592263"/>
            <a:ext cx="2379662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3600">
                <a:solidFill>
                  <a:srgbClr val="FF0000"/>
                </a:solidFill>
              </a:rPr>
              <a:t>are playing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ldLvl="0" autoUpdateAnimBg="0"/>
      <p:bldP spid="28676" grpId="0" bldLvl="0" autoUpdateAnimBg="0"/>
      <p:bldP spid="28677" grpId="0" bldLvl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42875" y="1123950"/>
            <a:ext cx="6815138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dirty="0"/>
              <a:t>I </a:t>
            </a:r>
            <a:r>
              <a:rPr lang="zh-CN" altLang="en-US" sz="3600" dirty="0">
                <a:solidFill>
                  <a:srgbClr val="FF0000"/>
                </a:solidFill>
              </a:rPr>
              <a:t>am</a:t>
            </a:r>
            <a:r>
              <a:rPr lang="zh-CN" altLang="en-US" sz="3600" dirty="0"/>
              <a:t> cook</a:t>
            </a:r>
            <a:r>
              <a:rPr lang="zh-CN" altLang="en-US" sz="3600" dirty="0">
                <a:solidFill>
                  <a:srgbClr val="FF0000"/>
                </a:solidFill>
              </a:rPr>
              <a:t>ing</a:t>
            </a:r>
            <a:r>
              <a:rPr lang="zh-CN" altLang="en-US" sz="3600" dirty="0"/>
              <a:t>.</a:t>
            </a:r>
          </a:p>
          <a:p>
            <a:pPr eaLnBrk="1" hangingPunct="1"/>
            <a:r>
              <a:rPr lang="zh-CN" altLang="en-US" sz="3600" dirty="0"/>
              <a:t>Beier </a:t>
            </a:r>
            <a:r>
              <a:rPr lang="zh-CN" altLang="en-US" sz="3600" dirty="0">
                <a:solidFill>
                  <a:srgbClr val="FF0000"/>
                </a:solidFill>
              </a:rPr>
              <a:t>is</a:t>
            </a:r>
            <a:r>
              <a:rPr lang="zh-CN" altLang="en-US" sz="3600" dirty="0"/>
              <a:t> sleep</a:t>
            </a:r>
            <a:r>
              <a:rPr lang="zh-CN" altLang="en-US" sz="3600" dirty="0">
                <a:solidFill>
                  <a:srgbClr val="FF0000"/>
                </a:solidFill>
              </a:rPr>
              <a:t>ing</a:t>
            </a:r>
            <a:r>
              <a:rPr lang="zh-CN" altLang="en-US" sz="3600" dirty="0"/>
              <a:t>.</a:t>
            </a:r>
          </a:p>
          <a:p>
            <a:pPr eaLnBrk="1" hangingPunct="1"/>
            <a:r>
              <a:rPr lang="zh-CN" altLang="en-US" sz="3600" dirty="0"/>
              <a:t>Duoduo </a:t>
            </a:r>
            <a:r>
              <a:rPr lang="zh-CN" altLang="en-US" sz="3600" dirty="0">
                <a:solidFill>
                  <a:srgbClr val="FF0000"/>
                </a:solidFill>
              </a:rPr>
              <a:t>is</a:t>
            </a:r>
            <a:r>
              <a:rPr lang="zh-CN" altLang="en-US" sz="3600" dirty="0"/>
              <a:t> eat</a:t>
            </a:r>
            <a:r>
              <a:rPr lang="zh-CN" altLang="en-US" sz="3600" dirty="0">
                <a:solidFill>
                  <a:srgbClr val="FF0000"/>
                </a:solidFill>
              </a:rPr>
              <a:t>ing</a:t>
            </a:r>
            <a:r>
              <a:rPr lang="zh-CN" altLang="en-US" sz="3600" dirty="0"/>
              <a:t>.</a:t>
            </a:r>
          </a:p>
          <a:p>
            <a:pPr eaLnBrk="1" hangingPunct="1"/>
            <a:r>
              <a:rPr lang="zh-CN" altLang="en-US" sz="3600" dirty="0"/>
              <a:t>We </a:t>
            </a:r>
            <a:r>
              <a:rPr lang="zh-CN" altLang="en-US" sz="3600" dirty="0">
                <a:solidFill>
                  <a:srgbClr val="FF0000"/>
                </a:solidFill>
              </a:rPr>
              <a:t>are</a:t>
            </a:r>
            <a:r>
              <a:rPr lang="zh-CN" altLang="en-US" sz="3600" dirty="0"/>
              <a:t> rid</a:t>
            </a:r>
            <a:r>
              <a:rPr lang="zh-CN" altLang="en-US" sz="3600" dirty="0">
                <a:solidFill>
                  <a:srgbClr val="FF0000"/>
                </a:solidFill>
              </a:rPr>
              <a:t>ing</a:t>
            </a:r>
            <a:r>
              <a:rPr lang="zh-CN" altLang="en-US" sz="3600" dirty="0"/>
              <a:t> a bike.</a:t>
            </a:r>
          </a:p>
          <a:p>
            <a:pPr eaLnBrk="1" hangingPunct="1"/>
            <a:r>
              <a:rPr lang="en-US" sz="3800" dirty="0"/>
              <a:t>They</a:t>
            </a:r>
            <a:r>
              <a:rPr lang="zh-CN" altLang="en-US" sz="3800" dirty="0"/>
              <a:t> </a:t>
            </a:r>
            <a:r>
              <a:rPr lang="zh-CN" altLang="en-US" sz="3800" dirty="0">
                <a:solidFill>
                  <a:srgbClr val="FF0000"/>
                </a:solidFill>
              </a:rPr>
              <a:t>are</a:t>
            </a:r>
            <a:r>
              <a:rPr lang="zh-CN" altLang="en-US" sz="3800" dirty="0"/>
              <a:t> smil</a:t>
            </a:r>
            <a:r>
              <a:rPr lang="zh-CN" altLang="en-US" sz="3800" dirty="0">
                <a:solidFill>
                  <a:srgbClr val="FF0000"/>
                </a:solidFill>
              </a:rPr>
              <a:t>ing</a:t>
            </a:r>
            <a:r>
              <a:rPr lang="en-US" sz="3800" dirty="0"/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en-US" sz="3800" dirty="0"/>
              <a:t>I </a:t>
            </a:r>
            <a:r>
              <a:rPr lang="zh-CN" alt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 </a:t>
            </a:r>
            <a:r>
              <a:rPr lang="zh-CN" altLang="en-US" sz="38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</a:t>
            </a:r>
            <a:r>
              <a:rPr lang="zh-CN" altLang="en-US" sz="3800" dirty="0"/>
              <a:t> sing</a:t>
            </a:r>
            <a:r>
              <a:rPr lang="zh-CN" altLang="en-US" sz="3800" dirty="0">
                <a:solidFill>
                  <a:srgbClr val="FF0000"/>
                </a:solidFill>
              </a:rPr>
              <a:t>ing</a:t>
            </a:r>
            <a:r>
              <a:rPr lang="zh-CN" altLang="en-US" sz="3800" dirty="0"/>
              <a:t>.</a:t>
            </a:r>
          </a:p>
          <a:p>
            <a:pPr eaLnBrk="1" hangingPunct="1"/>
            <a:r>
              <a:rPr lang="zh-CN" altLang="en-US" sz="3800" dirty="0"/>
              <a:t>Joe </a:t>
            </a:r>
            <a:r>
              <a:rPr lang="zh-CN" alt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</a:t>
            </a:r>
            <a:r>
              <a:rPr lang="zh-CN" altLang="en-US" sz="38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</a:t>
            </a:r>
            <a:r>
              <a:rPr lang="en-US" sz="3800" dirty="0"/>
              <a:t> </a:t>
            </a:r>
            <a:r>
              <a:rPr lang="zh-CN" altLang="en-US" sz="3800" dirty="0"/>
              <a:t>play</a:t>
            </a:r>
            <a:r>
              <a:rPr lang="zh-CN" altLang="en-US" sz="3800" dirty="0">
                <a:solidFill>
                  <a:srgbClr val="FF0000"/>
                </a:solidFill>
              </a:rPr>
              <a:t>ing</a:t>
            </a:r>
            <a:r>
              <a:rPr lang="zh-CN" altLang="en-US" sz="3800" dirty="0"/>
              <a:t> games</a:t>
            </a:r>
            <a:r>
              <a:rPr lang="en-US" sz="3800" dirty="0"/>
              <a:t>. </a:t>
            </a:r>
          </a:p>
          <a:p>
            <a:pPr eaLnBrk="1" hangingPunct="1"/>
            <a:r>
              <a:rPr lang="zh-CN" altLang="en-US" sz="3800" dirty="0"/>
              <a:t>We </a:t>
            </a:r>
            <a:r>
              <a:rPr lang="zh-CN" alt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 </a:t>
            </a:r>
            <a:r>
              <a:rPr lang="zh-CN" altLang="en-US" sz="38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</a:t>
            </a:r>
            <a:r>
              <a:rPr lang="zh-CN" altLang="en-US" sz="3800" dirty="0">
                <a:solidFill>
                  <a:srgbClr val="FF0000"/>
                </a:solidFill>
              </a:rPr>
              <a:t> </a:t>
            </a:r>
            <a:r>
              <a:rPr lang="zh-CN" altLang="en-US" sz="3800" dirty="0"/>
              <a:t>draw</a:t>
            </a:r>
            <a:r>
              <a:rPr lang="zh-CN" altLang="en-US" sz="3800" dirty="0">
                <a:solidFill>
                  <a:srgbClr val="FF0000"/>
                </a:solidFill>
              </a:rPr>
              <a:t>ing</a:t>
            </a:r>
            <a:r>
              <a:rPr lang="zh-CN" altLang="en-US" sz="3800" dirty="0"/>
              <a:t> pictures.</a:t>
            </a:r>
          </a:p>
          <a:p>
            <a:pPr eaLnBrk="1" hangingPunct="1"/>
            <a:r>
              <a:rPr lang="zh-CN" altLang="en-US" sz="3800" dirty="0"/>
              <a:t>They </a:t>
            </a:r>
            <a:r>
              <a:rPr lang="zh-CN" alt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</a:t>
            </a:r>
            <a:r>
              <a:rPr lang="zh-CN" altLang="en-US" sz="3800" dirty="0"/>
              <a:t> </a:t>
            </a:r>
            <a:r>
              <a:rPr lang="zh-CN" altLang="en-US" sz="38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</a:t>
            </a:r>
            <a:r>
              <a:rPr lang="zh-CN" altLang="en-US" sz="3800" dirty="0"/>
              <a:t> play</a:t>
            </a:r>
            <a:r>
              <a:rPr lang="zh-CN" altLang="en-US" sz="3800" dirty="0">
                <a:solidFill>
                  <a:srgbClr val="FF0000"/>
                </a:solidFill>
              </a:rPr>
              <a:t>ing</a:t>
            </a:r>
            <a:r>
              <a:rPr lang="zh-CN" altLang="en-US" sz="3800" dirty="0"/>
              <a:t> basketball.</a:t>
            </a:r>
            <a:endParaRPr lang="zh-CN" altLang="en-US" sz="4200" dirty="0"/>
          </a:p>
          <a:p>
            <a:pPr eaLnBrk="1" hangingPunct="1"/>
            <a:endParaRPr lang="zh-CN" altLang="en-US" dirty="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55875" y="117475"/>
            <a:ext cx="30781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5400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29700" name="AutoShape 4"/>
          <p:cNvSpPr/>
          <p:nvPr/>
        </p:nvSpPr>
        <p:spPr bwMode="auto">
          <a:xfrm>
            <a:off x="4284663" y="1412875"/>
            <a:ext cx="288925" cy="2452688"/>
          </a:xfrm>
          <a:prstGeom prst="rightBrace">
            <a:avLst>
              <a:gd name="adj1" fmla="val 70742"/>
              <a:gd name="adj2" fmla="val 50014"/>
            </a:avLst>
          </a:prstGeom>
          <a:noFill/>
          <a:ln w="50800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575175" y="2173288"/>
            <a:ext cx="45624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3200">
                <a:solidFill>
                  <a:srgbClr val="FF0000"/>
                </a:solidFill>
              </a:rPr>
              <a:t>sb.+be(am,is,are) + V-ing</a:t>
            </a:r>
          </a:p>
        </p:txBody>
      </p:sp>
      <p:cxnSp>
        <p:nvCxnSpPr>
          <p:cNvPr id="29702" name="AutoShape 6"/>
          <p:cNvCxnSpPr>
            <a:cxnSpLocks noChangeShapeType="1"/>
          </p:cNvCxnSpPr>
          <p:nvPr/>
        </p:nvCxnSpPr>
        <p:spPr bwMode="auto">
          <a:xfrm flipH="1" flipV="1">
            <a:off x="4606925" y="2741613"/>
            <a:ext cx="4464050" cy="4762"/>
          </a:xfrm>
          <a:prstGeom prst="straightConnector1">
            <a:avLst/>
          </a:prstGeom>
          <a:noFill/>
          <a:ln w="28575" cmpd="sng">
            <a:solidFill>
              <a:srgbClr val="99CC00"/>
            </a:solidFill>
            <a:round/>
          </a:ln>
          <a:effectLst>
            <a:outerShdw dist="38100" dir="2700000" algn="ctr" rotWithShape="0">
              <a:srgbClr val="000000">
                <a:alpha val="2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3" name="AutoShape 7"/>
          <p:cNvSpPr/>
          <p:nvPr/>
        </p:nvSpPr>
        <p:spPr bwMode="auto">
          <a:xfrm>
            <a:off x="6840538" y="4257675"/>
            <a:ext cx="287337" cy="1979613"/>
          </a:xfrm>
          <a:prstGeom prst="rightBrace">
            <a:avLst>
              <a:gd name="adj1" fmla="val 57413"/>
              <a:gd name="adj2" fmla="val 47019"/>
            </a:avLst>
          </a:prstGeom>
          <a:noFill/>
          <a:ln w="50800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600450" y="6238875"/>
            <a:ext cx="554355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3200">
                <a:solidFill>
                  <a:srgbClr val="FF0000"/>
                </a:solidFill>
              </a:rPr>
              <a:t>sb.+be(am,is,are) + not+V-ing</a:t>
            </a: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 rot="20160000">
            <a:off x="7235825" y="4940300"/>
            <a:ext cx="766763" cy="1173163"/>
          </a:xfrm>
          <a:prstGeom prst="curvedLeftArrow">
            <a:avLst>
              <a:gd name="adj1" fmla="val 18275"/>
              <a:gd name="adj2" fmla="val 61201"/>
              <a:gd name="adj3" fmla="val 32921"/>
            </a:avLst>
          </a:prstGeom>
          <a:solidFill>
            <a:srgbClr val="CC66FF"/>
          </a:solidFill>
          <a:ln w="9525" cmpd="sng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cxnSp>
        <p:nvCxnSpPr>
          <p:cNvPr id="29706" name="AutoShape 10"/>
          <p:cNvCxnSpPr>
            <a:cxnSpLocks noChangeShapeType="1"/>
          </p:cNvCxnSpPr>
          <p:nvPr/>
        </p:nvCxnSpPr>
        <p:spPr bwMode="auto">
          <a:xfrm flipH="1">
            <a:off x="3524250" y="6740525"/>
            <a:ext cx="5513388" cy="6350"/>
          </a:xfrm>
          <a:prstGeom prst="straightConnector1">
            <a:avLst/>
          </a:prstGeom>
          <a:noFill/>
          <a:ln w="28575" cmpd="sng">
            <a:solidFill>
              <a:srgbClr val="99CC00"/>
            </a:solidFill>
            <a:round/>
          </a:ln>
          <a:effectLst>
            <a:outerShdw dist="38100" dir="2700000" algn="ctr" rotWithShape="0">
              <a:srgbClr val="000000">
                <a:alpha val="2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ldLvl="0" autoUpdateAnimBg="0"/>
      <p:bldP spid="29700" grpId="0" animBg="1" autoUpdateAnimBg="0"/>
      <p:bldP spid="29701" grpId="0" bldLvl="0" autoUpdateAnimBg="0"/>
      <p:bldP spid="29703" grpId="0" bldLvl="0" animBg="1" autoUpdateAnimBg="0"/>
      <p:bldP spid="29704" grpId="0" bldLvl="0" autoUpdateAnimBg="0"/>
      <p:bldP spid="29705" grpId="0" bldLvl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流程图: 手动输入 6"/>
          <p:cNvSpPr>
            <a:spLocks noChangeArrowheads="1"/>
          </p:cNvSpPr>
          <p:nvPr/>
        </p:nvSpPr>
        <p:spPr bwMode="auto">
          <a:xfrm rot="10800000" flipH="1" flipV="1">
            <a:off x="0" y="4121150"/>
            <a:ext cx="9144000" cy="2736850"/>
          </a:xfrm>
          <a:prstGeom prst="flowChartManualInput">
            <a:avLst/>
          </a:prstGeom>
          <a:solidFill>
            <a:srgbClr val="FFCC00"/>
          </a:solidFill>
          <a:ln>
            <a:noFill/>
          </a:ln>
          <a:effectLst>
            <a:outerShdw dist="38100" dir="13500000" algn="ctr" rotWithShape="0">
              <a:srgbClr val="000000">
                <a:alpha val="28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zh-CN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0723" name="Picture 3" descr="2476235_080509018707_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088" y="1304925"/>
            <a:ext cx="730885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WordArt 4" descr="窄竖线"/>
          <p:cNvSpPr>
            <a:spLocks noChangeArrowheads="1" noChangeShapeType="1"/>
          </p:cNvSpPr>
          <p:nvPr/>
        </p:nvSpPr>
        <p:spPr bwMode="auto">
          <a:xfrm>
            <a:off x="1258888" y="188913"/>
            <a:ext cx="6842125" cy="2357437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altLang="zh-CN" sz="3600" kern="10" dirty="0">
                <a:ln w="12700" cmpd="sng">
                  <a:solidFill>
                    <a:srgbClr val="000000"/>
                  </a:solidFill>
                  <a:rou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5000"/>
                    </a:srgbClr>
                  </a:outerShdw>
                </a:effectLst>
                <a:latin typeface="Comic Sans MS" panose="030F0702030302020204"/>
              </a:rPr>
              <a:t>A guessing game</a:t>
            </a:r>
            <a:endParaRPr lang="zh-CN" altLang="en-US" sz="3600" kern="10" dirty="0">
              <a:ln w="12700" cmpd="sng">
                <a:solidFill>
                  <a:srgbClr val="000000"/>
                </a:solidFill>
                <a:rou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5000"/>
                  </a:srgbClr>
                </a:outerShdw>
              </a:effectLst>
              <a:latin typeface="Comic Sans MS" panose="030F0702030302020204"/>
            </a:endParaRPr>
          </a:p>
        </p:txBody>
      </p:sp>
      <p:pic>
        <p:nvPicPr>
          <p:cNvPr id="30725" name="图片 1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391528" flipH="1">
            <a:off x="6821488" y="3532188"/>
            <a:ext cx="2322512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图片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59338" y="5100638"/>
            <a:ext cx="1089025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图片 1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20795332">
            <a:off x="6961188" y="4451350"/>
            <a:ext cx="6746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图片 1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027988" y="4868863"/>
            <a:ext cx="7127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图片 19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172450" y="6310313"/>
            <a:ext cx="59213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图片 20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580063" y="5805488"/>
            <a:ext cx="23018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图片 21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027988" y="5661025"/>
            <a:ext cx="2698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图片 26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227763" y="5373688"/>
            <a:ext cx="6810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图片 1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391528" flipH="1">
            <a:off x="0" y="3716338"/>
            <a:ext cx="2322513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图片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03575" y="5100638"/>
            <a:ext cx="1089025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图片 1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20795332">
            <a:off x="250825" y="4724400"/>
            <a:ext cx="674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图片 1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258888" y="5084763"/>
            <a:ext cx="7127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图片 19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258888" y="6310313"/>
            <a:ext cx="59213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图片 20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348038" y="5876925"/>
            <a:ext cx="2301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图片 21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117600" y="5732463"/>
            <a:ext cx="269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图片 26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332038" y="5475288"/>
            <a:ext cx="6810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087563" y="2133600"/>
            <a:ext cx="5076825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3200" dirty="0"/>
              <a:t>Guess what they are doing.</a:t>
            </a:r>
          </a:p>
          <a:p>
            <a:pPr eaLnBrk="1" hangingPunct="1"/>
            <a:r>
              <a:rPr lang="zh-CN" altLang="zh-CN" sz="3600" dirty="0"/>
              <a:t>       He / She is...</a:t>
            </a:r>
          </a:p>
          <a:p>
            <a:pPr eaLnBrk="1" hangingPunct="1"/>
            <a:r>
              <a:rPr lang="zh-CN" altLang="zh-CN" sz="3600" dirty="0"/>
              <a:t>       They are...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1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4241a32bgw1el0e6ojk65g207m04eh0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2636838"/>
            <a:ext cx="468947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矩形 2"/>
          <p:cNvSpPr>
            <a:spLocks noChangeArrowheads="1"/>
          </p:cNvSpPr>
          <p:nvPr/>
        </p:nvSpPr>
        <p:spPr bwMode="auto">
          <a:xfrm rot="20757398">
            <a:off x="1763713" y="3824288"/>
            <a:ext cx="2987675" cy="1670050"/>
          </a:xfrm>
          <a:prstGeom prst="rect">
            <a:avLst/>
          </a:prstGeom>
          <a:solidFill>
            <a:srgbClr val="FFC000"/>
          </a:solidFill>
          <a:ln w="25400" cmpd="sng">
            <a:solidFill>
              <a:srgbClr val="385D8A"/>
            </a:solidFill>
            <a:miter lim="800000"/>
          </a:ln>
        </p:spPr>
        <p:txBody>
          <a:bodyPr anchor="ctr"/>
          <a:lstStyle/>
          <a:p>
            <a:pPr algn="ctr" eaLnBrk="1" hangingPunct="1"/>
            <a:r>
              <a:rPr lang="zh-CN" sz="8000" b="0">
                <a:solidFill>
                  <a:srgbClr val="FFFFFF"/>
                </a:solidFill>
                <a:latin typeface="Calibri" panose="020F0502020204030204" pitchFamily="34" charset="0"/>
              </a:rPr>
              <a:t>？</a:t>
            </a:r>
          </a:p>
        </p:txBody>
      </p:sp>
      <p:pic>
        <p:nvPicPr>
          <p:cNvPr id="31748" name="Picture 4" descr="201105240110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4863" y="4371975"/>
            <a:ext cx="1989137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936625" y="1485900"/>
            <a:ext cx="4983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4000"/>
              <a:t>Grace is eating.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31747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ldLvl="0" animBg="1" autoUpdateAnimBg="0"/>
      <p:bldP spid="31749" grpId="0" bldLvl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0110524011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4863" y="4371975"/>
            <a:ext cx="1989137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1" name="Picture 3" descr="2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2525" y="2420938"/>
            <a:ext cx="4708525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828675" y="3390900"/>
            <a:ext cx="5219700" cy="1547813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8800" b="0" dirty="0">
                <a:latin typeface="Comic Sans MS" panose="030F0702030302020204" pitchFamily="66" charset="0"/>
                <a:ea typeface="Dotum" pitchFamily="34" charset="-127"/>
              </a:rPr>
              <a:t>?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863600" y="1377950"/>
            <a:ext cx="552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4000">
                <a:sym typeface="Arial" panose="020B0604020202020204" pitchFamily="34" charset="0"/>
              </a:rPr>
              <a:t>Duoduo is making bed.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32772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bldLvl="0" animBg="1" autoUpdateAnimBg="0"/>
      <p:bldP spid="32773" grpId="0" bldLvl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0110524011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4863" y="4371975"/>
            <a:ext cx="1989137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 descr="201408010446503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2701925"/>
            <a:ext cx="35814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矩形 2"/>
          <p:cNvSpPr>
            <a:spLocks noChangeArrowheads="1"/>
          </p:cNvSpPr>
          <p:nvPr/>
        </p:nvSpPr>
        <p:spPr bwMode="auto">
          <a:xfrm>
            <a:off x="2555875" y="3457575"/>
            <a:ext cx="2555875" cy="2052638"/>
          </a:xfrm>
          <a:prstGeom prst="rect">
            <a:avLst/>
          </a:prstGeom>
          <a:solidFill>
            <a:srgbClr val="E46C0A"/>
          </a:solidFill>
          <a:ln w="25400" cmpd="sng">
            <a:solidFill>
              <a:srgbClr val="385D8A"/>
            </a:solidFill>
            <a:miter lim="800000"/>
          </a:ln>
        </p:spPr>
        <p:txBody>
          <a:bodyPr anchor="ctr"/>
          <a:lstStyle/>
          <a:p>
            <a:pPr algn="ctr" eaLnBrk="1" hangingPunct="1"/>
            <a:r>
              <a:rPr lang="zh-CN" sz="9600" b="0">
                <a:solidFill>
                  <a:srgbClr val="FFFFFF"/>
                </a:solidFill>
                <a:latin typeface="Calibri" panose="020F0502020204030204" pitchFamily="34" charset="0"/>
              </a:rPr>
              <a:t>？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547813" y="1160463"/>
            <a:ext cx="4983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4000">
                <a:sym typeface="Arial" panose="020B0604020202020204" pitchFamily="34" charset="0"/>
              </a:rPr>
              <a:t>Grace is crying.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33796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ldLvl="0" animBg="1" autoUpdateAnimBg="0"/>
      <p:bldP spid="33797" grpId="0" bldLvl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w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2924175"/>
            <a:ext cx="541020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 descr="201105240110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4863" y="4371975"/>
            <a:ext cx="1989137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 descr="t013d4fc6b72602a2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" y="2457450"/>
            <a:ext cx="558165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矩形 2"/>
          <p:cNvSpPr>
            <a:spLocks noChangeArrowheads="1"/>
          </p:cNvSpPr>
          <p:nvPr/>
        </p:nvSpPr>
        <p:spPr bwMode="auto">
          <a:xfrm>
            <a:off x="1044575" y="3681413"/>
            <a:ext cx="5257800" cy="1728787"/>
          </a:xfrm>
          <a:prstGeom prst="rect">
            <a:avLst/>
          </a:prstGeom>
          <a:solidFill>
            <a:srgbClr val="FF0066"/>
          </a:solidFill>
          <a:ln w="25400" cmpd="sng">
            <a:solidFill>
              <a:srgbClr val="385D8A"/>
            </a:solidFill>
            <a:miter lim="800000"/>
          </a:ln>
        </p:spPr>
        <p:txBody>
          <a:bodyPr anchor="ctr"/>
          <a:lstStyle/>
          <a:p>
            <a:pPr algn="ctr" eaLnBrk="1" hangingPunct="1"/>
            <a:r>
              <a:rPr lang="zh-CN" sz="9600" b="0">
                <a:solidFill>
                  <a:srgbClr val="FFFFFF"/>
                </a:solidFill>
                <a:latin typeface="Calibri" panose="020F0502020204030204" pitchFamily="34" charset="0"/>
              </a:rPr>
              <a:t>？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101725" y="1295400"/>
            <a:ext cx="4983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4000">
                <a:sym typeface="Arial" panose="020B0604020202020204" pitchFamily="34" charset="0"/>
              </a:rPr>
              <a:t>Duoduo is swimming.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34821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 autoUpdateAnimBg="0"/>
      <p:bldP spid="34822" grpId="0" bldLvl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17eca8065380cd768bdfad1a244ad345982816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3563" y="5300663"/>
            <a:ext cx="2208212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20140718230259_VZZs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40000">
            <a:off x="46038" y="1268413"/>
            <a:ext cx="19827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26_140718143131_1_lit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840000">
            <a:off x="6192838" y="908050"/>
            <a:ext cx="2690812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13632617_171412454213_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060000">
            <a:off x="36513" y="4003675"/>
            <a:ext cx="35433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1642933_102053139000_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68448" cy="6819900"/>
          </a:xfrm>
          <a:prstGeom prst="rect">
            <a:avLst/>
          </a:prstGeom>
          <a:noFill/>
          <a:ln w="9525" cmpd="sng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4679788" y="4338327"/>
            <a:ext cx="107311" cy="113201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6768231" y="5342592"/>
            <a:ext cx="107311" cy="113201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363660" y="4732950"/>
            <a:ext cx="107311" cy="113201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3815583" y="4159355"/>
            <a:ext cx="107311" cy="113201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4823928" y="2473984"/>
            <a:ext cx="107311" cy="113201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3275852" y="2509399"/>
            <a:ext cx="107311" cy="113201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6479951" y="4374374"/>
            <a:ext cx="107311" cy="113201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23850" y="80963"/>
            <a:ext cx="6983413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en-US" sz="4000"/>
              <a:t>W</a:t>
            </a:r>
            <a:r>
              <a:rPr lang="en-US" sz="4000"/>
              <a:t>hat </a:t>
            </a:r>
            <a:r>
              <a:rPr lang="zh-CN" altLang="en-US" sz="4000">
                <a:solidFill>
                  <a:srgbClr val="FF0000"/>
                </a:solidFill>
              </a:rPr>
              <a:t>are</a:t>
            </a:r>
            <a:r>
              <a:rPr lang="zh-CN" altLang="en-US" sz="4000"/>
              <a:t> they do</a:t>
            </a:r>
            <a:r>
              <a:rPr lang="zh-CN" altLang="en-US" sz="4000">
                <a:solidFill>
                  <a:srgbClr val="FF0000"/>
                </a:solidFill>
              </a:rPr>
              <a:t>ing</a:t>
            </a:r>
            <a:r>
              <a:rPr lang="zh-CN" altLang="en-US" sz="4000"/>
              <a:t>?</a:t>
            </a:r>
            <a:endParaRPr lang="en-US" sz="4000"/>
          </a:p>
        </p:txBody>
      </p:sp>
      <p:sp>
        <p:nvSpPr>
          <p:cNvPr id="8208" name="箭头 372"/>
          <p:cNvSpPr>
            <a:spLocks noChangeShapeType="1"/>
          </p:cNvSpPr>
          <p:nvPr/>
        </p:nvSpPr>
        <p:spPr bwMode="auto">
          <a:xfrm>
            <a:off x="4752975" y="4437063"/>
            <a:ext cx="1763713" cy="1587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9" name="箭头 373"/>
          <p:cNvSpPr>
            <a:spLocks noChangeShapeType="1"/>
          </p:cNvSpPr>
          <p:nvPr/>
        </p:nvSpPr>
        <p:spPr bwMode="auto">
          <a:xfrm flipH="1">
            <a:off x="5400675" y="4473575"/>
            <a:ext cx="1079500" cy="323850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0" name="箭头 374"/>
          <p:cNvSpPr>
            <a:spLocks noChangeShapeType="1"/>
          </p:cNvSpPr>
          <p:nvPr/>
        </p:nvSpPr>
        <p:spPr bwMode="auto">
          <a:xfrm flipH="1" flipV="1">
            <a:off x="3852863" y="4221163"/>
            <a:ext cx="1474787" cy="576262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1" name="箭头 375"/>
          <p:cNvSpPr>
            <a:spLocks noChangeShapeType="1"/>
          </p:cNvSpPr>
          <p:nvPr/>
        </p:nvSpPr>
        <p:spPr bwMode="auto">
          <a:xfrm flipV="1">
            <a:off x="3887788" y="2600325"/>
            <a:ext cx="936625" cy="15843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2" name="箭头 376"/>
          <p:cNvSpPr>
            <a:spLocks noChangeShapeType="1"/>
          </p:cNvSpPr>
          <p:nvPr/>
        </p:nvSpPr>
        <p:spPr bwMode="auto">
          <a:xfrm flipH="1">
            <a:off x="3384550" y="2565400"/>
            <a:ext cx="140335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3" name="箭头 377"/>
          <p:cNvSpPr>
            <a:spLocks noChangeShapeType="1"/>
          </p:cNvSpPr>
          <p:nvPr/>
        </p:nvSpPr>
        <p:spPr bwMode="auto">
          <a:xfrm>
            <a:off x="3348038" y="2565400"/>
            <a:ext cx="3455987" cy="28797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4" name="飞机1 378"/>
          <p:cNvSpPr/>
          <p:nvPr/>
        </p:nvSpPr>
        <p:spPr bwMode="auto">
          <a:xfrm rot="10800000">
            <a:off x="4572000" y="4221163"/>
            <a:ext cx="396875" cy="395287"/>
          </a:xfrm>
          <a:custGeom>
            <a:avLst/>
            <a:gdLst>
              <a:gd name="T0" fmla="*/ 2003 w 2040"/>
              <a:gd name="T1" fmla="*/ 849 h 1697"/>
              <a:gd name="T2" fmla="*/ 2034 w 2040"/>
              <a:gd name="T3" fmla="*/ 526 h 1697"/>
              <a:gd name="T4" fmla="*/ 1715 w 2040"/>
              <a:gd name="T5" fmla="*/ 783 h 1697"/>
              <a:gd name="T6" fmla="*/ 1457 w 2040"/>
              <a:gd name="T7" fmla="*/ 757 h 1697"/>
              <a:gd name="T8" fmla="*/ 1042 w 2040"/>
              <a:gd name="T9" fmla="*/ 754 h 1697"/>
              <a:gd name="T10" fmla="*/ 1064 w 2040"/>
              <a:gd name="T11" fmla="*/ 684 h 1697"/>
              <a:gd name="T12" fmla="*/ 1091 w 2040"/>
              <a:gd name="T13" fmla="*/ 600 h 1697"/>
              <a:gd name="T14" fmla="*/ 1142 w 2040"/>
              <a:gd name="T15" fmla="*/ 457 h 1697"/>
              <a:gd name="T16" fmla="*/ 1160 w 2040"/>
              <a:gd name="T17" fmla="*/ 426 h 1697"/>
              <a:gd name="T18" fmla="*/ 1293 w 2040"/>
              <a:gd name="T19" fmla="*/ 323 h 1697"/>
              <a:gd name="T20" fmla="*/ 1307 w 2040"/>
              <a:gd name="T21" fmla="*/ 178 h 1697"/>
              <a:gd name="T22" fmla="*/ 1396 w 2040"/>
              <a:gd name="T23" fmla="*/ 44 h 1697"/>
              <a:gd name="T24" fmla="*/ 1471 w 2040"/>
              <a:gd name="T25" fmla="*/ 26 h 1697"/>
              <a:gd name="T26" fmla="*/ 1469 w 2040"/>
              <a:gd name="T27" fmla="*/ 8 h 1697"/>
              <a:gd name="T28" fmla="*/ 1373 w 2040"/>
              <a:gd name="T29" fmla="*/ 0 h 1697"/>
              <a:gd name="T30" fmla="*/ 1281 w 2040"/>
              <a:gd name="T31" fmla="*/ 17 h 1697"/>
              <a:gd name="T32" fmla="*/ 1012 w 2040"/>
              <a:gd name="T33" fmla="*/ 228 h 1697"/>
              <a:gd name="T34" fmla="*/ 926 w 2040"/>
              <a:gd name="T35" fmla="*/ 284 h 1697"/>
              <a:gd name="T36" fmla="*/ 1008 w 2040"/>
              <a:gd name="T37" fmla="*/ 312 h 1697"/>
              <a:gd name="T38" fmla="*/ 842 w 2040"/>
              <a:gd name="T39" fmla="*/ 496 h 1697"/>
              <a:gd name="T40" fmla="*/ 695 w 2040"/>
              <a:gd name="T41" fmla="*/ 508 h 1697"/>
              <a:gd name="T42" fmla="*/ 759 w 2040"/>
              <a:gd name="T43" fmla="*/ 564 h 1697"/>
              <a:gd name="T44" fmla="*/ 605 w 2040"/>
              <a:gd name="T45" fmla="*/ 754 h 1697"/>
              <a:gd name="T46" fmla="*/ 308 w 2040"/>
              <a:gd name="T47" fmla="*/ 755 h 1697"/>
              <a:gd name="T48" fmla="*/ 21 w 2040"/>
              <a:gd name="T49" fmla="*/ 820 h 1697"/>
              <a:gd name="T50" fmla="*/ 86 w 2040"/>
              <a:gd name="T51" fmla="*/ 910 h 1697"/>
              <a:gd name="T52" fmla="*/ 367 w 2040"/>
              <a:gd name="T53" fmla="*/ 947 h 1697"/>
              <a:gd name="T54" fmla="*/ 613 w 2040"/>
              <a:gd name="T55" fmla="*/ 956 h 1697"/>
              <a:gd name="T56" fmla="*/ 722 w 2040"/>
              <a:gd name="T57" fmla="*/ 1142 h 1697"/>
              <a:gd name="T58" fmla="*/ 722 w 2040"/>
              <a:gd name="T59" fmla="*/ 1224 h 1697"/>
              <a:gd name="T60" fmla="*/ 877 w 2040"/>
              <a:gd name="T61" fmla="*/ 1242 h 1697"/>
              <a:gd name="T62" fmla="*/ 996 w 2040"/>
              <a:gd name="T63" fmla="*/ 1396 h 1697"/>
              <a:gd name="T64" fmla="*/ 932 w 2040"/>
              <a:gd name="T65" fmla="*/ 1452 h 1697"/>
              <a:gd name="T66" fmla="*/ 1077 w 2040"/>
              <a:gd name="T67" fmla="*/ 1466 h 1697"/>
              <a:gd name="T68" fmla="*/ 1304 w 2040"/>
              <a:gd name="T69" fmla="*/ 1687 h 1697"/>
              <a:gd name="T70" fmla="*/ 1395 w 2040"/>
              <a:gd name="T71" fmla="*/ 1696 h 1697"/>
              <a:gd name="T72" fmla="*/ 1492 w 2040"/>
              <a:gd name="T73" fmla="*/ 1682 h 1697"/>
              <a:gd name="T74" fmla="*/ 1442 w 2040"/>
              <a:gd name="T75" fmla="*/ 1666 h 1697"/>
              <a:gd name="T76" fmla="*/ 1382 w 2040"/>
              <a:gd name="T77" fmla="*/ 1637 h 1697"/>
              <a:gd name="T78" fmla="*/ 1291 w 2040"/>
              <a:gd name="T79" fmla="*/ 1496 h 1697"/>
              <a:gd name="T80" fmla="*/ 1205 w 2040"/>
              <a:gd name="T81" fmla="*/ 1352 h 1697"/>
              <a:gd name="T82" fmla="*/ 1226 w 2040"/>
              <a:gd name="T83" fmla="*/ 1273 h 1697"/>
              <a:gd name="T84" fmla="*/ 1123 w 2040"/>
              <a:gd name="T85" fmla="*/ 1207 h 1697"/>
              <a:gd name="T86" fmla="*/ 1083 w 2040"/>
              <a:gd name="T87" fmla="*/ 1081 h 1697"/>
              <a:gd name="T88" fmla="*/ 1056 w 2040"/>
              <a:gd name="T89" fmla="*/ 997 h 1697"/>
              <a:gd name="T90" fmla="*/ 1393 w 2040"/>
              <a:gd name="T91" fmla="*/ 946 h 1697"/>
              <a:gd name="T92" fmla="*/ 1666 w 2040"/>
              <a:gd name="T93" fmla="*/ 927 h 1697"/>
              <a:gd name="T94" fmla="*/ 1955 w 2040"/>
              <a:gd name="T95" fmla="*/ 1172 h 1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40" h="1697">
                <a:moveTo>
                  <a:pt x="2039" y="1166"/>
                </a:moveTo>
                <a:cubicBezTo>
                  <a:pt x="1952" y="866"/>
                  <a:pt x="1952" y="866"/>
                  <a:pt x="1952" y="866"/>
                </a:cubicBezTo>
                <a:cubicBezTo>
                  <a:pt x="1984" y="862"/>
                  <a:pt x="2003" y="855"/>
                  <a:pt x="2003" y="849"/>
                </a:cubicBezTo>
                <a:cubicBezTo>
                  <a:pt x="2003" y="842"/>
                  <a:pt x="1984" y="836"/>
                  <a:pt x="1952" y="831"/>
                </a:cubicBezTo>
                <a:cubicBezTo>
                  <a:pt x="2039" y="532"/>
                  <a:pt x="2039" y="532"/>
                  <a:pt x="2039" y="532"/>
                </a:cubicBezTo>
                <a:cubicBezTo>
                  <a:pt x="2040" y="529"/>
                  <a:pt x="2038" y="526"/>
                  <a:pt x="2034" y="526"/>
                </a:cubicBezTo>
                <a:cubicBezTo>
                  <a:pt x="1954" y="526"/>
                  <a:pt x="1954" y="526"/>
                  <a:pt x="1954" y="526"/>
                </a:cubicBezTo>
                <a:cubicBezTo>
                  <a:pt x="1951" y="526"/>
                  <a:pt x="1946" y="528"/>
                  <a:pt x="1944" y="531"/>
                </a:cubicBezTo>
                <a:cubicBezTo>
                  <a:pt x="1715" y="783"/>
                  <a:pt x="1715" y="783"/>
                  <a:pt x="1715" y="783"/>
                </a:cubicBezTo>
                <a:cubicBezTo>
                  <a:pt x="1694" y="780"/>
                  <a:pt x="1674" y="776"/>
                  <a:pt x="1661" y="774"/>
                </a:cubicBezTo>
                <a:cubicBezTo>
                  <a:pt x="1635" y="770"/>
                  <a:pt x="1593" y="764"/>
                  <a:pt x="1567" y="762"/>
                </a:cubicBezTo>
                <a:cubicBezTo>
                  <a:pt x="1542" y="760"/>
                  <a:pt x="1492" y="757"/>
                  <a:pt x="1457" y="757"/>
                </a:cubicBezTo>
                <a:cubicBezTo>
                  <a:pt x="1382" y="755"/>
                  <a:pt x="1382" y="755"/>
                  <a:pt x="1382" y="755"/>
                </a:cubicBezTo>
                <a:cubicBezTo>
                  <a:pt x="1346" y="754"/>
                  <a:pt x="1289" y="753"/>
                  <a:pt x="1254" y="753"/>
                </a:cubicBezTo>
                <a:cubicBezTo>
                  <a:pt x="1042" y="754"/>
                  <a:pt x="1042" y="754"/>
                  <a:pt x="1042" y="754"/>
                </a:cubicBezTo>
                <a:cubicBezTo>
                  <a:pt x="1057" y="706"/>
                  <a:pt x="1057" y="706"/>
                  <a:pt x="1057" y="706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064" y="684"/>
                  <a:pt x="1064" y="684"/>
                  <a:pt x="1064" y="684"/>
                </a:cubicBezTo>
                <a:cubicBezTo>
                  <a:pt x="1084" y="621"/>
                  <a:pt x="1084" y="621"/>
                  <a:pt x="1084" y="621"/>
                </a:cubicBezTo>
                <a:cubicBezTo>
                  <a:pt x="1154" y="599"/>
                  <a:pt x="1154" y="599"/>
                  <a:pt x="1154" y="599"/>
                </a:cubicBezTo>
                <a:cubicBezTo>
                  <a:pt x="1091" y="600"/>
                  <a:pt x="1091" y="600"/>
                  <a:pt x="1091" y="600"/>
                </a:cubicBezTo>
                <a:cubicBezTo>
                  <a:pt x="1126" y="489"/>
                  <a:pt x="1126" y="489"/>
                  <a:pt x="1126" y="489"/>
                </a:cubicBezTo>
                <a:cubicBezTo>
                  <a:pt x="1128" y="482"/>
                  <a:pt x="1133" y="472"/>
                  <a:pt x="1136" y="466"/>
                </a:cubicBezTo>
                <a:cubicBezTo>
                  <a:pt x="1142" y="457"/>
                  <a:pt x="1142" y="457"/>
                  <a:pt x="1142" y="457"/>
                </a:cubicBezTo>
                <a:cubicBezTo>
                  <a:pt x="1225" y="431"/>
                  <a:pt x="1225" y="431"/>
                  <a:pt x="1225" y="431"/>
                </a:cubicBezTo>
                <a:cubicBezTo>
                  <a:pt x="1157" y="432"/>
                  <a:pt x="1157" y="432"/>
                  <a:pt x="1157" y="432"/>
                </a:cubicBezTo>
                <a:cubicBezTo>
                  <a:pt x="1160" y="426"/>
                  <a:pt x="1160" y="426"/>
                  <a:pt x="1160" y="426"/>
                </a:cubicBezTo>
                <a:cubicBezTo>
                  <a:pt x="1163" y="420"/>
                  <a:pt x="1169" y="410"/>
                  <a:pt x="1173" y="404"/>
                </a:cubicBezTo>
                <a:cubicBezTo>
                  <a:pt x="1205" y="351"/>
                  <a:pt x="1205" y="351"/>
                  <a:pt x="1205" y="351"/>
                </a:cubicBezTo>
                <a:cubicBezTo>
                  <a:pt x="1293" y="323"/>
                  <a:pt x="1293" y="323"/>
                  <a:pt x="1293" y="323"/>
                </a:cubicBezTo>
                <a:cubicBezTo>
                  <a:pt x="1220" y="324"/>
                  <a:pt x="1220" y="324"/>
                  <a:pt x="1220" y="324"/>
                </a:cubicBezTo>
                <a:cubicBezTo>
                  <a:pt x="1294" y="200"/>
                  <a:pt x="1294" y="200"/>
                  <a:pt x="1294" y="200"/>
                </a:cubicBezTo>
                <a:cubicBezTo>
                  <a:pt x="1298" y="194"/>
                  <a:pt x="1304" y="184"/>
                  <a:pt x="1307" y="178"/>
                </a:cubicBezTo>
                <a:cubicBezTo>
                  <a:pt x="1370" y="80"/>
                  <a:pt x="1370" y="80"/>
                  <a:pt x="1370" y="80"/>
                </a:cubicBezTo>
                <a:cubicBezTo>
                  <a:pt x="1374" y="74"/>
                  <a:pt x="1381" y="65"/>
                  <a:pt x="1385" y="59"/>
                </a:cubicBezTo>
                <a:cubicBezTo>
                  <a:pt x="1396" y="44"/>
                  <a:pt x="1396" y="44"/>
                  <a:pt x="1396" y="44"/>
                </a:cubicBezTo>
                <a:cubicBezTo>
                  <a:pt x="1400" y="39"/>
                  <a:pt x="1409" y="33"/>
                  <a:pt x="1416" y="33"/>
                </a:cubicBezTo>
                <a:cubicBezTo>
                  <a:pt x="1445" y="30"/>
                  <a:pt x="1445" y="30"/>
                  <a:pt x="1445" y="30"/>
                </a:cubicBezTo>
                <a:cubicBezTo>
                  <a:pt x="1452" y="30"/>
                  <a:pt x="1464" y="28"/>
                  <a:pt x="1471" y="26"/>
                </a:cubicBezTo>
                <a:cubicBezTo>
                  <a:pt x="1495" y="20"/>
                  <a:pt x="1495" y="20"/>
                  <a:pt x="1495" y="20"/>
                </a:cubicBezTo>
                <a:cubicBezTo>
                  <a:pt x="1502" y="18"/>
                  <a:pt x="1502" y="16"/>
                  <a:pt x="1495" y="14"/>
                </a:cubicBezTo>
                <a:cubicBezTo>
                  <a:pt x="1469" y="8"/>
                  <a:pt x="1469" y="8"/>
                  <a:pt x="1469" y="8"/>
                </a:cubicBezTo>
                <a:cubicBezTo>
                  <a:pt x="1462" y="7"/>
                  <a:pt x="1451" y="5"/>
                  <a:pt x="1444" y="4"/>
                </a:cubicBezTo>
                <a:cubicBezTo>
                  <a:pt x="1399" y="0"/>
                  <a:pt x="1399" y="0"/>
                  <a:pt x="1399" y="0"/>
                </a:cubicBezTo>
                <a:cubicBezTo>
                  <a:pt x="1392" y="0"/>
                  <a:pt x="1380" y="0"/>
                  <a:pt x="1373" y="0"/>
                </a:cubicBezTo>
                <a:cubicBezTo>
                  <a:pt x="1332" y="4"/>
                  <a:pt x="1332" y="4"/>
                  <a:pt x="1332" y="4"/>
                </a:cubicBezTo>
                <a:cubicBezTo>
                  <a:pt x="1325" y="5"/>
                  <a:pt x="1314" y="7"/>
                  <a:pt x="1307" y="9"/>
                </a:cubicBezTo>
                <a:cubicBezTo>
                  <a:pt x="1281" y="17"/>
                  <a:pt x="1281" y="17"/>
                  <a:pt x="1281" y="17"/>
                </a:cubicBezTo>
                <a:cubicBezTo>
                  <a:pt x="1274" y="19"/>
                  <a:pt x="1265" y="25"/>
                  <a:pt x="1260" y="30"/>
                </a:cubicBezTo>
                <a:cubicBezTo>
                  <a:pt x="1071" y="241"/>
                  <a:pt x="1071" y="241"/>
                  <a:pt x="1071" y="241"/>
                </a:cubicBezTo>
                <a:cubicBezTo>
                  <a:pt x="1056" y="233"/>
                  <a:pt x="1035" y="228"/>
                  <a:pt x="1012" y="228"/>
                </a:cubicBezTo>
                <a:cubicBezTo>
                  <a:pt x="951" y="228"/>
                  <a:pt x="951" y="228"/>
                  <a:pt x="951" y="228"/>
                </a:cubicBezTo>
                <a:cubicBezTo>
                  <a:pt x="937" y="228"/>
                  <a:pt x="926" y="240"/>
                  <a:pt x="926" y="254"/>
                </a:cubicBezTo>
                <a:cubicBezTo>
                  <a:pt x="926" y="284"/>
                  <a:pt x="926" y="284"/>
                  <a:pt x="926" y="284"/>
                </a:cubicBezTo>
                <a:cubicBezTo>
                  <a:pt x="926" y="299"/>
                  <a:pt x="937" y="310"/>
                  <a:pt x="951" y="310"/>
                </a:cubicBezTo>
                <a:cubicBezTo>
                  <a:pt x="989" y="310"/>
                  <a:pt x="989" y="310"/>
                  <a:pt x="989" y="310"/>
                </a:cubicBezTo>
                <a:cubicBezTo>
                  <a:pt x="995" y="311"/>
                  <a:pt x="1002" y="311"/>
                  <a:pt x="1008" y="312"/>
                </a:cubicBezTo>
                <a:cubicBezTo>
                  <a:pt x="897" y="435"/>
                  <a:pt x="897" y="435"/>
                  <a:pt x="897" y="435"/>
                </a:cubicBezTo>
                <a:cubicBezTo>
                  <a:pt x="893" y="441"/>
                  <a:pt x="885" y="449"/>
                  <a:pt x="880" y="454"/>
                </a:cubicBezTo>
                <a:cubicBezTo>
                  <a:pt x="842" y="496"/>
                  <a:pt x="842" y="496"/>
                  <a:pt x="842" y="496"/>
                </a:cubicBezTo>
                <a:cubicBezTo>
                  <a:pt x="827" y="488"/>
                  <a:pt x="805" y="483"/>
                  <a:pt x="782" y="483"/>
                </a:cubicBezTo>
                <a:cubicBezTo>
                  <a:pt x="721" y="483"/>
                  <a:pt x="721" y="483"/>
                  <a:pt x="721" y="483"/>
                </a:cubicBezTo>
                <a:cubicBezTo>
                  <a:pt x="707" y="483"/>
                  <a:pt x="695" y="494"/>
                  <a:pt x="695" y="508"/>
                </a:cubicBezTo>
                <a:cubicBezTo>
                  <a:pt x="695" y="539"/>
                  <a:pt x="695" y="539"/>
                  <a:pt x="695" y="539"/>
                </a:cubicBezTo>
                <a:cubicBezTo>
                  <a:pt x="695" y="553"/>
                  <a:pt x="707" y="564"/>
                  <a:pt x="721" y="564"/>
                </a:cubicBezTo>
                <a:cubicBezTo>
                  <a:pt x="759" y="564"/>
                  <a:pt x="759" y="564"/>
                  <a:pt x="759" y="564"/>
                </a:cubicBezTo>
                <a:cubicBezTo>
                  <a:pt x="765" y="565"/>
                  <a:pt x="771" y="566"/>
                  <a:pt x="777" y="566"/>
                </a:cubicBezTo>
                <a:cubicBezTo>
                  <a:pt x="616" y="741"/>
                  <a:pt x="616" y="741"/>
                  <a:pt x="616" y="741"/>
                </a:cubicBezTo>
                <a:cubicBezTo>
                  <a:pt x="613" y="744"/>
                  <a:pt x="608" y="749"/>
                  <a:pt x="605" y="754"/>
                </a:cubicBezTo>
                <a:cubicBezTo>
                  <a:pt x="490" y="753"/>
                  <a:pt x="490" y="753"/>
                  <a:pt x="490" y="753"/>
                </a:cubicBezTo>
                <a:cubicBezTo>
                  <a:pt x="455" y="753"/>
                  <a:pt x="398" y="754"/>
                  <a:pt x="362" y="754"/>
                </a:cubicBezTo>
                <a:cubicBezTo>
                  <a:pt x="308" y="755"/>
                  <a:pt x="308" y="755"/>
                  <a:pt x="308" y="755"/>
                </a:cubicBezTo>
                <a:cubicBezTo>
                  <a:pt x="273" y="756"/>
                  <a:pt x="221" y="760"/>
                  <a:pt x="193" y="765"/>
                </a:cubicBezTo>
                <a:cubicBezTo>
                  <a:pt x="165" y="770"/>
                  <a:pt x="118" y="782"/>
                  <a:pt x="90" y="791"/>
                </a:cubicBezTo>
                <a:cubicBezTo>
                  <a:pt x="61" y="800"/>
                  <a:pt x="30" y="813"/>
                  <a:pt x="21" y="820"/>
                </a:cubicBezTo>
                <a:cubicBezTo>
                  <a:pt x="12" y="826"/>
                  <a:pt x="3" y="838"/>
                  <a:pt x="2" y="846"/>
                </a:cubicBezTo>
                <a:cubicBezTo>
                  <a:pt x="0" y="854"/>
                  <a:pt x="8" y="868"/>
                  <a:pt x="18" y="877"/>
                </a:cubicBezTo>
                <a:cubicBezTo>
                  <a:pt x="29" y="886"/>
                  <a:pt x="60" y="901"/>
                  <a:pt x="86" y="910"/>
                </a:cubicBezTo>
                <a:cubicBezTo>
                  <a:pt x="113" y="919"/>
                  <a:pt x="159" y="930"/>
                  <a:pt x="187" y="935"/>
                </a:cubicBezTo>
                <a:cubicBezTo>
                  <a:pt x="216" y="940"/>
                  <a:pt x="268" y="944"/>
                  <a:pt x="303" y="945"/>
                </a:cubicBezTo>
                <a:cubicBezTo>
                  <a:pt x="367" y="947"/>
                  <a:pt x="367" y="947"/>
                  <a:pt x="367" y="947"/>
                </a:cubicBezTo>
                <a:cubicBezTo>
                  <a:pt x="402" y="948"/>
                  <a:pt x="460" y="948"/>
                  <a:pt x="495" y="949"/>
                </a:cubicBezTo>
                <a:cubicBezTo>
                  <a:pt x="606" y="949"/>
                  <a:pt x="606" y="949"/>
                  <a:pt x="606" y="949"/>
                </a:cubicBezTo>
                <a:cubicBezTo>
                  <a:pt x="609" y="951"/>
                  <a:pt x="611" y="954"/>
                  <a:pt x="613" y="956"/>
                </a:cubicBezTo>
                <a:cubicBezTo>
                  <a:pt x="783" y="1140"/>
                  <a:pt x="783" y="1140"/>
                  <a:pt x="783" y="1140"/>
                </a:cubicBezTo>
                <a:cubicBezTo>
                  <a:pt x="775" y="1140"/>
                  <a:pt x="768" y="1141"/>
                  <a:pt x="761" y="1142"/>
                </a:cubicBezTo>
                <a:cubicBezTo>
                  <a:pt x="722" y="1142"/>
                  <a:pt x="722" y="1142"/>
                  <a:pt x="722" y="1142"/>
                </a:cubicBezTo>
                <a:cubicBezTo>
                  <a:pt x="708" y="1142"/>
                  <a:pt x="697" y="1154"/>
                  <a:pt x="697" y="1168"/>
                </a:cubicBezTo>
                <a:cubicBezTo>
                  <a:pt x="697" y="1198"/>
                  <a:pt x="697" y="1198"/>
                  <a:pt x="697" y="1198"/>
                </a:cubicBezTo>
                <a:cubicBezTo>
                  <a:pt x="697" y="1212"/>
                  <a:pt x="708" y="1224"/>
                  <a:pt x="722" y="1224"/>
                </a:cubicBezTo>
                <a:cubicBezTo>
                  <a:pt x="783" y="1224"/>
                  <a:pt x="783" y="1224"/>
                  <a:pt x="783" y="1224"/>
                </a:cubicBezTo>
                <a:cubicBezTo>
                  <a:pt x="809" y="1224"/>
                  <a:pt x="831" y="1218"/>
                  <a:pt x="847" y="1209"/>
                </a:cubicBezTo>
                <a:cubicBezTo>
                  <a:pt x="877" y="1242"/>
                  <a:pt x="877" y="1242"/>
                  <a:pt x="877" y="1242"/>
                </a:cubicBezTo>
                <a:cubicBezTo>
                  <a:pt x="882" y="1247"/>
                  <a:pt x="889" y="1256"/>
                  <a:pt x="894" y="1261"/>
                </a:cubicBezTo>
                <a:cubicBezTo>
                  <a:pt x="1014" y="1395"/>
                  <a:pt x="1014" y="1395"/>
                  <a:pt x="1014" y="1395"/>
                </a:cubicBezTo>
                <a:cubicBezTo>
                  <a:pt x="1008" y="1395"/>
                  <a:pt x="1002" y="1396"/>
                  <a:pt x="996" y="1396"/>
                </a:cubicBezTo>
                <a:cubicBezTo>
                  <a:pt x="958" y="1396"/>
                  <a:pt x="958" y="1396"/>
                  <a:pt x="958" y="1396"/>
                </a:cubicBezTo>
                <a:cubicBezTo>
                  <a:pt x="943" y="1396"/>
                  <a:pt x="932" y="1408"/>
                  <a:pt x="932" y="1422"/>
                </a:cubicBezTo>
                <a:cubicBezTo>
                  <a:pt x="932" y="1452"/>
                  <a:pt x="932" y="1452"/>
                  <a:pt x="932" y="1452"/>
                </a:cubicBezTo>
                <a:cubicBezTo>
                  <a:pt x="932" y="1467"/>
                  <a:pt x="943" y="1478"/>
                  <a:pt x="958" y="1478"/>
                </a:cubicBezTo>
                <a:cubicBezTo>
                  <a:pt x="1018" y="1478"/>
                  <a:pt x="1018" y="1478"/>
                  <a:pt x="1018" y="1478"/>
                </a:cubicBezTo>
                <a:cubicBezTo>
                  <a:pt x="1041" y="1478"/>
                  <a:pt x="1062" y="1473"/>
                  <a:pt x="1077" y="1466"/>
                </a:cubicBezTo>
                <a:cubicBezTo>
                  <a:pt x="1257" y="1666"/>
                  <a:pt x="1257" y="1666"/>
                  <a:pt x="1257" y="1666"/>
                </a:cubicBezTo>
                <a:cubicBezTo>
                  <a:pt x="1262" y="1672"/>
                  <a:pt x="1271" y="1678"/>
                  <a:pt x="1278" y="1680"/>
                </a:cubicBezTo>
                <a:cubicBezTo>
                  <a:pt x="1304" y="1687"/>
                  <a:pt x="1304" y="1687"/>
                  <a:pt x="1304" y="1687"/>
                </a:cubicBezTo>
                <a:cubicBezTo>
                  <a:pt x="1311" y="1689"/>
                  <a:pt x="1322" y="1691"/>
                  <a:pt x="1329" y="1692"/>
                </a:cubicBezTo>
                <a:cubicBezTo>
                  <a:pt x="1370" y="1696"/>
                  <a:pt x="1370" y="1696"/>
                  <a:pt x="1370" y="1696"/>
                </a:cubicBezTo>
                <a:cubicBezTo>
                  <a:pt x="1377" y="1697"/>
                  <a:pt x="1388" y="1697"/>
                  <a:pt x="1395" y="1696"/>
                </a:cubicBezTo>
                <a:cubicBezTo>
                  <a:pt x="1440" y="1692"/>
                  <a:pt x="1440" y="1692"/>
                  <a:pt x="1440" y="1692"/>
                </a:cubicBezTo>
                <a:cubicBezTo>
                  <a:pt x="1447" y="1691"/>
                  <a:pt x="1459" y="1690"/>
                  <a:pt x="1466" y="1688"/>
                </a:cubicBezTo>
                <a:cubicBezTo>
                  <a:pt x="1492" y="1682"/>
                  <a:pt x="1492" y="1682"/>
                  <a:pt x="1492" y="1682"/>
                </a:cubicBezTo>
                <a:cubicBezTo>
                  <a:pt x="1499" y="1681"/>
                  <a:pt x="1499" y="1678"/>
                  <a:pt x="1492" y="1676"/>
                </a:cubicBezTo>
                <a:cubicBezTo>
                  <a:pt x="1467" y="1670"/>
                  <a:pt x="1467" y="1670"/>
                  <a:pt x="1467" y="1670"/>
                </a:cubicBezTo>
                <a:cubicBezTo>
                  <a:pt x="1460" y="1669"/>
                  <a:pt x="1449" y="1667"/>
                  <a:pt x="1442" y="1666"/>
                </a:cubicBezTo>
                <a:cubicBezTo>
                  <a:pt x="1413" y="1664"/>
                  <a:pt x="1413" y="1664"/>
                  <a:pt x="1413" y="1664"/>
                </a:cubicBezTo>
                <a:cubicBezTo>
                  <a:pt x="1406" y="1663"/>
                  <a:pt x="1397" y="1658"/>
                  <a:pt x="1393" y="1652"/>
                </a:cubicBezTo>
                <a:cubicBezTo>
                  <a:pt x="1382" y="1637"/>
                  <a:pt x="1382" y="1637"/>
                  <a:pt x="1382" y="1637"/>
                </a:cubicBezTo>
                <a:cubicBezTo>
                  <a:pt x="1378" y="1632"/>
                  <a:pt x="1371" y="1622"/>
                  <a:pt x="1367" y="1616"/>
                </a:cubicBezTo>
                <a:cubicBezTo>
                  <a:pt x="1304" y="1518"/>
                  <a:pt x="1304" y="1518"/>
                  <a:pt x="1304" y="1518"/>
                </a:cubicBezTo>
                <a:cubicBezTo>
                  <a:pt x="1300" y="1512"/>
                  <a:pt x="1294" y="1502"/>
                  <a:pt x="1291" y="1496"/>
                </a:cubicBezTo>
                <a:cubicBezTo>
                  <a:pt x="1221" y="1379"/>
                  <a:pt x="1221" y="1379"/>
                  <a:pt x="1221" y="1379"/>
                </a:cubicBezTo>
                <a:cubicBezTo>
                  <a:pt x="1295" y="1380"/>
                  <a:pt x="1295" y="1380"/>
                  <a:pt x="1295" y="1380"/>
                </a:cubicBezTo>
                <a:cubicBezTo>
                  <a:pt x="1205" y="1352"/>
                  <a:pt x="1205" y="1352"/>
                  <a:pt x="1205" y="1352"/>
                </a:cubicBezTo>
                <a:cubicBezTo>
                  <a:pt x="1169" y="1292"/>
                  <a:pt x="1169" y="1292"/>
                  <a:pt x="1169" y="1292"/>
                </a:cubicBezTo>
                <a:cubicBezTo>
                  <a:pt x="1166" y="1287"/>
                  <a:pt x="1161" y="1278"/>
                  <a:pt x="1157" y="1272"/>
                </a:cubicBezTo>
                <a:cubicBezTo>
                  <a:pt x="1226" y="1273"/>
                  <a:pt x="1226" y="1273"/>
                  <a:pt x="1226" y="1273"/>
                </a:cubicBezTo>
                <a:cubicBezTo>
                  <a:pt x="1143" y="1246"/>
                  <a:pt x="1143" y="1246"/>
                  <a:pt x="1143" y="1246"/>
                </a:cubicBezTo>
                <a:cubicBezTo>
                  <a:pt x="1133" y="1230"/>
                  <a:pt x="1133" y="1230"/>
                  <a:pt x="1133" y="1230"/>
                </a:cubicBezTo>
                <a:cubicBezTo>
                  <a:pt x="1130" y="1224"/>
                  <a:pt x="1125" y="1214"/>
                  <a:pt x="1123" y="1207"/>
                </a:cubicBezTo>
                <a:cubicBezTo>
                  <a:pt x="1090" y="1103"/>
                  <a:pt x="1090" y="1103"/>
                  <a:pt x="1090" y="1103"/>
                </a:cubicBezTo>
                <a:cubicBezTo>
                  <a:pt x="1156" y="1104"/>
                  <a:pt x="1156" y="1104"/>
                  <a:pt x="1156" y="1104"/>
                </a:cubicBezTo>
                <a:cubicBezTo>
                  <a:pt x="1083" y="1081"/>
                  <a:pt x="1083" y="1081"/>
                  <a:pt x="1083" y="1081"/>
                </a:cubicBezTo>
                <a:cubicBezTo>
                  <a:pt x="1063" y="1019"/>
                  <a:pt x="1063" y="1019"/>
                  <a:pt x="1063" y="1019"/>
                </a:cubicBezTo>
                <a:cubicBezTo>
                  <a:pt x="1130" y="1020"/>
                  <a:pt x="1130" y="1020"/>
                  <a:pt x="1130" y="1020"/>
                </a:cubicBezTo>
                <a:cubicBezTo>
                  <a:pt x="1056" y="997"/>
                  <a:pt x="1056" y="997"/>
                  <a:pt x="1056" y="997"/>
                </a:cubicBezTo>
                <a:cubicBezTo>
                  <a:pt x="1040" y="948"/>
                  <a:pt x="1040" y="948"/>
                  <a:pt x="1040" y="948"/>
                </a:cubicBezTo>
                <a:cubicBezTo>
                  <a:pt x="1265" y="948"/>
                  <a:pt x="1265" y="948"/>
                  <a:pt x="1265" y="948"/>
                </a:cubicBezTo>
                <a:cubicBezTo>
                  <a:pt x="1300" y="948"/>
                  <a:pt x="1358" y="947"/>
                  <a:pt x="1393" y="946"/>
                </a:cubicBezTo>
                <a:cubicBezTo>
                  <a:pt x="1463" y="944"/>
                  <a:pt x="1463" y="944"/>
                  <a:pt x="1463" y="944"/>
                </a:cubicBezTo>
                <a:cubicBezTo>
                  <a:pt x="1498" y="943"/>
                  <a:pt x="1548" y="941"/>
                  <a:pt x="1574" y="939"/>
                </a:cubicBezTo>
                <a:cubicBezTo>
                  <a:pt x="1599" y="937"/>
                  <a:pt x="1641" y="932"/>
                  <a:pt x="1666" y="927"/>
                </a:cubicBezTo>
                <a:cubicBezTo>
                  <a:pt x="1679" y="924"/>
                  <a:pt x="1698" y="921"/>
                  <a:pt x="1718" y="917"/>
                </a:cubicBezTo>
                <a:cubicBezTo>
                  <a:pt x="1944" y="1167"/>
                  <a:pt x="1944" y="1167"/>
                  <a:pt x="1944" y="1167"/>
                </a:cubicBezTo>
                <a:cubicBezTo>
                  <a:pt x="1947" y="1170"/>
                  <a:pt x="1951" y="1172"/>
                  <a:pt x="1955" y="1172"/>
                </a:cubicBezTo>
                <a:cubicBezTo>
                  <a:pt x="2035" y="1172"/>
                  <a:pt x="2035" y="1172"/>
                  <a:pt x="2035" y="1172"/>
                </a:cubicBezTo>
                <a:cubicBezTo>
                  <a:pt x="2038" y="1172"/>
                  <a:pt x="2040" y="1169"/>
                  <a:pt x="2039" y="1166"/>
                </a:cubicBezTo>
                <a:close/>
              </a:path>
            </a:pathLst>
          </a:custGeom>
          <a:solidFill>
            <a:schemeClr val="accent1"/>
          </a:solidFill>
          <a:ln w="9525" cmpd="sng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8215" name="圆角矩形3 384"/>
          <p:cNvSpPr>
            <a:spLocks noChangeArrowheads="1"/>
          </p:cNvSpPr>
          <p:nvPr/>
        </p:nvSpPr>
        <p:spPr bwMode="auto">
          <a:xfrm>
            <a:off x="4752975" y="4184650"/>
            <a:ext cx="1223963" cy="2889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r>
              <a:rPr lang="zh-CN" altLang="zh-CN" sz="1600"/>
              <a:t>Chongqing</a:t>
            </a:r>
          </a:p>
        </p:txBody>
      </p:sp>
      <p:sp>
        <p:nvSpPr>
          <p:cNvPr id="8216" name="圆角矩形3 384"/>
          <p:cNvSpPr>
            <a:spLocks noChangeArrowheads="1"/>
          </p:cNvSpPr>
          <p:nvPr/>
        </p:nvSpPr>
        <p:spPr bwMode="auto">
          <a:xfrm>
            <a:off x="6588125" y="4329113"/>
            <a:ext cx="1057275" cy="2889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r>
              <a:rPr lang="zh-CN" altLang="zh-CN" sz="1600"/>
              <a:t>Zhejiang</a:t>
            </a:r>
          </a:p>
        </p:txBody>
      </p:sp>
      <p:sp>
        <p:nvSpPr>
          <p:cNvPr id="8217" name="圆角矩形3 384"/>
          <p:cNvSpPr>
            <a:spLocks noChangeArrowheads="1"/>
          </p:cNvSpPr>
          <p:nvPr/>
        </p:nvSpPr>
        <p:spPr bwMode="auto">
          <a:xfrm>
            <a:off x="4968875" y="4832350"/>
            <a:ext cx="877888" cy="2889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r>
              <a:rPr lang="zh-CN" altLang="zh-CN" sz="1600"/>
              <a:t>Hunan</a:t>
            </a:r>
          </a:p>
        </p:txBody>
      </p:sp>
      <p:sp>
        <p:nvSpPr>
          <p:cNvPr id="8218" name="圆角矩形3 384"/>
          <p:cNvSpPr>
            <a:spLocks noChangeArrowheads="1"/>
          </p:cNvSpPr>
          <p:nvPr/>
        </p:nvSpPr>
        <p:spPr bwMode="auto">
          <a:xfrm>
            <a:off x="3348038" y="2312988"/>
            <a:ext cx="879475" cy="2873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r>
              <a:rPr lang="zh-CN" altLang="zh-CN" sz="1600"/>
              <a:t>Gansu</a:t>
            </a:r>
            <a:endParaRPr lang="zh-CN" altLang="zh-CN" sz="2400" b="0"/>
          </a:p>
        </p:txBody>
      </p:sp>
      <p:sp>
        <p:nvSpPr>
          <p:cNvPr id="8219" name="圆角矩形3 384"/>
          <p:cNvSpPr>
            <a:spLocks noChangeArrowheads="1"/>
          </p:cNvSpPr>
          <p:nvPr/>
        </p:nvSpPr>
        <p:spPr bwMode="auto">
          <a:xfrm>
            <a:off x="2771775" y="4076700"/>
            <a:ext cx="1039813" cy="2889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r>
              <a:rPr lang="zh-CN" altLang="zh-CN" sz="1600"/>
              <a:t>Sichuan</a:t>
            </a:r>
            <a:endParaRPr lang="zh-CN" altLang="zh-CN" sz="2400" b="0"/>
          </a:p>
        </p:txBody>
      </p:sp>
      <p:sp>
        <p:nvSpPr>
          <p:cNvPr id="8220" name="圆角矩形3 384"/>
          <p:cNvSpPr>
            <a:spLocks noChangeArrowheads="1"/>
          </p:cNvSpPr>
          <p:nvPr/>
        </p:nvSpPr>
        <p:spPr bwMode="auto">
          <a:xfrm>
            <a:off x="4824413" y="2312988"/>
            <a:ext cx="2046287" cy="2873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r>
              <a:rPr lang="zh-CN" altLang="zh-CN" sz="1600"/>
              <a:t>Inner Mongolia</a:t>
            </a:r>
          </a:p>
        </p:txBody>
      </p:sp>
      <p:sp>
        <p:nvSpPr>
          <p:cNvPr id="8221" name="圆角矩形3 384"/>
          <p:cNvSpPr>
            <a:spLocks noChangeArrowheads="1"/>
          </p:cNvSpPr>
          <p:nvPr/>
        </p:nvSpPr>
        <p:spPr bwMode="auto">
          <a:xfrm>
            <a:off x="6661150" y="5481638"/>
            <a:ext cx="982663" cy="2873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r>
              <a:rPr lang="zh-CN" altLang="zh-CN" sz="1600" dirty="0"/>
              <a:t>Taiwan</a:t>
            </a: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1446213" y="847725"/>
            <a:ext cx="6983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4000"/>
              <a:t>They </a:t>
            </a:r>
            <a:r>
              <a:rPr lang="zh-CN" altLang="zh-CN" sz="4000">
                <a:solidFill>
                  <a:srgbClr val="FF0000"/>
                </a:solidFill>
              </a:rPr>
              <a:t>are </a:t>
            </a:r>
            <a:r>
              <a:rPr lang="zh-CN" altLang="zh-CN" sz="4000"/>
              <a:t>travel</a:t>
            </a:r>
            <a:r>
              <a:rPr lang="zh-CN" altLang="zh-CN" sz="4000">
                <a:solidFill>
                  <a:srgbClr val="FF0000"/>
                </a:solidFill>
              </a:rPr>
              <a:t>ing</a:t>
            </a:r>
            <a:r>
              <a:rPr lang="zh-CN" altLang="zh-CN" sz="4000"/>
              <a:t>.</a:t>
            </a:r>
          </a:p>
        </p:txBody>
      </p:sp>
      <p:sp>
        <p:nvSpPr>
          <p:cNvPr id="8223" name="圆角矩形标注3 403"/>
          <p:cNvSpPr/>
          <p:nvPr/>
        </p:nvSpPr>
        <p:spPr bwMode="auto">
          <a:xfrm>
            <a:off x="5364163" y="225425"/>
            <a:ext cx="3529012" cy="1223963"/>
          </a:xfrm>
          <a:custGeom>
            <a:avLst/>
            <a:gdLst>
              <a:gd name="T0" fmla="*/ 153754 w 935330"/>
              <a:gd name="T1" fmla="*/ 0 h 460000"/>
              <a:gd name="T2" fmla="*/ 781576 w 935330"/>
              <a:gd name="T3" fmla="*/ 0 h 460000"/>
              <a:gd name="T4" fmla="*/ 935330 w 935330"/>
              <a:gd name="T5" fmla="*/ 153754 h 460000"/>
              <a:gd name="T6" fmla="*/ 781576 w 935330"/>
              <a:gd name="T7" fmla="*/ 307508 h 460000"/>
              <a:gd name="T8" fmla="*/ 295997 w 935330"/>
              <a:gd name="T9" fmla="*/ 307508 h 460000"/>
              <a:gd name="T10" fmla="*/ 99282 w 935330"/>
              <a:gd name="T11" fmla="*/ 460000 h 460000"/>
              <a:gd name="T12" fmla="*/ 209707 w 935330"/>
              <a:gd name="T13" fmla="*/ 307508 h 460000"/>
              <a:gd name="T14" fmla="*/ 153754 w 935330"/>
              <a:gd name="T15" fmla="*/ 307508 h 460000"/>
              <a:gd name="T16" fmla="*/ 0 w 935330"/>
              <a:gd name="T17" fmla="*/ 153754 h 460000"/>
              <a:gd name="T18" fmla="*/ 153754 w 935330"/>
              <a:gd name="T19" fmla="*/ 0 h 46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35330" h="460000">
                <a:moveTo>
                  <a:pt x="153754" y="0"/>
                </a:moveTo>
                <a:lnTo>
                  <a:pt x="781576" y="0"/>
                </a:lnTo>
                <a:cubicBezTo>
                  <a:pt x="866492" y="0"/>
                  <a:pt x="935330" y="68838"/>
                  <a:pt x="935330" y="153754"/>
                </a:cubicBezTo>
                <a:cubicBezTo>
                  <a:pt x="935330" y="238670"/>
                  <a:pt x="866492" y="307508"/>
                  <a:pt x="781576" y="307508"/>
                </a:cubicBezTo>
                <a:lnTo>
                  <a:pt x="295997" y="307508"/>
                </a:lnTo>
                <a:lnTo>
                  <a:pt x="99282" y="460000"/>
                </a:lnTo>
                <a:lnTo>
                  <a:pt x="209707" y="307508"/>
                </a:lnTo>
                <a:lnTo>
                  <a:pt x="153754" y="307508"/>
                </a:lnTo>
                <a:cubicBezTo>
                  <a:pt x="68838" y="307508"/>
                  <a:pt x="0" y="238670"/>
                  <a:pt x="0" y="153754"/>
                </a:cubicBezTo>
                <a:cubicBezTo>
                  <a:pt x="0" y="68838"/>
                  <a:pt x="68838" y="0"/>
                  <a:pt x="153754" y="0"/>
                </a:cubicBezTo>
                <a:close/>
              </a:path>
            </a:pathLst>
          </a:custGeom>
          <a:solidFill>
            <a:srgbClr val="CCFFFF"/>
          </a:solidFill>
          <a:ln w="9525" cmpd="sng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0" rIns="180000" bIns="540000" anchor="ctr"/>
          <a:lstStyle/>
          <a:p>
            <a:endParaRPr lang="zh-CN" altLang="en-US"/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5668963" y="115888"/>
            <a:ext cx="30797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>
                <a:solidFill>
                  <a:srgbClr val="FF0000"/>
                </a:solidFill>
              </a:rPr>
              <a:t>Present continuous</a:t>
            </a:r>
          </a:p>
          <a:p>
            <a:pPr eaLnBrk="1" hangingPunct="1">
              <a:buFontTx/>
              <a:buNone/>
            </a:pPr>
            <a:r>
              <a:rPr lang="zh-CN">
                <a:solidFill>
                  <a:srgbClr val="FF0000"/>
                </a:solidFill>
              </a:rPr>
              <a:t>现在进行时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7569 0.000000 L 0.015139 0.000000 L 0.022708 0.000000 L 0.030278 0.000000 L 0.039375 0.000000 L 0.046944 0.000000 L 0.054514 0.004074 L 0.062083 0.004074 L 0.071181 0.002037 L 0.078750 0.000000 L 0.086319 0.000000 L 0.093889 0.004074 L 0.102986 0.004074 L 0.110556 0.008148 L 0.118125 0.008148 L 0.125694 0.008148 L 0.134792 0.006111 L 0.142361 0.002037 L 0.150000 0.000000 L 0.157569 0.000000 L 0.166667 0.000000 L 0.174236 0.004074 L 0.181806 0.006111 L 0.184792 0.016204 L 0.177222 0.022222 L 0.168125 0.030370 L 0.160556 0.032407 L 0.150000 0.038426 L 0.142361 0.042500 L 0.134792 0.048519 L 0.125694 0.048519 L 0.118125 0.050556 L 0.107569 0.054630 L 0.100000 0.054630 L 0.090903 0.054630 L 0.081806 0.054630 L 0.072708 0.054630 L 0.063611 0.054630 L 0.054514 0.054630 L 0.045417 0.054630 L 0.036319 0.052593 L 0.028750 0.048519 L 0.019653 0.044444 L 0.010556 0.042500 L 0.001458 0.040463 L -0.006111 0.036389 L -0.013681 0.032407 L -0.024306 0.028333 L -0.031875 0.026296 L -0.040972 0.020278 L -0.048542 0.012130 L -0.056111 0.008148 L -0.065208 0.000000 L -0.072778 -0.008056 L -0.080347 -0.014074 L -0.086389 -0.024167 L -0.093958 -0.026204 L -0.100000 -0.036296 L -0.100000 -0.048426 L -0.092431 -0.058519 L -0.084861 -0.064630 L -0.078819 -0.074722 L -0.069722 -0.082778 L -0.066667 -0.092870 L -0.060625 -0.102963 L -0.054583 -0.113056 L -0.047014 -0.125185 L -0.037917 -0.135278 L -0.031875 -0.145370 L -0.028819 -0.155556 L -0.022778 -0.167593 L -0.016667 -0.177778 L -0.012153 -0.187870 L -0.004583 -0.197963 L 0.000000 -0.210093 L 0.004514 -0.220185 L 0.010556 -0.230278 L 0.013611 -0.240370 L 0.013611 -0.252500 L 0.012083 -0.262593 L 0.010556 -0.272685 L 0.002986 -0.274722 L -0.006111 -0.278704 L -0.013681 -0.286852 L -0.021250 -0.288889 L -0.031875 -0.288889 L -0.040972 -0.282778 L -0.048542 -0.280741 L -0.057639 -0.276759 L -0.065208 -0.274722 L -0.072778 -0.274722 L -0.083333 -0.278704 L -0.092431 -0.280741 L -0.100000 -0.282778 L -0.109097 -0.282778 L -0.118194 -0.282778 L -0.127292 -0.282778 L -0.137917 -0.282778 L -0.145486 -0.280741 L -0.154583 -0.274722 L -0.160625 -0.264630 L -0.156111 -0.254537 L -0.148542 -0.246389 L -0.142431 -0.234259 L -0.136389 -0.224167 L -0.128819 -0.216111 L -0.119722 -0.212037 L -0.112153 -0.203981 L -0.104583 -0.197963 L -0.097014 -0.189815 L -0.092431 -0.179722 L -0.084861 -0.171667 L -0.075764 -0.169630 L -0.068194 -0.161574 L -0.060625 -0.155556 L -0.053056 -0.147407 L -0.043958 -0.139352 L -0.036389 -0.135278 L -0.028819 -0.127222 L -0.021250 -0.119167 L -0.015208 -0.107037 L -0.009097 -0.096944 L -0.003056 -0.086852 L 0.004514 -0.078704 L 0.010556 -0.068611 L 0.018125 -0.062593 L 0.027222 -0.060556 L 0.034792 -0.052500 L 0.042361 -0.044444 L 0.050000 -0.036296 L 0.059028 -0.028241 L 0.066667 -0.020185 L 0.074236 -0.016111 L 0.080278 -0.003981 L 0.087847 0.000000 L 0.096944 0.008148 L 0.102986 0.018241 L 0.110556 0.026296 L 0.118125 0.034352 L 0.124236 0.046481 L 0.131806 0.052593 L 0.139375 0.060648 L 0.148472 0.066667 L 0.156042 0.072778 L 0.163611 0.080833 L 0.171181 0.088889 L 0.180278 0.095000 L 0.187847 0.107130 L 0.195417 0.115185 L 0.202986 0.119259 L 0.212083 0.127315 L 0.215139 0.137407 L 0.219653 0.149537 L 0.227222 0.153611 L 0.234792 0.157593 L 0.243889 0.159630 L 0.251458 0.159630 L 0.259028 0.155556 L 0.266667 0.147500 L 0.275694 0.145463 L 0.283333 0.137407 L 0.290903 0.131389 L 0.300000 0.129352 L 0.307569 0.119259 L 0.315139 0.113148 L 0.324236 0.103056 L 0.331806 0.095000 L 0.342361 0.084907 L 0.348472 0.072778 L 0.356042 0.066667 L 0.363611 0.060648 L 0.371181 0.052593 L 0.378750 0.044444 L 0.386319 0.038426 L 0.395417 0.030370 L 0.406042 0.022222 L 0.413611 0.018241 L 0.421181 0.010185 L 0.427222 -0.001944 L 0.434792 -0.010093 L 0.440903 -0.020185 L 0.446944 -0.030278 L 0.452986 -0.040370 L 0.462083 -0.052500 L 0.466667 -0.062593 L 0.472708 -0.072685 L 0.478750 -0.086852 L 0.484792 -0.096944 L 0.489375 -0.107037 L 0.493889 -0.117130 L 0.500000 -0.131296 L 0.507569 -0.141389 L 0.515139 -0.147407 L 0.531806 -0.159537 L 0.539375 -0.165648 L 0.552986 -0.169630 L 0.563611 -0.173704 " pathEditMode="relative" rAng="0" ptsTypes="">
                                      <p:cBhvr>
                                        <p:cTn id="34" dur="3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1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10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7" grpId="0" bldLvl="0" autoUpdateAnimBg="0"/>
      <p:bldP spid="8214" grpId="0" animBg="1"/>
      <p:bldP spid="8222" grpId="0" autoUpdateAnimBg="0"/>
      <p:bldP spid="8223" grpId="0" animBg="1"/>
      <p:bldP spid="8224" grpId="0" bldLvl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2000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8425" y="1881188"/>
            <a:ext cx="46736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矩形 2"/>
          <p:cNvSpPr>
            <a:spLocks noChangeArrowheads="1"/>
          </p:cNvSpPr>
          <p:nvPr/>
        </p:nvSpPr>
        <p:spPr bwMode="auto">
          <a:xfrm>
            <a:off x="1800225" y="3141663"/>
            <a:ext cx="3095625" cy="1187450"/>
          </a:xfrm>
          <a:prstGeom prst="rect">
            <a:avLst/>
          </a:prstGeom>
          <a:solidFill>
            <a:srgbClr val="604A7B"/>
          </a:solidFill>
          <a:ln w="25400" cmpd="sng">
            <a:solidFill>
              <a:srgbClr val="385D8A"/>
            </a:solidFill>
            <a:miter lim="800000"/>
          </a:ln>
        </p:spPr>
        <p:txBody>
          <a:bodyPr anchor="ctr"/>
          <a:lstStyle/>
          <a:p>
            <a:pPr algn="ctr" eaLnBrk="1" hangingPunct="1"/>
            <a:r>
              <a:rPr lang="zh-CN" sz="9600" b="0">
                <a:solidFill>
                  <a:srgbClr val="FFFFFF"/>
                </a:solidFill>
                <a:latin typeface="Calibri" panose="020F0502020204030204" pitchFamily="34" charset="0"/>
              </a:rPr>
              <a:t>？</a:t>
            </a:r>
          </a:p>
        </p:txBody>
      </p:sp>
      <p:pic>
        <p:nvPicPr>
          <p:cNvPr id="35844" name="Picture 4" descr="201105240110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4863" y="4371975"/>
            <a:ext cx="1989137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101725" y="762000"/>
            <a:ext cx="4983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4000">
                <a:sym typeface="Arial" panose="020B0604020202020204" pitchFamily="34" charset="0"/>
              </a:rPr>
              <a:t>They are dancing.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35843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ldLvl="0" animBg="1" autoUpdateAnimBg="0"/>
      <p:bldP spid="35845" grpId="0" bldLvl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20110524011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4863" y="4371975"/>
            <a:ext cx="1989137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 descr="H:\优质课\pic\23f4772762d0f703d4f289ed0bfa513d2797c5a2.gif23f4772762d0f703d4f289ed0bfa513d2797c5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3250" y="2646363"/>
            <a:ext cx="45053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 rot="21486870">
            <a:off x="2228850" y="3465513"/>
            <a:ext cx="4000500" cy="1366837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8800" b="0">
                <a:latin typeface="Comic Sans MS" panose="030F0702030302020204" pitchFamily="66" charset="0"/>
                <a:ea typeface="Dotum" pitchFamily="34" charset="-127"/>
              </a:rPr>
              <a:t>?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187450" y="1341438"/>
            <a:ext cx="656590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4000">
                <a:sym typeface="Arial" panose="020B0604020202020204" pitchFamily="34" charset="0"/>
              </a:rPr>
              <a:t>They are talking.</a:t>
            </a:r>
          </a:p>
        </p:txBody>
      </p:sp>
      <p:pic>
        <p:nvPicPr>
          <p:cNvPr id="36870" name="图片 2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732619">
            <a:off x="7597775" y="333375"/>
            <a:ext cx="1012825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36868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ldLvl="0" animBg="1" autoUpdateAnimBg="0"/>
      <p:bldP spid="36869" grpId="0" bldLvl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2011052401103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80288" y="2528888"/>
            <a:ext cx="1557337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804025" y="4581525"/>
            <a:ext cx="10302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8800" u="sng">
                <a:hlinkClick r:id="" action="ppaction://noaction"/>
              </a:rPr>
              <a:t>2</a:t>
            </a:r>
            <a:endParaRPr lang="zh-CN" altLang="zh-CN" sz="8800" u="sng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823075" y="839788"/>
            <a:ext cx="10302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8800" u="sng">
                <a:hlinkClick r:id="" action="ppaction://noaction"/>
              </a:rPr>
              <a:t>2</a:t>
            </a:r>
            <a:endParaRPr lang="zh-CN" altLang="zh-CN" sz="8800" u="sng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572000" y="2708275"/>
            <a:ext cx="10302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8800" u="sng">
                <a:solidFill>
                  <a:srgbClr val="FF0000"/>
                </a:solidFill>
                <a:hlinkClick r:id="" action="ppaction://noaction"/>
              </a:rPr>
              <a:t>3</a:t>
            </a:r>
            <a:endParaRPr lang="zh-CN" altLang="zh-CN" sz="8800" u="sng">
              <a:solidFill>
                <a:srgbClr val="FF0000"/>
              </a:solidFill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268538" y="4397375"/>
            <a:ext cx="10302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8800" u="sng">
                <a:hlinkClick r:id="" action="ppaction://noaction"/>
              </a:rPr>
              <a:t>4</a:t>
            </a:r>
            <a:endParaRPr lang="zh-CN" altLang="zh-CN" sz="8800" u="sng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1476375" y="1773238"/>
            <a:ext cx="103028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zh-CN" sz="8800" u="sng">
                <a:solidFill>
                  <a:srgbClr val="FF0000"/>
                </a:solidFill>
                <a:hlinkClick r:id="" action="ppaction://noaction"/>
              </a:rPr>
              <a:t>2</a:t>
            </a:r>
            <a:endParaRPr lang="zh-CN" altLang="zh-CN" sz="8800" u="sng">
              <a:solidFill>
                <a:srgbClr val="FF0000"/>
              </a:solidFill>
            </a:endParaRPr>
          </a:p>
        </p:txBody>
      </p:sp>
      <p:sp>
        <p:nvSpPr>
          <p:cNvPr id="37896" name="WordArt 8"/>
          <p:cNvSpPr>
            <a:spLocks noChangeArrowheads="1" noChangeShapeType="1"/>
          </p:cNvSpPr>
          <p:nvPr/>
        </p:nvSpPr>
        <p:spPr bwMode="auto">
          <a:xfrm>
            <a:off x="107950" y="153988"/>
            <a:ext cx="5653088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 dirty="0">
                <a:ln w="19050" cmpd="sng">
                  <a:solidFill>
                    <a:srgbClr val="FFFF99"/>
                  </a:solidFill>
                  <a:rou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anose="020B0A04020102020204"/>
              </a:rPr>
              <a:t>Task III   Exercise</a:t>
            </a:r>
            <a:endParaRPr lang="zh-CN" altLang="en-US" sz="3600" kern="10" dirty="0">
              <a:ln w="19050" cmpd="sng">
                <a:solidFill>
                  <a:srgbClr val="FFFF99"/>
                </a:solidFill>
                <a:round/>
              </a:ln>
              <a:solidFill>
                <a:srgbClr val="3366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 Black" panose="020B0A04020102020204"/>
            </a:endParaRPr>
          </a:p>
        </p:txBody>
      </p:sp>
      <p:pic>
        <p:nvPicPr>
          <p:cNvPr id="37897" name="Picture 4" descr="8326cffc1e178a8292059a1ff403738da8773912b31b306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075" y="1376363"/>
            <a:ext cx="3452813" cy="2341562"/>
          </a:xfrm>
          <a:prstGeom prst="rect">
            <a:avLst/>
          </a:prstGeom>
          <a:noFill/>
          <a:ln w="76200" cmpd="tri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8" name="Picture 4" descr="cdbf6c81800a19d8033e597833fa828ba71ea8d3fd1f66b2"/>
          <p:cNvPicPr>
            <a:picLocks noChangeAspect="1" noChangeArrowheads="1"/>
          </p:cNvPicPr>
          <p:nvPr/>
        </p:nvPicPr>
        <p:blipFill>
          <a:blip r:embed="rId5" cstate="email"/>
          <a:srcRect b="2217"/>
          <a:stretch>
            <a:fillRect/>
          </a:stretch>
        </p:blipFill>
        <p:spPr bwMode="auto">
          <a:xfrm>
            <a:off x="5903913" y="296863"/>
            <a:ext cx="3203575" cy="2413000"/>
          </a:xfrm>
          <a:prstGeom prst="rect">
            <a:avLst/>
          </a:prstGeom>
          <a:noFill/>
          <a:ln w="76200" cmpd="tri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9" name="Picture 6" descr="024F78~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5900" y="4041775"/>
            <a:ext cx="3452813" cy="2587625"/>
          </a:xfrm>
          <a:prstGeom prst="rect">
            <a:avLst/>
          </a:prstGeom>
          <a:noFill/>
          <a:ln w="76200" cmpd="tri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900" name="Picture 6" descr="B2DE9C~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68650" y="2241550"/>
            <a:ext cx="3419475" cy="268605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901" name="Picture 6" descr="810A19~1"/>
          <p:cNvPicPr>
            <a:picLocks noChangeAspect="1" noChangeArrowheads="1"/>
          </p:cNvPicPr>
          <p:nvPr/>
        </p:nvPicPr>
        <p:blipFill>
          <a:blip r:embed="rId8" cstate="email"/>
          <a:srcRect t="4778"/>
          <a:stretch>
            <a:fillRect/>
          </a:stretch>
        </p:blipFill>
        <p:spPr bwMode="auto">
          <a:xfrm>
            <a:off x="5761038" y="4365625"/>
            <a:ext cx="3167062" cy="2189163"/>
          </a:xfrm>
          <a:prstGeom prst="rect">
            <a:avLst/>
          </a:prstGeom>
          <a:noFill/>
          <a:ln w="76200" cmpd="tri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8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9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7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0" dur="1"/>
                                        <p:tgtEl>
                                          <p:spTgt spid="37901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1"/>
                  </p:tgtEl>
                </p:cond>
              </p:nextCondLst>
            </p:seq>
          </p:childTnLst>
        </p:cTn>
      </p:par>
    </p:tnLst>
    <p:bldLst>
      <p:bldP spid="378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4925" y="863600"/>
            <a:ext cx="88582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zh-CN" altLang="en-US" sz="4000" dirty="0"/>
              <a:t>I. Choose the correct answer.</a:t>
            </a:r>
            <a:endParaRPr lang="zh-CN" altLang="en-US" sz="4400" dirty="0"/>
          </a:p>
          <a:p>
            <a:pPr eaLnBrk="1" hangingPunct="1"/>
            <a:r>
              <a:rPr lang="zh-CN" altLang="en-US" sz="4000" dirty="0"/>
              <a:t>1. -What are you doing?     -I_____.</a:t>
            </a:r>
            <a:endParaRPr lang="zh-CN" altLang="en-US" sz="4400" dirty="0"/>
          </a:p>
          <a:p>
            <a:pPr eaLnBrk="1" hangingPunct="1"/>
            <a:r>
              <a:rPr lang="zh-CN" altLang="en-US" sz="4000" dirty="0"/>
              <a:t>    A. eat                B. can  eat  </a:t>
            </a:r>
          </a:p>
          <a:p>
            <a:pPr eaLnBrk="1" hangingPunct="1"/>
            <a:r>
              <a:rPr lang="zh-CN" altLang="en-US" sz="4000" dirty="0"/>
              <a:t>    C. eating           D. am eating</a:t>
            </a:r>
          </a:p>
          <a:p>
            <a:pPr eaLnBrk="1" hangingPunct="1"/>
            <a:r>
              <a:rPr lang="zh-CN" altLang="en-US" sz="4000" dirty="0"/>
              <a:t>2.It</a:t>
            </a:r>
            <a:r>
              <a:rPr lang="en-US" sz="4000" dirty="0"/>
              <a:t>’</a:t>
            </a:r>
            <a:r>
              <a:rPr lang="zh-CN" altLang="en-US" sz="4000" dirty="0"/>
              <a:t>s eight o</a:t>
            </a:r>
            <a:r>
              <a:rPr lang="en-US" sz="4000" dirty="0"/>
              <a:t>’</a:t>
            </a:r>
            <a:r>
              <a:rPr lang="zh-CN" altLang="en-US" sz="4000" dirty="0"/>
              <a:t>clock. Jim</a:t>
            </a:r>
            <a:r>
              <a:rPr lang="en-US" sz="4000" dirty="0"/>
              <a:t>’</a:t>
            </a:r>
            <a:r>
              <a:rPr lang="zh-CN" altLang="en-US" sz="4000" dirty="0"/>
              <a:t>s parents __TV.</a:t>
            </a:r>
          </a:p>
          <a:p>
            <a:pPr eaLnBrk="1" hangingPunct="1"/>
            <a:r>
              <a:rPr lang="zh-CN" altLang="en-US" sz="4000" dirty="0"/>
              <a:t>   A. is watching     B. are watching </a:t>
            </a:r>
          </a:p>
          <a:p>
            <a:pPr eaLnBrk="1" hangingPunct="1"/>
            <a:r>
              <a:rPr lang="zh-CN" altLang="en-US" sz="4000" dirty="0"/>
              <a:t>   C. watch              D. to watch</a:t>
            </a:r>
          </a:p>
          <a:p>
            <a:pPr eaLnBrk="1" hangingPunct="1"/>
            <a:endParaRPr lang="zh-CN" altLang="en-US" sz="4000" dirty="0"/>
          </a:p>
        </p:txBody>
      </p:sp>
      <p:pic>
        <p:nvPicPr>
          <p:cNvPr id="38915" name="Picture 3" descr="厉害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3816350" y="2673350"/>
            <a:ext cx="8270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厉害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3779838" y="3949700"/>
            <a:ext cx="94932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 descr="帆船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661025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4925" y="792163"/>
            <a:ext cx="9109075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endParaRPr lang="zh-CN" altLang="zh-CN" sz="4000" dirty="0"/>
          </a:p>
          <a:p>
            <a:pPr eaLnBrk="1" hangingPunct="1"/>
            <a:r>
              <a:rPr lang="zh-CN" altLang="zh-CN" sz="4000" dirty="0"/>
              <a:t>3.My mother is __a cake __my birthday. </a:t>
            </a:r>
          </a:p>
          <a:p>
            <a:pPr eaLnBrk="1" hangingPunct="1"/>
            <a:r>
              <a:rPr lang="zh-CN" altLang="zh-CN" sz="4000" dirty="0"/>
              <a:t>   A. making, to           B. making, for</a:t>
            </a:r>
          </a:p>
          <a:p>
            <a:pPr eaLnBrk="1" hangingPunct="1"/>
            <a:r>
              <a:rPr lang="zh-CN" altLang="zh-CN" sz="4000" dirty="0"/>
              <a:t>   C. doing, to              D. doing, for</a:t>
            </a:r>
          </a:p>
          <a:p>
            <a:pPr eaLnBrk="1" hangingPunct="1"/>
            <a:r>
              <a:rPr lang="zh-CN" altLang="zh-CN" sz="4000" dirty="0"/>
              <a:t>4.-__you __the window?   -Yes, I am.</a:t>
            </a:r>
          </a:p>
          <a:p>
            <a:pPr eaLnBrk="1" hangingPunct="1"/>
            <a:r>
              <a:rPr lang="zh-CN" altLang="zh-CN" sz="4000" dirty="0"/>
              <a:t>   A. Do, clean            B. Is, cleaning </a:t>
            </a:r>
          </a:p>
          <a:p>
            <a:pPr eaLnBrk="1" hangingPunct="1"/>
            <a:r>
              <a:rPr lang="zh-CN" altLang="zh-CN" sz="4000" dirty="0"/>
              <a:t>   C. Are, cleaning      D. Do, cleaning</a:t>
            </a:r>
          </a:p>
        </p:txBody>
      </p:sp>
      <p:pic>
        <p:nvPicPr>
          <p:cNvPr id="39939" name="Picture 3" descr="厉害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4716463" y="2024063"/>
            <a:ext cx="757237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 descr="厉害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395288" y="4508500"/>
            <a:ext cx="7334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1" name="Picture 5" descr="帆船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661025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250825" y="825500"/>
            <a:ext cx="86391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574" tIns="58787" rIns="117574" bIns="58787">
            <a:spAutoFit/>
          </a:bodyPr>
          <a:lstStyle>
            <a:lvl1pPr marL="441325" indent="-441325" defTabSz="1176655"/>
            <a:lvl2pPr defTabSz="1176655"/>
            <a:lvl3pPr defTabSz="1176655"/>
            <a:lvl4pPr defTabSz="1176655"/>
            <a:lvl5pPr defTabSz="1176655"/>
            <a:lvl6pPr defTabSz="1176655"/>
            <a:lvl7pPr defTabSz="1176655"/>
            <a:lvl8pPr defTabSz="1176655"/>
            <a:lvl9pPr defTabSz="1176655"/>
          </a:lstStyle>
          <a:p>
            <a:pPr eaLnBrk="1" hangingPunct="1">
              <a:lnSpc>
                <a:spcPct val="130000"/>
              </a:lnSpc>
            </a:pPr>
            <a:r>
              <a:rPr lang="zh-CN" altLang="zh-CN" sz="3600" dirty="0">
                <a:solidFill>
                  <a:srgbClr val="CC00FF"/>
                </a:solidFill>
              </a:rPr>
              <a:t>II. Complete the sentences.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zh-CN" sz="3600" dirty="0"/>
              <a:t>1. </a:t>
            </a:r>
            <a:r>
              <a:rPr lang="zh-CN" sz="3600" dirty="0"/>
              <a:t>他们正在吃午饭。</a:t>
            </a:r>
          </a:p>
          <a:p>
            <a:pPr eaLnBrk="1" hangingPunct="1">
              <a:lnSpc>
                <a:spcPct val="130000"/>
              </a:lnSpc>
            </a:pPr>
            <a:r>
              <a:rPr lang="zh-CN" sz="3600" dirty="0"/>
              <a:t>    </a:t>
            </a:r>
            <a:r>
              <a:rPr lang="zh-CN" altLang="zh-CN" sz="3600" dirty="0"/>
              <a:t>They are ____________ now. 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zh-CN" sz="3600" dirty="0"/>
              <a:t>2. </a:t>
            </a:r>
            <a:r>
              <a:rPr lang="zh-CN" sz="3600" dirty="0"/>
              <a:t>三班的学生正在做作业。</a:t>
            </a:r>
          </a:p>
          <a:p>
            <a:pPr eaLnBrk="1" hangingPunct="1">
              <a:lnSpc>
                <a:spcPct val="130000"/>
              </a:lnSpc>
            </a:pPr>
            <a:r>
              <a:rPr lang="zh-CN" sz="3600" dirty="0"/>
              <a:t>    </a:t>
            </a:r>
            <a:r>
              <a:rPr lang="zh-CN" altLang="zh-CN" sz="3600" dirty="0"/>
              <a:t>The students of Class Three _________ their homework.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62238" y="2451100"/>
            <a:ext cx="2940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6780" eaLnBrk="1" hangingPunct="1"/>
            <a:r>
              <a:rPr lang="en-US" sz="3600">
                <a:solidFill>
                  <a:srgbClr val="FF0000"/>
                </a:solidFill>
              </a:rPr>
              <a:t>having lunch  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6323013" y="3865563"/>
            <a:ext cx="20764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574" tIns="58787" rIns="117574" bIns="58787">
            <a:spAutoFit/>
          </a:bodyPr>
          <a:lstStyle>
            <a:lvl1pPr defTabSz="906780"/>
            <a:lvl2pPr defTabSz="906780"/>
            <a:lvl3pPr defTabSz="906780"/>
            <a:lvl4pPr defTabSz="906780"/>
            <a:lvl5pPr defTabSz="906780"/>
            <a:lvl6pPr defTabSz="906780"/>
            <a:lvl7pPr defTabSz="906780"/>
            <a:lvl8pPr defTabSz="906780"/>
            <a:lvl9pPr defTabSz="906780"/>
          </a:lstStyle>
          <a:p>
            <a:pPr eaLnBrk="1" hangingPunct="1"/>
            <a:r>
              <a:rPr lang="en-US" sz="3600">
                <a:solidFill>
                  <a:srgbClr val="FF0000"/>
                </a:solidFill>
                <a:cs typeface="Times New Roman" panose="02020603050405020304" pitchFamily="18" charset="0"/>
              </a:rPr>
              <a:t>are doing</a:t>
            </a:r>
          </a:p>
        </p:txBody>
      </p:sp>
      <p:pic>
        <p:nvPicPr>
          <p:cNvPr id="40965" name="Picture 5" descr="帆船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5661025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bldLvl="0" autoUpdateAnimBg="0"/>
      <p:bldP spid="40963" grpId="0" autoUpdateAnimBg="0"/>
      <p:bldP spid="4096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250825" y="506413"/>
            <a:ext cx="863917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574" tIns="58787" rIns="117574" bIns="58787">
            <a:spAutoFit/>
          </a:bodyPr>
          <a:lstStyle>
            <a:lvl1pPr marL="441325" indent="-441325" defTabSz="1176655"/>
            <a:lvl2pPr defTabSz="1176655"/>
            <a:lvl3pPr defTabSz="1176655"/>
            <a:lvl4pPr defTabSz="1176655"/>
            <a:lvl5pPr defTabSz="1176655"/>
            <a:lvl6pPr defTabSz="1176655"/>
            <a:lvl7pPr defTabSz="1176655"/>
            <a:lvl8pPr defTabSz="1176655"/>
            <a:lvl9pPr defTabSz="1176655"/>
          </a:lstStyle>
          <a:p>
            <a:pPr eaLnBrk="1" hangingPunct="1">
              <a:lnSpc>
                <a:spcPct val="130000"/>
              </a:lnSpc>
            </a:pPr>
            <a:r>
              <a:rPr lang="en-US" sz="3600" dirty="0"/>
              <a:t>3. </a:t>
            </a:r>
            <a:r>
              <a:rPr lang="zh-CN" altLang="en-US" sz="3600" dirty="0"/>
              <a:t>孩子们正在起床。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en-US" sz="3600" dirty="0"/>
              <a:t>    </a:t>
            </a:r>
            <a:r>
              <a:rPr lang="en-US" sz="3600" dirty="0"/>
              <a:t>Children _________________ now.</a:t>
            </a:r>
          </a:p>
          <a:p>
            <a:pPr eaLnBrk="1" hangingPunct="1">
              <a:lnSpc>
                <a:spcPct val="130000"/>
              </a:lnSpc>
            </a:pPr>
            <a:r>
              <a:rPr lang="en-US" sz="3600" dirty="0"/>
              <a:t>4. </a:t>
            </a:r>
            <a:r>
              <a:rPr lang="zh-CN" altLang="en-US" sz="3600" dirty="0"/>
              <a:t>现在是</a:t>
            </a:r>
            <a:r>
              <a:rPr lang="en-US" sz="3600" dirty="0"/>
              <a:t>8:20</a:t>
            </a:r>
            <a:r>
              <a:rPr lang="zh-CN" altLang="en-US" sz="3600" dirty="0"/>
              <a:t>。 他们正在上语文课。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en-US" sz="3600" dirty="0"/>
              <a:t>    </a:t>
            </a:r>
            <a:r>
              <a:rPr lang="en-US" sz="3600" dirty="0"/>
              <a:t>____ 8:20 now. They __________ a Chinese class. </a:t>
            </a:r>
          </a:p>
          <a:p>
            <a:pPr eaLnBrk="1" hangingPunct="1">
              <a:lnSpc>
                <a:spcPct val="130000"/>
              </a:lnSpc>
            </a:pPr>
            <a:r>
              <a:rPr lang="en-US" sz="3600" dirty="0"/>
              <a:t>5. </a:t>
            </a:r>
            <a:r>
              <a:rPr lang="zh-CN" altLang="en-US" sz="3600" dirty="0"/>
              <a:t>他们正在公园里拍照。</a:t>
            </a:r>
          </a:p>
          <a:p>
            <a:pPr eaLnBrk="1" hangingPunct="1">
              <a:lnSpc>
                <a:spcPct val="130000"/>
              </a:lnSpc>
            </a:pPr>
            <a:r>
              <a:rPr lang="zh-CN" altLang="en-US" sz="3600" dirty="0"/>
              <a:t>    </a:t>
            </a:r>
            <a:r>
              <a:rPr lang="en-US" sz="3600" dirty="0"/>
              <a:t>They are ____________ in the park.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3160713" y="1387475"/>
            <a:ext cx="30670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574" tIns="58787" rIns="117574" bIns="58787">
            <a:spAutoFit/>
          </a:bodyPr>
          <a:lstStyle>
            <a:lvl1pPr defTabSz="906780"/>
            <a:lvl2pPr defTabSz="906780"/>
            <a:lvl3pPr defTabSz="906780"/>
            <a:lvl4pPr defTabSz="906780"/>
            <a:lvl5pPr defTabSz="906780"/>
            <a:lvl6pPr defTabSz="906780"/>
            <a:lvl7pPr defTabSz="906780"/>
            <a:lvl8pPr defTabSz="906780"/>
            <a:lvl9pPr defTabSz="906780"/>
          </a:lstStyle>
          <a:p>
            <a:pPr eaLnBrk="1" hangingPunct="1"/>
            <a:r>
              <a:rPr lang="en-US" sz="3600">
                <a:solidFill>
                  <a:srgbClr val="FF0000"/>
                </a:solidFill>
                <a:cs typeface="Times New Roman" panose="02020603050405020304" pitchFamily="18" charset="0"/>
              </a:rPr>
              <a:t>are getting up 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792163" y="2827338"/>
            <a:ext cx="7308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574" tIns="58787" rIns="117574" bIns="58787">
            <a:spAutoFit/>
          </a:bodyPr>
          <a:lstStyle>
            <a:lvl1pPr defTabSz="906780"/>
            <a:lvl2pPr defTabSz="906780"/>
            <a:lvl3pPr defTabSz="906780"/>
            <a:lvl4pPr defTabSz="906780"/>
            <a:lvl5pPr defTabSz="906780"/>
            <a:lvl6pPr defTabSz="906780"/>
            <a:lvl7pPr defTabSz="906780"/>
            <a:lvl8pPr defTabSz="906780"/>
            <a:lvl9pPr defTabSz="906780"/>
          </a:lstStyle>
          <a:p>
            <a:pPr eaLnBrk="1" hangingPunct="1"/>
            <a:r>
              <a:rPr lang="en-US" sz="3600">
                <a:solidFill>
                  <a:srgbClr val="FF0000"/>
                </a:solidFill>
                <a:cs typeface="Times New Roman" panose="02020603050405020304" pitchFamily="18" charset="0"/>
              </a:rPr>
              <a:t>It’s                               are having </a:t>
            </a: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2619375" y="4951413"/>
            <a:ext cx="28892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574" tIns="58787" rIns="117574" bIns="58787">
            <a:spAutoFit/>
          </a:bodyPr>
          <a:lstStyle>
            <a:lvl1pPr defTabSz="906780"/>
            <a:lvl2pPr defTabSz="906780"/>
            <a:lvl3pPr defTabSz="906780"/>
            <a:lvl4pPr defTabSz="906780"/>
            <a:lvl5pPr defTabSz="906780"/>
            <a:lvl6pPr defTabSz="906780"/>
            <a:lvl7pPr defTabSz="906780"/>
            <a:lvl8pPr defTabSz="906780"/>
            <a:lvl9pPr defTabSz="906780"/>
          </a:lstStyle>
          <a:p>
            <a:pPr eaLnBrk="1" hangingPunct="1"/>
            <a:r>
              <a:rPr lang="en-US" sz="3600">
                <a:solidFill>
                  <a:srgbClr val="FF0000"/>
                </a:solidFill>
                <a:cs typeface="Times New Roman" panose="02020603050405020304" pitchFamily="18" charset="0"/>
              </a:rPr>
              <a:t>taking photos</a:t>
            </a:r>
          </a:p>
        </p:txBody>
      </p:sp>
      <p:pic>
        <p:nvPicPr>
          <p:cNvPr id="41990" name="Picture 6" descr="帆船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5661025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  <p:bldP spid="41987" grpId="0" autoUpdateAnimBg="0"/>
      <p:bldP spid="41988" grpId="0" autoUpdateAnimBg="0"/>
      <p:bldP spid="4198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15900" y="222250"/>
            <a:ext cx="8281988" cy="55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2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lnSpc>
                <a:spcPct val="110000"/>
              </a:lnSpc>
            </a:pPr>
            <a:r>
              <a:rPr lang="zh-CN" altLang="zh-CN" sz="3600" dirty="0">
                <a:solidFill>
                  <a:srgbClr val="CC00FF"/>
                </a:solidFill>
              </a:rPr>
              <a:t>III</a:t>
            </a:r>
            <a:r>
              <a:rPr lang="zh-CN" altLang="zh-CN" sz="3600" i="1" dirty="0">
                <a:solidFill>
                  <a:srgbClr val="CC00FF"/>
                </a:solidFill>
              </a:rPr>
              <a:t>.Complete the conversation.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zh-CN" sz="3600" dirty="0"/>
              <a:t>Tony: Hi, Dad!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zh-CN" sz="3600" dirty="0"/>
              <a:t>Dad: Hi, Tony. What are you doing now?</a:t>
            </a:r>
            <a:br>
              <a:rPr lang="zh-CN" altLang="zh-CN" sz="3600" dirty="0"/>
            </a:br>
            <a:r>
              <a:rPr lang="zh-CN" altLang="zh-CN" sz="3600" dirty="0"/>
              <a:t>Tony: We (1) ___________ ( visit ) the Forbidden City. Lingling and Betty 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zh-CN" sz="3600" dirty="0"/>
              <a:t>(2) __________ ( write ) postcards.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zh-CN" sz="3600" dirty="0"/>
              <a:t>Dad: What is Daming doing?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zh-CN" sz="3600" dirty="0"/>
              <a:t>Tony: He (3) _________ ( take ) photos. There are lots of people here. 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095625" y="2097088"/>
            <a:ext cx="2879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</a:rPr>
              <a:t>are visiting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827088" y="3321050"/>
            <a:ext cx="2879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</a:rPr>
              <a:t>are writing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879725" y="4545013"/>
            <a:ext cx="2232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</a:rPr>
              <a:t>is taking</a:t>
            </a: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utoUpdateAnimBg="0"/>
      <p:bldP spid="43012" grpId="0" autoUpdateAnimBg="0"/>
      <p:bldP spid="43013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33388" y="1023938"/>
            <a:ext cx="7958137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2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lnSpc>
                <a:spcPct val="120000"/>
              </a:lnSpc>
            </a:pPr>
            <a:r>
              <a:rPr lang="en-US" sz="3600" dirty="0"/>
              <a:t>They (4) ____________ ( enjoy) the sun. Some people (5) ____________ ( look ) at the buildings and some (6) ____________ ( look ) at maps.</a:t>
            </a:r>
          </a:p>
          <a:p>
            <a:pPr eaLnBrk="1" hangingPunct="1">
              <a:lnSpc>
                <a:spcPct val="120000"/>
              </a:lnSpc>
            </a:pPr>
            <a:r>
              <a:rPr lang="en-US" sz="3600" dirty="0"/>
              <a:t>Dad: Are you having a good time?</a:t>
            </a:r>
          </a:p>
          <a:p>
            <a:pPr eaLnBrk="1" hangingPunct="1">
              <a:lnSpc>
                <a:spcPct val="120000"/>
              </a:lnSpc>
            </a:pPr>
            <a:r>
              <a:rPr lang="en-US" sz="3600" dirty="0"/>
              <a:t>Tony: Yes, we (7) _____________ ( have ) a great time, Dad! See you next Monday.</a:t>
            </a:r>
            <a:endParaRPr lang="zh-CN" altLang="en-US" sz="3600" dirty="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195513" y="1057275"/>
            <a:ext cx="3060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</a:rPr>
              <a:t>are enjoying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924300" y="1849438"/>
            <a:ext cx="2735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</a:rPr>
              <a:t>are looking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76263" y="3109913"/>
            <a:ext cx="2808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</a:rPr>
              <a:t>are looking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068763" y="4405313"/>
            <a:ext cx="266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</a:rPr>
              <a:t>are having</a:t>
            </a:r>
          </a:p>
        </p:txBody>
      </p:sp>
      <p:pic>
        <p:nvPicPr>
          <p:cNvPr id="44039" name="Picture 7" descr="帆船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5661025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utoUpdateAnimBg="0"/>
      <p:bldP spid="44035" grpId="0" autoUpdateAnimBg="0"/>
      <p:bldP spid="44036" grpId="0" autoUpdateAnimBg="0"/>
      <p:bldP spid="44037" grpId="0" autoUpdateAnimBg="0"/>
      <p:bldP spid="44038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流程图: 手动输入 6"/>
          <p:cNvSpPr>
            <a:spLocks noChangeArrowheads="1"/>
          </p:cNvSpPr>
          <p:nvPr/>
        </p:nvSpPr>
        <p:spPr bwMode="auto">
          <a:xfrm rot="10800000" flipH="1" flipV="1">
            <a:off x="0" y="4076700"/>
            <a:ext cx="9144000" cy="2781300"/>
          </a:xfrm>
          <a:prstGeom prst="flowChartManualInput">
            <a:avLst/>
          </a:prstGeom>
          <a:solidFill>
            <a:srgbClr val="FFCC00"/>
          </a:solidFill>
          <a:ln>
            <a:noFill/>
          </a:ln>
          <a:effectLst>
            <a:outerShdw dist="38100" dir="13500000" algn="ctr" rotWithShape="0">
              <a:srgbClr val="000000">
                <a:alpha val="28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zh-CN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5059" name="TextBox 16"/>
          <p:cNvSpPr txBox="1">
            <a:spLocks noChangeArrowheads="1"/>
          </p:cNvSpPr>
          <p:nvPr/>
        </p:nvSpPr>
        <p:spPr bwMode="auto">
          <a:xfrm rot="21335660">
            <a:off x="1547813" y="4652963"/>
            <a:ext cx="78073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 eaLnBrk="1" hangingPunct="1"/>
            <a:r>
              <a:rPr lang="en-US" sz="8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Writing</a:t>
            </a:r>
            <a:endParaRPr lang="zh-CN" altLang="en-US" sz="60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5060" name="矩形 22"/>
          <p:cNvSpPr>
            <a:spLocks noChangeArrowheads="1"/>
          </p:cNvSpPr>
          <p:nvPr/>
        </p:nvSpPr>
        <p:spPr bwMode="auto">
          <a:xfrm>
            <a:off x="2843213" y="692150"/>
            <a:ext cx="358775" cy="4895850"/>
          </a:xfrm>
          <a:prstGeom prst="rect">
            <a:avLst/>
          </a:prstGeom>
          <a:solidFill>
            <a:srgbClr val="F81031"/>
          </a:solidFill>
          <a:ln>
            <a:noFill/>
          </a:ln>
          <a:effectLst>
            <a:outerShdw dist="38100" dir="2700000" algn="ctr" rotWithShape="0">
              <a:srgbClr val="000000">
                <a:alpha val="28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zh-CN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5061" name="TextBox 23"/>
          <p:cNvSpPr txBox="1">
            <a:spLocks noChangeArrowheads="1"/>
          </p:cNvSpPr>
          <p:nvPr/>
        </p:nvSpPr>
        <p:spPr bwMode="auto">
          <a:xfrm rot="2346408">
            <a:off x="-168275" y="1773238"/>
            <a:ext cx="351631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 eaLnBrk="1" hangingPunct="1"/>
            <a:r>
              <a:rPr lang="en-US" sz="3600" dirty="0">
                <a:solidFill>
                  <a:srgbClr val="CC0000"/>
                </a:solidFill>
                <a:latin typeface="Comic Sans MS" panose="030F0702030302020204" pitchFamily="66" charset="0"/>
              </a:rPr>
              <a:t>Make sure your sentences are correct.</a:t>
            </a:r>
            <a:endParaRPr lang="zh-CN" altLang="en-US" sz="36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062" name="TextBox 25"/>
          <p:cNvSpPr txBox="1">
            <a:spLocks noChangeArrowheads="1"/>
          </p:cNvSpPr>
          <p:nvPr/>
        </p:nvSpPr>
        <p:spPr bwMode="auto">
          <a:xfrm rot="665202">
            <a:off x="2843213" y="1196975"/>
            <a:ext cx="5254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 eaLnBrk="1" hangingPunct="1"/>
            <a:r>
              <a:rPr lang="en-US" sz="3600" dirty="0">
                <a:solidFill>
                  <a:srgbClr val="CC0000"/>
                </a:solidFill>
                <a:latin typeface="Comic Sans MS" panose="030F0702030302020204" pitchFamily="66" charset="0"/>
              </a:rPr>
              <a:t>Watch the picture carefully.</a:t>
            </a:r>
            <a:endParaRPr lang="zh-CN" altLang="en-US" sz="36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5063" name="直接连接符 29"/>
          <p:cNvCxnSpPr>
            <a:cxnSpLocks noChangeShapeType="1"/>
          </p:cNvCxnSpPr>
          <p:nvPr/>
        </p:nvCxnSpPr>
        <p:spPr bwMode="auto">
          <a:xfrm flipH="1" flipV="1">
            <a:off x="431800" y="2852738"/>
            <a:ext cx="2449513" cy="1727200"/>
          </a:xfrm>
          <a:prstGeom prst="line">
            <a:avLst/>
          </a:prstGeom>
          <a:noFill/>
          <a:ln w="28575" cmpd="sng">
            <a:solidFill>
              <a:srgbClr val="F81031"/>
            </a:solidFill>
            <a:round/>
          </a:ln>
          <a:effectLst>
            <a:outerShdw dist="38100" dir="2700000" algn="ctr" rotWithShape="0">
              <a:srgbClr val="000000">
                <a:alpha val="2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4" name="直接连接符 30"/>
          <p:cNvCxnSpPr>
            <a:cxnSpLocks noChangeShapeType="1"/>
          </p:cNvCxnSpPr>
          <p:nvPr/>
        </p:nvCxnSpPr>
        <p:spPr bwMode="auto">
          <a:xfrm flipH="1">
            <a:off x="3130550" y="4221163"/>
            <a:ext cx="4610100" cy="463550"/>
          </a:xfrm>
          <a:prstGeom prst="line">
            <a:avLst/>
          </a:prstGeom>
          <a:noFill/>
          <a:ln w="28575" cmpd="sng">
            <a:solidFill>
              <a:srgbClr val="F81031"/>
            </a:solidFill>
            <a:round/>
          </a:ln>
          <a:effectLst>
            <a:outerShdw dist="38100" dir="2700000" algn="ctr" rotWithShape="0">
              <a:srgbClr val="000000">
                <a:alpha val="2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5" name="直接连接符 31"/>
          <p:cNvCxnSpPr>
            <a:cxnSpLocks noChangeShapeType="1"/>
          </p:cNvCxnSpPr>
          <p:nvPr/>
        </p:nvCxnSpPr>
        <p:spPr bwMode="auto">
          <a:xfrm flipH="1" flipV="1">
            <a:off x="3165475" y="1987550"/>
            <a:ext cx="3600450" cy="576263"/>
          </a:xfrm>
          <a:prstGeom prst="line">
            <a:avLst/>
          </a:prstGeom>
          <a:noFill/>
          <a:ln w="28575" cmpd="sng">
            <a:solidFill>
              <a:srgbClr val="F81031"/>
            </a:solidFill>
            <a:round/>
          </a:ln>
          <a:effectLst>
            <a:outerShdw dist="38100" dir="2700000" algn="ctr" rotWithShape="0">
              <a:srgbClr val="000000">
                <a:alpha val="2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87450" y="4437063"/>
            <a:ext cx="1298575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7" name="Text Box 11"/>
          <p:cNvSpPr txBox="1">
            <a:spLocks noChangeArrowheads="1"/>
          </p:cNvSpPr>
          <p:nvPr/>
        </p:nvSpPr>
        <p:spPr bwMode="auto">
          <a:xfrm rot="21335147">
            <a:off x="3394075" y="2652713"/>
            <a:ext cx="49212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CC0000"/>
                </a:solidFill>
                <a:latin typeface="Comic Sans MS" panose="030F0702030302020204" pitchFamily="66" charset="0"/>
              </a:rPr>
              <a:t>Pay attention to your spelling and handwriting.</a:t>
            </a:r>
          </a:p>
        </p:txBody>
      </p:sp>
      <p:sp>
        <p:nvSpPr>
          <p:cNvPr id="45068" name="Text Box 2"/>
          <p:cNvSpPr txBox="1">
            <a:spLocks noChangeArrowheads="1"/>
          </p:cNvSpPr>
          <p:nvPr/>
        </p:nvSpPr>
        <p:spPr bwMode="auto">
          <a:xfrm>
            <a:off x="2303463" y="80963"/>
            <a:ext cx="6634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</a:rPr>
              <a:t>Describe what they are doing.</a:t>
            </a:r>
          </a:p>
        </p:txBody>
      </p:sp>
      <p:sp>
        <p:nvSpPr>
          <p:cNvPr id="45069" name="WordArt 6"/>
          <p:cNvSpPr>
            <a:spLocks noChangeArrowheads="1" noChangeShapeType="1"/>
          </p:cNvSpPr>
          <p:nvPr/>
        </p:nvSpPr>
        <p:spPr bwMode="auto">
          <a:xfrm>
            <a:off x="179388" y="153988"/>
            <a:ext cx="2016125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 dirty="0">
                <a:ln w="19050" cmpd="sng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anose="020B0A04020102020204"/>
              </a:rPr>
              <a:t>Task IV</a:t>
            </a:r>
            <a:endParaRPr lang="zh-CN" altLang="en-US" sz="3600" kern="10" dirty="0">
              <a:ln w="19050" cmpd="sng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 Black" panose="020B0A040201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4" descr="IMG_469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48038" y="1916113"/>
            <a:ext cx="5508625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900113" y="0"/>
            <a:ext cx="683736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are we going to do?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98500" y="944563"/>
            <a:ext cx="84455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en-US" sz="3600" dirty="0"/>
              <a:t>Today we are going to summarize the </a:t>
            </a:r>
            <a:r>
              <a:rPr lang="en-US" sz="3600" dirty="0">
                <a:solidFill>
                  <a:srgbClr val="FF0000"/>
                </a:solidFill>
              </a:rPr>
              <a:t>Present continuous tense</a:t>
            </a:r>
            <a:r>
              <a:rPr lang="en-US" sz="3600" dirty="0"/>
              <a:t>. You will have four tasks</a:t>
            </a:r>
            <a:r>
              <a:rPr lang="zh-CN" altLang="en-US" sz="3600" dirty="0"/>
              <a:t>（任务） to do this class. Try to get as many points as you can in every task.</a:t>
            </a:r>
          </a:p>
        </p:txBody>
      </p:sp>
      <p:pic>
        <p:nvPicPr>
          <p:cNvPr id="9221" name="图片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221163"/>
            <a:ext cx="1190625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流程图: 手动输入 6"/>
          <p:cNvSpPr>
            <a:spLocks noChangeArrowheads="1"/>
          </p:cNvSpPr>
          <p:nvPr/>
        </p:nvSpPr>
        <p:spPr bwMode="auto">
          <a:xfrm rot="10800000" flipH="1" flipV="1">
            <a:off x="0" y="5624513"/>
            <a:ext cx="9144000" cy="1233487"/>
          </a:xfrm>
          <a:prstGeom prst="flowChartManualInput">
            <a:avLst/>
          </a:prstGeom>
          <a:solidFill>
            <a:srgbClr val="FFCC00"/>
          </a:solidFill>
          <a:ln>
            <a:noFill/>
          </a:ln>
          <a:effectLst>
            <a:outerShdw dist="38100" dir="13500000" algn="ctr" rotWithShape="0">
              <a:srgbClr val="000000">
                <a:alpha val="28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Tx/>
              <a:buNone/>
            </a:pPr>
            <a:endParaRPr lang="zh-CN" altLang="zh-CN" sz="2400" b="0">
              <a:solidFill>
                <a:srgbClr val="FFFFFF"/>
              </a:solidFill>
            </a:endParaRPr>
          </a:p>
        </p:txBody>
      </p:sp>
      <p:pic>
        <p:nvPicPr>
          <p:cNvPr id="9223" name="图片 1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795332">
            <a:off x="215900" y="4508500"/>
            <a:ext cx="6731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图片 1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2163" y="5265738"/>
            <a:ext cx="592137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5" name="Oval 25"/>
          <p:cNvSpPr>
            <a:spLocks noChangeArrowheads="1"/>
          </p:cNvSpPr>
          <p:nvPr/>
        </p:nvSpPr>
        <p:spPr bwMode="auto">
          <a:xfrm>
            <a:off x="1943100" y="3465513"/>
            <a:ext cx="1971675" cy="877887"/>
          </a:xfrm>
          <a:prstGeom prst="ellipse">
            <a:avLst/>
          </a:prstGeom>
          <a:solidFill>
            <a:schemeClr val="bg1">
              <a:alpha val="79999"/>
            </a:schemeClr>
          </a:solidFill>
          <a:ln w="9525" cmpd="sng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3600"/>
              <a:t>Task I</a:t>
            </a:r>
          </a:p>
        </p:txBody>
      </p: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1908175" y="4616450"/>
            <a:ext cx="2222500" cy="877888"/>
          </a:xfrm>
          <a:prstGeom prst="ellipse">
            <a:avLst/>
          </a:prstGeom>
          <a:solidFill>
            <a:schemeClr val="bg1">
              <a:alpha val="79999"/>
            </a:schemeClr>
          </a:solidFill>
          <a:ln w="9525" cmpd="sng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3600" dirty="0"/>
              <a:t>Task II</a:t>
            </a: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3167063" y="5697538"/>
            <a:ext cx="2474912" cy="877887"/>
          </a:xfrm>
          <a:prstGeom prst="ellipse">
            <a:avLst/>
          </a:prstGeom>
          <a:solidFill>
            <a:schemeClr val="bg1">
              <a:alpha val="79999"/>
            </a:schemeClr>
          </a:solidFill>
          <a:ln w="9525" cmpd="sng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3600"/>
              <a:t>Task III</a:t>
            </a:r>
          </a:p>
        </p:txBody>
      </p:sp>
      <p:sp>
        <p:nvSpPr>
          <p:cNvPr id="9228" name="Oval 36"/>
          <p:cNvSpPr>
            <a:spLocks noChangeArrowheads="1"/>
          </p:cNvSpPr>
          <p:nvPr/>
        </p:nvSpPr>
        <p:spPr bwMode="auto">
          <a:xfrm>
            <a:off x="5759450" y="5445125"/>
            <a:ext cx="2438400" cy="877888"/>
          </a:xfrm>
          <a:prstGeom prst="ellipse">
            <a:avLst/>
          </a:prstGeom>
          <a:solidFill>
            <a:schemeClr val="bg1">
              <a:alpha val="79999"/>
            </a:schemeClr>
          </a:solidFill>
          <a:ln w="9525" cmpd="sng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3600" dirty="0"/>
              <a:t>Task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decel="10000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utoUpdateAnimBg="0"/>
      <p:bldP spid="9222" grpId="0" bldLvl="0" animBg="1" autoUpdateAnimBg="0"/>
      <p:bldP spid="9225" grpId="0" animBg="1" autoUpdateAnimBg="0"/>
      <p:bldP spid="9226" grpId="0" animBg="1" autoUpdateAnimBg="0"/>
      <p:bldP spid="9227" grpId="0" animBg="1" autoUpdateAnimBg="0"/>
      <p:bldP spid="9228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8"/>
          <p:cNvGrpSpPr/>
          <p:nvPr/>
        </p:nvGrpSpPr>
        <p:grpSpPr bwMode="auto">
          <a:xfrm>
            <a:off x="2817813" y="3392488"/>
            <a:ext cx="6691312" cy="3492500"/>
            <a:chOff x="0" y="0"/>
            <a:chExt cx="6335" cy="2971"/>
          </a:xfrm>
        </p:grpSpPr>
        <p:pic>
          <p:nvPicPr>
            <p:cNvPr id="46083" name="Picture 9" descr="IMG_4690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0"/>
              <a:ext cx="5738" cy="2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4" name="Text Box 10"/>
            <p:cNvSpPr txBox="1">
              <a:spLocks noChangeArrowheads="1"/>
            </p:cNvSpPr>
            <p:nvPr/>
          </p:nvSpPr>
          <p:spPr bwMode="auto">
            <a:xfrm>
              <a:off x="249" y="1750"/>
              <a:ext cx="109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Tony </a:t>
              </a:r>
            </a:p>
          </p:txBody>
        </p:sp>
        <p:sp>
          <p:nvSpPr>
            <p:cNvPr id="46085" name="Text Box 11"/>
            <p:cNvSpPr txBox="1">
              <a:spLocks noChangeArrowheads="1"/>
            </p:cNvSpPr>
            <p:nvPr/>
          </p:nvSpPr>
          <p:spPr bwMode="auto">
            <a:xfrm>
              <a:off x="735" y="1383"/>
              <a:ext cx="1151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 dirty="0"/>
                <a:t>Mary </a:t>
              </a:r>
            </a:p>
          </p:txBody>
        </p:sp>
        <p:sp>
          <p:nvSpPr>
            <p:cNvPr id="46086" name="Text Box 12"/>
            <p:cNvSpPr txBox="1">
              <a:spLocks noChangeArrowheads="1"/>
            </p:cNvSpPr>
            <p:nvPr/>
          </p:nvSpPr>
          <p:spPr bwMode="auto">
            <a:xfrm>
              <a:off x="204" y="2448"/>
              <a:ext cx="153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Feyman </a:t>
              </a:r>
            </a:p>
          </p:txBody>
        </p:sp>
        <p:sp>
          <p:nvSpPr>
            <p:cNvPr id="46087" name="Text Box 13"/>
            <p:cNvSpPr txBox="1">
              <a:spLocks noChangeArrowheads="1"/>
            </p:cNvSpPr>
            <p:nvPr/>
          </p:nvSpPr>
          <p:spPr bwMode="auto">
            <a:xfrm>
              <a:off x="2201" y="2425"/>
              <a:ext cx="109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Gary </a:t>
              </a:r>
            </a:p>
          </p:txBody>
        </p:sp>
        <p:sp>
          <p:nvSpPr>
            <p:cNvPr id="46088" name="Text Box 14"/>
            <p:cNvSpPr txBox="1">
              <a:spLocks noChangeArrowheads="1"/>
            </p:cNvSpPr>
            <p:nvPr/>
          </p:nvSpPr>
          <p:spPr bwMode="auto">
            <a:xfrm>
              <a:off x="3062" y="1837"/>
              <a:ext cx="1134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Anny </a:t>
              </a:r>
            </a:p>
          </p:txBody>
        </p:sp>
        <p:sp>
          <p:nvSpPr>
            <p:cNvPr id="46089" name="Text Box 15"/>
            <p:cNvSpPr txBox="1">
              <a:spLocks noChangeArrowheads="1"/>
            </p:cNvSpPr>
            <p:nvPr/>
          </p:nvSpPr>
          <p:spPr bwMode="auto">
            <a:xfrm>
              <a:off x="4354" y="1702"/>
              <a:ext cx="807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Joe </a:t>
              </a:r>
            </a:p>
          </p:txBody>
        </p:sp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3039" y="1224"/>
              <a:ext cx="1231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Grace </a:t>
              </a:r>
            </a:p>
          </p:txBody>
        </p:sp>
        <p:sp>
          <p:nvSpPr>
            <p:cNvPr id="46091" name="Text Box 17"/>
            <p:cNvSpPr txBox="1">
              <a:spLocks noChangeArrowheads="1"/>
            </p:cNvSpPr>
            <p:nvPr/>
          </p:nvSpPr>
          <p:spPr bwMode="auto">
            <a:xfrm>
              <a:off x="3787" y="589"/>
              <a:ext cx="972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Sam </a:t>
              </a:r>
            </a:p>
          </p:txBody>
        </p:sp>
        <p:sp>
          <p:nvSpPr>
            <p:cNvPr id="46092" name="Text Box 18"/>
            <p:cNvSpPr txBox="1">
              <a:spLocks noChangeArrowheads="1"/>
            </p:cNvSpPr>
            <p:nvPr/>
          </p:nvSpPr>
          <p:spPr bwMode="auto">
            <a:xfrm>
              <a:off x="4816" y="475"/>
              <a:ext cx="151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Daming </a:t>
              </a:r>
            </a:p>
          </p:txBody>
        </p:sp>
        <p:sp>
          <p:nvSpPr>
            <p:cNvPr id="46093" name="Text Box 19"/>
            <p:cNvSpPr txBox="1">
              <a:spLocks noChangeArrowheads="1"/>
            </p:cNvSpPr>
            <p:nvPr/>
          </p:nvSpPr>
          <p:spPr bwMode="auto">
            <a:xfrm>
              <a:off x="1927" y="294"/>
              <a:ext cx="271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Tom and David </a:t>
              </a:r>
            </a:p>
          </p:txBody>
        </p:sp>
      </p:grpSp>
      <p:grpSp>
        <p:nvGrpSpPr>
          <p:cNvPr id="46094" name="Group 19"/>
          <p:cNvGrpSpPr/>
          <p:nvPr/>
        </p:nvGrpSpPr>
        <p:grpSpPr bwMode="auto">
          <a:xfrm>
            <a:off x="0" y="-25400"/>
            <a:ext cx="5749925" cy="3751263"/>
            <a:chOff x="0" y="0"/>
            <a:chExt cx="5784" cy="4425"/>
          </a:xfrm>
        </p:grpSpPr>
        <p:pic>
          <p:nvPicPr>
            <p:cNvPr id="46095" name="Picture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748" y="2900"/>
              <a:ext cx="818" cy="1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6" name="Picture 8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0" y="0"/>
              <a:ext cx="5760" cy="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6097" name="Text Box 9"/>
            <p:cNvSpPr txBox="1">
              <a:spLocks noChangeArrowheads="1"/>
            </p:cNvSpPr>
            <p:nvPr/>
          </p:nvSpPr>
          <p:spPr bwMode="auto">
            <a:xfrm>
              <a:off x="543" y="1765"/>
              <a:ext cx="1567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Lingling </a:t>
              </a:r>
            </a:p>
          </p:txBody>
        </p:sp>
        <p:sp>
          <p:nvSpPr>
            <p:cNvPr id="46098" name="Text Box 10"/>
            <p:cNvSpPr txBox="1">
              <a:spLocks noChangeArrowheads="1"/>
            </p:cNvSpPr>
            <p:nvPr/>
          </p:nvSpPr>
          <p:spPr bwMode="auto">
            <a:xfrm>
              <a:off x="4695" y="1720"/>
              <a:ext cx="1089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Betty </a:t>
              </a:r>
            </a:p>
          </p:txBody>
        </p:sp>
        <p:sp>
          <p:nvSpPr>
            <p:cNvPr id="46099" name="Text Box 11"/>
            <p:cNvSpPr txBox="1">
              <a:spLocks noChangeArrowheads="1"/>
            </p:cNvSpPr>
            <p:nvPr/>
          </p:nvSpPr>
          <p:spPr bwMode="auto">
            <a:xfrm>
              <a:off x="1203" y="3556"/>
              <a:ext cx="1206" cy="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Grace </a:t>
              </a:r>
            </a:p>
          </p:txBody>
        </p:sp>
        <p:sp>
          <p:nvSpPr>
            <p:cNvPr id="46100" name="Text Box 12"/>
            <p:cNvSpPr txBox="1">
              <a:spLocks noChangeArrowheads="1"/>
            </p:cNvSpPr>
            <p:nvPr/>
          </p:nvSpPr>
          <p:spPr bwMode="auto">
            <a:xfrm>
              <a:off x="2858" y="3330"/>
              <a:ext cx="979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Gary</a:t>
              </a:r>
            </a:p>
          </p:txBody>
        </p:sp>
        <p:sp>
          <p:nvSpPr>
            <p:cNvPr id="46101" name="Text Box 13"/>
            <p:cNvSpPr txBox="1">
              <a:spLocks noChangeArrowheads="1"/>
            </p:cNvSpPr>
            <p:nvPr/>
          </p:nvSpPr>
          <p:spPr bwMode="auto">
            <a:xfrm>
              <a:off x="3607" y="245"/>
              <a:ext cx="1049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Lucy </a:t>
              </a:r>
            </a:p>
          </p:txBody>
        </p:sp>
        <p:sp>
          <p:nvSpPr>
            <p:cNvPr id="46102" name="Text Box 14"/>
            <p:cNvSpPr txBox="1">
              <a:spLocks noChangeArrowheads="1"/>
            </p:cNvSpPr>
            <p:nvPr/>
          </p:nvSpPr>
          <p:spPr bwMode="auto">
            <a:xfrm>
              <a:off x="2311" y="2173"/>
              <a:ext cx="2344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grandparents </a:t>
              </a:r>
            </a:p>
          </p:txBody>
        </p:sp>
        <p:sp>
          <p:nvSpPr>
            <p:cNvPr id="46103" name="Text Box 15"/>
            <p:cNvSpPr txBox="1">
              <a:spLocks noChangeArrowheads="1"/>
            </p:cNvSpPr>
            <p:nvPr/>
          </p:nvSpPr>
          <p:spPr bwMode="auto">
            <a:xfrm>
              <a:off x="2132" y="404"/>
              <a:ext cx="791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/>
                <a:t>Joe </a:t>
              </a:r>
            </a:p>
          </p:txBody>
        </p:sp>
        <p:sp>
          <p:nvSpPr>
            <p:cNvPr id="46104" name="Text Box 12"/>
            <p:cNvSpPr txBox="1">
              <a:spLocks noChangeArrowheads="1"/>
            </p:cNvSpPr>
            <p:nvPr/>
          </p:nvSpPr>
          <p:spPr bwMode="auto">
            <a:xfrm>
              <a:off x="340" y="3059"/>
              <a:ext cx="1400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eaLnBrk="1" hangingPunct="1"/>
              <a:r>
                <a:rPr lang="en-US" dirty="0" err="1"/>
                <a:t>Daming</a:t>
              </a:r>
              <a:endParaRPr lang="en-US" dirty="0"/>
            </a:p>
          </p:txBody>
        </p:sp>
      </p:grpSp>
      <p:grpSp>
        <p:nvGrpSpPr>
          <p:cNvPr id="46105" name="Group 38"/>
          <p:cNvGrpSpPr>
            <a:grpSpLocks noChangeAspect="1"/>
          </p:cNvGrpSpPr>
          <p:nvPr/>
        </p:nvGrpSpPr>
        <p:grpSpPr bwMode="auto">
          <a:xfrm>
            <a:off x="-69850" y="3789363"/>
            <a:ext cx="2573338" cy="3205162"/>
            <a:chOff x="0" y="0"/>
            <a:chExt cx="1623" cy="2019"/>
          </a:xfrm>
        </p:grpSpPr>
        <p:pic>
          <p:nvPicPr>
            <p:cNvPr id="46106" name="图片 13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 rot="60278" flipH="1">
              <a:off x="80" y="0"/>
              <a:ext cx="1410" cy="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7" name="图片 10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0" y="910"/>
              <a:ext cx="664" cy="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8" name="图片 17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21054005">
              <a:off x="263" y="519"/>
              <a:ext cx="407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9" name="图片 18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776" y="821"/>
              <a:ext cx="435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10" name="图片 19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887" y="1662"/>
              <a:ext cx="361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11" name="图片 20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351" y="1284"/>
              <a:ext cx="140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12" name="图片 21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442" y="1314"/>
              <a:ext cx="1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13" name="图片 26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1207" y="1169"/>
              <a:ext cx="416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1391528" flipH="1">
            <a:off x="358775" y="1592263"/>
            <a:ext cx="2322513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图片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4950" y="3103563"/>
            <a:ext cx="10890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流程图: 手动输入 6"/>
          <p:cNvSpPr>
            <a:spLocks noChangeArrowheads="1"/>
          </p:cNvSpPr>
          <p:nvPr/>
        </p:nvSpPr>
        <p:spPr bwMode="auto">
          <a:xfrm rot="10800000" flipH="1" flipV="1">
            <a:off x="0" y="4292600"/>
            <a:ext cx="9144000" cy="2565400"/>
          </a:xfrm>
          <a:prstGeom prst="flowChartManualInput">
            <a:avLst/>
          </a:prstGeom>
          <a:solidFill>
            <a:srgbClr val="FFCC00"/>
          </a:solidFill>
          <a:ln>
            <a:noFill/>
          </a:ln>
          <a:effectLst>
            <a:outerShdw dist="38100" dir="13500000" algn="ctr" rotWithShape="0">
              <a:srgbClr val="000000">
                <a:alpha val="28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Tx/>
              <a:buNone/>
            </a:pPr>
            <a:endParaRPr lang="zh-CN" altLang="zh-CN" sz="1800" b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7109" name="图片 1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795332">
            <a:off x="649288" y="2511425"/>
            <a:ext cx="6746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图片 1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66850" y="2994025"/>
            <a:ext cx="7127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图片 1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43063" y="4335463"/>
            <a:ext cx="59213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图片 2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92163" y="3744913"/>
            <a:ext cx="23018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图片 2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36625" y="3792538"/>
            <a:ext cx="269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图片 26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151063" y="3535363"/>
            <a:ext cx="6810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图片 28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732619">
            <a:off x="7237413" y="14922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TextBox 7"/>
          <p:cNvSpPr txBox="1">
            <a:spLocks noChangeArrowheads="1"/>
          </p:cNvSpPr>
          <p:nvPr/>
        </p:nvSpPr>
        <p:spPr bwMode="auto">
          <a:xfrm>
            <a:off x="2628900" y="1052513"/>
            <a:ext cx="62277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342900" indent="-342900" algn="ctr" eaLnBrk="1" hangingPunct="1">
              <a:buFontTx/>
              <a:buNone/>
            </a:pPr>
            <a:r>
              <a:rPr lang="en-US" sz="5400" b="0" dirty="0">
                <a:solidFill>
                  <a:srgbClr val="4F6228"/>
                </a:solidFill>
                <a:latin typeface="Jokerman" panose="04090605060D06020702" pitchFamily="82" charset="0"/>
              </a:rPr>
              <a:t>Homework</a:t>
            </a:r>
          </a:p>
          <a:p>
            <a:pPr marL="342900" indent="-342900" eaLnBrk="1" hangingPunct="1">
              <a:buFontTx/>
              <a:buNone/>
            </a:pPr>
            <a:r>
              <a:rPr lang="zh-CN" altLang="en-US" sz="4000" b="0" dirty="0">
                <a:solidFill>
                  <a:srgbClr val="4F6228"/>
                </a:solidFill>
                <a:latin typeface="Jokerman" panose="04090605060D06020702" pitchFamily="82" charset="0"/>
              </a:rPr>
              <a:t>1. Review the usage of Present continuous.</a:t>
            </a:r>
          </a:p>
          <a:p>
            <a:pPr marL="342900" indent="-342900" eaLnBrk="1" hangingPunct="1">
              <a:buFontTx/>
              <a:buNone/>
            </a:pPr>
            <a:r>
              <a:rPr lang="zh-CN" altLang="en-US" sz="4000" b="0" dirty="0">
                <a:solidFill>
                  <a:srgbClr val="4F6228"/>
                </a:solidFill>
                <a:latin typeface="Jokerman" panose="04090605060D06020702" pitchFamily="82" charset="0"/>
              </a:rPr>
              <a:t>2. Perfect your writing</a:t>
            </a:r>
            <a:r>
              <a:rPr lang="zh-CN" altLang="en-US" sz="4000" b="0" dirty="0" smtClean="0">
                <a:solidFill>
                  <a:srgbClr val="4F6228"/>
                </a:solidFill>
                <a:latin typeface="Jokerman" panose="04090605060D06020702" pitchFamily="82" charset="0"/>
              </a:rPr>
              <a:t>. </a:t>
            </a:r>
            <a:endParaRPr lang="zh-CN" altLang="en-US" sz="4000" b="0" dirty="0">
              <a:solidFill>
                <a:srgbClr val="4F6228"/>
              </a:solidFill>
              <a:latin typeface="Jokerman" panose="04090605060D0602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流程图: 手动输入 6"/>
          <p:cNvSpPr>
            <a:spLocks noChangeArrowheads="1"/>
          </p:cNvSpPr>
          <p:nvPr/>
        </p:nvSpPr>
        <p:spPr bwMode="auto">
          <a:xfrm rot="10800000" flipH="1" flipV="1">
            <a:off x="0" y="6423025"/>
            <a:ext cx="9144000" cy="434975"/>
          </a:xfrm>
          <a:prstGeom prst="flowChartManualInput">
            <a:avLst/>
          </a:prstGeom>
          <a:solidFill>
            <a:srgbClr val="FFCC00"/>
          </a:solidFill>
          <a:ln>
            <a:noFill/>
          </a:ln>
          <a:effectLst>
            <a:outerShdw dist="38100" dir="13500000" algn="ctr" rotWithShape="0">
              <a:srgbClr val="000000">
                <a:alpha val="28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Tx/>
              <a:buNone/>
            </a:pPr>
            <a:endParaRPr lang="zh-CN" altLang="zh-CN" sz="2400" b="0">
              <a:solidFill>
                <a:srgbClr val="FFFFFF"/>
              </a:solidFill>
            </a:endParaRPr>
          </a:p>
        </p:txBody>
      </p:sp>
      <p:pic>
        <p:nvPicPr>
          <p:cNvPr id="10243" name="Picture 24" descr="IMG_469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3" y="1484313"/>
            <a:ext cx="446405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900113" y="0"/>
            <a:ext cx="683736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are we going to do?</a:t>
            </a:r>
          </a:p>
        </p:txBody>
      </p:sp>
      <p:sp>
        <p:nvSpPr>
          <p:cNvPr id="10245" name="文本框 13"/>
          <p:cNvSpPr txBox="1">
            <a:spLocks noChangeArrowheads="1"/>
          </p:cNvSpPr>
          <p:nvPr/>
        </p:nvSpPr>
        <p:spPr bwMode="auto">
          <a:xfrm>
            <a:off x="503238" y="811213"/>
            <a:ext cx="7993062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en-US" sz="3600" dirty="0"/>
              <a:t>And you will stand for</a:t>
            </a:r>
            <a:r>
              <a:rPr lang="zh-CN" altLang="en-US" sz="3600" dirty="0"/>
              <a:t>（代表）</a:t>
            </a:r>
            <a:r>
              <a:rPr lang="en-US" sz="3600" dirty="0"/>
              <a:t> the five families, whenever you get one point, you can move forward(</a:t>
            </a:r>
            <a:r>
              <a:rPr lang="zh-CN" altLang="en-US" sz="3600" dirty="0"/>
              <a:t>向前</a:t>
            </a:r>
            <a:r>
              <a:rPr lang="en-US" sz="3600" dirty="0"/>
              <a:t>) one step.</a:t>
            </a:r>
            <a:endParaRPr lang="zh-CN" altLang="en-US" sz="3600" dirty="0"/>
          </a:p>
        </p:txBody>
      </p:sp>
      <p:pic>
        <p:nvPicPr>
          <p:cNvPr id="10246" name="图片 6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425" y="2528888"/>
            <a:ext cx="22971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图片 5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5950" y="2492375"/>
            <a:ext cx="23256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图片 4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41675" y="4676775"/>
            <a:ext cx="22987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图片 3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413" y="4706938"/>
            <a:ext cx="22701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图片 2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0925" y="4618038"/>
            <a:ext cx="230028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111161916_11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2255838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1111161916_31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875" y="3635375"/>
            <a:ext cx="2252663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1111161916_21n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13563" y="3321050"/>
            <a:ext cx="2252662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2014070101101469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913563" y="0"/>
            <a:ext cx="2252662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268538" y="800100"/>
            <a:ext cx="46069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3600" dirty="0"/>
              <a:t>Change the words into </a:t>
            </a:r>
            <a:r>
              <a:rPr lang="zh-CN" altLang="zh-CN" sz="3600" dirty="0">
                <a:solidFill>
                  <a:srgbClr val="FF0000"/>
                </a:solidFill>
              </a:rPr>
              <a:t>V-ing </a:t>
            </a:r>
            <a:r>
              <a:rPr lang="zh-CN" altLang="zh-CN" sz="3600" dirty="0"/>
              <a:t>form. If you are right, you may get:</a:t>
            </a:r>
          </a:p>
        </p:txBody>
      </p:sp>
      <p:pic>
        <p:nvPicPr>
          <p:cNvPr id="11271" name="Picture 8" descr="1372905560329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4488" y="4379913"/>
            <a:ext cx="1458912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4572000" y="4545013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en-US" sz="3600"/>
              <a:t>+</a:t>
            </a:r>
            <a:r>
              <a:rPr lang="en-US" sz="3600"/>
              <a:t>2</a:t>
            </a:r>
          </a:p>
        </p:txBody>
      </p:sp>
      <p:sp>
        <p:nvSpPr>
          <p:cNvPr id="11273" name="WordArt 11"/>
          <p:cNvSpPr>
            <a:spLocks noChangeArrowheads="1" noChangeShapeType="1"/>
          </p:cNvSpPr>
          <p:nvPr/>
        </p:nvSpPr>
        <p:spPr bwMode="auto">
          <a:xfrm>
            <a:off x="3419475" y="71438"/>
            <a:ext cx="2017713" cy="755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19050" cmpd="sng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anose="020B0A04020102020204"/>
              </a:rPr>
              <a:t>Task I</a:t>
            </a:r>
            <a:endParaRPr lang="zh-CN" altLang="en-US" sz="3600" kern="10">
              <a:ln w="19050" cmpd="sng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 Black" panose="020B0A04020102020204"/>
            </a:endParaRPr>
          </a:p>
        </p:txBody>
      </p:sp>
      <p:pic>
        <p:nvPicPr>
          <p:cNvPr id="11274" name="Picture 12" descr="IMG_468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28950" y="3011488"/>
            <a:ext cx="126047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13"/>
          <p:cNvSpPr>
            <a:spLocks noChangeArrowheads="1"/>
          </p:cNvSpPr>
          <p:nvPr/>
        </p:nvSpPr>
        <p:spPr bwMode="auto">
          <a:xfrm>
            <a:off x="4546600" y="3338513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600"/>
              <a:t>+</a:t>
            </a:r>
            <a:r>
              <a:rPr lang="en-US" sz="3600"/>
              <a:t>1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ldLvl="0" autoUpdateAnimBg="0"/>
      <p:bldP spid="11272" grpId="0" bldLvl="0" autoUpdateAnimBg="0"/>
      <p:bldP spid="1127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-4067175" y="6588125"/>
            <a:ext cx="8783638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buFontTx/>
              <a:buNone/>
            </a:pPr>
            <a:endParaRPr lang="zh-CN" altLang="zh-CN"/>
          </a:p>
        </p:txBody>
      </p:sp>
      <p:graphicFrame>
        <p:nvGraphicFramePr>
          <p:cNvPr id="12291" name="Group 3"/>
          <p:cNvGraphicFramePr>
            <a:graphicFrameLocks noGrp="1"/>
          </p:cNvGraphicFramePr>
          <p:nvPr>
            <p:ph idx="4294967295"/>
          </p:nvPr>
        </p:nvGraphicFramePr>
        <p:xfrm>
          <a:off x="215900" y="873125"/>
          <a:ext cx="8642350" cy="5486400"/>
        </p:xfrm>
        <a:graphic>
          <a:graphicData uri="http://schemas.openxmlformats.org/drawingml/2006/table">
            <a:tbl>
              <a:tblPr/>
              <a:tblGrid>
                <a:gridCol w="288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313" name="Picture 29" descr="1372905560329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7513" y="3730625"/>
            <a:ext cx="13144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30" descr="1372905560329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062538"/>
            <a:ext cx="131445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31" descr="IMG_468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738" y="2435225"/>
            <a:ext cx="1260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32" descr="IMG_468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738" y="5099050"/>
            <a:ext cx="1260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33" descr="IMG_468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0538" y="2506663"/>
            <a:ext cx="126047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34" descr="IMG_468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8063" y="1066800"/>
            <a:ext cx="1260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9" name="Rectangle 43"/>
          <p:cNvSpPr>
            <a:spLocks noChangeArrowheads="1"/>
          </p:cNvSpPr>
          <p:nvPr/>
        </p:nvSpPr>
        <p:spPr bwMode="auto">
          <a:xfrm>
            <a:off x="3132138" y="2287588"/>
            <a:ext cx="2808287" cy="1304925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6600"/>
              <a:t>mak</a:t>
            </a:r>
            <a:r>
              <a:rPr lang="en-US" sz="6600">
                <a:solidFill>
                  <a:srgbClr val="FF0000"/>
                </a:solidFill>
              </a:rPr>
              <a:t>ing</a:t>
            </a:r>
          </a:p>
        </p:txBody>
      </p:sp>
      <p:pic>
        <p:nvPicPr>
          <p:cNvPr id="12320" name="Picture 29" descr="1372905560329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4300" y="3681413"/>
            <a:ext cx="131445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31" descr="IMG_468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1975" y="1016000"/>
            <a:ext cx="1260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31" descr="IMG_468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5038" y="3752850"/>
            <a:ext cx="1260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31" descr="IMG_468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2250" y="1089025"/>
            <a:ext cx="1260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31" descr="IMG_4688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0538" y="5157788"/>
            <a:ext cx="126047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29" descr="1372905560329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2312988"/>
            <a:ext cx="131445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6" name="Rectangle 39"/>
          <p:cNvSpPr>
            <a:spLocks noChangeArrowheads="1"/>
          </p:cNvSpPr>
          <p:nvPr/>
        </p:nvSpPr>
        <p:spPr bwMode="auto">
          <a:xfrm>
            <a:off x="3132138" y="3660775"/>
            <a:ext cx="2808287" cy="1295400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5300"/>
              <a:t>begin</a:t>
            </a:r>
            <a:r>
              <a:rPr lang="en-US" sz="5300">
                <a:solidFill>
                  <a:srgbClr val="0000CC"/>
                </a:solidFill>
              </a:rPr>
              <a:t>n</a:t>
            </a:r>
            <a:r>
              <a:rPr lang="en-US" sz="53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27" name="Rectangle 42"/>
          <p:cNvSpPr>
            <a:spLocks noChangeArrowheads="1"/>
          </p:cNvSpPr>
          <p:nvPr/>
        </p:nvSpPr>
        <p:spPr bwMode="auto">
          <a:xfrm>
            <a:off x="250825" y="2276475"/>
            <a:ext cx="2808288" cy="1304925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6000"/>
              <a:t>study</a:t>
            </a:r>
            <a:r>
              <a:rPr lang="en-US" sz="60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28" name="Rectangle 37"/>
          <p:cNvSpPr>
            <a:spLocks noChangeArrowheads="1"/>
          </p:cNvSpPr>
          <p:nvPr/>
        </p:nvSpPr>
        <p:spPr bwMode="auto">
          <a:xfrm>
            <a:off x="6011863" y="922338"/>
            <a:ext cx="2808287" cy="1298575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6000"/>
              <a:t>run</a:t>
            </a:r>
            <a:r>
              <a:rPr lang="en-US" sz="6000">
                <a:solidFill>
                  <a:srgbClr val="0000CC"/>
                </a:solidFill>
              </a:rPr>
              <a:t>n</a:t>
            </a:r>
            <a:r>
              <a:rPr lang="en-US" sz="60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29" name="Rectangle 38"/>
          <p:cNvSpPr>
            <a:spLocks noChangeArrowheads="1"/>
          </p:cNvSpPr>
          <p:nvPr/>
        </p:nvSpPr>
        <p:spPr bwMode="auto">
          <a:xfrm>
            <a:off x="250825" y="908050"/>
            <a:ext cx="2808288" cy="1312863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7200"/>
              <a:t>call</a:t>
            </a:r>
            <a:r>
              <a:rPr lang="en-US" sz="72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30" name="Rectangle 40"/>
          <p:cNvSpPr>
            <a:spLocks noChangeArrowheads="1"/>
          </p:cNvSpPr>
          <p:nvPr/>
        </p:nvSpPr>
        <p:spPr bwMode="auto">
          <a:xfrm>
            <a:off x="250825" y="3660775"/>
            <a:ext cx="2808288" cy="1295400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5600"/>
              <a:t>shop</a:t>
            </a:r>
            <a:r>
              <a:rPr lang="en-US" sz="5600">
                <a:solidFill>
                  <a:srgbClr val="0000CC"/>
                </a:solidFill>
              </a:rPr>
              <a:t>p</a:t>
            </a:r>
            <a:r>
              <a:rPr lang="en-US" sz="56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31" name="Rectangle 41"/>
          <p:cNvSpPr>
            <a:spLocks noChangeArrowheads="1"/>
          </p:cNvSpPr>
          <p:nvPr/>
        </p:nvSpPr>
        <p:spPr bwMode="auto">
          <a:xfrm>
            <a:off x="3132138" y="920750"/>
            <a:ext cx="2808287" cy="1304925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7200"/>
              <a:t>driv</a:t>
            </a:r>
            <a:r>
              <a:rPr lang="en-US" sz="72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32" name="Rectangle 44"/>
          <p:cNvSpPr>
            <a:spLocks noChangeArrowheads="1"/>
          </p:cNvSpPr>
          <p:nvPr/>
        </p:nvSpPr>
        <p:spPr bwMode="auto">
          <a:xfrm>
            <a:off x="6011863" y="2276475"/>
            <a:ext cx="2808287" cy="1304925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6800"/>
              <a:t>play</a:t>
            </a:r>
            <a:r>
              <a:rPr lang="en-US" sz="68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33" name="Rectangle 45"/>
          <p:cNvSpPr>
            <a:spLocks noChangeArrowheads="1"/>
          </p:cNvSpPr>
          <p:nvPr/>
        </p:nvSpPr>
        <p:spPr bwMode="auto">
          <a:xfrm>
            <a:off x="3132138" y="5029200"/>
            <a:ext cx="2808287" cy="1304925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tak</a:t>
            </a:r>
            <a:r>
              <a:rPr lang="en-US" sz="80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34" name="Rectangle 46"/>
          <p:cNvSpPr>
            <a:spLocks noChangeArrowheads="1"/>
          </p:cNvSpPr>
          <p:nvPr/>
        </p:nvSpPr>
        <p:spPr bwMode="auto">
          <a:xfrm>
            <a:off x="6011863" y="5029200"/>
            <a:ext cx="2808287" cy="1304925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7600"/>
              <a:t>get</a:t>
            </a:r>
            <a:r>
              <a:rPr lang="en-US" sz="7600">
                <a:solidFill>
                  <a:srgbClr val="0000CC"/>
                </a:solidFill>
              </a:rPr>
              <a:t>t</a:t>
            </a:r>
            <a:r>
              <a:rPr lang="en-US" sz="76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35" name="Rectangle 47"/>
          <p:cNvSpPr>
            <a:spLocks noChangeArrowheads="1"/>
          </p:cNvSpPr>
          <p:nvPr/>
        </p:nvSpPr>
        <p:spPr bwMode="auto">
          <a:xfrm>
            <a:off x="6011863" y="3660775"/>
            <a:ext cx="2808287" cy="1295400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l</a:t>
            </a:r>
            <a:r>
              <a:rPr lang="en-US" sz="8000">
                <a:solidFill>
                  <a:srgbClr val="0000CC"/>
                </a:solidFill>
              </a:rPr>
              <a:t>y</a:t>
            </a:r>
            <a:r>
              <a:rPr lang="en-US" sz="80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36" name="Rectangle 48"/>
          <p:cNvSpPr>
            <a:spLocks noChangeArrowheads="1"/>
          </p:cNvSpPr>
          <p:nvPr/>
        </p:nvSpPr>
        <p:spPr bwMode="auto">
          <a:xfrm>
            <a:off x="250825" y="5029200"/>
            <a:ext cx="2808288" cy="1304925"/>
          </a:xfrm>
          <a:prstGeom prst="rect">
            <a:avLst/>
          </a:prstGeom>
          <a:solidFill>
            <a:srgbClr val="00FF00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d</a:t>
            </a:r>
            <a:r>
              <a:rPr lang="en-US" sz="8000">
                <a:solidFill>
                  <a:srgbClr val="0000CC"/>
                </a:solidFill>
              </a:rPr>
              <a:t>y</a:t>
            </a:r>
            <a:r>
              <a:rPr lang="en-US" sz="8000">
                <a:solidFill>
                  <a:srgbClr val="FF0000"/>
                </a:solidFill>
              </a:rPr>
              <a:t>ing</a:t>
            </a:r>
          </a:p>
        </p:txBody>
      </p:sp>
      <p:sp>
        <p:nvSpPr>
          <p:cNvPr id="12337" name="Rectangle 49"/>
          <p:cNvSpPr>
            <a:spLocks noChangeArrowheads="1"/>
          </p:cNvSpPr>
          <p:nvPr/>
        </p:nvSpPr>
        <p:spPr bwMode="auto">
          <a:xfrm>
            <a:off x="6011863" y="922338"/>
            <a:ext cx="2808287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run</a:t>
            </a:r>
          </a:p>
        </p:txBody>
      </p:sp>
      <p:sp>
        <p:nvSpPr>
          <p:cNvPr id="12338" name="Rectangle 56"/>
          <p:cNvSpPr>
            <a:spLocks noChangeArrowheads="1"/>
          </p:cNvSpPr>
          <p:nvPr/>
        </p:nvSpPr>
        <p:spPr bwMode="auto">
          <a:xfrm>
            <a:off x="6011863" y="2290763"/>
            <a:ext cx="2808287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play</a:t>
            </a:r>
          </a:p>
        </p:txBody>
      </p:sp>
      <p:sp>
        <p:nvSpPr>
          <p:cNvPr id="12339" name="Rectangle 57"/>
          <p:cNvSpPr>
            <a:spLocks noChangeArrowheads="1"/>
          </p:cNvSpPr>
          <p:nvPr/>
        </p:nvSpPr>
        <p:spPr bwMode="auto">
          <a:xfrm>
            <a:off x="6011863" y="5011738"/>
            <a:ext cx="2808287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get</a:t>
            </a:r>
          </a:p>
        </p:txBody>
      </p:sp>
      <p:sp>
        <p:nvSpPr>
          <p:cNvPr id="12340" name="Rectangle 59"/>
          <p:cNvSpPr>
            <a:spLocks noChangeArrowheads="1"/>
          </p:cNvSpPr>
          <p:nvPr/>
        </p:nvSpPr>
        <p:spPr bwMode="auto">
          <a:xfrm>
            <a:off x="6011863" y="3643313"/>
            <a:ext cx="2808287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lie</a:t>
            </a:r>
          </a:p>
        </p:txBody>
      </p:sp>
      <p:sp>
        <p:nvSpPr>
          <p:cNvPr id="12341" name="Rectangle 50"/>
          <p:cNvSpPr>
            <a:spLocks noChangeArrowheads="1"/>
          </p:cNvSpPr>
          <p:nvPr/>
        </p:nvSpPr>
        <p:spPr bwMode="auto">
          <a:xfrm>
            <a:off x="250825" y="908050"/>
            <a:ext cx="2808288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call</a:t>
            </a:r>
          </a:p>
        </p:txBody>
      </p:sp>
      <p:sp>
        <p:nvSpPr>
          <p:cNvPr id="12342" name="Rectangle 51"/>
          <p:cNvSpPr>
            <a:spLocks noChangeArrowheads="1"/>
          </p:cNvSpPr>
          <p:nvPr/>
        </p:nvSpPr>
        <p:spPr bwMode="auto">
          <a:xfrm>
            <a:off x="3116263" y="3643313"/>
            <a:ext cx="2808287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begin</a:t>
            </a:r>
          </a:p>
        </p:txBody>
      </p:sp>
      <p:sp>
        <p:nvSpPr>
          <p:cNvPr id="12343" name="Rectangle 52"/>
          <p:cNvSpPr>
            <a:spLocks noChangeArrowheads="1"/>
          </p:cNvSpPr>
          <p:nvPr/>
        </p:nvSpPr>
        <p:spPr bwMode="auto">
          <a:xfrm>
            <a:off x="250825" y="3644900"/>
            <a:ext cx="2808288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shop</a:t>
            </a:r>
          </a:p>
        </p:txBody>
      </p:sp>
      <p:sp>
        <p:nvSpPr>
          <p:cNvPr id="12344" name="Rectangle 53"/>
          <p:cNvSpPr>
            <a:spLocks noChangeArrowheads="1"/>
          </p:cNvSpPr>
          <p:nvPr/>
        </p:nvSpPr>
        <p:spPr bwMode="auto">
          <a:xfrm>
            <a:off x="3116263" y="903288"/>
            <a:ext cx="2808287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drive</a:t>
            </a:r>
          </a:p>
        </p:txBody>
      </p:sp>
      <p:sp>
        <p:nvSpPr>
          <p:cNvPr id="12345" name="Rectangle 54"/>
          <p:cNvSpPr>
            <a:spLocks noChangeArrowheads="1"/>
          </p:cNvSpPr>
          <p:nvPr/>
        </p:nvSpPr>
        <p:spPr bwMode="auto">
          <a:xfrm>
            <a:off x="250825" y="2276475"/>
            <a:ext cx="2808288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study</a:t>
            </a:r>
          </a:p>
        </p:txBody>
      </p:sp>
      <p:sp>
        <p:nvSpPr>
          <p:cNvPr id="12346" name="Rectangle 55"/>
          <p:cNvSpPr>
            <a:spLocks noChangeArrowheads="1"/>
          </p:cNvSpPr>
          <p:nvPr/>
        </p:nvSpPr>
        <p:spPr bwMode="auto">
          <a:xfrm>
            <a:off x="3116263" y="2278063"/>
            <a:ext cx="2808287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make</a:t>
            </a:r>
          </a:p>
        </p:txBody>
      </p:sp>
      <p:sp>
        <p:nvSpPr>
          <p:cNvPr id="12347" name="Rectangle 58"/>
          <p:cNvSpPr>
            <a:spLocks noChangeArrowheads="1"/>
          </p:cNvSpPr>
          <p:nvPr/>
        </p:nvSpPr>
        <p:spPr bwMode="auto">
          <a:xfrm>
            <a:off x="3127375" y="5027613"/>
            <a:ext cx="2808288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take</a:t>
            </a:r>
          </a:p>
        </p:txBody>
      </p:sp>
      <p:sp>
        <p:nvSpPr>
          <p:cNvPr id="12348" name="Rectangle 60"/>
          <p:cNvSpPr>
            <a:spLocks noChangeArrowheads="1"/>
          </p:cNvSpPr>
          <p:nvPr/>
        </p:nvSpPr>
        <p:spPr bwMode="auto">
          <a:xfrm>
            <a:off x="250825" y="5027613"/>
            <a:ext cx="2808288" cy="1295400"/>
          </a:xfrm>
          <a:prstGeom prst="rect">
            <a:avLst/>
          </a:prstGeom>
          <a:solidFill>
            <a:srgbClr val="99CCFF"/>
          </a:solidFill>
          <a:ln w="19050" cmpd="sng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8000"/>
              <a:t>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" dur="1"/>
                                        <p:tgtEl>
                                          <p:spTgt spid="12326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5" dur="20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12335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12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2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5" dur="1"/>
                                        <p:tgtEl>
                                          <p:spTgt spid="12343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2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2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36" dur="1000"/>
                                        <p:tgtEl>
                                          <p:spTgt spid="12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12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2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2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12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8"/>
                  </p:tgtEl>
                </p:cond>
              </p:nextCondLst>
            </p:seq>
          </p:childTnLst>
        </p:cTn>
      </p:par>
    </p:tnLst>
    <p:bldLst>
      <p:bldP spid="12319" grpId="0" animBg="1" autoUpdateAnimBg="0"/>
      <p:bldP spid="12326" grpId="0" animBg="1" autoUpdateAnimBg="0"/>
      <p:bldP spid="12327" grpId="0" animBg="1" autoUpdateAnimBg="0"/>
      <p:bldP spid="12328" grpId="0" animBg="1" autoUpdateAnimBg="0"/>
      <p:bldP spid="12329" grpId="0" animBg="1" autoUpdateAnimBg="0"/>
      <p:bldP spid="12330" grpId="0" animBg="1" autoUpdateAnimBg="0"/>
      <p:bldP spid="12331" grpId="0" animBg="1" autoUpdateAnimBg="0"/>
      <p:bldP spid="12332" grpId="0" animBg="1" autoUpdateAnimBg="0"/>
      <p:bldP spid="12333" grpId="0" animBg="1" autoUpdateAnimBg="0"/>
      <p:bldP spid="12334" grpId="0" animBg="1" autoUpdateAnimBg="0"/>
      <p:bldP spid="12335" grpId="0" animBg="1" autoUpdateAnimBg="0"/>
      <p:bldP spid="12336" grpId="0" animBg="1" autoUpdateAnimBg="0"/>
      <p:bldP spid="12337" grpId="0" animBg="1" autoUpdateAnimBg="0"/>
      <p:bldP spid="12338" grpId="0" animBg="1" autoUpdateAnimBg="0"/>
      <p:bldP spid="12339" grpId="0" animBg="1" autoUpdateAnimBg="0"/>
      <p:bldP spid="12340" grpId="0" animBg="1" autoUpdateAnimBg="0"/>
      <p:bldP spid="12341" grpId="0" animBg="1" autoUpdateAnimBg="0"/>
      <p:bldP spid="12342" grpId="0" animBg="1" autoUpdateAnimBg="0"/>
      <p:bldP spid="12343" grpId="0" animBg="1" autoUpdateAnimBg="0"/>
      <p:bldP spid="12344" grpId="0" animBg="1" autoUpdateAnimBg="0"/>
      <p:bldP spid="12345" grpId="0" animBg="1" autoUpdateAnimBg="0"/>
      <p:bldP spid="12346" grpId="0" animBg="1" autoUpdateAnimBg="0"/>
      <p:bldP spid="12347" grpId="0" animBg="1" autoUpdateAnimBg="0"/>
      <p:bldP spid="12348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流程图: 手动输入 6"/>
          <p:cNvSpPr>
            <a:spLocks noChangeArrowheads="1"/>
          </p:cNvSpPr>
          <p:nvPr/>
        </p:nvSpPr>
        <p:spPr bwMode="auto">
          <a:xfrm rot="10800000" flipH="1" flipV="1">
            <a:off x="0" y="6524625"/>
            <a:ext cx="9144000" cy="333375"/>
          </a:xfrm>
          <a:prstGeom prst="flowChartManualInput">
            <a:avLst/>
          </a:prstGeom>
          <a:solidFill>
            <a:srgbClr val="FFCC00"/>
          </a:solidFill>
          <a:ln>
            <a:noFill/>
          </a:ln>
          <a:effectLst>
            <a:outerShdw dist="38100" dir="13500000" algn="ctr" rotWithShape="0">
              <a:srgbClr val="000000">
                <a:alpha val="31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Tx/>
              <a:buNone/>
            </a:pPr>
            <a:endParaRPr lang="zh-CN" altLang="zh-CN" sz="2400" b="0">
              <a:solidFill>
                <a:srgbClr val="FFFFFF"/>
              </a:solidFill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09850" y="7938"/>
            <a:ext cx="30781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 altLang="zh-CN" sz="5400" dirty="0">
                <a:solidFill>
                  <a:srgbClr val="FF0000"/>
                </a:solidFill>
              </a:rPr>
              <a:t>Summary</a:t>
            </a:r>
          </a:p>
        </p:txBody>
      </p:sp>
      <p:pic>
        <p:nvPicPr>
          <p:cNvPr id="13316" name="Picture 4" descr="6400131_210319437000_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73463"/>
            <a:ext cx="2303463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6400131_205105197000_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0000">
            <a:off x="2306638" y="3573463"/>
            <a:ext cx="248443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6400131_204542036000_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536950"/>
            <a:ext cx="266541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6400131_112215802000_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100" y="4005263"/>
            <a:ext cx="23050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79388" y="4076700"/>
            <a:ext cx="1908175" cy="53022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cmpd="sng">
            <a:solidFill>
              <a:srgbClr val="FF0000"/>
            </a:solidFill>
            <a:miter lim="800000"/>
          </a:ln>
        </p:spPr>
        <p:txBody>
          <a:bodyPr lIns="90170" tIns="46990" rIns="90170" bIns="46990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/>
              <a:t>直接加</a:t>
            </a:r>
            <a:r>
              <a:rPr lang="zh-CN" altLang="zh-CN"/>
              <a:t>-ing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627313" y="4113213"/>
            <a:ext cx="1908175" cy="53022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cmpd="sng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/>
              <a:t>去</a:t>
            </a:r>
            <a:r>
              <a:rPr lang="zh-CN" altLang="zh-CN"/>
              <a:t>e</a:t>
            </a:r>
            <a:r>
              <a:rPr lang="zh-CN"/>
              <a:t>加</a:t>
            </a:r>
            <a:r>
              <a:rPr lang="zh-CN" altLang="zh-CN"/>
              <a:t>-ing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787900" y="4005263"/>
            <a:ext cx="1908175" cy="9588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cmpd="sng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/>
              <a:t>双写辅音字母加</a:t>
            </a:r>
            <a:r>
              <a:rPr lang="zh-CN" altLang="zh-CN"/>
              <a:t>-ing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7127875" y="4221163"/>
            <a:ext cx="1692275" cy="528637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cmpd="sng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zh-CN"/>
              <a:t>特殊变化</a:t>
            </a:r>
          </a:p>
        </p:txBody>
      </p:sp>
      <p:pic>
        <p:nvPicPr>
          <p:cNvPr id="13324" name="图片 2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732619">
            <a:off x="7596188" y="292100"/>
            <a:ext cx="1012825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971550" y="836613"/>
            <a:ext cx="6732624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 dirty="0"/>
              <a:t>Can you help them go home?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395288" y="1736725"/>
            <a:ext cx="2090737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en-US" sz="2400" dirty="0">
                <a:solidFill>
                  <a:srgbClr val="3366FF"/>
                </a:solidFill>
              </a:rPr>
              <a:t>shop-shopping</a:t>
            </a: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3382963" y="1716088"/>
            <a:ext cx="1836737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sz="2400" dirty="0">
                <a:solidFill>
                  <a:srgbClr val="3366FF"/>
                </a:solidFill>
              </a:rPr>
              <a:t>play-playing</a:t>
            </a: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107950" y="3224213"/>
            <a:ext cx="1692275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zh-CN" sz="2400" dirty="0">
                <a:solidFill>
                  <a:srgbClr val="3366FF"/>
                </a:solidFill>
              </a:rPr>
              <a:t>take-taking</a:t>
            </a: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6191250" y="2147888"/>
            <a:ext cx="1981200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sz="2400" dirty="0">
                <a:solidFill>
                  <a:srgbClr val="3366FF"/>
                </a:solidFill>
              </a:rPr>
              <a:t>drive-driving</a:t>
            </a: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360363" y="2216150"/>
            <a:ext cx="1258887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zh-CN" sz="2400" dirty="0">
                <a:solidFill>
                  <a:srgbClr val="3366FF"/>
                </a:solidFill>
              </a:rPr>
              <a:t>lie-lying</a:t>
            </a: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3059113" y="2219325"/>
            <a:ext cx="2305050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zh-CN" sz="2400" dirty="0">
                <a:solidFill>
                  <a:srgbClr val="3366FF"/>
                </a:solidFill>
              </a:rPr>
              <a:t>begin-beginning</a:t>
            </a: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214313" y="2636838"/>
            <a:ext cx="1836737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sz="2400" dirty="0">
                <a:solidFill>
                  <a:srgbClr val="3366FF"/>
                </a:solidFill>
              </a:rPr>
              <a:t>run-running</a:t>
            </a: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6226175" y="1747838"/>
            <a:ext cx="2090738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sz="2400" dirty="0">
                <a:solidFill>
                  <a:srgbClr val="3366FF"/>
                </a:solidFill>
              </a:rPr>
              <a:t>make-making</a:t>
            </a: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2625725" y="2724150"/>
            <a:ext cx="1441450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sz="2400" dirty="0">
                <a:solidFill>
                  <a:srgbClr val="3366FF"/>
                </a:solidFill>
              </a:rPr>
              <a:t>die-dying</a:t>
            </a: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2590800" y="3213100"/>
            <a:ext cx="1728788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sz="2400" dirty="0">
                <a:solidFill>
                  <a:srgbClr val="3366FF"/>
                </a:solidFill>
              </a:rPr>
              <a:t>call-calling</a:t>
            </a: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5038725" y="2687638"/>
            <a:ext cx="2125663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sz="2400" dirty="0">
                <a:solidFill>
                  <a:srgbClr val="3366FF"/>
                </a:solidFill>
              </a:rPr>
              <a:t>study-studying</a:t>
            </a:r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5075238" y="3187700"/>
            <a:ext cx="1692275" cy="45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eaLnBrk="1" hangingPunct="1">
              <a:buFontTx/>
              <a:buNone/>
            </a:pPr>
            <a:r>
              <a:rPr lang="en-US" sz="2400" dirty="0">
                <a:solidFill>
                  <a:srgbClr val="3366FF"/>
                </a:solidFill>
              </a:rPr>
              <a:t>get-getting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3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decel="100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98844E-6 L 0.46076 0.4698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0" y="2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0.00647 L 0.50017 0.4783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9.24855E-7 L 0.15746 0.4772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3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3237E-6 L -0.41146 0.5255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0" y="2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3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6.35838E-7 L 0.75417 0.4159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0" y="2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27168E-6 L -0.41719 0.494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2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3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7341E-7 L 0.2776 0.44231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00578E-6 L -0.36406 0.5045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0" y="2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19653E-6 L 0.50417 0.4573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0" y="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3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763E-6 L -0.26754 0.45434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0" y="2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3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5607E-7 L -0.56094 0.4469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0" y="2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62428E-7 L -0.03941 0.4619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7"/>
                  </p:tgtEl>
                </p:cond>
              </p:nextCondLst>
            </p:seq>
          </p:childTnLst>
        </p:cTn>
      </p:par>
    </p:tnLst>
    <p:bldLst>
      <p:bldP spid="13315" grpId="0" bldLvl="0" autoUpdateAnimBg="0"/>
      <p:bldP spid="13320" grpId="0" bldLvl="0" animBg="1" autoUpdateAnimBg="0"/>
      <p:bldP spid="13321" grpId="0" bldLvl="0" animBg="1" autoUpdateAnimBg="0"/>
      <p:bldP spid="13322" grpId="0" bldLvl="0" animBg="1" autoUpdateAnimBg="0"/>
      <p:bldP spid="13323" grpId="0" bldLvl="0" animBg="1" autoUpdateAnimBg="0"/>
      <p:bldP spid="13325" grpId="0" autoUpdateAnimBg="0"/>
      <p:bldP spid="13326" grpId="0" animBg="1" autoUpdateAnimBg="0"/>
      <p:bldP spid="13326" grpId="1" animBg="1" autoUpdateAnimBg="0"/>
      <p:bldP spid="13327" grpId="0" animBg="1" autoUpdateAnimBg="0"/>
      <p:bldP spid="13327" grpId="1" animBg="1" autoUpdateAnimBg="0"/>
      <p:bldP spid="13328" grpId="0" animBg="1" autoUpdateAnimBg="0"/>
      <p:bldP spid="13328" grpId="1" animBg="1" autoUpdateAnimBg="0"/>
      <p:bldP spid="13329" grpId="0" animBg="1" autoUpdateAnimBg="0"/>
      <p:bldP spid="13329" grpId="1" animBg="1" autoUpdateAnimBg="0"/>
      <p:bldP spid="13330" grpId="0" animBg="1" autoUpdateAnimBg="0"/>
      <p:bldP spid="13330" grpId="1" animBg="1" autoUpdateAnimBg="0"/>
      <p:bldP spid="13331" grpId="0" animBg="1" autoUpdateAnimBg="0"/>
      <p:bldP spid="13331" grpId="1" animBg="1" autoUpdateAnimBg="0"/>
      <p:bldP spid="13332" grpId="0" animBg="1" autoUpdateAnimBg="0"/>
      <p:bldP spid="13332" grpId="1" animBg="1" autoUpdateAnimBg="0"/>
      <p:bldP spid="13333" grpId="0" animBg="1" autoUpdateAnimBg="0"/>
      <p:bldP spid="13333" grpId="1" animBg="1" autoUpdateAnimBg="0"/>
      <p:bldP spid="13334" grpId="0" animBg="1" autoUpdateAnimBg="0"/>
      <p:bldP spid="13334" grpId="1" animBg="1" autoUpdateAnimBg="0"/>
      <p:bldP spid="13335" grpId="0" animBg="1" autoUpdateAnimBg="0"/>
      <p:bldP spid="13335" grpId="1" animBg="1" autoUpdateAnimBg="0"/>
      <p:bldP spid="13336" grpId="0" animBg="1" autoUpdateAnimBg="0"/>
      <p:bldP spid="13336" grpId="1" animBg="1" autoUpdateAnimBg="0"/>
      <p:bldP spid="13337" grpId="0" animBg="1" autoUpdateAnimBg="0"/>
      <p:bldP spid="13337" grpId="1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" y="0"/>
            <a:ext cx="9140321" cy="6858000"/>
          </a:xfrm>
          <a:prstGeom prst="rect">
            <a:avLst/>
          </a:prstGeom>
        </p:spPr>
      </p:pic>
      <p:sp>
        <p:nvSpPr>
          <p:cNvPr id="14340" name="WordArt 4"/>
          <p:cNvSpPr>
            <a:spLocks noChangeArrowheads="1" noChangeShapeType="1"/>
          </p:cNvSpPr>
          <p:nvPr/>
        </p:nvSpPr>
        <p:spPr bwMode="auto">
          <a:xfrm>
            <a:off x="431800" y="404813"/>
            <a:ext cx="2016125" cy="757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19050" cmpd="sng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anose="020B0A04020102020204"/>
              </a:rPr>
              <a:t>Task II</a:t>
            </a:r>
            <a:endParaRPr lang="zh-CN" altLang="en-US" sz="3600" kern="10">
              <a:ln w="19050" cmpd="sng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 Black" panose="020B0A040201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WW.2PPT.COM&#10;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non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non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Microsoft Office PowerPoint</Application>
  <PresentationFormat>全屏显示(4:3)</PresentationFormat>
  <Paragraphs>203</Paragraphs>
  <Slides>41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3" baseType="lpstr">
      <vt:lpstr>Dotum</vt:lpstr>
      <vt:lpstr>宋体</vt:lpstr>
      <vt:lpstr>微软雅黑</vt:lpstr>
      <vt:lpstr>Arial</vt:lpstr>
      <vt:lpstr>Arial Black</vt:lpstr>
      <vt:lpstr>Calibri</vt:lpstr>
      <vt:lpstr>Century Gothic</vt:lpstr>
      <vt:lpstr>Comic Sans MS</vt:lpstr>
      <vt:lpstr>Jokerman</vt:lpstr>
      <vt:lpstr>Tahoma</vt:lpstr>
      <vt:lpstr>Times New Roman</vt:lpstr>
      <vt:lpstr>WWW.2PPT.COM
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2014-12-09T11:52:00Z</dcterms:created>
  <dcterms:modified xsi:type="dcterms:W3CDTF">2023-01-16T16:03:34Z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0B81612F3AD94A149949EE261D63C15A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