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340" r:id="rId2"/>
    <p:sldId id="295" r:id="rId3"/>
    <p:sldId id="300" r:id="rId4"/>
    <p:sldId id="343" r:id="rId5"/>
    <p:sldId id="341" r:id="rId6"/>
    <p:sldId id="342" r:id="rId7"/>
    <p:sldId id="317" r:id="rId8"/>
    <p:sldId id="347" r:id="rId9"/>
    <p:sldId id="345" r:id="rId10"/>
    <p:sldId id="346" r:id="rId11"/>
    <p:sldId id="350" r:id="rId12"/>
    <p:sldId id="348" r:id="rId13"/>
    <p:sldId id="349" r:id="rId14"/>
    <p:sldId id="344" r:id="rId15"/>
    <p:sldId id="351" r:id="rId16"/>
    <p:sldId id="352" r:id="rId17"/>
    <p:sldId id="353" r:id="rId18"/>
    <p:sldId id="356" r:id="rId19"/>
    <p:sldId id="354" r:id="rId20"/>
    <p:sldId id="357" r:id="rId21"/>
    <p:sldId id="358" r:id="rId22"/>
    <p:sldId id="360" r:id="rId23"/>
    <p:sldId id="361" r:id="rId24"/>
    <p:sldId id="362" r:id="rId25"/>
    <p:sldId id="297"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EAB"/>
    <a:srgbClr val="00798F"/>
    <a:srgbClr val="18809F"/>
    <a:srgbClr val="CFD537"/>
    <a:srgbClr val="94CFB4"/>
    <a:srgbClr val="3B7E87"/>
    <a:srgbClr val="F46268"/>
    <a:srgbClr val="0065BF"/>
    <a:srgbClr val="E1C138"/>
    <a:srgbClr val="F58C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88" autoAdjust="0"/>
    <p:restoredTop sz="97926" autoAdjust="0"/>
  </p:normalViewPr>
  <p:slideViewPr>
    <p:cSldViewPr snapToGrid="0" showGuides="1">
      <p:cViewPr varScale="1">
        <p:scale>
          <a:sx n="108" d="100"/>
          <a:sy n="108" d="100"/>
        </p:scale>
        <p:origin x="6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49C1AD"/>
            </a:solidFill>
          </c:spPr>
          <c:invertIfNegative val="0"/>
          <c:dPt>
            <c:idx val="0"/>
            <c:invertIfNegative val="0"/>
            <c:bubble3D val="0"/>
            <c:spPr>
              <a:solidFill>
                <a:schemeClr val="accent3"/>
              </a:solidFill>
            </c:spPr>
            <c:extLst>
              <c:ext xmlns:c16="http://schemas.microsoft.com/office/drawing/2014/chart" uri="{C3380CC4-5D6E-409C-BE32-E72D297353CC}">
                <c16:uniqueId val="{00000001-AF9F-41BF-BF12-1D1C1552233C}"/>
              </c:ext>
            </c:extLst>
          </c:dPt>
          <c:dPt>
            <c:idx val="1"/>
            <c:invertIfNegative val="0"/>
            <c:bubble3D val="0"/>
            <c:spPr>
              <a:solidFill>
                <a:schemeClr val="accent2"/>
              </a:solidFill>
            </c:spPr>
            <c:extLst>
              <c:ext xmlns:c16="http://schemas.microsoft.com/office/drawing/2014/chart" uri="{C3380CC4-5D6E-409C-BE32-E72D297353CC}">
                <c16:uniqueId val="{00000003-AF9F-41BF-BF12-1D1C1552233C}"/>
              </c:ext>
            </c:extLst>
          </c:dPt>
          <c:dPt>
            <c:idx val="2"/>
            <c:invertIfNegative val="0"/>
            <c:bubble3D val="0"/>
            <c:spPr>
              <a:solidFill>
                <a:schemeClr val="accent3"/>
              </a:solidFill>
            </c:spPr>
            <c:extLst>
              <c:ext xmlns:c16="http://schemas.microsoft.com/office/drawing/2014/chart" uri="{C3380CC4-5D6E-409C-BE32-E72D297353CC}">
                <c16:uniqueId val="{00000005-AF9F-41BF-BF12-1D1C1552233C}"/>
              </c:ext>
            </c:extLst>
          </c:dPt>
          <c:dPt>
            <c:idx val="3"/>
            <c:invertIfNegative val="0"/>
            <c:bubble3D val="0"/>
            <c:spPr>
              <a:solidFill>
                <a:schemeClr val="accent2"/>
              </a:solidFill>
            </c:spPr>
            <c:extLst>
              <c:ext xmlns:c16="http://schemas.microsoft.com/office/drawing/2014/chart" uri="{C3380CC4-5D6E-409C-BE32-E72D297353CC}">
                <c16:uniqueId val="{00000007-AF9F-41BF-BF12-1D1C1552233C}"/>
              </c:ext>
            </c:extLst>
          </c:dPt>
          <c:dPt>
            <c:idx val="4"/>
            <c:invertIfNegative val="0"/>
            <c:bubble3D val="0"/>
            <c:spPr>
              <a:solidFill>
                <a:schemeClr val="accent3"/>
              </a:solidFill>
            </c:spPr>
            <c:extLst>
              <c:ext xmlns:c16="http://schemas.microsoft.com/office/drawing/2014/chart" uri="{C3380CC4-5D6E-409C-BE32-E72D297353CC}">
                <c16:uniqueId val="{00000009-AF9F-41BF-BF12-1D1C1552233C}"/>
              </c:ext>
            </c:extLst>
          </c:dPt>
          <c:cat>
            <c:strRef>
              <c:f>Sheet1!$A$2:$A$6</c:f>
              <c:strCache>
                <c:ptCount val="5"/>
                <c:pt idx="0">
                  <c:v>Factory</c:v>
                </c:pt>
                <c:pt idx="1">
                  <c:v>Home</c:v>
                </c:pt>
                <c:pt idx="2">
                  <c:v>Office</c:v>
                </c:pt>
                <c:pt idx="3">
                  <c:v>Warehouse</c:v>
                </c:pt>
                <c:pt idx="4">
                  <c:v>Shop</c:v>
                </c:pt>
              </c:strCache>
            </c:strRef>
          </c:cat>
          <c:val>
            <c:numRef>
              <c:f>Sheet1!$B$2:$B$6</c:f>
              <c:numCache>
                <c:formatCode>General</c:formatCode>
                <c:ptCount val="5"/>
                <c:pt idx="0">
                  <c:v>4.3</c:v>
                </c:pt>
                <c:pt idx="1">
                  <c:v>2.5</c:v>
                </c:pt>
                <c:pt idx="2">
                  <c:v>3.5</c:v>
                </c:pt>
                <c:pt idx="3">
                  <c:v>4.5</c:v>
                </c:pt>
                <c:pt idx="4">
                  <c:v>4.3</c:v>
                </c:pt>
              </c:numCache>
            </c:numRef>
          </c:val>
          <c:extLst>
            <c:ext xmlns:c16="http://schemas.microsoft.com/office/drawing/2014/chart" uri="{C3380CC4-5D6E-409C-BE32-E72D297353CC}">
              <c16:uniqueId val="{0000000A-AF9F-41BF-BF12-1D1C1552233C}"/>
            </c:ext>
          </c:extLst>
        </c:ser>
        <c:dLbls>
          <c:showLegendKey val="0"/>
          <c:showVal val="0"/>
          <c:showCatName val="0"/>
          <c:showSerName val="0"/>
          <c:showPercent val="0"/>
          <c:showBubbleSize val="0"/>
        </c:dLbls>
        <c:gapWidth val="150"/>
        <c:axId val="627432448"/>
        <c:axId val="601928448"/>
      </c:barChart>
      <c:catAx>
        <c:axId val="627432448"/>
        <c:scaling>
          <c:orientation val="minMax"/>
        </c:scaling>
        <c:delete val="0"/>
        <c:axPos val="b"/>
        <c:numFmt formatCode="General" sourceLinked="1"/>
        <c:majorTickMark val="out"/>
        <c:minorTickMark val="none"/>
        <c:tickLblPos val="nextTo"/>
        <c:spPr>
          <a:ln w="9525" cap="flat" cmpd="sng" algn="ctr">
            <a:solidFill>
              <a:schemeClr val="bg1">
                <a:lumMod val="50000"/>
              </a:schemeClr>
            </a:solidFill>
            <a:prstDash val="solid"/>
            <a:round/>
          </a:ln>
        </c:spPr>
        <c:txPr>
          <a:bodyPr rot="-60000000" spcFirstLastPara="0" vertOverflow="ellipsis" vert="horz" wrap="square" anchor="ctr" anchorCtr="1"/>
          <a:lstStyle/>
          <a:p>
            <a:pPr>
              <a:defRPr lang="zh-CN" sz="1200" b="1" i="0" u="none" strike="noStrike" kern="120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pPr>
            <a:endParaRPr lang="zh-CN"/>
          </a:p>
        </c:txPr>
        <c:crossAx val="601928448"/>
        <c:crosses val="autoZero"/>
        <c:auto val="1"/>
        <c:lblAlgn val="ctr"/>
        <c:lblOffset val="100"/>
        <c:noMultiLvlLbl val="0"/>
      </c:catAx>
      <c:valAx>
        <c:axId val="601928448"/>
        <c:scaling>
          <c:orientation val="minMax"/>
        </c:scaling>
        <c:delete val="1"/>
        <c:axPos val="l"/>
        <c:numFmt formatCode="General" sourceLinked="1"/>
        <c:majorTickMark val="out"/>
        <c:minorTickMark val="none"/>
        <c:tickLblPos val="nextTo"/>
        <c:crossAx val="627432448"/>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1"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127" y="365141"/>
            <a:ext cx="2628969" cy="581210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23" y="365141"/>
            <a:ext cx="7734502" cy="581210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40" y="1122416"/>
            <a:ext cx="9144239" cy="2387711"/>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40" y="3602206"/>
            <a:ext cx="9144239" cy="1655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73" y="1709818"/>
            <a:ext cx="10515874" cy="2852870"/>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73" y="4589677"/>
            <a:ext cx="10515874" cy="15002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22" y="1825710"/>
            <a:ext cx="5181736" cy="435154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360" y="1825710"/>
            <a:ext cx="5181736" cy="435154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11" y="365143"/>
            <a:ext cx="10515874" cy="1325625"/>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810" y="1681242"/>
            <a:ext cx="5157922" cy="823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810" y="2505192"/>
            <a:ext cx="5157922" cy="368475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362" y="1681242"/>
            <a:ext cx="5183323" cy="823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362" y="2505192"/>
            <a:ext cx="5183323" cy="368475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10" y="457222"/>
            <a:ext cx="3932339" cy="1600275"/>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324" y="987471"/>
            <a:ext cx="6172361" cy="48738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810" y="2057496"/>
            <a:ext cx="3932339" cy="3811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165"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10" y="457222"/>
            <a:ext cx="3932339" cy="1600275"/>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324" y="987471"/>
            <a:ext cx="6172361" cy="487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endParaRPr lang="zh-CN" altLang="en-US"/>
          </a:p>
        </p:txBody>
      </p:sp>
      <p:sp>
        <p:nvSpPr>
          <p:cNvPr id="4" name="文本占位符 3"/>
          <p:cNvSpPr>
            <a:spLocks noGrp="1"/>
          </p:cNvSpPr>
          <p:nvPr>
            <p:ph type="body" sz="half" idx="2" hasCustomPrompt="1"/>
          </p:nvPr>
        </p:nvSpPr>
        <p:spPr>
          <a:xfrm>
            <a:off x="839810" y="2057496"/>
            <a:ext cx="3932339" cy="3811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165"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23" y="365143"/>
            <a:ext cx="10515874" cy="1325625"/>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23" y="1825710"/>
            <a:ext cx="10515874" cy="4351540"/>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23" y="6356646"/>
            <a:ext cx="2743272" cy="365142"/>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3"/>
          </p:nvPr>
        </p:nvSpPr>
        <p:spPr>
          <a:xfrm>
            <a:off x="4038706" y="6356646"/>
            <a:ext cx="4114907" cy="365142"/>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825" y="6356646"/>
            <a:ext cx="2743272" cy="365142"/>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slideLayout" Target="../slideLayouts/slideLayout24.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4.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notesSlide" Target="../notesSlides/notesSlide24.xml"/><Relationship Id="rId4" Type="http://schemas.openxmlformats.org/officeDocument/2006/relationships/tags" Target="../tags/tag21.xml"/><Relationship Id="rId9"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rot="9011696">
            <a:off x="-607331" y="9271"/>
            <a:ext cx="3231199" cy="7438545"/>
            <a:chOff x="-970094" y="409821"/>
            <a:chExt cx="3230694" cy="7437383"/>
          </a:xfrm>
        </p:grpSpPr>
        <p:grpSp>
          <p:nvGrpSpPr>
            <p:cNvPr id="5" name="组合 4"/>
            <p:cNvGrpSpPr/>
            <p:nvPr/>
          </p:nvGrpSpPr>
          <p:grpSpPr>
            <a:xfrm>
              <a:off x="-970094" y="409821"/>
              <a:ext cx="3230694" cy="5859095"/>
              <a:chOff x="-970094" y="409821"/>
              <a:chExt cx="3230694" cy="5859095"/>
            </a:xfrm>
          </p:grpSpPr>
          <p:sp>
            <p:nvSpPr>
              <p:cNvPr id="4" name="椭圆 3"/>
              <p:cNvSpPr/>
              <p:nvPr/>
            </p:nvSpPr>
            <p:spPr>
              <a:xfrm>
                <a:off x="-970094" y="861160"/>
                <a:ext cx="3052880" cy="305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19237" y="409821"/>
                <a:ext cx="1141537" cy="11415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76106" y="2967890"/>
                <a:ext cx="1884494" cy="188449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44434" y="4797699"/>
                <a:ext cx="1090518" cy="1090518"/>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132336" y="5178398"/>
                <a:ext cx="1090518" cy="1090518"/>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p:nvSpPr>
          <p:spPr>
            <a:xfrm>
              <a:off x="-601507" y="6085598"/>
              <a:ext cx="1761606" cy="1761606"/>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rot="9011696" flipH="1" flipV="1">
            <a:off x="9688652" y="-577710"/>
            <a:ext cx="3231199" cy="7438545"/>
            <a:chOff x="-970094" y="409821"/>
            <a:chExt cx="3230694" cy="7437383"/>
          </a:xfrm>
        </p:grpSpPr>
        <p:grpSp>
          <p:nvGrpSpPr>
            <p:cNvPr id="14" name="组合 13"/>
            <p:cNvGrpSpPr/>
            <p:nvPr/>
          </p:nvGrpSpPr>
          <p:grpSpPr>
            <a:xfrm>
              <a:off x="-970094" y="409821"/>
              <a:ext cx="3230694" cy="5859095"/>
              <a:chOff x="-970094" y="409821"/>
              <a:chExt cx="3230694" cy="5859095"/>
            </a:xfrm>
          </p:grpSpPr>
          <p:sp>
            <p:nvSpPr>
              <p:cNvPr id="16" name="椭圆 15"/>
              <p:cNvSpPr/>
              <p:nvPr/>
            </p:nvSpPr>
            <p:spPr>
              <a:xfrm>
                <a:off x="-970094" y="861160"/>
                <a:ext cx="3052880" cy="305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19237" y="409821"/>
                <a:ext cx="1141537" cy="11415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76106" y="2967890"/>
                <a:ext cx="1884494" cy="188449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44434" y="4797699"/>
                <a:ext cx="1090518" cy="1090518"/>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132336" y="5178398"/>
                <a:ext cx="1090518" cy="1090518"/>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601507" y="6085598"/>
              <a:ext cx="1761606" cy="1761606"/>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1500279" y="-854081"/>
            <a:ext cx="5852592" cy="1333570"/>
            <a:chOff x="1500045" y="-852777"/>
            <a:chExt cx="5851678" cy="1333362"/>
          </a:xfrm>
        </p:grpSpPr>
        <p:sp>
          <p:nvSpPr>
            <p:cNvPr id="23" name="椭圆 22"/>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flipH="1" flipV="1">
            <a:off x="4981668" y="6336387"/>
            <a:ext cx="5852592" cy="1333570"/>
            <a:chOff x="1500045" y="-852777"/>
            <a:chExt cx="5851678" cy="1333362"/>
          </a:xfrm>
        </p:grpSpPr>
        <p:sp>
          <p:nvSpPr>
            <p:cNvPr id="28" name="椭圆 27"/>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4"/>
          <p:cNvSpPr txBox="1"/>
          <p:nvPr/>
        </p:nvSpPr>
        <p:spPr>
          <a:xfrm>
            <a:off x="3720621" y="2395176"/>
            <a:ext cx="4754880" cy="1014730"/>
          </a:xfrm>
          <a:prstGeom prst="rect">
            <a:avLst/>
          </a:prstGeom>
          <a:noFill/>
        </p:spPr>
        <p:txBody>
          <a:bodyPr wrap="none" rtlCol="0">
            <a:spAutoFit/>
          </a:bodyPr>
          <a:lstStyle/>
          <a:p>
            <a:pPr algn="ctr"/>
            <a:r>
              <a:rPr lang="zh-CN" altLang="en-US" sz="6000" dirty="0">
                <a:solidFill>
                  <a:schemeClr val="accent3"/>
                </a:solidFill>
                <a:latin typeface="微软雅黑" panose="020B0503020204020204" pitchFamily="34" charset="-122"/>
                <a:ea typeface="微软雅黑" panose="020B0503020204020204" pitchFamily="34" charset="-122"/>
              </a:rPr>
              <a:t>员工</a:t>
            </a:r>
            <a:r>
              <a:rPr lang="zh-CN" altLang="en-US" sz="6000" b="1" dirty="0">
                <a:solidFill>
                  <a:schemeClr val="accent3"/>
                </a:solidFill>
                <a:latin typeface="微软雅黑" panose="020B0503020204020204" pitchFamily="34" charset="-122"/>
                <a:ea typeface="微软雅黑" panose="020B0503020204020204" pitchFamily="34" charset="-122"/>
              </a:rPr>
              <a:t>转正</a:t>
            </a:r>
            <a:r>
              <a:rPr lang="zh-CN" altLang="en-US" sz="6000" dirty="0">
                <a:solidFill>
                  <a:schemeClr val="accent3"/>
                </a:solidFill>
                <a:latin typeface="微软雅黑" panose="020B0503020204020204" pitchFamily="34" charset="-122"/>
                <a:ea typeface="微软雅黑" panose="020B0503020204020204" pitchFamily="34" charset="-122"/>
              </a:rPr>
              <a:t>汇报</a:t>
            </a:r>
            <a:endParaRPr lang="en-US" altLang="zh-CN" sz="6000" dirty="0">
              <a:solidFill>
                <a:schemeClr val="accent3"/>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3716087" y="3427969"/>
            <a:ext cx="4760874" cy="583565"/>
            <a:chOff x="4058405" y="3483443"/>
            <a:chExt cx="4760130" cy="583474"/>
          </a:xfrm>
        </p:grpSpPr>
        <p:sp>
          <p:nvSpPr>
            <p:cNvPr id="33" name="矩形 32"/>
            <p:cNvSpPr/>
            <p:nvPr/>
          </p:nvSpPr>
          <p:spPr>
            <a:xfrm>
              <a:off x="4058405" y="3871685"/>
              <a:ext cx="1144627"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7AB9AE"/>
                </a:solidFill>
                <a:latin typeface="微软雅黑" panose="020B0503020204020204" pitchFamily="34" charset="-122"/>
                <a:ea typeface="微软雅黑" panose="020B0503020204020204" pitchFamily="34" charset="-122"/>
              </a:endParaRPr>
            </a:p>
          </p:txBody>
        </p:sp>
        <p:sp>
          <p:nvSpPr>
            <p:cNvPr id="34" name="矩形 33"/>
            <p:cNvSpPr/>
            <p:nvPr/>
          </p:nvSpPr>
          <p:spPr>
            <a:xfrm>
              <a:off x="7673908" y="3871685"/>
              <a:ext cx="1144627"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7AB9AE"/>
                </a:solidFill>
                <a:latin typeface="微软雅黑" panose="020B0503020204020204" pitchFamily="34" charset="-122"/>
                <a:ea typeface="微软雅黑" panose="020B0503020204020204" pitchFamily="34" charset="-122"/>
              </a:endParaRPr>
            </a:p>
          </p:txBody>
        </p:sp>
        <p:sp>
          <p:nvSpPr>
            <p:cNvPr id="35" name="TextBox 4"/>
            <p:cNvSpPr txBox="1"/>
            <p:nvPr/>
          </p:nvSpPr>
          <p:spPr>
            <a:xfrm>
              <a:off x="5172805" y="3483443"/>
              <a:ext cx="2577062" cy="583474"/>
            </a:xfrm>
            <a:prstGeom prst="rect">
              <a:avLst/>
            </a:prstGeom>
            <a:noFill/>
          </p:spPr>
          <p:txBody>
            <a:bodyPr wrap="none" rtlCol="0">
              <a:spAutoFit/>
            </a:bodyPr>
            <a:lstStyle/>
            <a:p>
              <a:pPr algn="ctr"/>
              <a:r>
                <a:rPr lang="en-US" altLang="zh-CN" sz="3200" spc="600" dirty="0">
                  <a:solidFill>
                    <a:schemeClr val="accent2"/>
                  </a:solidFill>
                  <a:latin typeface="微软雅黑" panose="020B0503020204020204" pitchFamily="34" charset="-122"/>
                  <a:ea typeface="微软雅黑" panose="020B0503020204020204" pitchFamily="34" charset="-122"/>
                </a:rPr>
                <a:t>POSITIVE</a:t>
              </a:r>
            </a:p>
          </p:txBody>
        </p:sp>
      </p:grpSp>
      <p:sp>
        <p:nvSpPr>
          <p:cNvPr id="36" name="TextBox 4"/>
          <p:cNvSpPr txBox="1"/>
          <p:nvPr/>
        </p:nvSpPr>
        <p:spPr>
          <a:xfrm>
            <a:off x="4353383" y="3978132"/>
            <a:ext cx="3764280" cy="460375"/>
          </a:xfrm>
          <a:prstGeom prst="rect">
            <a:avLst/>
          </a:prstGeom>
          <a:noFill/>
        </p:spPr>
        <p:txBody>
          <a:bodyPr wrap="none" rtlCol="0">
            <a:spAutoFit/>
          </a:bodyPr>
          <a:lstStyle/>
          <a:p>
            <a:pPr algn="ctr"/>
            <a:r>
              <a:rPr lang="zh-CN" altLang="en-US" sz="2400" spc="2300" dirty="0">
                <a:solidFill>
                  <a:schemeClr val="accent3"/>
                </a:solidFill>
                <a:latin typeface="微软雅黑" panose="020B0503020204020204" pitchFamily="34" charset="-122"/>
                <a:ea typeface="微软雅黑" panose="020B0503020204020204" pitchFamily="34" charset="-122"/>
              </a:rPr>
              <a:t>公司企业通用</a:t>
            </a:r>
            <a:endParaRPr lang="en-US" altLang="zh-CN" sz="2400" spc="2300" dirty="0">
              <a:solidFill>
                <a:schemeClr val="accent3"/>
              </a:solidFill>
              <a:latin typeface="微软雅黑" panose="020B0503020204020204" pitchFamily="34" charset="-122"/>
              <a:ea typeface="微软雅黑" panose="020B0503020204020204" pitchFamily="34" charset="-122"/>
            </a:endParaRPr>
          </a:p>
        </p:txBody>
      </p:sp>
      <p:sp>
        <p:nvSpPr>
          <p:cNvPr id="37" name="椭圆 36"/>
          <p:cNvSpPr/>
          <p:nvPr/>
        </p:nvSpPr>
        <p:spPr>
          <a:xfrm rot="9011696" flipH="1" flipV="1">
            <a:off x="1782496" y="-897207"/>
            <a:ext cx="8654318" cy="8654318"/>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Rectangle 4"/>
          <p:cNvSpPr txBox="1">
            <a:spLocks noChangeArrowheads="1"/>
          </p:cNvSpPr>
          <p:nvPr/>
        </p:nvSpPr>
        <p:spPr bwMode="auto">
          <a:xfrm>
            <a:off x="4436468" y="5211903"/>
            <a:ext cx="2845663" cy="3481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54" tIns="45727" rIns="91454" bIns="45727"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fontAlgn="base">
              <a:spcBef>
                <a:spcPct val="0"/>
              </a:spcBef>
              <a:spcAft>
                <a:spcPct val="0"/>
              </a:spcAft>
            </a:pPr>
            <a:r>
              <a:rPr lang="zh-CN" altLang="en-US" sz="1800" b="0" smtClean="0">
                <a:solidFill>
                  <a:schemeClr val="accent3"/>
                </a:solidFill>
                <a:latin typeface="微软雅黑" panose="020B0503020204020204" pitchFamily="34" charset="-122"/>
                <a:ea typeface="微软雅黑" panose="020B0503020204020204" pitchFamily="34" charset="-122"/>
              </a:rPr>
              <a:t>演讲人：</a:t>
            </a:r>
            <a:r>
              <a:rPr lang="en-US" altLang="zh-CN" sz="1800" b="0" smtClean="0">
                <a:solidFill>
                  <a:schemeClr val="accent3"/>
                </a:solidFill>
                <a:latin typeface="微软雅黑" panose="020B0503020204020204" pitchFamily="34" charset="-122"/>
                <a:ea typeface="微软雅黑" panose="020B0503020204020204" pitchFamily="34" charset="-122"/>
              </a:rPr>
              <a:t>PPT818</a:t>
            </a:r>
            <a:endParaRPr lang="en-US" altLang="zh-CN" sz="1800" b="0" dirty="0">
              <a:solidFill>
                <a:schemeClr val="accent3"/>
              </a:solidFill>
              <a:latin typeface="微软雅黑" panose="020B0503020204020204" pitchFamily="34" charset="-122"/>
              <a:ea typeface="微软雅黑" panose="020B0503020204020204" pitchFamily="34" charset="-122"/>
            </a:endParaRPr>
          </a:p>
        </p:txBody>
      </p:sp>
      <p:sp>
        <p:nvSpPr>
          <p:cNvPr id="41" name="Freeform 9"/>
          <p:cNvSpPr>
            <a:spLocks noEditPoints="1"/>
          </p:cNvSpPr>
          <p:nvPr/>
        </p:nvSpPr>
        <p:spPr bwMode="auto">
          <a:xfrm>
            <a:off x="5041707" y="5248589"/>
            <a:ext cx="289401" cy="290615"/>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accent2"/>
          </a:solidFill>
          <a:ln>
            <a:noFill/>
          </a:ln>
        </p:spPr>
        <p:txBody>
          <a:bodyPr vert="horz" wrap="square" lIns="91454" tIns="45727" rIns="91454" bIns="45727"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b="0" i="0" u="none" strike="noStrike" kern="0" cap="none" spc="0" normalizeH="0" baseline="0" noProof="0">
              <a:ln>
                <a:noFill/>
              </a:ln>
              <a:solidFill>
                <a:srgbClr val="4D4D4D"/>
              </a:solidFill>
              <a:effectLst/>
              <a:uLnTx/>
              <a:uFillTx/>
              <a:latin typeface="Arial" panose="020B0604020202020204" pitchFamily="34" charset="0"/>
            </a:endParaRPr>
          </a:p>
        </p:txBody>
      </p:sp>
    </p:spTree>
    <p:custDataLst>
      <p:tags r:id="rId1"/>
    </p:custData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47" presetClass="entr" presetSubtype="0" fill="hold" nodeType="withEffect">
                                  <p:stCondLst>
                                    <p:cond delay="50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50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par>
                                <p:cTn id="27" presetID="53" presetClass="entr" presetSubtype="16" fill="hold" grpId="0" nodeType="withEffect">
                                  <p:stCondLst>
                                    <p:cond delay="500"/>
                                  </p:stCondLst>
                                  <p:childTnLst>
                                    <p:set>
                                      <p:cBhvr>
                                        <p:cTn id="28" dur="1" fill="hold">
                                          <p:stCondLst>
                                            <p:cond delay="0"/>
                                          </p:stCondLst>
                                        </p:cTn>
                                        <p:tgtEl>
                                          <p:spTgt spid="37"/>
                                        </p:tgtEl>
                                        <p:attrNameLst>
                                          <p:attrName>style.visibility</p:attrName>
                                        </p:attrNameLst>
                                      </p:cBhvr>
                                      <p:to>
                                        <p:strVal val="visible"/>
                                      </p:to>
                                    </p:set>
                                    <p:anim calcmode="lin" valueType="num">
                                      <p:cBhvr>
                                        <p:cTn id="29" dur="1500" fill="hold"/>
                                        <p:tgtEl>
                                          <p:spTgt spid="37"/>
                                        </p:tgtEl>
                                        <p:attrNameLst>
                                          <p:attrName>ppt_w</p:attrName>
                                        </p:attrNameLst>
                                      </p:cBhvr>
                                      <p:tavLst>
                                        <p:tav tm="0">
                                          <p:val>
                                            <p:fltVal val="0"/>
                                          </p:val>
                                        </p:tav>
                                        <p:tav tm="100000">
                                          <p:val>
                                            <p:strVal val="#ppt_w"/>
                                          </p:val>
                                        </p:tav>
                                      </p:tavLst>
                                    </p:anim>
                                    <p:anim calcmode="lin" valueType="num">
                                      <p:cBhvr>
                                        <p:cTn id="30" dur="1500" fill="hold"/>
                                        <p:tgtEl>
                                          <p:spTgt spid="37"/>
                                        </p:tgtEl>
                                        <p:attrNameLst>
                                          <p:attrName>ppt_h</p:attrName>
                                        </p:attrNameLst>
                                      </p:cBhvr>
                                      <p:tavLst>
                                        <p:tav tm="0">
                                          <p:val>
                                            <p:fltVal val="0"/>
                                          </p:val>
                                        </p:tav>
                                        <p:tav tm="100000">
                                          <p:val>
                                            <p:strVal val="#ppt_h"/>
                                          </p:val>
                                        </p:tav>
                                      </p:tavLst>
                                    </p:anim>
                                    <p:animEffect transition="in" filter="fade">
                                      <p:cBhvr>
                                        <p:cTn id="31" dur="1500"/>
                                        <p:tgtEl>
                                          <p:spTgt spid="37"/>
                                        </p:tgtEl>
                                      </p:cBhvr>
                                    </p:animEffect>
                                  </p:childTnLst>
                                </p:cTn>
                              </p:par>
                            </p:childTnLst>
                          </p:cTn>
                        </p:par>
                        <p:par>
                          <p:cTn id="32" fill="hold">
                            <p:stCondLst>
                              <p:cond delay="1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anim calcmode="lin" valueType="num">
                                      <p:cBhvr>
                                        <p:cTn id="36" dur="500" fill="hold"/>
                                        <p:tgtEl>
                                          <p:spTgt spid="31"/>
                                        </p:tgtEl>
                                        <p:attrNameLst>
                                          <p:attrName>ppt_x</p:attrName>
                                        </p:attrNameLst>
                                      </p:cBhvr>
                                      <p:tavLst>
                                        <p:tav tm="0">
                                          <p:val>
                                            <p:strVal val="#ppt_x"/>
                                          </p:val>
                                        </p:tav>
                                        <p:tav tm="100000">
                                          <p:val>
                                            <p:strVal val="#ppt_x"/>
                                          </p:val>
                                        </p:tav>
                                      </p:tavLst>
                                    </p:anim>
                                    <p:anim calcmode="lin" valueType="num">
                                      <p:cBhvr>
                                        <p:cTn id="37" dur="500" fill="hold"/>
                                        <p:tgtEl>
                                          <p:spTgt spid="31"/>
                                        </p:tgtEl>
                                        <p:attrNameLst>
                                          <p:attrName>ppt_y</p:attrName>
                                        </p:attrNameLst>
                                      </p:cBhvr>
                                      <p:tavLst>
                                        <p:tav tm="0">
                                          <p:val>
                                            <p:strVal val="#ppt_y+.1"/>
                                          </p:val>
                                        </p:tav>
                                        <p:tav tm="100000">
                                          <p:val>
                                            <p:strVal val="#ppt_y"/>
                                          </p:val>
                                        </p:tav>
                                      </p:tavLst>
                                    </p:anim>
                                  </p:childTnLst>
                                </p:cTn>
                              </p:par>
                              <p:par>
                                <p:cTn id="38" presetID="31"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1000" fill="hold"/>
                                        <p:tgtEl>
                                          <p:spTgt spid="32"/>
                                        </p:tgtEl>
                                        <p:attrNameLst>
                                          <p:attrName>ppt_w</p:attrName>
                                        </p:attrNameLst>
                                      </p:cBhvr>
                                      <p:tavLst>
                                        <p:tav tm="0">
                                          <p:val>
                                            <p:fltVal val="0"/>
                                          </p:val>
                                        </p:tav>
                                        <p:tav tm="100000">
                                          <p:val>
                                            <p:strVal val="#ppt_w"/>
                                          </p:val>
                                        </p:tav>
                                      </p:tavLst>
                                    </p:anim>
                                    <p:anim calcmode="lin" valueType="num">
                                      <p:cBhvr>
                                        <p:cTn id="41" dur="1000" fill="hold"/>
                                        <p:tgtEl>
                                          <p:spTgt spid="32"/>
                                        </p:tgtEl>
                                        <p:attrNameLst>
                                          <p:attrName>ppt_h</p:attrName>
                                        </p:attrNameLst>
                                      </p:cBhvr>
                                      <p:tavLst>
                                        <p:tav tm="0">
                                          <p:val>
                                            <p:fltVal val="0"/>
                                          </p:val>
                                        </p:tav>
                                        <p:tav tm="100000">
                                          <p:val>
                                            <p:strVal val="#ppt_h"/>
                                          </p:val>
                                        </p:tav>
                                      </p:tavLst>
                                    </p:anim>
                                    <p:anim calcmode="lin" valueType="num">
                                      <p:cBhvr>
                                        <p:cTn id="42" dur="1000" fill="hold"/>
                                        <p:tgtEl>
                                          <p:spTgt spid="32"/>
                                        </p:tgtEl>
                                        <p:attrNameLst>
                                          <p:attrName>style.rotation</p:attrName>
                                        </p:attrNameLst>
                                      </p:cBhvr>
                                      <p:tavLst>
                                        <p:tav tm="0">
                                          <p:val>
                                            <p:fltVal val="90"/>
                                          </p:val>
                                        </p:tav>
                                        <p:tav tm="100000">
                                          <p:val>
                                            <p:fltVal val="0"/>
                                          </p:val>
                                        </p:tav>
                                      </p:tavLst>
                                    </p:anim>
                                    <p:animEffect transition="in" filter="fade">
                                      <p:cBhvr>
                                        <p:cTn id="43" dur="1000"/>
                                        <p:tgtEl>
                                          <p:spTgt spid="32"/>
                                        </p:tgtEl>
                                      </p:cBhvr>
                                    </p:animEffect>
                                  </p:childTnLst>
                                </p:cTn>
                              </p:par>
                            </p:childTnLst>
                          </p:cTn>
                        </p:par>
                        <p:par>
                          <p:cTn id="44" fill="hold">
                            <p:stCondLst>
                              <p:cond delay="1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anim calcmode="lin" valueType="num">
                                      <p:cBhvr>
                                        <p:cTn id="48" dur="500" fill="hold"/>
                                        <p:tgtEl>
                                          <p:spTgt spid="36"/>
                                        </p:tgtEl>
                                        <p:attrNameLst>
                                          <p:attrName>ppt_x</p:attrName>
                                        </p:attrNameLst>
                                      </p:cBhvr>
                                      <p:tavLst>
                                        <p:tav tm="0">
                                          <p:val>
                                            <p:strVal val="#ppt_x"/>
                                          </p:val>
                                        </p:tav>
                                        <p:tav tm="100000">
                                          <p:val>
                                            <p:strVal val="#ppt_x"/>
                                          </p:val>
                                        </p:tav>
                                      </p:tavLst>
                                    </p:anim>
                                    <p:anim calcmode="lin" valueType="num">
                                      <p:cBhvr>
                                        <p:cTn id="49" dur="5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2000"/>
                            </p:stCondLst>
                            <p:childTnLst>
                              <p:par>
                                <p:cTn id="51" presetID="2" presetClass="entr" presetSubtype="6"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fill="hold"/>
                                        <p:tgtEl>
                                          <p:spTgt spid="41"/>
                                        </p:tgtEl>
                                        <p:attrNameLst>
                                          <p:attrName>ppt_x</p:attrName>
                                        </p:attrNameLst>
                                      </p:cBhvr>
                                      <p:tavLst>
                                        <p:tav tm="0">
                                          <p:val>
                                            <p:strVal val="1+#ppt_w/2"/>
                                          </p:val>
                                        </p:tav>
                                        <p:tav tm="100000">
                                          <p:val>
                                            <p:strVal val="#ppt_x"/>
                                          </p:val>
                                        </p:tav>
                                      </p:tavLst>
                                    </p:anim>
                                    <p:anim calcmode="lin" valueType="num">
                                      <p:cBhvr additive="base">
                                        <p:cTn id="54" dur="500" fill="hold"/>
                                        <p:tgtEl>
                                          <p:spTgt spid="41"/>
                                        </p:tgtEl>
                                        <p:attrNameLst>
                                          <p:attrName>ppt_y</p:attrName>
                                        </p:attrNameLst>
                                      </p:cBhvr>
                                      <p:tavLst>
                                        <p:tav tm="0">
                                          <p:val>
                                            <p:strVal val="1+#ppt_h/2"/>
                                          </p:val>
                                        </p:tav>
                                        <p:tav tm="100000">
                                          <p:val>
                                            <p:strVal val="#ppt_y"/>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37" grpId="0" bldLvl="0" animBg="1"/>
      <p:bldP spid="40" grpId="0" bldLvl="0" animBg="1"/>
      <p:bldP spid="4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980" y="-701025"/>
            <a:ext cx="12317383" cy="1817933"/>
            <a:chOff x="-64970" y="-699745"/>
            <a:chExt cx="12315458" cy="1817649"/>
          </a:xfrm>
        </p:grpSpPr>
        <p:grpSp>
          <p:nvGrpSpPr>
            <p:cNvPr id="13" name="组合 12"/>
            <p:cNvGrpSpPr/>
            <p:nvPr/>
          </p:nvGrpSpPr>
          <p:grpSpPr>
            <a:xfrm>
              <a:off x="1" y="253722"/>
              <a:ext cx="12190412" cy="864182"/>
              <a:chOff x="1" y="253722"/>
              <a:chExt cx="12190412" cy="864182"/>
            </a:xfrm>
          </p:grpSpPr>
          <p:sp>
            <p:nvSpPr>
              <p:cNvPr id="5" name="矩形 4"/>
              <p:cNvSpPr/>
              <p:nvPr/>
            </p:nvSpPr>
            <p:spPr>
              <a:xfrm>
                <a:off x="1" y="1072185"/>
                <a:ext cx="12190412"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690839" y="253722"/>
                <a:ext cx="2814375" cy="699979"/>
                <a:chOff x="461716" y="331672"/>
                <a:chExt cx="2814375" cy="699979"/>
              </a:xfrm>
            </p:grpSpPr>
            <p:sp>
              <p:nvSpPr>
                <p:cNvPr id="6" name="TextBox 20"/>
                <p:cNvSpPr txBox="1"/>
                <p:nvPr/>
              </p:nvSpPr>
              <p:spPr>
                <a:xfrm>
                  <a:off x="461716" y="331672"/>
                  <a:ext cx="2814375" cy="429828"/>
                </a:xfrm>
                <a:prstGeom prst="rect">
                  <a:avLst/>
                </a:prstGeom>
                <a:noFill/>
              </p:spPr>
              <p:txBody>
                <a:bodyPr wrap="square" rtlCol="0">
                  <a:spAutoFit/>
                </a:bodyPr>
                <a:lstStyle/>
                <a:p>
                  <a:pPr algn="ctr"/>
                  <a:r>
                    <a:rPr lang="zh-CN" altLang="en-US" sz="2200" dirty="0">
                      <a:solidFill>
                        <a:schemeClr val="bg1">
                          <a:lumMod val="65000"/>
                        </a:schemeClr>
                      </a:solidFill>
                      <a:latin typeface="微软雅黑" panose="020B0503020204020204" pitchFamily="34" charset="-122"/>
                      <a:ea typeface="微软雅黑" panose="020B0503020204020204" pitchFamily="34" charset="-122"/>
                    </a:rPr>
                    <a:t>输入你的标题描述</a:t>
                  </a:r>
                </a:p>
              </p:txBody>
            </p:sp>
            <p:sp>
              <p:nvSpPr>
                <p:cNvPr id="7" name="TextBox 37"/>
                <p:cNvSpPr txBox="1"/>
                <p:nvPr/>
              </p:nvSpPr>
              <p:spPr>
                <a:xfrm>
                  <a:off x="649015" y="663409"/>
                  <a:ext cx="2439777" cy="368242"/>
                </a:xfrm>
                <a:prstGeom prst="rect">
                  <a:avLst/>
                </a:prstGeom>
                <a:noFill/>
              </p:spPr>
              <p:txBody>
                <a:bodyPr wrap="square" rtlCol="0">
                  <a:spAutoFit/>
                </a:bodyPr>
                <a:lstStyle/>
                <a:p>
                  <a:pPr algn="ctr"/>
                  <a:r>
                    <a:rPr lang="en-US" altLang="zh-CN" dirty="0">
                      <a:solidFill>
                        <a:schemeClr val="bg1">
                          <a:lumMod val="65000"/>
                        </a:schemeClr>
                      </a:solidFill>
                      <a:latin typeface="微软雅黑" panose="020B0503020204020204" pitchFamily="34" charset="-122"/>
                      <a:ea typeface="微软雅黑" panose="020B0503020204020204" pitchFamily="34" charset="-122"/>
                    </a:rPr>
                    <a:t>Add your title</a:t>
                  </a: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flipH="1">
              <a:off x="-64970" y="-699745"/>
              <a:ext cx="4790708" cy="1091610"/>
              <a:chOff x="1500045" y="-852777"/>
              <a:chExt cx="5851678" cy="1333362"/>
            </a:xfrm>
          </p:grpSpPr>
          <p:sp>
            <p:nvSpPr>
              <p:cNvPr id="9" name="椭圆 8"/>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7459780" y="-699745"/>
              <a:ext cx="4790708" cy="1091610"/>
              <a:chOff x="1500045" y="-852777"/>
              <a:chExt cx="5851678" cy="1333362"/>
            </a:xfrm>
          </p:grpSpPr>
          <p:sp>
            <p:nvSpPr>
              <p:cNvPr id="14" name="椭圆 13"/>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组合 16"/>
          <p:cNvGrpSpPr/>
          <p:nvPr/>
        </p:nvGrpSpPr>
        <p:grpSpPr>
          <a:xfrm>
            <a:off x="6094047" y="2527748"/>
            <a:ext cx="1594746" cy="740494"/>
            <a:chOff x="2948535" y="3672185"/>
            <a:chExt cx="2811555" cy="1278671"/>
          </a:xfrm>
        </p:grpSpPr>
        <p:sp>
          <p:nvSpPr>
            <p:cNvPr id="18" name="Rounded Rectangle 43"/>
            <p:cNvSpPr/>
            <p:nvPr/>
          </p:nvSpPr>
          <p:spPr>
            <a:xfrm>
              <a:off x="2964135" y="3673227"/>
              <a:ext cx="2230265" cy="557566"/>
            </a:xfrm>
            <a:prstGeom prst="roundRect">
              <a:avLst>
                <a:gd name="adj" fmla="val 468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TextBox 44"/>
            <p:cNvSpPr txBox="1"/>
            <p:nvPr/>
          </p:nvSpPr>
          <p:spPr>
            <a:xfrm>
              <a:off x="3188964" y="3672185"/>
              <a:ext cx="2104105" cy="555929"/>
            </a:xfrm>
            <a:prstGeom prst="rect">
              <a:avLst/>
            </a:prstGeom>
            <a:noFill/>
          </p:spPr>
          <p:txBody>
            <a:bodyPr wrap="square" rtlCol="0">
              <a:spAutoFit/>
            </a:bodyPr>
            <a:lstStyle/>
            <a:p>
              <a:r>
                <a:rPr lang="zh-CN" altLang="en-US" sz="1500" dirty="0">
                  <a:solidFill>
                    <a:schemeClr val="bg1"/>
                  </a:solidFill>
                  <a:latin typeface="思源黑体 CN Medium" pitchFamily="34" charset="-122"/>
                  <a:ea typeface="思源黑体 CN Medium" pitchFamily="34" charset="-122"/>
                </a:rPr>
                <a:t>加入标题</a:t>
              </a:r>
              <a:endParaRPr lang="id-ID" sz="1500" dirty="0">
                <a:solidFill>
                  <a:schemeClr val="bg1"/>
                </a:solidFill>
                <a:latin typeface="思源黑体 CN Medium" pitchFamily="34" charset="-122"/>
                <a:ea typeface="思源黑体 CN Medium" pitchFamily="34" charset="-122"/>
              </a:endParaRPr>
            </a:p>
          </p:txBody>
        </p:sp>
        <p:sp>
          <p:nvSpPr>
            <p:cNvPr id="20" name="TextBox 45"/>
            <p:cNvSpPr txBox="1"/>
            <p:nvPr/>
          </p:nvSpPr>
          <p:spPr>
            <a:xfrm>
              <a:off x="2948535" y="4342295"/>
              <a:ext cx="2811555" cy="608561"/>
            </a:xfrm>
            <a:prstGeom prst="rect">
              <a:avLst/>
            </a:prstGeom>
            <a:noFill/>
          </p:spPr>
          <p:txBody>
            <a:bodyPr wrap="square" rtlCol="0">
              <a:spAutoFit/>
            </a:bodyPr>
            <a:lstStyle/>
            <a:p>
              <a:r>
                <a:rPr lang="en-US" altLang="zh-CN" sz="1700" dirty="0">
                  <a:solidFill>
                    <a:schemeClr val="bg1">
                      <a:lumMod val="50000"/>
                    </a:schemeClr>
                  </a:solidFill>
                  <a:latin typeface="方正兰亭纤黑_GBK" panose="02000000000000000000" pitchFamily="2" charset="-122"/>
                  <a:ea typeface="方正兰亭纤黑_GBK" panose="02000000000000000000" pitchFamily="2" charset="-122"/>
                </a:rPr>
                <a:t>Add Content</a:t>
              </a:r>
              <a:endParaRPr lang="zh-CN" altLang="en-US" sz="1700" dirty="0">
                <a:solidFill>
                  <a:schemeClr val="bg1">
                    <a:lumMod val="50000"/>
                  </a:schemeClr>
                </a:solidFill>
                <a:latin typeface="方正兰亭纤黑_GBK" panose="02000000000000000000" pitchFamily="2" charset="-122"/>
                <a:ea typeface="方正兰亭纤黑_GBK" panose="02000000000000000000" pitchFamily="2" charset="-122"/>
              </a:endParaRPr>
            </a:p>
          </p:txBody>
        </p:sp>
      </p:grpSp>
      <p:sp>
        <p:nvSpPr>
          <p:cNvPr id="21" name="TextBox 46"/>
          <p:cNvSpPr txBox="1"/>
          <p:nvPr/>
        </p:nvSpPr>
        <p:spPr>
          <a:xfrm>
            <a:off x="6109900" y="3397853"/>
            <a:ext cx="5580000" cy="3350260"/>
          </a:xfrm>
          <a:prstGeom prst="rect">
            <a:avLst/>
          </a:prstGeom>
          <a:noFill/>
        </p:spPr>
        <p:txBody>
          <a:bodyPr wrap="square" lIns="49641" tIns="24820" rIns="49641" bIns="24820" rtlCol="0">
            <a:spAutoFit/>
          </a:bodyPr>
          <a:lstStyle/>
          <a:p>
            <a:pPr>
              <a:lnSpc>
                <a:spcPct val="15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在此框中选择粘贴，并选择只保留文字。您的内容打在这里，或者通过复制您的文本后，在此框中选择粘贴，在此框中选择粘贴，并选择只保留文字</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您的内容打在这里，或者通过复制您的文本后，在此框中选择粘贴，您的内容打在这里，或者通过复制您的文本后，在此框中选择粘贴，并选择只保留文字。您的内容打在这里，或者通过复制您的文本后，</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在此框中选择粘贴，并选择只保留文字。您的内容打在这里，或者通过复制您的文本后，在此框中选择粘贴，在此框中选择粘贴，并选择只保留文字</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Rectangle 3"/>
          <p:cNvSpPr/>
          <p:nvPr/>
        </p:nvSpPr>
        <p:spPr>
          <a:xfrm>
            <a:off x="701035" y="4408140"/>
            <a:ext cx="4797824" cy="21023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4" tIns="45716" rIns="91434" bIns="45716" rtlCol="0" anchor="ctr"/>
          <a:lstStyle/>
          <a:p>
            <a:pPr algn="ctr"/>
            <a:endParaRPr lang="en-US" sz="1600" dirty="0">
              <a:latin typeface="+mn-ea"/>
            </a:endParaRPr>
          </a:p>
        </p:txBody>
      </p:sp>
      <p:sp>
        <p:nvSpPr>
          <p:cNvPr id="23" name="Subtitle 2"/>
          <p:cNvSpPr txBox="1"/>
          <p:nvPr/>
        </p:nvSpPr>
        <p:spPr>
          <a:xfrm>
            <a:off x="849140" y="4281581"/>
            <a:ext cx="850159" cy="1139364"/>
          </a:xfrm>
          <a:prstGeom prst="rect">
            <a:avLst/>
          </a:prstGeom>
        </p:spPr>
        <p:txBody>
          <a:bodyPr vert="horz" lIns="91434" tIns="45716" rIns="91434" bIns="45716"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6600" b="1" dirty="0">
                <a:solidFill>
                  <a:schemeClr val="bg1"/>
                </a:solidFill>
                <a:latin typeface="+mn-ea"/>
                <a:cs typeface="Helvetica Neue"/>
              </a:rPr>
              <a:t>“</a:t>
            </a:r>
          </a:p>
        </p:txBody>
      </p:sp>
      <p:sp>
        <p:nvSpPr>
          <p:cNvPr id="24" name="Subtitle 2"/>
          <p:cNvSpPr txBox="1"/>
          <p:nvPr/>
        </p:nvSpPr>
        <p:spPr>
          <a:xfrm>
            <a:off x="1202743" y="4987480"/>
            <a:ext cx="3852472" cy="1255852"/>
          </a:xfrm>
          <a:prstGeom prst="rect">
            <a:avLst/>
          </a:prstGeom>
        </p:spPr>
        <p:txBody>
          <a:bodyPr vert="horz" lIns="91434" tIns="45716" rIns="91434" bIns="45716"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zh-CN" altLang="en-US" sz="1600" dirty="0">
                <a:solidFill>
                  <a:schemeClr val="bg1"/>
                </a:solidFill>
                <a:latin typeface="微软雅黑" panose="020B0503020204020204" pitchFamily="34" charset="-122"/>
                <a:ea typeface="微软雅黑" panose="020B0503020204020204" pitchFamily="34" charset="-122"/>
              </a:rPr>
              <a:t>详写内容</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点击输入本栏的具体文字，简明扼要的说明分项内容，此为概念图解，请根据具体内容酌情修改。</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5" name="Subtitle 2"/>
          <p:cNvSpPr txBox="1"/>
          <p:nvPr/>
        </p:nvSpPr>
        <p:spPr>
          <a:xfrm>
            <a:off x="4875055" y="5882156"/>
            <a:ext cx="1044293" cy="556651"/>
          </a:xfrm>
          <a:prstGeom prst="rect">
            <a:avLst/>
          </a:prstGeom>
        </p:spPr>
        <p:txBody>
          <a:bodyPr vert="horz" lIns="91434" tIns="45716" rIns="91434" bIns="45716"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6600" b="1" dirty="0">
                <a:solidFill>
                  <a:schemeClr val="bg1"/>
                </a:solidFill>
                <a:latin typeface="+mn-ea"/>
                <a:cs typeface="Helvetica Neue"/>
              </a:rPr>
              <a:t>”</a:t>
            </a:r>
          </a:p>
        </p:txBody>
      </p:sp>
      <p:sp>
        <p:nvSpPr>
          <p:cNvPr id="26" name="Rectangle 3"/>
          <p:cNvSpPr/>
          <p:nvPr/>
        </p:nvSpPr>
        <p:spPr>
          <a:xfrm>
            <a:off x="701035" y="1783925"/>
            <a:ext cx="4797824" cy="2497656"/>
          </a:xfrm>
          <a:prstGeom prst="rect">
            <a:avLst/>
          </a:prstGeom>
          <a:blipFill dpi="0" rotWithShape="1">
            <a:blip r:embed="rId3"/>
            <a:srcRect/>
            <a:stretch>
              <a:fillRect/>
            </a:stretch>
          </a:blipFill>
          <a:ln w="7620">
            <a:solidFill>
              <a:srgbClr val="CDCDCD"/>
            </a:solidFill>
          </a:ln>
          <a:effectLst>
            <a:outerShdw blurRad="635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34" tIns="45716" rIns="91434" bIns="45716" rtlCol="0" anchor="ctr"/>
          <a:lstStyle/>
          <a:p>
            <a:pPr algn="ctr"/>
            <a:endParaRPr lang="en-US" sz="1600" dirty="0">
              <a:latin typeface="+mn-ea"/>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ldLvl="0" animBg="1"/>
      <p:bldP spid="23" grpId="0"/>
      <p:bldP spid="24" grpId="0"/>
      <p:bldP spid="25" grpId="0"/>
      <p:bldP spid="2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980" y="-701025"/>
            <a:ext cx="12317383" cy="1817933"/>
            <a:chOff x="-64970" y="-699745"/>
            <a:chExt cx="12315458" cy="1817649"/>
          </a:xfrm>
        </p:grpSpPr>
        <p:grpSp>
          <p:nvGrpSpPr>
            <p:cNvPr id="13" name="组合 12"/>
            <p:cNvGrpSpPr/>
            <p:nvPr/>
          </p:nvGrpSpPr>
          <p:grpSpPr>
            <a:xfrm>
              <a:off x="1" y="253722"/>
              <a:ext cx="12190412" cy="864182"/>
              <a:chOff x="1" y="253722"/>
              <a:chExt cx="12190412" cy="864182"/>
            </a:xfrm>
          </p:grpSpPr>
          <p:sp>
            <p:nvSpPr>
              <p:cNvPr id="5" name="矩形 4"/>
              <p:cNvSpPr/>
              <p:nvPr/>
            </p:nvSpPr>
            <p:spPr>
              <a:xfrm>
                <a:off x="1" y="1072185"/>
                <a:ext cx="12190412"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690839" y="253722"/>
                <a:ext cx="2814375" cy="699979"/>
                <a:chOff x="461716" y="331672"/>
                <a:chExt cx="2814375" cy="699979"/>
              </a:xfrm>
            </p:grpSpPr>
            <p:sp>
              <p:nvSpPr>
                <p:cNvPr id="6" name="TextBox 20"/>
                <p:cNvSpPr txBox="1"/>
                <p:nvPr/>
              </p:nvSpPr>
              <p:spPr>
                <a:xfrm>
                  <a:off x="461716" y="331672"/>
                  <a:ext cx="2814375" cy="429828"/>
                </a:xfrm>
                <a:prstGeom prst="rect">
                  <a:avLst/>
                </a:prstGeom>
                <a:noFill/>
              </p:spPr>
              <p:txBody>
                <a:bodyPr wrap="square" rtlCol="0">
                  <a:spAutoFit/>
                </a:bodyPr>
                <a:lstStyle/>
                <a:p>
                  <a:pPr algn="ctr"/>
                  <a:r>
                    <a:rPr lang="zh-CN" altLang="en-US" sz="2200" dirty="0">
                      <a:solidFill>
                        <a:schemeClr val="bg1">
                          <a:lumMod val="65000"/>
                        </a:schemeClr>
                      </a:solidFill>
                      <a:latin typeface="微软雅黑" panose="020B0503020204020204" pitchFamily="34" charset="-122"/>
                      <a:ea typeface="微软雅黑" panose="020B0503020204020204" pitchFamily="34" charset="-122"/>
                    </a:rPr>
                    <a:t>输入你的标题描述</a:t>
                  </a:r>
                </a:p>
              </p:txBody>
            </p:sp>
            <p:sp>
              <p:nvSpPr>
                <p:cNvPr id="7" name="TextBox 37"/>
                <p:cNvSpPr txBox="1"/>
                <p:nvPr/>
              </p:nvSpPr>
              <p:spPr>
                <a:xfrm>
                  <a:off x="649015" y="663409"/>
                  <a:ext cx="2439777" cy="368242"/>
                </a:xfrm>
                <a:prstGeom prst="rect">
                  <a:avLst/>
                </a:prstGeom>
                <a:noFill/>
              </p:spPr>
              <p:txBody>
                <a:bodyPr wrap="square" rtlCol="0">
                  <a:spAutoFit/>
                </a:bodyPr>
                <a:lstStyle/>
                <a:p>
                  <a:pPr algn="ctr"/>
                  <a:r>
                    <a:rPr lang="en-US" altLang="zh-CN" dirty="0">
                      <a:solidFill>
                        <a:schemeClr val="bg1">
                          <a:lumMod val="65000"/>
                        </a:schemeClr>
                      </a:solidFill>
                      <a:latin typeface="微软雅黑" panose="020B0503020204020204" pitchFamily="34" charset="-122"/>
                      <a:ea typeface="微软雅黑" panose="020B0503020204020204" pitchFamily="34" charset="-122"/>
                    </a:rPr>
                    <a:t>Add your title</a:t>
                  </a: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flipH="1">
              <a:off x="-64970" y="-699745"/>
              <a:ext cx="4790708" cy="1091610"/>
              <a:chOff x="1500045" y="-852777"/>
              <a:chExt cx="5851678" cy="1333362"/>
            </a:xfrm>
          </p:grpSpPr>
          <p:sp>
            <p:nvSpPr>
              <p:cNvPr id="9" name="椭圆 8"/>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7459780" y="-699745"/>
              <a:ext cx="4790708" cy="1091610"/>
              <a:chOff x="1500045" y="-852777"/>
              <a:chExt cx="5851678" cy="1333362"/>
            </a:xfrm>
          </p:grpSpPr>
          <p:sp>
            <p:nvSpPr>
              <p:cNvPr id="14" name="椭圆 13"/>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组合 16"/>
          <p:cNvGrpSpPr/>
          <p:nvPr/>
        </p:nvGrpSpPr>
        <p:grpSpPr>
          <a:xfrm>
            <a:off x="1594355" y="2357658"/>
            <a:ext cx="4521346" cy="3205242"/>
            <a:chOff x="2313611" y="2453266"/>
            <a:chExt cx="4804380" cy="3405888"/>
          </a:xfrm>
        </p:grpSpPr>
        <p:sp>
          <p:nvSpPr>
            <p:cNvPr id="18" name="圆角矩形 9"/>
            <p:cNvSpPr/>
            <p:nvPr/>
          </p:nvSpPr>
          <p:spPr>
            <a:xfrm>
              <a:off x="2313611" y="2453266"/>
              <a:ext cx="1925001" cy="521109"/>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圆角矩形 10"/>
            <p:cNvSpPr/>
            <p:nvPr/>
          </p:nvSpPr>
          <p:spPr>
            <a:xfrm>
              <a:off x="2313611" y="3308163"/>
              <a:ext cx="1925001" cy="522179"/>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圆角矩形 11"/>
            <p:cNvSpPr/>
            <p:nvPr/>
          </p:nvSpPr>
          <p:spPr>
            <a:xfrm>
              <a:off x="2313611" y="4241118"/>
              <a:ext cx="1925001" cy="522179"/>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2531187" y="2507838"/>
              <a:ext cx="1489850" cy="489194"/>
            </a:xfrm>
            <a:prstGeom prst="rect">
              <a:avLst/>
            </a:prstGeom>
          </p:spPr>
          <p:txBody>
            <a:bodyPr wrap="none">
              <a:spAutoFit/>
            </a:bodyPr>
            <a:lstStyle/>
            <a:p>
              <a:pPr lvl="0" algn="ctr"/>
              <a:r>
                <a:rPr lang="zh-CN" altLang="en-US" sz="2400" noProof="1">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22" name="文本框 60"/>
            <p:cNvSpPr>
              <a:spLocks noChangeArrowheads="1"/>
            </p:cNvSpPr>
            <p:nvPr/>
          </p:nvSpPr>
          <p:spPr bwMode="auto">
            <a:xfrm>
              <a:off x="4641409" y="2453266"/>
              <a:ext cx="2462840" cy="106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rPr>
                <a:t>MORE  THAN  TEMPLATE</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endParaRPr>
            </a:p>
            <a:p>
              <a:r>
                <a:rPr lang="en-US" sz="1100"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rPr>
                <a:t>Click here to add  you to the </a:t>
              </a:r>
              <a:endParaRPr lang="zh-CN" altLang="en-US" sz="1100"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endParaRPr>
            </a:p>
            <a:p>
              <a:r>
                <a:rPr lang="en-US" sz="1100"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rPr>
                <a:t>Center of the  narrative thought</a:t>
              </a:r>
            </a:p>
            <a:p>
              <a:endParaRPr lang="zh-CN" altLang="en-US" sz="11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文本框 60"/>
            <p:cNvSpPr>
              <a:spLocks noChangeArrowheads="1"/>
            </p:cNvSpPr>
            <p:nvPr/>
          </p:nvSpPr>
          <p:spPr bwMode="auto">
            <a:xfrm>
              <a:off x="4655151" y="3308162"/>
              <a:ext cx="2462840" cy="106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rPr>
                <a:t>MORE  THAN  TEMPLATE</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endParaRPr>
            </a:p>
            <a:p>
              <a:r>
                <a:rPr lang="en-US" sz="1100"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rPr>
                <a:t>Click here to add  you to the </a:t>
              </a:r>
              <a:endParaRPr lang="zh-CN" altLang="en-US" sz="1100"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endParaRPr>
            </a:p>
            <a:p>
              <a:r>
                <a:rPr lang="en-US" sz="1100"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rPr>
                <a:t>Center of the  narrative thought</a:t>
              </a:r>
            </a:p>
            <a:p>
              <a:endParaRPr lang="zh-CN" altLang="en-US" sz="11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文本框 60"/>
            <p:cNvSpPr>
              <a:spLocks noChangeArrowheads="1"/>
            </p:cNvSpPr>
            <p:nvPr/>
          </p:nvSpPr>
          <p:spPr bwMode="auto">
            <a:xfrm>
              <a:off x="4641409" y="4241118"/>
              <a:ext cx="2462840" cy="106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rPr>
                <a:t>MORE  THAN  TEMPLATE</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endParaRPr>
            </a:p>
            <a:p>
              <a:r>
                <a:rPr lang="en-US" sz="1100"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rPr>
                <a:t>Click here to add  you to the </a:t>
              </a:r>
              <a:endParaRPr lang="zh-CN" altLang="en-US" sz="1100"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endParaRPr>
            </a:p>
            <a:p>
              <a:r>
                <a:rPr lang="en-US" sz="1100"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rPr>
                <a:t>Center of the  narrative thought</a:t>
              </a:r>
            </a:p>
            <a:p>
              <a:endParaRPr lang="zh-CN" altLang="en-US" sz="11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矩形 24"/>
            <p:cNvSpPr/>
            <p:nvPr/>
          </p:nvSpPr>
          <p:spPr>
            <a:xfrm>
              <a:off x="2531185" y="3362715"/>
              <a:ext cx="1489850" cy="489194"/>
            </a:xfrm>
            <a:prstGeom prst="rect">
              <a:avLst/>
            </a:prstGeom>
          </p:spPr>
          <p:txBody>
            <a:bodyPr wrap="none">
              <a:spAutoFit/>
            </a:bodyPr>
            <a:lstStyle/>
            <a:p>
              <a:pPr lvl="0" algn="ctr"/>
              <a:r>
                <a:rPr lang="zh-CN" altLang="en-US" sz="2400" noProof="1">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26" name="矩形 25"/>
            <p:cNvSpPr/>
            <p:nvPr/>
          </p:nvSpPr>
          <p:spPr>
            <a:xfrm>
              <a:off x="2531185" y="4298880"/>
              <a:ext cx="1489850" cy="489194"/>
            </a:xfrm>
            <a:prstGeom prst="rect">
              <a:avLst/>
            </a:prstGeom>
          </p:spPr>
          <p:txBody>
            <a:bodyPr wrap="none">
              <a:spAutoFit/>
            </a:bodyPr>
            <a:lstStyle/>
            <a:p>
              <a:pPr lvl="0" algn="ctr"/>
              <a:r>
                <a:rPr lang="zh-CN" altLang="en-US" sz="2400" noProof="1">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27" name="圆角矩形 11"/>
            <p:cNvSpPr/>
            <p:nvPr/>
          </p:nvSpPr>
          <p:spPr>
            <a:xfrm>
              <a:off x="2313611" y="5206670"/>
              <a:ext cx="1925001" cy="522179"/>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文本框 60"/>
            <p:cNvSpPr>
              <a:spLocks noChangeArrowheads="1"/>
            </p:cNvSpPr>
            <p:nvPr/>
          </p:nvSpPr>
          <p:spPr bwMode="auto">
            <a:xfrm>
              <a:off x="4641409" y="5206670"/>
              <a:ext cx="2462840" cy="65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rPr>
                <a:t>MORE  THAN  TEMPLATE</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endParaRPr>
            </a:p>
            <a:p>
              <a:r>
                <a:rPr lang="en-US" sz="1100"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rPr>
                <a:t>Click here to add  you to the </a:t>
              </a:r>
              <a:endParaRPr lang="zh-CN" altLang="en-US" sz="1100"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endParaRPr>
            </a:p>
            <a:p>
              <a:r>
                <a:rPr lang="en-US" sz="1100"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rPr>
                <a:t>Center of the  narrative thought</a:t>
              </a:r>
            </a:p>
          </p:txBody>
        </p:sp>
        <p:sp>
          <p:nvSpPr>
            <p:cNvPr id="29" name="矩形 28"/>
            <p:cNvSpPr/>
            <p:nvPr/>
          </p:nvSpPr>
          <p:spPr>
            <a:xfrm>
              <a:off x="2531185" y="5264432"/>
              <a:ext cx="1489850" cy="489194"/>
            </a:xfrm>
            <a:prstGeom prst="rect">
              <a:avLst/>
            </a:prstGeom>
          </p:spPr>
          <p:txBody>
            <a:bodyPr wrap="none">
              <a:spAutoFit/>
            </a:bodyPr>
            <a:lstStyle/>
            <a:p>
              <a:pPr lvl="0" algn="ctr"/>
              <a:r>
                <a:rPr lang="zh-CN" altLang="en-US" sz="2400" noProof="1">
                  <a:solidFill>
                    <a:schemeClr val="bg1">
                      <a:lumMod val="50000"/>
                    </a:schemeClr>
                  </a:solidFill>
                  <a:latin typeface="微软雅黑" panose="020B0503020204020204" pitchFamily="34" charset="-122"/>
                  <a:ea typeface="微软雅黑" panose="020B0503020204020204" pitchFamily="34" charset="-122"/>
                </a:rPr>
                <a:t>加入标题</a:t>
              </a:r>
            </a:p>
          </p:txBody>
        </p:sp>
      </p:grpSp>
      <p:grpSp>
        <p:nvGrpSpPr>
          <p:cNvPr id="3" name="组合 2"/>
          <p:cNvGrpSpPr/>
          <p:nvPr/>
        </p:nvGrpSpPr>
        <p:grpSpPr>
          <a:xfrm>
            <a:off x="6633887" y="1898898"/>
            <a:ext cx="3990197" cy="3974625"/>
            <a:chOff x="4121854" y="2090042"/>
            <a:chExt cx="3776169" cy="3761432"/>
          </a:xfrm>
        </p:grpSpPr>
        <p:sp>
          <p:nvSpPr>
            <p:cNvPr id="45" name="下箭头 25"/>
            <p:cNvSpPr/>
            <p:nvPr/>
          </p:nvSpPr>
          <p:spPr>
            <a:xfrm rot="16260000">
              <a:off x="4517909" y="1933320"/>
              <a:ext cx="1783732" cy="2097175"/>
            </a:xfrm>
            <a:custGeom>
              <a:avLst/>
              <a:gdLst/>
              <a:ahLst/>
              <a:cxnLst/>
              <a:rect l="l" t="t" r="r" b="b"/>
              <a:pathLst>
                <a:path w="1465430" h="1722939">
                  <a:moveTo>
                    <a:pt x="1465430" y="1388403"/>
                  </a:moveTo>
                  <a:lnTo>
                    <a:pt x="1055958" y="1722939"/>
                  </a:lnTo>
                  <a:lnTo>
                    <a:pt x="646486" y="1388403"/>
                  </a:lnTo>
                  <a:lnTo>
                    <a:pt x="817256" y="1388403"/>
                  </a:lnTo>
                  <a:cubicBezTo>
                    <a:pt x="818207" y="1379737"/>
                    <a:pt x="818181" y="1371017"/>
                    <a:pt x="818028" y="1362268"/>
                  </a:cubicBezTo>
                  <a:cubicBezTo>
                    <a:pt x="810000" y="902323"/>
                    <a:pt x="456087" y="529556"/>
                    <a:pt x="8518" y="487973"/>
                  </a:cubicBezTo>
                  <a:lnTo>
                    <a:pt x="0" y="0"/>
                  </a:lnTo>
                  <a:cubicBezTo>
                    <a:pt x="717569" y="39799"/>
                    <a:pt x="1292699" y="628338"/>
                    <a:pt x="1305447" y="1358622"/>
                  </a:cubicBezTo>
                  <a:lnTo>
                    <a:pt x="1304532" y="13884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46" name="下箭头 25"/>
            <p:cNvSpPr/>
            <p:nvPr/>
          </p:nvSpPr>
          <p:spPr>
            <a:xfrm rot="10800000">
              <a:off x="4121854" y="3557733"/>
              <a:ext cx="1718852" cy="2089280"/>
            </a:xfrm>
            <a:custGeom>
              <a:avLst/>
              <a:gdLst/>
              <a:ahLst/>
              <a:cxnLst/>
              <a:rect l="l" t="t" r="r" b="b"/>
              <a:pathLst>
                <a:path w="1412127" h="1716454">
                  <a:moveTo>
                    <a:pt x="1002655" y="1716454"/>
                  </a:moveTo>
                  <a:lnTo>
                    <a:pt x="593183" y="1381918"/>
                  </a:lnTo>
                  <a:lnTo>
                    <a:pt x="763953" y="1381918"/>
                  </a:lnTo>
                  <a:cubicBezTo>
                    <a:pt x="764904" y="1373252"/>
                    <a:pt x="764878" y="1364532"/>
                    <a:pt x="764725" y="1355783"/>
                  </a:cubicBezTo>
                  <a:cubicBezTo>
                    <a:pt x="756968" y="911339"/>
                    <a:pt x="426247" y="548296"/>
                    <a:pt x="0" y="487775"/>
                  </a:cubicBezTo>
                  <a:lnTo>
                    <a:pt x="203814" y="238307"/>
                  </a:lnTo>
                  <a:lnTo>
                    <a:pt x="9119" y="0"/>
                  </a:lnTo>
                  <a:cubicBezTo>
                    <a:pt x="697426" y="67860"/>
                    <a:pt x="1239769" y="643211"/>
                    <a:pt x="1252144" y="1352137"/>
                  </a:cubicBezTo>
                  <a:lnTo>
                    <a:pt x="1251229" y="1381918"/>
                  </a:lnTo>
                  <a:lnTo>
                    <a:pt x="1412127" y="138191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47" name="下箭头 25"/>
            <p:cNvSpPr/>
            <p:nvPr/>
          </p:nvSpPr>
          <p:spPr>
            <a:xfrm rot="5400000">
              <a:off x="5774502" y="3938692"/>
              <a:ext cx="1736680" cy="2088883"/>
            </a:xfrm>
            <a:custGeom>
              <a:avLst/>
              <a:gdLst/>
              <a:ahLst/>
              <a:cxnLst/>
              <a:rect l="l" t="t" r="r" b="b"/>
              <a:pathLst>
                <a:path w="1426774" h="1716127">
                  <a:moveTo>
                    <a:pt x="0" y="485392"/>
                  </a:moveTo>
                  <a:lnTo>
                    <a:pt x="211738" y="226225"/>
                  </a:lnTo>
                  <a:lnTo>
                    <a:pt x="26914" y="0"/>
                  </a:lnTo>
                  <a:cubicBezTo>
                    <a:pt x="713728" y="69291"/>
                    <a:pt x="1254435" y="643967"/>
                    <a:pt x="1266791" y="1351810"/>
                  </a:cubicBezTo>
                  <a:lnTo>
                    <a:pt x="1265876" y="1381591"/>
                  </a:lnTo>
                  <a:lnTo>
                    <a:pt x="1426774" y="1381591"/>
                  </a:lnTo>
                  <a:lnTo>
                    <a:pt x="1017302" y="1716127"/>
                  </a:lnTo>
                  <a:lnTo>
                    <a:pt x="607830" y="1381591"/>
                  </a:lnTo>
                  <a:lnTo>
                    <a:pt x="778600" y="1381591"/>
                  </a:lnTo>
                  <a:cubicBezTo>
                    <a:pt x="779551" y="1372925"/>
                    <a:pt x="779525" y="1364205"/>
                    <a:pt x="779372" y="1355456"/>
                  </a:cubicBezTo>
                  <a:cubicBezTo>
                    <a:pt x="771526" y="905924"/>
                    <a:pt x="433279" y="539668"/>
                    <a:pt x="0" y="48539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48" name="下箭头 25"/>
            <p:cNvSpPr/>
            <p:nvPr/>
          </p:nvSpPr>
          <p:spPr>
            <a:xfrm>
              <a:off x="6215086" y="2289694"/>
              <a:ext cx="1682937" cy="2086702"/>
            </a:xfrm>
            <a:custGeom>
              <a:avLst/>
              <a:gdLst/>
              <a:ahLst/>
              <a:cxnLst/>
              <a:rect l="l" t="t" r="r" b="b"/>
              <a:pathLst>
                <a:path w="1382621" h="1714336">
                  <a:moveTo>
                    <a:pt x="0" y="0"/>
                  </a:moveTo>
                  <a:cubicBezTo>
                    <a:pt x="678610" y="77151"/>
                    <a:pt x="1210386" y="648114"/>
                    <a:pt x="1222638" y="1350019"/>
                  </a:cubicBezTo>
                  <a:lnTo>
                    <a:pt x="1221723" y="1379800"/>
                  </a:lnTo>
                  <a:lnTo>
                    <a:pt x="1382621" y="1379800"/>
                  </a:lnTo>
                  <a:lnTo>
                    <a:pt x="973149" y="1714336"/>
                  </a:lnTo>
                  <a:lnTo>
                    <a:pt x="563677" y="1379800"/>
                  </a:lnTo>
                  <a:lnTo>
                    <a:pt x="734447" y="1379800"/>
                  </a:lnTo>
                  <a:cubicBezTo>
                    <a:pt x="735398" y="1371134"/>
                    <a:pt x="735372" y="1362414"/>
                    <a:pt x="735219" y="1353665"/>
                  </a:cubicBezTo>
                  <a:cubicBezTo>
                    <a:pt x="727702" y="923006"/>
                    <a:pt x="416945" y="568776"/>
                    <a:pt x="9984" y="491348"/>
                  </a:cubicBezTo>
                  <a:lnTo>
                    <a:pt x="205376" y="26053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grpSp>
          <p:nvGrpSpPr>
            <p:cNvPr id="49" name="组合 48"/>
            <p:cNvGrpSpPr/>
            <p:nvPr/>
          </p:nvGrpSpPr>
          <p:grpSpPr>
            <a:xfrm>
              <a:off x="6743970" y="4799271"/>
              <a:ext cx="428976" cy="428976"/>
              <a:chOff x="5117305" y="3444875"/>
              <a:chExt cx="352426" cy="352426"/>
            </a:xfrm>
          </p:grpSpPr>
          <p:sp>
            <p:nvSpPr>
              <p:cNvPr id="50" name="椭圆 49"/>
              <p:cNvSpPr/>
              <p:nvPr/>
            </p:nvSpPr>
            <p:spPr>
              <a:xfrm>
                <a:off x="5117305" y="3444875"/>
                <a:ext cx="352426" cy="352426"/>
              </a:xfrm>
              <a:prstGeom prst="ellipse">
                <a:avLst/>
              </a:prstGeom>
              <a:noFill/>
              <a:ln w="9525">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51" name="TextBox 24"/>
              <p:cNvSpPr txBox="1"/>
              <p:nvPr/>
            </p:nvSpPr>
            <p:spPr>
              <a:xfrm>
                <a:off x="5207797" y="3489945"/>
                <a:ext cx="166687" cy="286348"/>
              </a:xfrm>
              <a:prstGeom prst="rect">
                <a:avLst/>
              </a:prstGeom>
              <a:noFill/>
            </p:spPr>
            <p:txBody>
              <a:bodyPr wrap="square" rtlCol="0">
                <a:spAutoFit/>
              </a:bodyPr>
              <a:lstStyle/>
              <a:p>
                <a:pPr algn="ctr"/>
                <a:r>
                  <a:rPr lang="en-US" altLang="zh-CN" dirty="0">
                    <a:solidFill>
                      <a:schemeClr val="bg1"/>
                    </a:solidFill>
                  </a:rPr>
                  <a:t>3</a:t>
                </a:r>
                <a:endParaRPr lang="zh-CN" altLang="en-US" dirty="0">
                  <a:solidFill>
                    <a:schemeClr val="bg1"/>
                  </a:solidFill>
                </a:endParaRPr>
              </a:p>
            </p:txBody>
          </p:sp>
        </p:grpSp>
        <p:grpSp>
          <p:nvGrpSpPr>
            <p:cNvPr id="52" name="组合 51"/>
            <p:cNvGrpSpPr/>
            <p:nvPr/>
          </p:nvGrpSpPr>
          <p:grpSpPr>
            <a:xfrm>
              <a:off x="6741076" y="2734655"/>
              <a:ext cx="428976" cy="428976"/>
              <a:chOff x="5117305" y="3444875"/>
              <a:chExt cx="352426" cy="352426"/>
            </a:xfrm>
          </p:grpSpPr>
          <p:sp>
            <p:nvSpPr>
              <p:cNvPr id="53" name="椭圆 52"/>
              <p:cNvSpPr/>
              <p:nvPr/>
            </p:nvSpPr>
            <p:spPr>
              <a:xfrm>
                <a:off x="5117305" y="3444875"/>
                <a:ext cx="352426" cy="352426"/>
              </a:xfrm>
              <a:prstGeom prst="ellipse">
                <a:avLst/>
              </a:prstGeom>
              <a:noFill/>
              <a:ln w="9525">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54" name="TextBox 28"/>
              <p:cNvSpPr txBox="1"/>
              <p:nvPr/>
            </p:nvSpPr>
            <p:spPr>
              <a:xfrm>
                <a:off x="5207797" y="3489945"/>
                <a:ext cx="166687" cy="286348"/>
              </a:xfrm>
              <a:prstGeom prst="rect">
                <a:avLst/>
              </a:prstGeom>
              <a:noFill/>
            </p:spPr>
            <p:txBody>
              <a:bodyPr wrap="square" rtlCol="0">
                <a:spAutoFit/>
              </a:bodyPr>
              <a:lstStyle/>
              <a:p>
                <a:pPr algn="ctr"/>
                <a:r>
                  <a:rPr lang="en-US" altLang="zh-CN" dirty="0">
                    <a:solidFill>
                      <a:schemeClr val="bg1"/>
                    </a:solidFill>
                  </a:rPr>
                  <a:t>2</a:t>
                </a:r>
                <a:endParaRPr lang="zh-CN" altLang="en-US" dirty="0">
                  <a:solidFill>
                    <a:schemeClr val="bg1"/>
                  </a:solidFill>
                </a:endParaRPr>
              </a:p>
            </p:txBody>
          </p:sp>
        </p:grpSp>
        <p:grpSp>
          <p:nvGrpSpPr>
            <p:cNvPr id="55" name="组合 54"/>
            <p:cNvGrpSpPr/>
            <p:nvPr/>
          </p:nvGrpSpPr>
          <p:grpSpPr>
            <a:xfrm>
              <a:off x="4899958" y="4807259"/>
              <a:ext cx="428976" cy="428976"/>
              <a:chOff x="5117305" y="3444875"/>
              <a:chExt cx="352426" cy="352426"/>
            </a:xfrm>
          </p:grpSpPr>
          <p:sp>
            <p:nvSpPr>
              <p:cNvPr id="56" name="椭圆 55"/>
              <p:cNvSpPr/>
              <p:nvPr/>
            </p:nvSpPr>
            <p:spPr>
              <a:xfrm>
                <a:off x="5117305" y="3444875"/>
                <a:ext cx="352426" cy="352426"/>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57" name="TextBox 31"/>
              <p:cNvSpPr txBox="1"/>
              <p:nvPr/>
            </p:nvSpPr>
            <p:spPr>
              <a:xfrm>
                <a:off x="5207797" y="3489945"/>
                <a:ext cx="166687" cy="286348"/>
              </a:xfrm>
              <a:prstGeom prst="rect">
                <a:avLst/>
              </a:prstGeom>
              <a:noFill/>
            </p:spPr>
            <p:txBody>
              <a:bodyPr wrap="square" rtlCol="0">
                <a:spAutoFit/>
              </a:bodyPr>
              <a:lstStyle/>
              <a:p>
                <a:pPr algn="ctr"/>
                <a:r>
                  <a:rPr lang="en-US" altLang="zh-CN" dirty="0">
                    <a:solidFill>
                      <a:schemeClr val="bg1"/>
                    </a:solidFill>
                  </a:rPr>
                  <a:t>4</a:t>
                </a:r>
                <a:endParaRPr lang="zh-CN" altLang="en-US" dirty="0">
                  <a:solidFill>
                    <a:schemeClr val="bg1"/>
                  </a:solidFill>
                </a:endParaRPr>
              </a:p>
            </p:txBody>
          </p:sp>
        </p:grpSp>
        <p:grpSp>
          <p:nvGrpSpPr>
            <p:cNvPr id="58" name="组合 57"/>
            <p:cNvGrpSpPr/>
            <p:nvPr/>
          </p:nvGrpSpPr>
          <p:grpSpPr>
            <a:xfrm>
              <a:off x="4897063" y="2742642"/>
              <a:ext cx="428976" cy="428976"/>
              <a:chOff x="5117305" y="3444875"/>
              <a:chExt cx="352426" cy="352426"/>
            </a:xfrm>
          </p:grpSpPr>
          <p:sp>
            <p:nvSpPr>
              <p:cNvPr id="59" name="椭圆 58"/>
              <p:cNvSpPr/>
              <p:nvPr/>
            </p:nvSpPr>
            <p:spPr>
              <a:xfrm>
                <a:off x="5117305" y="3444875"/>
                <a:ext cx="352426" cy="352426"/>
              </a:xfrm>
              <a:prstGeom prst="ellipse">
                <a:avLst/>
              </a:prstGeom>
              <a:noFill/>
              <a:ln w="9525">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60" name="TextBox 34"/>
              <p:cNvSpPr txBox="1"/>
              <p:nvPr/>
            </p:nvSpPr>
            <p:spPr>
              <a:xfrm>
                <a:off x="5207797" y="3489945"/>
                <a:ext cx="166687" cy="286348"/>
              </a:xfrm>
              <a:prstGeom prst="rect">
                <a:avLst/>
              </a:prstGeom>
              <a:noFill/>
            </p:spPr>
            <p:txBody>
              <a:bodyPr wrap="square" rtlCol="0">
                <a:spAutoFit/>
              </a:bodyPr>
              <a:lstStyle/>
              <a:p>
                <a:pPr algn="ctr"/>
                <a:r>
                  <a:rPr lang="en-US" altLang="zh-CN" dirty="0">
                    <a:solidFill>
                      <a:schemeClr val="bg1"/>
                    </a:solidFill>
                  </a:rPr>
                  <a:t>1</a:t>
                </a:r>
                <a:endParaRPr lang="zh-CN" altLang="en-US" dirty="0">
                  <a:solidFill>
                    <a:schemeClr val="bg1"/>
                  </a:solidFill>
                </a:endParaRPr>
              </a:p>
            </p:txBody>
          </p:sp>
        </p:gr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750"/>
                                        <p:tgtEl>
                                          <p:spTgt spid="17"/>
                                        </p:tgtEl>
                                      </p:cBhvr>
                                    </p:animEffect>
                                    <p:anim calcmode="lin" valueType="num">
                                      <p:cBhvr>
                                        <p:cTn id="14" dur="750" fill="hold"/>
                                        <p:tgtEl>
                                          <p:spTgt spid="17"/>
                                        </p:tgtEl>
                                        <p:attrNameLst>
                                          <p:attrName>ppt_x</p:attrName>
                                        </p:attrNameLst>
                                      </p:cBhvr>
                                      <p:tavLst>
                                        <p:tav tm="0">
                                          <p:val>
                                            <p:strVal val="#ppt_x"/>
                                          </p:val>
                                        </p:tav>
                                        <p:tav tm="100000">
                                          <p:val>
                                            <p:strVal val="#ppt_x"/>
                                          </p:val>
                                        </p:tav>
                                      </p:tavLst>
                                    </p:anim>
                                    <p:anim calcmode="lin" valueType="num">
                                      <p:cBhvr>
                                        <p:cTn id="15" dur="75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980" y="-701025"/>
            <a:ext cx="12317383" cy="1817933"/>
            <a:chOff x="-64970" y="-699745"/>
            <a:chExt cx="12315458" cy="1817649"/>
          </a:xfrm>
        </p:grpSpPr>
        <p:grpSp>
          <p:nvGrpSpPr>
            <p:cNvPr id="13" name="组合 12"/>
            <p:cNvGrpSpPr/>
            <p:nvPr/>
          </p:nvGrpSpPr>
          <p:grpSpPr>
            <a:xfrm>
              <a:off x="1" y="253722"/>
              <a:ext cx="12190412" cy="864182"/>
              <a:chOff x="1" y="253722"/>
              <a:chExt cx="12190412" cy="864182"/>
            </a:xfrm>
          </p:grpSpPr>
          <p:sp>
            <p:nvSpPr>
              <p:cNvPr id="5" name="矩形 4"/>
              <p:cNvSpPr/>
              <p:nvPr/>
            </p:nvSpPr>
            <p:spPr>
              <a:xfrm>
                <a:off x="1" y="1072185"/>
                <a:ext cx="12190412"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690839" y="253722"/>
                <a:ext cx="2814375" cy="699979"/>
                <a:chOff x="461716" y="331672"/>
                <a:chExt cx="2814375" cy="699979"/>
              </a:xfrm>
            </p:grpSpPr>
            <p:sp>
              <p:nvSpPr>
                <p:cNvPr id="6" name="TextBox 20"/>
                <p:cNvSpPr txBox="1"/>
                <p:nvPr/>
              </p:nvSpPr>
              <p:spPr>
                <a:xfrm>
                  <a:off x="461716" y="331672"/>
                  <a:ext cx="2814375" cy="429828"/>
                </a:xfrm>
                <a:prstGeom prst="rect">
                  <a:avLst/>
                </a:prstGeom>
                <a:noFill/>
              </p:spPr>
              <p:txBody>
                <a:bodyPr wrap="square" rtlCol="0">
                  <a:spAutoFit/>
                </a:bodyPr>
                <a:lstStyle/>
                <a:p>
                  <a:pPr algn="ctr"/>
                  <a:r>
                    <a:rPr lang="zh-CN" altLang="en-US" sz="2200" dirty="0">
                      <a:solidFill>
                        <a:schemeClr val="bg1">
                          <a:lumMod val="65000"/>
                        </a:schemeClr>
                      </a:solidFill>
                      <a:latin typeface="微软雅黑" panose="020B0503020204020204" pitchFamily="34" charset="-122"/>
                      <a:ea typeface="微软雅黑" panose="020B0503020204020204" pitchFamily="34" charset="-122"/>
                    </a:rPr>
                    <a:t>输入你的标题描述</a:t>
                  </a:r>
                </a:p>
              </p:txBody>
            </p:sp>
            <p:sp>
              <p:nvSpPr>
                <p:cNvPr id="7" name="TextBox 37"/>
                <p:cNvSpPr txBox="1"/>
                <p:nvPr/>
              </p:nvSpPr>
              <p:spPr>
                <a:xfrm>
                  <a:off x="649015" y="663409"/>
                  <a:ext cx="2439777" cy="368242"/>
                </a:xfrm>
                <a:prstGeom prst="rect">
                  <a:avLst/>
                </a:prstGeom>
                <a:noFill/>
              </p:spPr>
              <p:txBody>
                <a:bodyPr wrap="square" rtlCol="0">
                  <a:spAutoFit/>
                </a:bodyPr>
                <a:lstStyle/>
                <a:p>
                  <a:pPr algn="ctr"/>
                  <a:r>
                    <a:rPr lang="en-US" altLang="zh-CN" dirty="0">
                      <a:solidFill>
                        <a:schemeClr val="bg1">
                          <a:lumMod val="65000"/>
                        </a:schemeClr>
                      </a:solidFill>
                      <a:latin typeface="微软雅黑" panose="020B0503020204020204" pitchFamily="34" charset="-122"/>
                      <a:ea typeface="微软雅黑" panose="020B0503020204020204" pitchFamily="34" charset="-122"/>
                    </a:rPr>
                    <a:t>Add your title</a:t>
                  </a: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flipH="1">
              <a:off x="-64970" y="-699745"/>
              <a:ext cx="4790708" cy="1091610"/>
              <a:chOff x="1500045" y="-852777"/>
              <a:chExt cx="5851678" cy="1333362"/>
            </a:xfrm>
          </p:grpSpPr>
          <p:sp>
            <p:nvSpPr>
              <p:cNvPr id="9" name="椭圆 8"/>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7459780" y="-699745"/>
              <a:ext cx="4790708" cy="1091610"/>
              <a:chOff x="1500045" y="-852777"/>
              <a:chExt cx="5851678" cy="1333362"/>
            </a:xfrm>
          </p:grpSpPr>
          <p:sp>
            <p:nvSpPr>
              <p:cNvPr id="14" name="椭圆 13"/>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5" name="组合 34"/>
          <p:cNvGrpSpPr/>
          <p:nvPr/>
        </p:nvGrpSpPr>
        <p:grpSpPr>
          <a:xfrm>
            <a:off x="4449926" y="1893927"/>
            <a:ext cx="3668849" cy="4450249"/>
            <a:chOff x="534352" y="1905277"/>
            <a:chExt cx="4253074" cy="4211285"/>
          </a:xfrm>
        </p:grpSpPr>
        <p:sp>
          <p:nvSpPr>
            <p:cNvPr id="37" name="品 2"/>
            <p:cNvSpPr>
              <a:spLocks noChangeArrowheads="1"/>
            </p:cNvSpPr>
            <p:nvPr/>
          </p:nvSpPr>
          <p:spPr bwMode="auto">
            <a:xfrm>
              <a:off x="534352" y="1905277"/>
              <a:ext cx="4253074" cy="2405320"/>
            </a:xfrm>
            <a:prstGeom prst="rect">
              <a:avLst/>
            </a:prstGeom>
            <a:solidFill>
              <a:schemeClr val="accent3"/>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38" name="15"/>
            <p:cNvSpPr>
              <a:spLocks noChangeArrowheads="1"/>
            </p:cNvSpPr>
            <p:nvPr>
              <p:custDataLst>
                <p:tags r:id="rId1"/>
              </p:custDataLst>
            </p:nvPr>
          </p:nvSpPr>
          <p:spPr bwMode="auto">
            <a:xfrm>
              <a:off x="663698" y="2698446"/>
              <a:ext cx="4034422" cy="123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39" name="12"/>
            <p:cNvSpPr>
              <a:spLocks noChangeArrowheads="1"/>
            </p:cNvSpPr>
            <p:nvPr>
              <p:custDataLst>
                <p:tags r:id="rId2"/>
              </p:custDataLst>
            </p:nvPr>
          </p:nvSpPr>
          <p:spPr bwMode="auto">
            <a:xfrm>
              <a:off x="663699" y="2210540"/>
              <a:ext cx="3877363" cy="37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2000" b="1" dirty="0">
                <a:solidFill>
                  <a:schemeClr val="bg1"/>
                </a:solidFill>
                <a:sym typeface="宋体" panose="02010600030101010101" pitchFamily="2" charset="-122"/>
              </a:endParaRPr>
            </a:p>
          </p:txBody>
        </p:sp>
        <p:sp>
          <p:nvSpPr>
            <p:cNvPr id="40" name="9"/>
            <p:cNvSpPr>
              <a:spLocks noChangeArrowheads="1"/>
            </p:cNvSpPr>
            <p:nvPr/>
          </p:nvSpPr>
          <p:spPr bwMode="auto">
            <a:xfrm>
              <a:off x="534352" y="4467906"/>
              <a:ext cx="4253074" cy="1648656"/>
            </a:xfrm>
            <a:prstGeom prst="rect">
              <a:avLst/>
            </a:prstGeom>
            <a:blipFill dpi="0" rotWithShape="1">
              <a:blip r:embed="rId5"/>
              <a:srcRect/>
              <a:tile tx="0" ty="0" sx="75000" sy="75000" flip="none" algn="b"/>
            </a:blip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grpSp>
      <p:sp>
        <p:nvSpPr>
          <p:cNvPr id="41" name="文本框 40"/>
          <p:cNvSpPr txBox="1"/>
          <p:nvPr/>
        </p:nvSpPr>
        <p:spPr>
          <a:xfrm>
            <a:off x="980824" y="3019669"/>
            <a:ext cx="3350751" cy="3322955"/>
          </a:xfrm>
          <a:prstGeom prst="rect">
            <a:avLst/>
          </a:prstGeom>
          <a:noFill/>
          <a:effectLst/>
        </p:spPr>
        <p:txBody>
          <a:bodyPr wrap="square" rtlCol="0">
            <a:spAutoFit/>
          </a:bodyPr>
          <a:lstStyle/>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 to the  center of the  narrative thought Click here to</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add   you to the center of the  narrative thought  Click here to add  you to</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the center of the  narrative thought</a:t>
            </a:r>
          </a:p>
          <a:p>
            <a:endParaRPr lang="en-US" altLang="zh-CN" sz="1400"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 to the  center of the  narrative thought Click here to</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add   you to the center of the  narrative thought  Click here to add  you to</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the center of the  narrative thought</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 to the  center of the  narrative thought Click here to</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add   you to the center of the  narrative thought  Click here to add  you to</a:t>
            </a:r>
          </a:p>
        </p:txBody>
      </p:sp>
      <p:sp>
        <p:nvSpPr>
          <p:cNvPr id="42" name="文本框 29"/>
          <p:cNvSpPr txBox="1"/>
          <p:nvPr/>
        </p:nvSpPr>
        <p:spPr>
          <a:xfrm>
            <a:off x="980824" y="2085671"/>
            <a:ext cx="2203450" cy="645160"/>
          </a:xfrm>
          <a:prstGeom prst="rect">
            <a:avLst/>
          </a:prstGeom>
          <a:noFill/>
          <a:effectLst/>
        </p:spPr>
        <p:txBody>
          <a:bodyPr wrap="none" rtlCol="0">
            <a:spAutoFit/>
          </a:bodyPr>
          <a:lstStyle/>
          <a:p>
            <a:r>
              <a:rPr lang="en-US" altLang="zh-CN" sz="3600" b="1" dirty="0">
                <a:solidFill>
                  <a:schemeClr val="accent2"/>
                </a:solidFill>
                <a:latin typeface="方正姚体" panose="02010601030101010101" pitchFamily="2" charset="-122"/>
              </a:rPr>
              <a:t>TEMPLATE</a:t>
            </a: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anim calcmode="lin" valueType="num">
                                      <p:cBhvr>
                                        <p:cTn id="14" dur="500" fill="hold"/>
                                        <p:tgtEl>
                                          <p:spTgt spid="35"/>
                                        </p:tgtEl>
                                        <p:attrNameLst>
                                          <p:attrName>ppt_x</p:attrName>
                                        </p:attrNameLst>
                                      </p:cBhvr>
                                      <p:tavLst>
                                        <p:tav tm="0">
                                          <p:val>
                                            <p:strVal val="#ppt_x"/>
                                          </p:val>
                                        </p:tav>
                                        <p:tav tm="100000">
                                          <p:val>
                                            <p:strVal val="#ppt_x"/>
                                          </p:val>
                                        </p:tav>
                                      </p:tavLst>
                                    </p:anim>
                                    <p:anim calcmode="lin" valueType="num">
                                      <p:cBhvr>
                                        <p:cTn id="15" dur="5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250"/>
                                        <p:tgtEl>
                                          <p:spTgt spid="41"/>
                                        </p:tgtEl>
                                      </p:cBhvr>
                                    </p:animEffect>
                                    <p:anim calcmode="lin" valueType="num">
                                      <p:cBhvr>
                                        <p:cTn id="20" dur="250" fill="hold"/>
                                        <p:tgtEl>
                                          <p:spTgt spid="41"/>
                                        </p:tgtEl>
                                        <p:attrNameLst>
                                          <p:attrName>ppt_x</p:attrName>
                                        </p:attrNameLst>
                                      </p:cBhvr>
                                      <p:tavLst>
                                        <p:tav tm="0">
                                          <p:val>
                                            <p:strVal val="#ppt_x"/>
                                          </p:val>
                                        </p:tav>
                                        <p:tav tm="100000">
                                          <p:val>
                                            <p:strVal val="#ppt_x"/>
                                          </p:val>
                                        </p:tav>
                                      </p:tavLst>
                                    </p:anim>
                                    <p:anim calcmode="lin" valueType="num">
                                      <p:cBhvr>
                                        <p:cTn id="21" dur="250" fill="hold"/>
                                        <p:tgtEl>
                                          <p:spTgt spid="41"/>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250"/>
                                        <p:tgtEl>
                                          <p:spTgt spid="42"/>
                                        </p:tgtEl>
                                      </p:cBhvr>
                                    </p:animEffect>
                                    <p:anim calcmode="lin" valueType="num">
                                      <p:cBhvr>
                                        <p:cTn id="26" dur="250" fill="hold"/>
                                        <p:tgtEl>
                                          <p:spTgt spid="42"/>
                                        </p:tgtEl>
                                        <p:attrNameLst>
                                          <p:attrName>ppt_x</p:attrName>
                                        </p:attrNameLst>
                                      </p:cBhvr>
                                      <p:tavLst>
                                        <p:tav tm="0">
                                          <p:val>
                                            <p:strVal val="#ppt_x"/>
                                          </p:val>
                                        </p:tav>
                                        <p:tav tm="100000">
                                          <p:val>
                                            <p:strVal val="#ppt_x"/>
                                          </p:val>
                                        </p:tav>
                                      </p:tavLst>
                                    </p:anim>
                                    <p:anim calcmode="lin" valueType="num">
                                      <p:cBhvr>
                                        <p:cTn id="27" dur="25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4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980" y="-701025"/>
            <a:ext cx="12317383" cy="1817933"/>
            <a:chOff x="-64970" y="-699745"/>
            <a:chExt cx="12315458" cy="1817649"/>
          </a:xfrm>
        </p:grpSpPr>
        <p:grpSp>
          <p:nvGrpSpPr>
            <p:cNvPr id="13" name="组合 12"/>
            <p:cNvGrpSpPr/>
            <p:nvPr/>
          </p:nvGrpSpPr>
          <p:grpSpPr>
            <a:xfrm>
              <a:off x="1" y="253722"/>
              <a:ext cx="12190412" cy="864182"/>
              <a:chOff x="1" y="253722"/>
              <a:chExt cx="12190412" cy="864182"/>
            </a:xfrm>
          </p:grpSpPr>
          <p:sp>
            <p:nvSpPr>
              <p:cNvPr id="5" name="矩形 4"/>
              <p:cNvSpPr/>
              <p:nvPr/>
            </p:nvSpPr>
            <p:spPr>
              <a:xfrm>
                <a:off x="1" y="1072185"/>
                <a:ext cx="12190412"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690839" y="253722"/>
                <a:ext cx="2814375" cy="699979"/>
                <a:chOff x="461716" y="331672"/>
                <a:chExt cx="2814375" cy="699979"/>
              </a:xfrm>
            </p:grpSpPr>
            <p:sp>
              <p:nvSpPr>
                <p:cNvPr id="6" name="TextBox 20"/>
                <p:cNvSpPr txBox="1"/>
                <p:nvPr/>
              </p:nvSpPr>
              <p:spPr>
                <a:xfrm>
                  <a:off x="461716" y="331672"/>
                  <a:ext cx="2814375" cy="429828"/>
                </a:xfrm>
                <a:prstGeom prst="rect">
                  <a:avLst/>
                </a:prstGeom>
                <a:noFill/>
              </p:spPr>
              <p:txBody>
                <a:bodyPr wrap="square" rtlCol="0">
                  <a:spAutoFit/>
                </a:bodyPr>
                <a:lstStyle/>
                <a:p>
                  <a:pPr algn="ctr"/>
                  <a:r>
                    <a:rPr lang="zh-CN" altLang="en-US" sz="2200" dirty="0">
                      <a:solidFill>
                        <a:schemeClr val="bg1">
                          <a:lumMod val="65000"/>
                        </a:schemeClr>
                      </a:solidFill>
                      <a:latin typeface="微软雅黑" panose="020B0503020204020204" pitchFamily="34" charset="-122"/>
                      <a:ea typeface="微软雅黑" panose="020B0503020204020204" pitchFamily="34" charset="-122"/>
                    </a:rPr>
                    <a:t>输入你的标题描述</a:t>
                  </a:r>
                </a:p>
              </p:txBody>
            </p:sp>
            <p:sp>
              <p:nvSpPr>
                <p:cNvPr id="7" name="TextBox 37"/>
                <p:cNvSpPr txBox="1"/>
                <p:nvPr/>
              </p:nvSpPr>
              <p:spPr>
                <a:xfrm>
                  <a:off x="649015" y="663409"/>
                  <a:ext cx="2439777" cy="368242"/>
                </a:xfrm>
                <a:prstGeom prst="rect">
                  <a:avLst/>
                </a:prstGeom>
                <a:noFill/>
              </p:spPr>
              <p:txBody>
                <a:bodyPr wrap="square" rtlCol="0">
                  <a:spAutoFit/>
                </a:bodyPr>
                <a:lstStyle/>
                <a:p>
                  <a:pPr algn="ctr"/>
                  <a:r>
                    <a:rPr lang="en-US" altLang="zh-CN" dirty="0">
                      <a:solidFill>
                        <a:schemeClr val="bg1">
                          <a:lumMod val="65000"/>
                        </a:schemeClr>
                      </a:solidFill>
                      <a:latin typeface="微软雅黑" panose="020B0503020204020204" pitchFamily="34" charset="-122"/>
                      <a:ea typeface="微软雅黑" panose="020B0503020204020204" pitchFamily="34" charset="-122"/>
                    </a:rPr>
                    <a:t>Add your title</a:t>
                  </a: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flipH="1">
              <a:off x="-64970" y="-699745"/>
              <a:ext cx="4790708" cy="1091610"/>
              <a:chOff x="1500045" y="-852777"/>
              <a:chExt cx="5851678" cy="1333362"/>
            </a:xfrm>
          </p:grpSpPr>
          <p:sp>
            <p:nvSpPr>
              <p:cNvPr id="9" name="椭圆 8"/>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7459780" y="-699745"/>
              <a:ext cx="4790708" cy="1091610"/>
              <a:chOff x="1500045" y="-852777"/>
              <a:chExt cx="5851678" cy="1333362"/>
            </a:xfrm>
          </p:grpSpPr>
          <p:sp>
            <p:nvSpPr>
              <p:cNvPr id="14" name="椭圆 13"/>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Oval 34"/>
          <p:cNvSpPr/>
          <p:nvPr/>
        </p:nvSpPr>
        <p:spPr>
          <a:xfrm flipH="1">
            <a:off x="1192562" y="2040708"/>
            <a:ext cx="4006104" cy="40061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26"/>
          <p:cNvSpPr/>
          <p:nvPr/>
        </p:nvSpPr>
        <p:spPr>
          <a:xfrm flipH="1">
            <a:off x="1356645" y="2781356"/>
            <a:ext cx="3702012" cy="2584450"/>
          </a:xfrm>
          <a:prstGeom prst="rect">
            <a:avLst/>
          </a:prstGeom>
        </p:spPr>
        <p:txBody>
          <a:bodyPr wrap="square">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r>
              <a:rPr lang="en-US" b="1" dirty="0">
                <a:solidFill>
                  <a:schemeClr val="bg1"/>
                </a:solidFill>
              </a:rPr>
              <a:t>You will not believe </a:t>
            </a:r>
            <a:r>
              <a:rPr lang="en-US" dirty="0">
                <a:solidFill>
                  <a:schemeClr val="bg1"/>
                </a:solidFill>
              </a:rPr>
              <a:t>all of the elements in this slide are all editable without reducing the quality, unlimited color, and unlimited size, none of which use jpg or </a:t>
            </a:r>
            <a:r>
              <a:rPr lang="en-US" dirty="0" err="1">
                <a:solidFill>
                  <a:schemeClr val="bg1"/>
                </a:solidFill>
              </a:rPr>
              <a:t>png</a:t>
            </a:r>
            <a:r>
              <a:rPr lang="en-US" dirty="0">
                <a:solidFill>
                  <a:schemeClr val="bg1"/>
                </a:solidFill>
              </a:rPr>
              <a:t>. pure vector of </a:t>
            </a:r>
            <a:r>
              <a:rPr lang="en-US" dirty="0" err="1">
                <a:solidFill>
                  <a:schemeClr val="bg1"/>
                </a:solidFill>
              </a:rPr>
              <a:t>powerpoint</a:t>
            </a:r>
            <a:r>
              <a:rPr lang="en-US" dirty="0">
                <a:solidFill>
                  <a:schemeClr val="bg1"/>
                </a:solidFill>
              </a:rPr>
              <a:t>.</a:t>
            </a:r>
            <a:endParaRPr lang="id-ID" b="1" dirty="0">
              <a:solidFill>
                <a:schemeClr val="bg1"/>
              </a:solidFill>
            </a:endParaRPr>
          </a:p>
          <a:p>
            <a:pPr algn="ctr"/>
            <a:r>
              <a:rPr lang="en-US" dirty="0">
                <a:solidFill>
                  <a:schemeClr val="bg1"/>
                </a:solidFill>
              </a:rPr>
              <a:t> I am alone, and feel the charm of existence in this spot, which was created for the bliss</a:t>
            </a:r>
            <a:endParaRPr lang="id-ID" dirty="0">
              <a:solidFill>
                <a:schemeClr val="bg1"/>
              </a:solidFill>
            </a:endParaRPr>
          </a:p>
        </p:txBody>
      </p:sp>
      <p:grpSp>
        <p:nvGrpSpPr>
          <p:cNvPr id="19" name="组合 18"/>
          <p:cNvGrpSpPr/>
          <p:nvPr/>
        </p:nvGrpSpPr>
        <p:grpSpPr>
          <a:xfrm>
            <a:off x="5943735" y="2336915"/>
            <a:ext cx="5528051" cy="3375582"/>
            <a:chOff x="5508625" y="2268843"/>
            <a:chExt cx="6392863" cy="3903662"/>
          </a:xfrm>
        </p:grpSpPr>
        <p:grpSp>
          <p:nvGrpSpPr>
            <p:cNvPr id="20" name="PA_淘宝店chenying0907出品 8"/>
            <p:cNvGrpSpPr/>
            <p:nvPr>
              <p:custDataLst>
                <p:tags r:id="rId1"/>
              </p:custDataLst>
            </p:nvPr>
          </p:nvGrpSpPr>
          <p:grpSpPr bwMode="auto">
            <a:xfrm>
              <a:off x="5508625" y="2268843"/>
              <a:ext cx="4435475" cy="969962"/>
              <a:chOff x="0" y="0"/>
              <a:chExt cx="4612942" cy="968991"/>
            </a:xfrm>
            <a:solidFill>
              <a:srgbClr val="A8CF38"/>
            </a:solidFill>
          </p:grpSpPr>
          <p:sp>
            <p:nvSpPr>
              <p:cNvPr id="38" name="淘宝店chenying0907出品 6"/>
              <p:cNvSpPr>
                <a:spLocks noChangeArrowheads="1"/>
              </p:cNvSpPr>
              <p:nvPr/>
            </p:nvSpPr>
            <p:spPr bwMode="auto">
              <a:xfrm>
                <a:off x="0" y="0"/>
                <a:ext cx="3643952" cy="968991"/>
              </a:xfrm>
              <a:prstGeom prst="rect">
                <a:avLst/>
              </a:prstGeom>
              <a:solidFill>
                <a:schemeClr val="accent3"/>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宋体" panose="02010600030101010101" pitchFamily="2" charset="-122"/>
                  <a:sym typeface="宋体" panose="02010600030101010101" pitchFamily="2" charset="-122"/>
                </a:endParaRPr>
              </a:p>
            </p:txBody>
          </p:sp>
          <p:sp>
            <p:nvSpPr>
              <p:cNvPr id="39" name="直角三角形 7"/>
              <p:cNvSpPr>
                <a:spLocks noChangeArrowheads="1"/>
              </p:cNvSpPr>
              <p:nvPr/>
            </p:nvSpPr>
            <p:spPr bwMode="auto">
              <a:xfrm rot="5400000">
                <a:off x="3643950" y="0"/>
                <a:ext cx="968991" cy="968991"/>
              </a:xfrm>
              <a:prstGeom prst="rtTriangle">
                <a:avLst/>
              </a:prstGeom>
              <a:solidFill>
                <a:schemeClr val="accent3"/>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宋体" panose="02010600030101010101" pitchFamily="2" charset="-122"/>
                  <a:sym typeface="宋体" panose="02010600030101010101" pitchFamily="2" charset="-122"/>
                </a:endParaRPr>
              </a:p>
            </p:txBody>
          </p:sp>
        </p:grpSp>
        <p:grpSp>
          <p:nvGrpSpPr>
            <p:cNvPr id="21" name="PA_淘宝店chenying0907出品 9"/>
            <p:cNvGrpSpPr/>
            <p:nvPr>
              <p:custDataLst>
                <p:tags r:id="rId2"/>
              </p:custDataLst>
            </p:nvPr>
          </p:nvGrpSpPr>
          <p:grpSpPr bwMode="auto">
            <a:xfrm>
              <a:off x="5508625" y="3238805"/>
              <a:ext cx="5145088" cy="968375"/>
              <a:chOff x="0" y="0"/>
              <a:chExt cx="5841243" cy="968992"/>
            </a:xfrm>
            <a:solidFill>
              <a:schemeClr val="tx2">
                <a:lumMod val="75000"/>
              </a:schemeClr>
            </a:solidFill>
          </p:grpSpPr>
          <p:sp>
            <p:nvSpPr>
              <p:cNvPr id="36" name="淘宝店chenying0907出品 10"/>
              <p:cNvSpPr>
                <a:spLocks noChangeArrowheads="1"/>
              </p:cNvSpPr>
              <p:nvPr/>
            </p:nvSpPr>
            <p:spPr bwMode="auto">
              <a:xfrm>
                <a:off x="0" y="1"/>
                <a:ext cx="4872252" cy="968991"/>
              </a:xfrm>
              <a:prstGeom prst="rect">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宋体" panose="02010600030101010101" pitchFamily="2" charset="-122"/>
                  <a:sym typeface="宋体" panose="02010600030101010101" pitchFamily="2" charset="-122"/>
                </a:endParaRPr>
              </a:p>
            </p:txBody>
          </p:sp>
          <p:sp>
            <p:nvSpPr>
              <p:cNvPr id="37" name="直角三角形 11"/>
              <p:cNvSpPr>
                <a:spLocks noChangeArrowheads="1"/>
              </p:cNvSpPr>
              <p:nvPr/>
            </p:nvSpPr>
            <p:spPr bwMode="auto">
              <a:xfrm rot="5400000">
                <a:off x="4872251" y="0"/>
                <a:ext cx="968991" cy="968991"/>
              </a:xfrm>
              <a:prstGeom prst="rtTriangl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宋体" panose="02010600030101010101" pitchFamily="2" charset="-122"/>
                  <a:sym typeface="宋体" panose="02010600030101010101" pitchFamily="2" charset="-122"/>
                </a:endParaRPr>
              </a:p>
            </p:txBody>
          </p:sp>
        </p:grpSp>
        <p:grpSp>
          <p:nvGrpSpPr>
            <p:cNvPr id="22" name="PA_淘宝店chenying0907出品 12"/>
            <p:cNvGrpSpPr/>
            <p:nvPr>
              <p:custDataLst>
                <p:tags r:id="rId3"/>
              </p:custDataLst>
            </p:nvPr>
          </p:nvGrpSpPr>
          <p:grpSpPr bwMode="auto">
            <a:xfrm>
              <a:off x="5508625" y="4204005"/>
              <a:ext cx="5886450" cy="971550"/>
              <a:chOff x="0" y="0"/>
              <a:chExt cx="5765853" cy="972742"/>
            </a:xfrm>
            <a:solidFill>
              <a:srgbClr val="A8CF38"/>
            </a:solidFill>
          </p:grpSpPr>
          <p:sp>
            <p:nvSpPr>
              <p:cNvPr id="34" name="淘宝店chenying0907出品 13"/>
              <p:cNvSpPr>
                <a:spLocks noChangeArrowheads="1"/>
              </p:cNvSpPr>
              <p:nvPr/>
            </p:nvSpPr>
            <p:spPr bwMode="auto">
              <a:xfrm>
                <a:off x="0" y="3751"/>
                <a:ext cx="4872252" cy="968991"/>
              </a:xfrm>
              <a:prstGeom prst="rect">
                <a:avLst/>
              </a:prstGeom>
              <a:solidFill>
                <a:schemeClr val="accent3"/>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solidFill>
                  <a:latin typeface="宋体" panose="02010600030101010101" pitchFamily="2" charset="-122"/>
                  <a:sym typeface="宋体" panose="02010600030101010101" pitchFamily="2" charset="-122"/>
                </a:endParaRPr>
              </a:p>
            </p:txBody>
          </p:sp>
          <p:sp>
            <p:nvSpPr>
              <p:cNvPr id="35" name="直角三角形 14"/>
              <p:cNvSpPr>
                <a:spLocks noChangeArrowheads="1"/>
              </p:cNvSpPr>
              <p:nvPr/>
            </p:nvSpPr>
            <p:spPr bwMode="auto">
              <a:xfrm rot="5400000">
                <a:off x="4832681" y="39568"/>
                <a:ext cx="972742" cy="893603"/>
              </a:xfrm>
              <a:prstGeom prst="rtTriangle">
                <a:avLst/>
              </a:prstGeom>
              <a:solidFill>
                <a:schemeClr val="accent3"/>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solidFill>
                  <a:latin typeface="宋体" panose="02010600030101010101" pitchFamily="2" charset="-122"/>
                  <a:sym typeface="宋体" panose="02010600030101010101" pitchFamily="2" charset="-122"/>
                </a:endParaRPr>
              </a:p>
            </p:txBody>
          </p:sp>
        </p:grpSp>
        <p:grpSp>
          <p:nvGrpSpPr>
            <p:cNvPr id="23" name="PA_淘宝店chenying0907出品 16"/>
            <p:cNvGrpSpPr/>
            <p:nvPr>
              <p:custDataLst>
                <p:tags r:id="rId4"/>
              </p:custDataLst>
            </p:nvPr>
          </p:nvGrpSpPr>
          <p:grpSpPr bwMode="auto">
            <a:xfrm>
              <a:off x="5508625" y="5172380"/>
              <a:ext cx="6392863" cy="1000125"/>
              <a:chOff x="0" y="0"/>
              <a:chExt cx="5653864" cy="968991"/>
            </a:xfrm>
            <a:solidFill>
              <a:schemeClr val="tx2">
                <a:lumMod val="75000"/>
              </a:schemeClr>
            </a:solidFill>
          </p:grpSpPr>
          <p:sp>
            <p:nvSpPr>
              <p:cNvPr id="32" name="淘宝店chenying0907出品 17"/>
              <p:cNvSpPr>
                <a:spLocks noChangeArrowheads="1"/>
              </p:cNvSpPr>
              <p:nvPr/>
            </p:nvSpPr>
            <p:spPr bwMode="auto">
              <a:xfrm>
                <a:off x="0" y="0"/>
                <a:ext cx="4872252" cy="968991"/>
              </a:xfrm>
              <a:prstGeom prst="rect">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宋体" panose="02010600030101010101" pitchFamily="2" charset="-122"/>
                  <a:sym typeface="宋体" panose="02010600030101010101" pitchFamily="2" charset="-122"/>
                </a:endParaRPr>
              </a:p>
            </p:txBody>
          </p:sp>
          <p:sp>
            <p:nvSpPr>
              <p:cNvPr id="33" name="直角三角形 18"/>
              <p:cNvSpPr>
                <a:spLocks noChangeArrowheads="1"/>
              </p:cNvSpPr>
              <p:nvPr/>
            </p:nvSpPr>
            <p:spPr bwMode="auto">
              <a:xfrm rot="5400000">
                <a:off x="4778563" y="93692"/>
                <a:ext cx="968989" cy="781610"/>
              </a:xfrm>
              <a:prstGeom prst="rtTriangl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宋体" panose="02010600030101010101" pitchFamily="2" charset="-122"/>
                  <a:sym typeface="宋体" panose="02010600030101010101" pitchFamily="2" charset="-122"/>
                </a:endParaRPr>
              </a:p>
            </p:txBody>
          </p:sp>
        </p:grpSp>
        <p:sp>
          <p:nvSpPr>
            <p:cNvPr id="24" name="PA_淘宝店chenying0907出品 111"/>
            <p:cNvSpPr>
              <a:spLocks noChangeArrowheads="1"/>
            </p:cNvSpPr>
            <p:nvPr>
              <p:custDataLst>
                <p:tags r:id="rId5"/>
              </p:custDataLst>
            </p:nvPr>
          </p:nvSpPr>
          <p:spPr bwMode="auto">
            <a:xfrm>
              <a:off x="8194675" y="2400606"/>
              <a:ext cx="952500" cy="746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PA_淘宝店chenying0907出品 112"/>
            <p:cNvSpPr>
              <a:spLocks noChangeArrowheads="1"/>
            </p:cNvSpPr>
            <p:nvPr>
              <p:custDataLst>
                <p:tags r:id="rId6"/>
              </p:custDataLst>
            </p:nvPr>
          </p:nvSpPr>
          <p:spPr bwMode="auto">
            <a:xfrm>
              <a:off x="8929688" y="3351518"/>
              <a:ext cx="952500" cy="746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PA_淘宝店chenying0907出品 113"/>
            <p:cNvSpPr>
              <a:spLocks noChangeArrowheads="1"/>
            </p:cNvSpPr>
            <p:nvPr>
              <p:custDataLst>
                <p:tags r:id="rId7"/>
              </p:custDataLst>
            </p:nvPr>
          </p:nvSpPr>
          <p:spPr bwMode="auto">
            <a:xfrm>
              <a:off x="9640888" y="4353230"/>
              <a:ext cx="952500" cy="746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PA_淘宝店chenying0907出品 114"/>
            <p:cNvSpPr>
              <a:spLocks noChangeArrowheads="1"/>
            </p:cNvSpPr>
            <p:nvPr>
              <p:custDataLst>
                <p:tags r:id="rId8"/>
              </p:custDataLst>
            </p:nvPr>
          </p:nvSpPr>
          <p:spPr bwMode="auto">
            <a:xfrm>
              <a:off x="10236200" y="5323193"/>
              <a:ext cx="952500" cy="746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PA_淘宝店chenying0907出品 115"/>
            <p:cNvSpPr>
              <a:spLocks noChangeArrowheads="1"/>
            </p:cNvSpPr>
            <p:nvPr>
              <p:custDataLst>
                <p:tags r:id="rId9"/>
              </p:custDataLst>
            </p:nvPr>
          </p:nvSpPr>
          <p:spPr bwMode="auto">
            <a:xfrm>
              <a:off x="5981701" y="2460930"/>
              <a:ext cx="2068513" cy="6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latin typeface="Arial" panose="020B0604020202020204" pitchFamily="34" charset="0"/>
              </a:endParaRPr>
            </a:p>
          </p:txBody>
        </p:sp>
        <p:sp>
          <p:nvSpPr>
            <p:cNvPr id="29" name="PA_淘宝店chenying0907出品 116"/>
            <p:cNvSpPr>
              <a:spLocks noChangeArrowheads="1"/>
            </p:cNvSpPr>
            <p:nvPr>
              <p:custDataLst>
                <p:tags r:id="rId10"/>
              </p:custDataLst>
            </p:nvPr>
          </p:nvSpPr>
          <p:spPr bwMode="auto">
            <a:xfrm>
              <a:off x="5924550" y="3362631"/>
              <a:ext cx="2066925" cy="6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latin typeface="Arial" panose="020B0604020202020204" pitchFamily="34" charset="0"/>
              </a:endParaRPr>
            </a:p>
          </p:txBody>
        </p:sp>
        <p:sp>
          <p:nvSpPr>
            <p:cNvPr id="30" name="PA_淘宝店chenying0907出品 117"/>
            <p:cNvSpPr>
              <a:spLocks noChangeArrowheads="1"/>
            </p:cNvSpPr>
            <p:nvPr>
              <p:custDataLst>
                <p:tags r:id="rId11"/>
              </p:custDataLst>
            </p:nvPr>
          </p:nvSpPr>
          <p:spPr bwMode="auto">
            <a:xfrm>
              <a:off x="5924550" y="4327831"/>
              <a:ext cx="2066925" cy="6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latin typeface="Arial" panose="020B0604020202020204" pitchFamily="34" charset="0"/>
              </a:endParaRPr>
            </a:p>
          </p:txBody>
        </p:sp>
        <p:sp>
          <p:nvSpPr>
            <p:cNvPr id="31" name="PA_淘宝店chenying0907出品 118"/>
            <p:cNvSpPr>
              <a:spLocks noChangeArrowheads="1"/>
            </p:cNvSpPr>
            <p:nvPr>
              <p:custDataLst>
                <p:tags r:id="rId12"/>
              </p:custDataLst>
            </p:nvPr>
          </p:nvSpPr>
          <p:spPr bwMode="auto">
            <a:xfrm>
              <a:off x="5935663" y="5350180"/>
              <a:ext cx="2066925" cy="6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latin typeface="Arial" panose="020B0604020202020204" pitchFamily="34" charset="0"/>
              </a:endParaRPr>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750"/>
                                        <p:tgtEl>
                                          <p:spTgt spid="17"/>
                                        </p:tgtEl>
                                      </p:cBhvr>
                                    </p:animEffect>
                                    <p:anim calcmode="lin" valueType="num">
                                      <p:cBhvr>
                                        <p:cTn id="20" dur="750" fill="hold"/>
                                        <p:tgtEl>
                                          <p:spTgt spid="17"/>
                                        </p:tgtEl>
                                        <p:attrNameLst>
                                          <p:attrName>ppt_x</p:attrName>
                                        </p:attrNameLst>
                                      </p:cBhvr>
                                      <p:tavLst>
                                        <p:tav tm="0">
                                          <p:val>
                                            <p:strVal val="#ppt_x"/>
                                          </p:val>
                                        </p:tav>
                                        <p:tav tm="100000">
                                          <p:val>
                                            <p:strVal val="#ppt_x"/>
                                          </p:val>
                                        </p:tav>
                                      </p:tavLst>
                                    </p:anim>
                                    <p:anim calcmode="lin" valueType="num">
                                      <p:cBhvr>
                                        <p:cTn id="21" dur="75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750"/>
                                        <p:tgtEl>
                                          <p:spTgt spid="18"/>
                                        </p:tgtEl>
                                      </p:cBhvr>
                                    </p:animEffect>
                                    <p:anim calcmode="lin" valueType="num">
                                      <p:cBhvr>
                                        <p:cTn id="26" dur="750" fill="hold"/>
                                        <p:tgtEl>
                                          <p:spTgt spid="18"/>
                                        </p:tgtEl>
                                        <p:attrNameLst>
                                          <p:attrName>ppt_x</p:attrName>
                                        </p:attrNameLst>
                                      </p:cBhvr>
                                      <p:tavLst>
                                        <p:tav tm="0">
                                          <p:val>
                                            <p:strVal val="#ppt_x"/>
                                          </p:val>
                                        </p:tav>
                                        <p:tav tm="100000">
                                          <p:val>
                                            <p:strVal val="#ppt_x"/>
                                          </p:val>
                                        </p:tav>
                                      </p:tavLst>
                                    </p:anim>
                                    <p:anim calcmode="lin" valueType="num">
                                      <p:cBhvr>
                                        <p:cTn id="27"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980" y="-701025"/>
            <a:ext cx="12317383" cy="1817933"/>
            <a:chOff x="-64970" y="-699745"/>
            <a:chExt cx="12315458" cy="1817649"/>
          </a:xfrm>
        </p:grpSpPr>
        <p:grpSp>
          <p:nvGrpSpPr>
            <p:cNvPr id="13" name="组合 12"/>
            <p:cNvGrpSpPr/>
            <p:nvPr/>
          </p:nvGrpSpPr>
          <p:grpSpPr>
            <a:xfrm>
              <a:off x="1" y="253722"/>
              <a:ext cx="12190412" cy="864182"/>
              <a:chOff x="1" y="253722"/>
              <a:chExt cx="12190412" cy="864182"/>
            </a:xfrm>
          </p:grpSpPr>
          <p:sp>
            <p:nvSpPr>
              <p:cNvPr id="5" name="矩形 4"/>
              <p:cNvSpPr/>
              <p:nvPr/>
            </p:nvSpPr>
            <p:spPr>
              <a:xfrm>
                <a:off x="1" y="1072185"/>
                <a:ext cx="12190412"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690839" y="253722"/>
                <a:ext cx="2814375" cy="699979"/>
                <a:chOff x="461716" y="331672"/>
                <a:chExt cx="2814375" cy="699979"/>
              </a:xfrm>
            </p:grpSpPr>
            <p:sp>
              <p:nvSpPr>
                <p:cNvPr id="6" name="TextBox 20"/>
                <p:cNvSpPr txBox="1"/>
                <p:nvPr/>
              </p:nvSpPr>
              <p:spPr>
                <a:xfrm>
                  <a:off x="461716" y="331672"/>
                  <a:ext cx="2814375" cy="429828"/>
                </a:xfrm>
                <a:prstGeom prst="rect">
                  <a:avLst/>
                </a:prstGeom>
                <a:noFill/>
              </p:spPr>
              <p:txBody>
                <a:bodyPr wrap="square" rtlCol="0">
                  <a:spAutoFit/>
                </a:bodyPr>
                <a:lstStyle/>
                <a:p>
                  <a:pPr algn="ctr"/>
                  <a:r>
                    <a:rPr lang="zh-CN" altLang="en-US" sz="2200" dirty="0">
                      <a:solidFill>
                        <a:schemeClr val="bg1">
                          <a:lumMod val="65000"/>
                        </a:schemeClr>
                      </a:solidFill>
                      <a:latin typeface="微软雅黑" panose="020B0503020204020204" pitchFamily="34" charset="-122"/>
                      <a:ea typeface="微软雅黑" panose="020B0503020204020204" pitchFamily="34" charset="-122"/>
                    </a:rPr>
                    <a:t>输入你的标题描述</a:t>
                  </a:r>
                </a:p>
              </p:txBody>
            </p:sp>
            <p:sp>
              <p:nvSpPr>
                <p:cNvPr id="7" name="TextBox 37"/>
                <p:cNvSpPr txBox="1"/>
                <p:nvPr/>
              </p:nvSpPr>
              <p:spPr>
                <a:xfrm>
                  <a:off x="649015" y="663409"/>
                  <a:ext cx="2439777" cy="368242"/>
                </a:xfrm>
                <a:prstGeom prst="rect">
                  <a:avLst/>
                </a:prstGeom>
                <a:noFill/>
              </p:spPr>
              <p:txBody>
                <a:bodyPr wrap="square" rtlCol="0">
                  <a:spAutoFit/>
                </a:bodyPr>
                <a:lstStyle/>
                <a:p>
                  <a:pPr algn="ctr"/>
                  <a:r>
                    <a:rPr lang="en-US" altLang="zh-CN" dirty="0">
                      <a:solidFill>
                        <a:schemeClr val="bg1">
                          <a:lumMod val="65000"/>
                        </a:schemeClr>
                      </a:solidFill>
                      <a:latin typeface="微软雅黑" panose="020B0503020204020204" pitchFamily="34" charset="-122"/>
                      <a:ea typeface="微软雅黑" panose="020B0503020204020204" pitchFamily="34" charset="-122"/>
                    </a:rPr>
                    <a:t>Add your title</a:t>
                  </a: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flipH="1">
              <a:off x="-64970" y="-699745"/>
              <a:ext cx="4790708" cy="1091610"/>
              <a:chOff x="1500045" y="-852777"/>
              <a:chExt cx="5851678" cy="1333362"/>
            </a:xfrm>
          </p:grpSpPr>
          <p:sp>
            <p:nvSpPr>
              <p:cNvPr id="9" name="椭圆 8"/>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7459780" y="-699745"/>
              <a:ext cx="4790708" cy="1091610"/>
              <a:chOff x="1500045" y="-852777"/>
              <a:chExt cx="5851678" cy="1333362"/>
            </a:xfrm>
          </p:grpSpPr>
          <p:sp>
            <p:nvSpPr>
              <p:cNvPr id="14" name="椭圆 13"/>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组合 16"/>
          <p:cNvGrpSpPr/>
          <p:nvPr/>
        </p:nvGrpSpPr>
        <p:grpSpPr>
          <a:xfrm>
            <a:off x="525823" y="1843535"/>
            <a:ext cx="11165815" cy="4555476"/>
            <a:chOff x="609600" y="1352550"/>
            <a:chExt cx="7849378" cy="3202422"/>
          </a:xfrm>
        </p:grpSpPr>
        <p:sp>
          <p:nvSpPr>
            <p:cNvPr id="18" name="Freeform 14"/>
            <p:cNvSpPr/>
            <p:nvPr/>
          </p:nvSpPr>
          <p:spPr bwMode="auto">
            <a:xfrm rot="19533078">
              <a:off x="3469535" y="1910073"/>
              <a:ext cx="817740" cy="1565675"/>
            </a:xfrm>
            <a:custGeom>
              <a:avLst/>
              <a:gdLst>
                <a:gd name="T0" fmla="*/ 52 w 104"/>
                <a:gd name="T1" fmla="*/ 198 h 198"/>
                <a:gd name="T2" fmla="*/ 0 w 104"/>
                <a:gd name="T3" fmla="*/ 5 h 198"/>
                <a:gd name="T4" fmla="*/ 52 w 104"/>
                <a:gd name="T5" fmla="*/ 0 h 198"/>
                <a:gd name="T6" fmla="*/ 104 w 104"/>
                <a:gd name="T7" fmla="*/ 5 h 198"/>
                <a:gd name="T8" fmla="*/ 52 w 104"/>
                <a:gd name="T9" fmla="*/ 198 h 198"/>
              </a:gdLst>
              <a:ahLst/>
              <a:cxnLst>
                <a:cxn ang="0">
                  <a:pos x="T0" y="T1"/>
                </a:cxn>
                <a:cxn ang="0">
                  <a:pos x="T2" y="T3"/>
                </a:cxn>
                <a:cxn ang="0">
                  <a:pos x="T4" y="T5"/>
                </a:cxn>
                <a:cxn ang="0">
                  <a:pos x="T6" y="T7"/>
                </a:cxn>
                <a:cxn ang="0">
                  <a:pos x="T8" y="T9"/>
                </a:cxn>
              </a:cxnLst>
              <a:rect l="0" t="0" r="r" b="b"/>
              <a:pathLst>
                <a:path w="104" h="198">
                  <a:moveTo>
                    <a:pt x="52" y="198"/>
                  </a:moveTo>
                  <a:cubicBezTo>
                    <a:pt x="0" y="5"/>
                    <a:pt x="0" y="5"/>
                    <a:pt x="0" y="5"/>
                  </a:cubicBezTo>
                  <a:cubicBezTo>
                    <a:pt x="0" y="5"/>
                    <a:pt x="27" y="0"/>
                    <a:pt x="52" y="0"/>
                  </a:cubicBezTo>
                  <a:cubicBezTo>
                    <a:pt x="79" y="0"/>
                    <a:pt x="104" y="5"/>
                    <a:pt x="104" y="5"/>
                  </a:cubicBezTo>
                  <a:lnTo>
                    <a:pt x="52" y="198"/>
                  </a:lnTo>
                  <a:close/>
                </a:path>
              </a:pathLst>
            </a:custGeom>
            <a:solidFill>
              <a:schemeClr val="accent2"/>
            </a:solidFill>
            <a:ln>
              <a:noFill/>
            </a:ln>
          </p:spPr>
          <p:txBody>
            <a:bodyPr vert="horz" wrap="square" lIns="91454" tIns="45727" rIns="91454" bIns="45727" numCol="1" anchor="t" anchorCtr="0" compatLnSpc="1"/>
            <a:lstStyle/>
            <a:p>
              <a:endParaRPr lang="en-US" sz="2400"/>
            </a:p>
          </p:txBody>
        </p:sp>
        <p:sp>
          <p:nvSpPr>
            <p:cNvPr id="19" name="Freeform 15"/>
            <p:cNvSpPr/>
            <p:nvPr/>
          </p:nvSpPr>
          <p:spPr bwMode="auto">
            <a:xfrm rot="1888538">
              <a:off x="4751483" y="1914373"/>
              <a:ext cx="817740" cy="1565675"/>
            </a:xfrm>
            <a:custGeom>
              <a:avLst/>
              <a:gdLst>
                <a:gd name="T0" fmla="*/ 52 w 104"/>
                <a:gd name="T1" fmla="*/ 198 h 198"/>
                <a:gd name="T2" fmla="*/ 0 w 104"/>
                <a:gd name="T3" fmla="*/ 5 h 198"/>
                <a:gd name="T4" fmla="*/ 52 w 104"/>
                <a:gd name="T5" fmla="*/ 0 h 198"/>
                <a:gd name="T6" fmla="*/ 104 w 104"/>
                <a:gd name="T7" fmla="*/ 5 h 198"/>
                <a:gd name="T8" fmla="*/ 52 w 104"/>
                <a:gd name="T9" fmla="*/ 198 h 198"/>
              </a:gdLst>
              <a:ahLst/>
              <a:cxnLst>
                <a:cxn ang="0">
                  <a:pos x="T0" y="T1"/>
                </a:cxn>
                <a:cxn ang="0">
                  <a:pos x="T2" y="T3"/>
                </a:cxn>
                <a:cxn ang="0">
                  <a:pos x="T4" y="T5"/>
                </a:cxn>
                <a:cxn ang="0">
                  <a:pos x="T6" y="T7"/>
                </a:cxn>
                <a:cxn ang="0">
                  <a:pos x="T8" y="T9"/>
                </a:cxn>
              </a:cxnLst>
              <a:rect l="0" t="0" r="r" b="b"/>
              <a:pathLst>
                <a:path w="104" h="198">
                  <a:moveTo>
                    <a:pt x="52" y="198"/>
                  </a:moveTo>
                  <a:cubicBezTo>
                    <a:pt x="0" y="5"/>
                    <a:pt x="0" y="5"/>
                    <a:pt x="0" y="5"/>
                  </a:cubicBezTo>
                  <a:cubicBezTo>
                    <a:pt x="0" y="5"/>
                    <a:pt x="27" y="0"/>
                    <a:pt x="52" y="0"/>
                  </a:cubicBezTo>
                  <a:cubicBezTo>
                    <a:pt x="79" y="0"/>
                    <a:pt x="104" y="5"/>
                    <a:pt x="104" y="5"/>
                  </a:cubicBezTo>
                  <a:lnTo>
                    <a:pt x="52" y="198"/>
                  </a:lnTo>
                  <a:close/>
                </a:path>
              </a:pathLst>
            </a:custGeom>
            <a:solidFill>
              <a:schemeClr val="accent2"/>
            </a:solidFill>
            <a:ln>
              <a:noFill/>
            </a:ln>
          </p:spPr>
          <p:txBody>
            <a:bodyPr vert="horz" wrap="square" lIns="91454" tIns="45727" rIns="91454" bIns="45727" numCol="1" anchor="t" anchorCtr="0" compatLnSpc="1"/>
            <a:lstStyle/>
            <a:p>
              <a:endParaRPr lang="en-US" sz="2400"/>
            </a:p>
          </p:txBody>
        </p:sp>
        <p:sp>
          <p:nvSpPr>
            <p:cNvPr id="20" name="Freeform 9"/>
            <p:cNvSpPr/>
            <p:nvPr/>
          </p:nvSpPr>
          <p:spPr bwMode="auto">
            <a:xfrm>
              <a:off x="3894607" y="1352550"/>
              <a:ext cx="1223287" cy="2330230"/>
            </a:xfrm>
            <a:custGeom>
              <a:avLst/>
              <a:gdLst>
                <a:gd name="T0" fmla="*/ 78 w 155"/>
                <a:gd name="T1" fmla="*/ 295 h 295"/>
                <a:gd name="T2" fmla="*/ 0 w 155"/>
                <a:gd name="T3" fmla="*/ 7 h 295"/>
                <a:gd name="T4" fmla="*/ 78 w 155"/>
                <a:gd name="T5" fmla="*/ 0 h 295"/>
                <a:gd name="T6" fmla="*/ 155 w 155"/>
                <a:gd name="T7" fmla="*/ 7 h 295"/>
                <a:gd name="T8" fmla="*/ 78 w 155"/>
                <a:gd name="T9" fmla="*/ 295 h 295"/>
              </a:gdLst>
              <a:ahLst/>
              <a:cxnLst>
                <a:cxn ang="0">
                  <a:pos x="T0" y="T1"/>
                </a:cxn>
                <a:cxn ang="0">
                  <a:pos x="T2" y="T3"/>
                </a:cxn>
                <a:cxn ang="0">
                  <a:pos x="T4" y="T5"/>
                </a:cxn>
                <a:cxn ang="0">
                  <a:pos x="T6" y="T7"/>
                </a:cxn>
                <a:cxn ang="0">
                  <a:pos x="T8" y="T9"/>
                </a:cxn>
              </a:cxnLst>
              <a:rect l="0" t="0" r="r" b="b"/>
              <a:pathLst>
                <a:path w="155" h="295">
                  <a:moveTo>
                    <a:pt x="78" y="295"/>
                  </a:moveTo>
                  <a:cubicBezTo>
                    <a:pt x="0" y="7"/>
                    <a:pt x="0" y="7"/>
                    <a:pt x="0" y="7"/>
                  </a:cubicBezTo>
                  <a:cubicBezTo>
                    <a:pt x="0" y="7"/>
                    <a:pt x="41" y="0"/>
                    <a:pt x="78" y="0"/>
                  </a:cubicBezTo>
                  <a:cubicBezTo>
                    <a:pt x="119" y="0"/>
                    <a:pt x="155" y="7"/>
                    <a:pt x="155" y="7"/>
                  </a:cubicBezTo>
                  <a:lnTo>
                    <a:pt x="78" y="295"/>
                  </a:lnTo>
                  <a:close/>
                </a:path>
              </a:pathLst>
            </a:custGeom>
            <a:solidFill>
              <a:schemeClr val="accent3"/>
            </a:solidFill>
            <a:ln>
              <a:noFill/>
            </a:ln>
          </p:spPr>
          <p:txBody>
            <a:bodyPr vert="horz" wrap="square" lIns="91454" tIns="45727" rIns="91454" bIns="45727" numCol="1" anchor="t" anchorCtr="0" compatLnSpc="1"/>
            <a:lstStyle/>
            <a:p>
              <a:endParaRPr lang="en-US" sz="2400"/>
            </a:p>
          </p:txBody>
        </p:sp>
        <p:sp>
          <p:nvSpPr>
            <p:cNvPr id="21" name="Freeform 10"/>
            <p:cNvSpPr/>
            <p:nvPr/>
          </p:nvSpPr>
          <p:spPr bwMode="auto">
            <a:xfrm>
              <a:off x="4097380" y="1510060"/>
              <a:ext cx="817740" cy="1565675"/>
            </a:xfrm>
            <a:custGeom>
              <a:avLst/>
              <a:gdLst>
                <a:gd name="T0" fmla="*/ 52 w 104"/>
                <a:gd name="T1" fmla="*/ 198 h 198"/>
                <a:gd name="T2" fmla="*/ 0 w 104"/>
                <a:gd name="T3" fmla="*/ 5 h 198"/>
                <a:gd name="T4" fmla="*/ 52 w 104"/>
                <a:gd name="T5" fmla="*/ 0 h 198"/>
                <a:gd name="T6" fmla="*/ 104 w 104"/>
                <a:gd name="T7" fmla="*/ 5 h 198"/>
                <a:gd name="T8" fmla="*/ 52 w 104"/>
                <a:gd name="T9" fmla="*/ 198 h 198"/>
              </a:gdLst>
              <a:ahLst/>
              <a:cxnLst>
                <a:cxn ang="0">
                  <a:pos x="T0" y="T1"/>
                </a:cxn>
                <a:cxn ang="0">
                  <a:pos x="T2" y="T3"/>
                </a:cxn>
                <a:cxn ang="0">
                  <a:pos x="T4" y="T5"/>
                </a:cxn>
                <a:cxn ang="0">
                  <a:pos x="T6" y="T7"/>
                </a:cxn>
                <a:cxn ang="0">
                  <a:pos x="T8" y="T9"/>
                </a:cxn>
              </a:cxnLst>
              <a:rect l="0" t="0" r="r" b="b"/>
              <a:pathLst>
                <a:path w="104" h="198">
                  <a:moveTo>
                    <a:pt x="52" y="198"/>
                  </a:moveTo>
                  <a:cubicBezTo>
                    <a:pt x="0" y="5"/>
                    <a:pt x="0" y="5"/>
                    <a:pt x="0" y="5"/>
                  </a:cubicBezTo>
                  <a:cubicBezTo>
                    <a:pt x="0" y="5"/>
                    <a:pt x="27" y="0"/>
                    <a:pt x="52" y="0"/>
                  </a:cubicBezTo>
                  <a:cubicBezTo>
                    <a:pt x="79" y="0"/>
                    <a:pt x="104" y="5"/>
                    <a:pt x="104" y="5"/>
                  </a:cubicBezTo>
                  <a:lnTo>
                    <a:pt x="52" y="198"/>
                  </a:lnTo>
                  <a:close/>
                </a:path>
              </a:pathLst>
            </a:custGeom>
            <a:solidFill>
              <a:schemeClr val="bg1"/>
            </a:solidFill>
            <a:ln>
              <a:noFill/>
            </a:ln>
          </p:spPr>
          <p:txBody>
            <a:bodyPr vert="horz" wrap="square" lIns="91454" tIns="45727" rIns="91454" bIns="45727" numCol="1" anchor="t" anchorCtr="0" compatLnSpc="1"/>
            <a:lstStyle/>
            <a:p>
              <a:endParaRPr lang="en-US" sz="2400"/>
            </a:p>
          </p:txBody>
        </p:sp>
        <p:sp>
          <p:nvSpPr>
            <p:cNvPr id="22" name="Oval 11"/>
            <p:cNvSpPr>
              <a:spLocks noChangeArrowheads="1"/>
            </p:cNvSpPr>
            <p:nvPr/>
          </p:nvSpPr>
          <p:spPr bwMode="auto">
            <a:xfrm>
              <a:off x="3684739" y="2920780"/>
              <a:ext cx="1643023" cy="1634192"/>
            </a:xfrm>
            <a:prstGeom prst="ellipse">
              <a:avLst/>
            </a:prstGeom>
            <a:solidFill>
              <a:schemeClr val="accent3"/>
            </a:solidFill>
            <a:ln>
              <a:noFill/>
            </a:ln>
          </p:spPr>
          <p:txBody>
            <a:bodyPr vert="horz" wrap="square" lIns="91454" tIns="45727" rIns="91454" bIns="45727" numCol="1" anchor="t" anchorCtr="0" compatLnSpc="1"/>
            <a:lstStyle/>
            <a:p>
              <a:endParaRPr lang="en-US" sz="2400"/>
            </a:p>
          </p:txBody>
        </p:sp>
        <p:sp>
          <p:nvSpPr>
            <p:cNvPr id="23" name="Freeform 16"/>
            <p:cNvSpPr/>
            <p:nvPr/>
          </p:nvSpPr>
          <p:spPr bwMode="auto">
            <a:xfrm>
              <a:off x="4065008" y="3339655"/>
              <a:ext cx="882484" cy="796443"/>
            </a:xfrm>
            <a:custGeom>
              <a:avLst/>
              <a:gdLst>
                <a:gd name="T0" fmla="*/ 466 w 542"/>
                <a:gd name="T1" fmla="*/ 166 h 490"/>
                <a:gd name="T2" fmla="*/ 424 w 542"/>
                <a:gd name="T3" fmla="*/ 146 h 490"/>
                <a:gd name="T4" fmla="*/ 409 w 542"/>
                <a:gd name="T5" fmla="*/ 156 h 490"/>
                <a:gd name="T6" fmla="*/ 431 w 542"/>
                <a:gd name="T7" fmla="*/ 245 h 490"/>
                <a:gd name="T8" fmla="*/ 246 w 542"/>
                <a:gd name="T9" fmla="*/ 430 h 490"/>
                <a:gd name="T10" fmla="*/ 60 w 542"/>
                <a:gd name="T11" fmla="*/ 245 h 490"/>
                <a:gd name="T12" fmla="*/ 246 w 542"/>
                <a:gd name="T13" fmla="*/ 60 h 490"/>
                <a:gd name="T14" fmla="*/ 390 w 542"/>
                <a:gd name="T15" fmla="*/ 129 h 490"/>
                <a:gd name="T16" fmla="*/ 361 w 542"/>
                <a:gd name="T17" fmla="*/ 148 h 490"/>
                <a:gd name="T18" fmla="*/ 246 w 542"/>
                <a:gd name="T19" fmla="*/ 94 h 490"/>
                <a:gd name="T20" fmla="*/ 94 w 542"/>
                <a:gd name="T21" fmla="*/ 245 h 490"/>
                <a:gd name="T22" fmla="*/ 246 w 542"/>
                <a:gd name="T23" fmla="*/ 396 h 490"/>
                <a:gd name="T24" fmla="*/ 397 w 542"/>
                <a:gd name="T25" fmla="*/ 245 h 490"/>
                <a:gd name="T26" fmla="*/ 380 w 542"/>
                <a:gd name="T27" fmla="*/ 175 h 490"/>
                <a:gd name="T28" fmla="*/ 332 w 542"/>
                <a:gd name="T29" fmla="*/ 207 h 490"/>
                <a:gd name="T30" fmla="*/ 340 w 542"/>
                <a:gd name="T31" fmla="*/ 245 h 490"/>
                <a:gd name="T32" fmla="*/ 246 w 542"/>
                <a:gd name="T33" fmla="*/ 339 h 490"/>
                <a:gd name="T34" fmla="*/ 151 w 542"/>
                <a:gd name="T35" fmla="*/ 245 h 490"/>
                <a:gd name="T36" fmla="*/ 246 w 542"/>
                <a:gd name="T37" fmla="*/ 151 h 490"/>
                <a:gd name="T38" fmla="*/ 313 w 542"/>
                <a:gd name="T39" fmla="*/ 179 h 490"/>
                <a:gd name="T40" fmla="*/ 281 w 542"/>
                <a:gd name="T41" fmla="*/ 201 h 490"/>
                <a:gd name="T42" fmla="*/ 246 w 542"/>
                <a:gd name="T43" fmla="*/ 188 h 490"/>
                <a:gd name="T44" fmla="*/ 189 w 542"/>
                <a:gd name="T45" fmla="*/ 245 h 490"/>
                <a:gd name="T46" fmla="*/ 246 w 542"/>
                <a:gd name="T47" fmla="*/ 302 h 490"/>
                <a:gd name="T48" fmla="*/ 303 w 542"/>
                <a:gd name="T49" fmla="*/ 245 h 490"/>
                <a:gd name="T50" fmla="*/ 300 w 542"/>
                <a:gd name="T51" fmla="*/ 228 h 490"/>
                <a:gd name="T52" fmla="*/ 254 w 542"/>
                <a:gd name="T53" fmla="*/ 258 h 490"/>
                <a:gd name="T54" fmla="*/ 248 w 542"/>
                <a:gd name="T55" fmla="*/ 248 h 490"/>
                <a:gd name="T56" fmla="*/ 428 w 542"/>
                <a:gd name="T57" fmla="*/ 129 h 490"/>
                <a:gd name="T58" fmla="*/ 471 w 542"/>
                <a:gd name="T59" fmla="*/ 149 h 490"/>
                <a:gd name="T60" fmla="*/ 542 w 542"/>
                <a:gd name="T61" fmla="*/ 102 h 490"/>
                <a:gd name="T62" fmla="*/ 500 w 542"/>
                <a:gd name="T63" fmla="*/ 82 h 490"/>
                <a:gd name="T64" fmla="*/ 512 w 542"/>
                <a:gd name="T65" fmla="*/ 74 h 490"/>
                <a:gd name="T66" fmla="*/ 500 w 542"/>
                <a:gd name="T67" fmla="*/ 56 h 490"/>
                <a:gd name="T68" fmla="*/ 488 w 542"/>
                <a:gd name="T69" fmla="*/ 64 h 490"/>
                <a:gd name="T70" fmla="*/ 487 w 542"/>
                <a:gd name="T71" fmla="*/ 17 h 490"/>
                <a:gd name="T72" fmla="*/ 415 w 542"/>
                <a:gd name="T73" fmla="*/ 64 h 490"/>
                <a:gd name="T74" fmla="*/ 416 w 542"/>
                <a:gd name="T75" fmla="*/ 111 h 490"/>
                <a:gd name="T76" fmla="*/ 401 w 542"/>
                <a:gd name="T77" fmla="*/ 121 h 490"/>
                <a:gd name="T78" fmla="*/ 400 w 542"/>
                <a:gd name="T79" fmla="*/ 67 h 490"/>
                <a:gd name="T80" fmla="*/ 408 w 542"/>
                <a:gd name="T81" fmla="*/ 62 h 490"/>
                <a:gd name="T82" fmla="*/ 246 w 542"/>
                <a:gd name="T83" fmla="*/ 0 h 490"/>
                <a:gd name="T84" fmla="*/ 0 w 542"/>
                <a:gd name="T85" fmla="*/ 245 h 490"/>
                <a:gd name="T86" fmla="*/ 246 w 542"/>
                <a:gd name="T87" fmla="*/ 490 h 490"/>
                <a:gd name="T88" fmla="*/ 491 w 542"/>
                <a:gd name="T89" fmla="*/ 245 h 490"/>
                <a:gd name="T90" fmla="*/ 475 w 542"/>
                <a:gd name="T91" fmla="*/ 159 h 490"/>
                <a:gd name="T92" fmla="*/ 466 w 542"/>
                <a:gd name="T93" fmla="*/ 166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2" h="490">
                  <a:moveTo>
                    <a:pt x="466" y="166"/>
                  </a:moveTo>
                  <a:cubicBezTo>
                    <a:pt x="424" y="146"/>
                    <a:pt x="424" y="146"/>
                    <a:pt x="424" y="146"/>
                  </a:cubicBezTo>
                  <a:cubicBezTo>
                    <a:pt x="409" y="156"/>
                    <a:pt x="409" y="156"/>
                    <a:pt x="409" y="156"/>
                  </a:cubicBezTo>
                  <a:cubicBezTo>
                    <a:pt x="423" y="183"/>
                    <a:pt x="431" y="213"/>
                    <a:pt x="431" y="245"/>
                  </a:cubicBezTo>
                  <a:cubicBezTo>
                    <a:pt x="431" y="347"/>
                    <a:pt x="348" y="430"/>
                    <a:pt x="246" y="430"/>
                  </a:cubicBezTo>
                  <a:cubicBezTo>
                    <a:pt x="143" y="430"/>
                    <a:pt x="60" y="347"/>
                    <a:pt x="60" y="245"/>
                  </a:cubicBezTo>
                  <a:cubicBezTo>
                    <a:pt x="60" y="143"/>
                    <a:pt x="143" y="60"/>
                    <a:pt x="246" y="60"/>
                  </a:cubicBezTo>
                  <a:cubicBezTo>
                    <a:pt x="304" y="60"/>
                    <a:pt x="356" y="87"/>
                    <a:pt x="390" y="129"/>
                  </a:cubicBezTo>
                  <a:cubicBezTo>
                    <a:pt x="361" y="148"/>
                    <a:pt x="361" y="148"/>
                    <a:pt x="361" y="148"/>
                  </a:cubicBezTo>
                  <a:cubicBezTo>
                    <a:pt x="333" y="115"/>
                    <a:pt x="292" y="94"/>
                    <a:pt x="246" y="94"/>
                  </a:cubicBezTo>
                  <a:cubicBezTo>
                    <a:pt x="162" y="94"/>
                    <a:pt x="94" y="162"/>
                    <a:pt x="94" y="245"/>
                  </a:cubicBezTo>
                  <a:cubicBezTo>
                    <a:pt x="94" y="328"/>
                    <a:pt x="162" y="396"/>
                    <a:pt x="246" y="396"/>
                  </a:cubicBezTo>
                  <a:cubicBezTo>
                    <a:pt x="329" y="396"/>
                    <a:pt x="397" y="328"/>
                    <a:pt x="397" y="245"/>
                  </a:cubicBezTo>
                  <a:cubicBezTo>
                    <a:pt x="397" y="220"/>
                    <a:pt x="391" y="196"/>
                    <a:pt x="380" y="175"/>
                  </a:cubicBezTo>
                  <a:cubicBezTo>
                    <a:pt x="332" y="207"/>
                    <a:pt x="332" y="207"/>
                    <a:pt x="332" y="207"/>
                  </a:cubicBezTo>
                  <a:cubicBezTo>
                    <a:pt x="337" y="218"/>
                    <a:pt x="340" y="231"/>
                    <a:pt x="340" y="245"/>
                  </a:cubicBezTo>
                  <a:cubicBezTo>
                    <a:pt x="340" y="297"/>
                    <a:pt x="298" y="339"/>
                    <a:pt x="246" y="339"/>
                  </a:cubicBezTo>
                  <a:cubicBezTo>
                    <a:pt x="194" y="339"/>
                    <a:pt x="151" y="297"/>
                    <a:pt x="151" y="245"/>
                  </a:cubicBezTo>
                  <a:cubicBezTo>
                    <a:pt x="151" y="193"/>
                    <a:pt x="194" y="151"/>
                    <a:pt x="246" y="151"/>
                  </a:cubicBezTo>
                  <a:cubicBezTo>
                    <a:pt x="272" y="151"/>
                    <a:pt x="296" y="162"/>
                    <a:pt x="313" y="179"/>
                  </a:cubicBezTo>
                  <a:cubicBezTo>
                    <a:pt x="281" y="201"/>
                    <a:pt x="281" y="201"/>
                    <a:pt x="281" y="201"/>
                  </a:cubicBezTo>
                  <a:cubicBezTo>
                    <a:pt x="271" y="193"/>
                    <a:pt x="259" y="188"/>
                    <a:pt x="246" y="188"/>
                  </a:cubicBezTo>
                  <a:cubicBezTo>
                    <a:pt x="214" y="188"/>
                    <a:pt x="189" y="214"/>
                    <a:pt x="189" y="245"/>
                  </a:cubicBezTo>
                  <a:cubicBezTo>
                    <a:pt x="189" y="276"/>
                    <a:pt x="214" y="302"/>
                    <a:pt x="246" y="302"/>
                  </a:cubicBezTo>
                  <a:cubicBezTo>
                    <a:pt x="277" y="302"/>
                    <a:pt x="303" y="276"/>
                    <a:pt x="303" y="245"/>
                  </a:cubicBezTo>
                  <a:cubicBezTo>
                    <a:pt x="303" y="239"/>
                    <a:pt x="301" y="233"/>
                    <a:pt x="300" y="228"/>
                  </a:cubicBezTo>
                  <a:cubicBezTo>
                    <a:pt x="254" y="258"/>
                    <a:pt x="254" y="258"/>
                    <a:pt x="254" y="258"/>
                  </a:cubicBezTo>
                  <a:cubicBezTo>
                    <a:pt x="248" y="248"/>
                    <a:pt x="248" y="248"/>
                    <a:pt x="248" y="248"/>
                  </a:cubicBezTo>
                  <a:cubicBezTo>
                    <a:pt x="428" y="129"/>
                    <a:pt x="428" y="129"/>
                    <a:pt x="428" y="129"/>
                  </a:cubicBezTo>
                  <a:cubicBezTo>
                    <a:pt x="471" y="149"/>
                    <a:pt x="471" y="149"/>
                    <a:pt x="471" y="149"/>
                  </a:cubicBezTo>
                  <a:cubicBezTo>
                    <a:pt x="542" y="102"/>
                    <a:pt x="542" y="102"/>
                    <a:pt x="542" y="102"/>
                  </a:cubicBezTo>
                  <a:cubicBezTo>
                    <a:pt x="500" y="82"/>
                    <a:pt x="500" y="82"/>
                    <a:pt x="500" y="82"/>
                  </a:cubicBezTo>
                  <a:cubicBezTo>
                    <a:pt x="512" y="74"/>
                    <a:pt x="512" y="74"/>
                    <a:pt x="512" y="74"/>
                  </a:cubicBezTo>
                  <a:cubicBezTo>
                    <a:pt x="500" y="56"/>
                    <a:pt x="500" y="56"/>
                    <a:pt x="500" y="56"/>
                  </a:cubicBezTo>
                  <a:cubicBezTo>
                    <a:pt x="488" y="64"/>
                    <a:pt x="488" y="64"/>
                    <a:pt x="488" y="64"/>
                  </a:cubicBezTo>
                  <a:cubicBezTo>
                    <a:pt x="487" y="17"/>
                    <a:pt x="487" y="17"/>
                    <a:pt x="487" y="17"/>
                  </a:cubicBezTo>
                  <a:cubicBezTo>
                    <a:pt x="415" y="64"/>
                    <a:pt x="415" y="64"/>
                    <a:pt x="415" y="64"/>
                  </a:cubicBezTo>
                  <a:cubicBezTo>
                    <a:pt x="416" y="111"/>
                    <a:pt x="416" y="111"/>
                    <a:pt x="416" y="111"/>
                  </a:cubicBezTo>
                  <a:cubicBezTo>
                    <a:pt x="401" y="121"/>
                    <a:pt x="401" y="121"/>
                    <a:pt x="401" y="121"/>
                  </a:cubicBezTo>
                  <a:cubicBezTo>
                    <a:pt x="400" y="67"/>
                    <a:pt x="400" y="67"/>
                    <a:pt x="400" y="67"/>
                  </a:cubicBezTo>
                  <a:cubicBezTo>
                    <a:pt x="408" y="62"/>
                    <a:pt x="408" y="62"/>
                    <a:pt x="408" y="62"/>
                  </a:cubicBezTo>
                  <a:cubicBezTo>
                    <a:pt x="365" y="23"/>
                    <a:pt x="308" y="0"/>
                    <a:pt x="246" y="0"/>
                  </a:cubicBezTo>
                  <a:cubicBezTo>
                    <a:pt x="110" y="0"/>
                    <a:pt x="0" y="110"/>
                    <a:pt x="0" y="245"/>
                  </a:cubicBezTo>
                  <a:cubicBezTo>
                    <a:pt x="0" y="380"/>
                    <a:pt x="110" y="490"/>
                    <a:pt x="246" y="490"/>
                  </a:cubicBezTo>
                  <a:cubicBezTo>
                    <a:pt x="381" y="490"/>
                    <a:pt x="491" y="380"/>
                    <a:pt x="491" y="245"/>
                  </a:cubicBezTo>
                  <a:cubicBezTo>
                    <a:pt x="491" y="215"/>
                    <a:pt x="485" y="186"/>
                    <a:pt x="475" y="159"/>
                  </a:cubicBezTo>
                  <a:lnTo>
                    <a:pt x="466" y="166"/>
                  </a:lnTo>
                  <a:close/>
                </a:path>
              </a:pathLst>
            </a:custGeom>
            <a:solidFill>
              <a:schemeClr val="bg1"/>
            </a:solidFill>
            <a:ln>
              <a:noFill/>
            </a:ln>
          </p:spPr>
          <p:txBody>
            <a:bodyPr vert="horz" wrap="square" lIns="91454" tIns="45727" rIns="91454" bIns="4572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4" name="TextBox 12"/>
            <p:cNvSpPr txBox="1"/>
            <p:nvPr/>
          </p:nvSpPr>
          <p:spPr>
            <a:xfrm>
              <a:off x="5417478" y="2800350"/>
              <a:ext cx="1609564" cy="323636"/>
            </a:xfrm>
            <a:prstGeom prst="rect">
              <a:avLst/>
            </a:prstGeom>
            <a:noFill/>
          </p:spPr>
          <p:txBody>
            <a:bodyPr wrap="square" rtlCol="0">
              <a:spAutoFit/>
            </a:bodyPr>
            <a:lstStyle/>
            <a:p>
              <a:r>
                <a:rPr lang="en-US" sz="2400" dirty="0">
                  <a:solidFill>
                    <a:schemeClr val="bg1">
                      <a:lumMod val="50000"/>
                    </a:schemeClr>
                  </a:solidFill>
                  <a:latin typeface="+mj-lt"/>
                </a:rPr>
                <a:t>SAMPLE TEXT</a:t>
              </a:r>
            </a:p>
          </p:txBody>
        </p:sp>
        <p:sp>
          <p:nvSpPr>
            <p:cNvPr id="25" name="Rectangle 18"/>
            <p:cNvSpPr/>
            <p:nvPr/>
          </p:nvSpPr>
          <p:spPr>
            <a:xfrm>
              <a:off x="5595105" y="3064364"/>
              <a:ext cx="2863873" cy="410236"/>
            </a:xfrm>
            <a:prstGeom prst="rect">
              <a:avLst/>
            </a:prstGeom>
          </p:spPr>
          <p:txBody>
            <a:bodyPr wrap="square">
              <a:spAutoFit/>
            </a:bodyPr>
            <a:lstStyle/>
            <a:p>
              <a:pPr algn="just"/>
              <a:r>
                <a:rPr lang="en-US" sz="1600">
                  <a:solidFill>
                    <a:schemeClr val="bg1">
                      <a:lumMod val="50000"/>
                    </a:schemeClr>
                  </a:solidFill>
                </a:rPr>
                <a:t>Lorem Ipsum is simply dummy text of the printing and typesetting industry. </a:t>
              </a:r>
            </a:p>
          </p:txBody>
        </p:sp>
        <p:sp>
          <p:nvSpPr>
            <p:cNvPr id="26" name="TextBox 14"/>
            <p:cNvSpPr txBox="1"/>
            <p:nvPr/>
          </p:nvSpPr>
          <p:spPr>
            <a:xfrm>
              <a:off x="2183819" y="2800350"/>
              <a:ext cx="1609564" cy="323636"/>
            </a:xfrm>
            <a:prstGeom prst="rect">
              <a:avLst/>
            </a:prstGeom>
            <a:noFill/>
          </p:spPr>
          <p:txBody>
            <a:bodyPr wrap="square" rtlCol="0">
              <a:spAutoFit/>
            </a:bodyPr>
            <a:lstStyle/>
            <a:p>
              <a:r>
                <a:rPr lang="en-US" sz="2400">
                  <a:solidFill>
                    <a:schemeClr val="bg1">
                      <a:lumMod val="50000"/>
                    </a:schemeClr>
                  </a:solidFill>
                  <a:latin typeface="+mj-lt"/>
                </a:rPr>
                <a:t>SAMPLE TEXT</a:t>
              </a:r>
            </a:p>
          </p:txBody>
        </p:sp>
        <p:sp>
          <p:nvSpPr>
            <p:cNvPr id="27" name="Rectangle 20"/>
            <p:cNvSpPr/>
            <p:nvPr/>
          </p:nvSpPr>
          <p:spPr>
            <a:xfrm>
              <a:off x="609600" y="3064364"/>
              <a:ext cx="2863873" cy="410236"/>
            </a:xfrm>
            <a:prstGeom prst="rect">
              <a:avLst/>
            </a:prstGeom>
          </p:spPr>
          <p:txBody>
            <a:bodyPr wrap="square">
              <a:spAutoFit/>
            </a:bodyPr>
            <a:lstStyle/>
            <a:p>
              <a:pPr algn="just"/>
              <a:r>
                <a:rPr lang="en-US" sz="1600">
                  <a:solidFill>
                    <a:schemeClr val="bg1">
                      <a:lumMod val="50000"/>
                    </a:schemeClr>
                  </a:solidFill>
                </a:rPr>
                <a:t>Lorem Ipsum is simply dummy text of the printing and typesetting industry. </a:t>
              </a:r>
            </a:p>
          </p:txBody>
        </p:sp>
        <p:sp>
          <p:nvSpPr>
            <p:cNvPr id="28" name="TextBox 16"/>
            <p:cNvSpPr txBox="1"/>
            <p:nvPr/>
          </p:nvSpPr>
          <p:spPr>
            <a:xfrm>
              <a:off x="6705599" y="3783509"/>
              <a:ext cx="987327" cy="540137"/>
            </a:xfrm>
            <a:prstGeom prst="rect">
              <a:avLst/>
            </a:prstGeom>
            <a:noFill/>
          </p:spPr>
          <p:txBody>
            <a:bodyPr wrap="square" rtlCol="0">
              <a:spAutoFit/>
            </a:bodyPr>
            <a:lstStyle/>
            <a:p>
              <a:pPr lvl="0"/>
              <a:r>
                <a:rPr lang="zh-CN" altLang="en-US" sz="4400" b="1" dirty="0">
                  <a:solidFill>
                    <a:schemeClr val="accent2"/>
                  </a:solidFill>
                  <a:latin typeface="微软雅黑" panose="020B0503020204020204" pitchFamily="34" charset="-122"/>
                  <a:ea typeface="微软雅黑" panose="020B0503020204020204" pitchFamily="34" charset="-122"/>
                </a:rPr>
                <a:t>标题</a:t>
              </a:r>
              <a:endParaRPr lang="en-US" altLang="zh-CN" sz="4400" b="1" dirty="0">
                <a:solidFill>
                  <a:schemeClr val="accent2"/>
                </a:solidFill>
                <a:latin typeface="微软雅黑" panose="020B0503020204020204" pitchFamily="34" charset="-122"/>
                <a:ea typeface="微软雅黑" panose="020B0503020204020204" pitchFamily="34" charset="-122"/>
              </a:endParaRPr>
            </a:p>
          </p:txBody>
        </p:sp>
        <p:sp>
          <p:nvSpPr>
            <p:cNvPr id="29" name="TextBox 18"/>
            <p:cNvSpPr txBox="1"/>
            <p:nvPr/>
          </p:nvSpPr>
          <p:spPr>
            <a:xfrm>
              <a:off x="1617280" y="3783509"/>
              <a:ext cx="1075251" cy="540137"/>
            </a:xfrm>
            <a:prstGeom prst="rect">
              <a:avLst/>
            </a:prstGeom>
            <a:noFill/>
          </p:spPr>
          <p:txBody>
            <a:bodyPr wrap="square" rtlCol="0">
              <a:spAutoFit/>
            </a:bodyPr>
            <a:lstStyle/>
            <a:p>
              <a:r>
                <a:rPr lang="zh-CN" altLang="en-US" sz="4400" b="1" dirty="0">
                  <a:solidFill>
                    <a:schemeClr val="accent3"/>
                  </a:solidFill>
                  <a:latin typeface="微软雅黑" panose="020B0503020204020204" pitchFamily="34" charset="-122"/>
                  <a:ea typeface="微软雅黑" panose="020B0503020204020204" pitchFamily="34" charset="-122"/>
                </a:rPr>
                <a:t>标题</a:t>
              </a:r>
              <a:endParaRPr lang="en-US" sz="4400" b="1" dirty="0">
                <a:solidFill>
                  <a:schemeClr val="accent3"/>
                </a:solidFill>
                <a:latin typeface="微软雅黑" panose="020B0503020204020204" pitchFamily="34" charset="-122"/>
                <a:ea typeface="微软雅黑" panose="020B0503020204020204" pitchFamily="34" charset="-122"/>
              </a:endParaRPr>
            </a:p>
          </p:txBody>
        </p:sp>
        <p:sp>
          <p:nvSpPr>
            <p:cNvPr id="30" name="TextBox 25"/>
            <p:cNvSpPr txBox="1"/>
            <p:nvPr/>
          </p:nvSpPr>
          <p:spPr>
            <a:xfrm>
              <a:off x="4288477" y="1638195"/>
              <a:ext cx="566815" cy="280336"/>
            </a:xfrm>
            <a:prstGeom prst="rect">
              <a:avLst/>
            </a:prstGeom>
            <a:noFill/>
          </p:spPr>
          <p:txBody>
            <a:bodyPr wrap="square" rtlCol="0">
              <a:spAutoFit/>
            </a:bodyPr>
            <a:lstStyle/>
            <a:p>
              <a:r>
                <a:rPr lang="en-US" sz="2000" dirty="0">
                  <a:solidFill>
                    <a:schemeClr val="bg1">
                      <a:lumMod val="50000"/>
                    </a:schemeClr>
                  </a:solidFill>
                  <a:latin typeface="+mj-lt"/>
                </a:rPr>
                <a:t>55K.</a:t>
              </a:r>
            </a:p>
          </p:txBody>
        </p:sp>
        <p:sp>
          <p:nvSpPr>
            <p:cNvPr id="31" name="TextBox 26"/>
            <p:cNvSpPr txBox="1"/>
            <p:nvPr/>
          </p:nvSpPr>
          <p:spPr>
            <a:xfrm>
              <a:off x="5171187" y="2134211"/>
              <a:ext cx="566815" cy="280336"/>
            </a:xfrm>
            <a:prstGeom prst="rect">
              <a:avLst/>
            </a:prstGeom>
            <a:noFill/>
          </p:spPr>
          <p:txBody>
            <a:bodyPr wrap="square" rtlCol="0">
              <a:spAutoFit/>
            </a:bodyPr>
            <a:lstStyle/>
            <a:p>
              <a:r>
                <a:rPr lang="en-US" sz="2000">
                  <a:solidFill>
                    <a:schemeClr val="bg1"/>
                  </a:solidFill>
                  <a:latin typeface="+mj-lt"/>
                </a:rPr>
                <a:t>18m.</a:t>
              </a:r>
            </a:p>
          </p:txBody>
        </p:sp>
        <p:sp>
          <p:nvSpPr>
            <p:cNvPr id="32" name="TextBox 27"/>
            <p:cNvSpPr txBox="1"/>
            <p:nvPr/>
          </p:nvSpPr>
          <p:spPr>
            <a:xfrm>
              <a:off x="3354477" y="2134211"/>
              <a:ext cx="566815" cy="280336"/>
            </a:xfrm>
            <a:prstGeom prst="rect">
              <a:avLst/>
            </a:prstGeom>
            <a:noFill/>
          </p:spPr>
          <p:txBody>
            <a:bodyPr wrap="square" rtlCol="0">
              <a:spAutoFit/>
            </a:bodyPr>
            <a:lstStyle/>
            <a:p>
              <a:r>
                <a:rPr lang="en-US" sz="2000">
                  <a:solidFill>
                    <a:schemeClr val="bg1"/>
                  </a:solidFill>
                  <a:latin typeface="+mj-lt"/>
                </a:rPr>
                <a:t>09$.</a:t>
              </a:r>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rot="9011696">
            <a:off x="-607331" y="9271"/>
            <a:ext cx="3231199" cy="7438545"/>
            <a:chOff x="-970094" y="409821"/>
            <a:chExt cx="3230694" cy="7437383"/>
          </a:xfrm>
        </p:grpSpPr>
        <p:grpSp>
          <p:nvGrpSpPr>
            <p:cNvPr id="14" name="组合 13"/>
            <p:cNvGrpSpPr/>
            <p:nvPr/>
          </p:nvGrpSpPr>
          <p:grpSpPr>
            <a:xfrm>
              <a:off x="-970094" y="409821"/>
              <a:ext cx="3230694" cy="5859095"/>
              <a:chOff x="-970094" y="409821"/>
              <a:chExt cx="3230694" cy="5859095"/>
            </a:xfrm>
          </p:grpSpPr>
          <p:sp>
            <p:nvSpPr>
              <p:cNvPr id="19" name="椭圆 18"/>
              <p:cNvSpPr/>
              <p:nvPr/>
            </p:nvSpPr>
            <p:spPr>
              <a:xfrm>
                <a:off x="-970094" y="861160"/>
                <a:ext cx="3052880" cy="305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19237" y="409821"/>
                <a:ext cx="1141537" cy="11415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76106" y="2967890"/>
                <a:ext cx="1884494" cy="188449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44434" y="4797699"/>
                <a:ext cx="1090518" cy="1090518"/>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132336" y="5178398"/>
                <a:ext cx="1090518" cy="1090518"/>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601507" y="6085598"/>
              <a:ext cx="1761606" cy="1761606"/>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rot="9011696" flipH="1" flipV="1">
            <a:off x="9688652" y="-577710"/>
            <a:ext cx="3231199" cy="7438545"/>
            <a:chOff x="-970094" y="409821"/>
            <a:chExt cx="3230694" cy="7437383"/>
          </a:xfrm>
        </p:grpSpPr>
        <p:grpSp>
          <p:nvGrpSpPr>
            <p:cNvPr id="25" name="组合 24"/>
            <p:cNvGrpSpPr/>
            <p:nvPr/>
          </p:nvGrpSpPr>
          <p:grpSpPr>
            <a:xfrm>
              <a:off x="-970094" y="409821"/>
              <a:ext cx="3230694" cy="5859095"/>
              <a:chOff x="-970094" y="409821"/>
              <a:chExt cx="3230694" cy="5859095"/>
            </a:xfrm>
          </p:grpSpPr>
          <p:sp>
            <p:nvSpPr>
              <p:cNvPr id="27" name="椭圆 26"/>
              <p:cNvSpPr/>
              <p:nvPr/>
            </p:nvSpPr>
            <p:spPr>
              <a:xfrm>
                <a:off x="-970094" y="861160"/>
                <a:ext cx="3052880" cy="305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19237" y="409821"/>
                <a:ext cx="1141537" cy="11415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376106" y="2967890"/>
                <a:ext cx="1884494" cy="188449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44434" y="4797699"/>
                <a:ext cx="1090518" cy="1090518"/>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132336" y="5178398"/>
                <a:ext cx="1090518" cy="1090518"/>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椭圆 25"/>
            <p:cNvSpPr/>
            <p:nvPr/>
          </p:nvSpPr>
          <p:spPr>
            <a:xfrm>
              <a:off x="-601507" y="6085598"/>
              <a:ext cx="1761606" cy="1761606"/>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1500279" y="-854081"/>
            <a:ext cx="5852592" cy="1333570"/>
            <a:chOff x="1500045" y="-852777"/>
            <a:chExt cx="5851678" cy="1333362"/>
          </a:xfrm>
        </p:grpSpPr>
        <p:sp>
          <p:nvSpPr>
            <p:cNvPr id="41" name="椭圆 40"/>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flipH="1" flipV="1">
            <a:off x="4981668" y="6336387"/>
            <a:ext cx="5852592" cy="1333570"/>
            <a:chOff x="1500045" y="-852777"/>
            <a:chExt cx="5851678" cy="1333362"/>
          </a:xfrm>
        </p:grpSpPr>
        <p:sp>
          <p:nvSpPr>
            <p:cNvPr id="45" name="椭圆 44"/>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椭圆 47"/>
          <p:cNvSpPr/>
          <p:nvPr/>
        </p:nvSpPr>
        <p:spPr>
          <a:xfrm rot="9011696" flipH="1" flipV="1">
            <a:off x="1782496" y="-897207"/>
            <a:ext cx="8654318" cy="8654318"/>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440640" y="1377362"/>
            <a:ext cx="1814406" cy="1428143"/>
            <a:chOff x="5400914" y="1697066"/>
            <a:chExt cx="1814122" cy="1427920"/>
          </a:xfrm>
        </p:grpSpPr>
        <p:sp>
          <p:nvSpPr>
            <p:cNvPr id="49" name="椭圆 48"/>
            <p:cNvSpPr/>
            <p:nvPr/>
          </p:nvSpPr>
          <p:spPr>
            <a:xfrm rot="9011696" flipH="1" flipV="1">
              <a:off x="5591363" y="1697066"/>
              <a:ext cx="1427922" cy="14279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5400914" y="1966621"/>
              <a:ext cx="1814122" cy="88881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600" b="1" dirty="0">
                  <a:solidFill>
                    <a:schemeClr val="bg1"/>
                  </a:solidFill>
                  <a:latin typeface="微软雅黑" panose="020B0503020204020204" pitchFamily="34" charset="-122"/>
                  <a:ea typeface="微软雅黑" panose="020B0503020204020204" pitchFamily="34" charset="-122"/>
                </a:rPr>
                <a:t>03</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4196923" y="3151774"/>
            <a:ext cx="4356810" cy="1782004"/>
            <a:chOff x="4738330" y="2970594"/>
            <a:chExt cx="6489104" cy="1466229"/>
          </a:xfrm>
        </p:grpSpPr>
        <p:sp>
          <p:nvSpPr>
            <p:cNvPr id="39" name="矩形 38"/>
            <p:cNvSpPr/>
            <p:nvPr/>
          </p:nvSpPr>
          <p:spPr>
            <a:xfrm>
              <a:off x="4741484" y="2970594"/>
              <a:ext cx="6485950" cy="733557"/>
            </a:xfrm>
            <a:prstGeom prst="rect">
              <a:avLst/>
            </a:prstGeom>
          </p:spPr>
          <p:txBody>
            <a:bodyPr wrap="square">
              <a:spAutoFit/>
            </a:bodyPr>
            <a:lstStyle/>
            <a:p>
              <a:r>
                <a:rPr kumimoji="1" lang="zh-CN" altLang="en-US" sz="5200" dirty="0">
                  <a:solidFill>
                    <a:schemeClr val="accent2"/>
                  </a:solidFill>
                  <a:latin typeface="微软雅黑" panose="020B0503020204020204" pitchFamily="34" charset="-122"/>
                  <a:ea typeface="微软雅黑" panose="020B0503020204020204" pitchFamily="34" charset="-122"/>
                </a:rPr>
                <a:t>加入你的标题</a:t>
              </a:r>
            </a:p>
          </p:txBody>
        </p:sp>
        <p:sp>
          <p:nvSpPr>
            <p:cNvPr id="40" name="矩形 39"/>
            <p:cNvSpPr/>
            <p:nvPr/>
          </p:nvSpPr>
          <p:spPr>
            <a:xfrm>
              <a:off x="4738330" y="3700131"/>
              <a:ext cx="6375579" cy="736692"/>
            </a:xfrm>
            <a:prstGeom prst="rect">
              <a:avLst/>
            </a:prstGeom>
          </p:spPr>
          <p:txBody>
            <a:bodyPr wrap="square">
              <a:spAutoFit/>
            </a:bodyPr>
            <a:lstStyle/>
            <a:p>
              <a:pPr>
                <a:lnSpc>
                  <a:spcPct val="130000"/>
                </a:lnSpc>
              </a:pPr>
              <a:r>
                <a:rPr lang="zh-CN" altLang="en-US" sz="1335" dirty="0">
                  <a:solidFill>
                    <a:schemeClr val="bg1">
                      <a:lumMod val="7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a:t>
              </a:r>
              <a:endParaRPr lang="en-US" altLang="zh-CN" sz="1335" dirty="0">
                <a:solidFill>
                  <a:schemeClr val="bg1">
                    <a:lumMod val="7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fltVal val="0"/>
                                          </p:val>
                                        </p:tav>
                                        <p:tav tm="100000">
                                          <p:val>
                                            <p:strVal val="#ppt_w"/>
                                          </p:val>
                                        </p:tav>
                                      </p:tavLst>
                                    </p:anim>
                                    <p:anim calcmode="lin" valueType="num">
                                      <p:cBhvr>
                                        <p:cTn id="14" dur="1000" fill="hold"/>
                                        <p:tgtEl>
                                          <p:spTgt spid="24"/>
                                        </p:tgtEl>
                                        <p:attrNameLst>
                                          <p:attrName>ppt_h</p:attrName>
                                        </p:attrNameLst>
                                      </p:cBhvr>
                                      <p:tavLst>
                                        <p:tav tm="0">
                                          <p:val>
                                            <p:fltVal val="0"/>
                                          </p:val>
                                        </p:tav>
                                        <p:tav tm="100000">
                                          <p:val>
                                            <p:strVal val="#ppt_h"/>
                                          </p:val>
                                        </p:tav>
                                      </p:tavLst>
                                    </p:anim>
                                    <p:anim calcmode="lin" valueType="num">
                                      <p:cBhvr>
                                        <p:cTn id="15" dur="1000" fill="hold"/>
                                        <p:tgtEl>
                                          <p:spTgt spid="24"/>
                                        </p:tgtEl>
                                        <p:attrNameLst>
                                          <p:attrName>style.rotation</p:attrName>
                                        </p:attrNameLst>
                                      </p:cBhvr>
                                      <p:tavLst>
                                        <p:tav tm="0">
                                          <p:val>
                                            <p:fltVal val="90"/>
                                          </p:val>
                                        </p:tav>
                                        <p:tav tm="100000">
                                          <p:val>
                                            <p:fltVal val="0"/>
                                          </p:val>
                                        </p:tav>
                                      </p:tavLst>
                                    </p:anim>
                                    <p:animEffect transition="in" filter="fade">
                                      <p:cBhvr>
                                        <p:cTn id="16" dur="1000"/>
                                        <p:tgtEl>
                                          <p:spTgt spid="24"/>
                                        </p:tgtEl>
                                      </p:cBhvr>
                                    </p:animEffect>
                                  </p:childTnLst>
                                </p:cTn>
                              </p:par>
                              <p:par>
                                <p:cTn id="17" presetID="47" presetClass="entr" presetSubtype="0" fill="hold" nodeType="withEffect">
                                  <p:stCondLst>
                                    <p:cond delay="50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50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1000"/>
                                        <p:tgtEl>
                                          <p:spTgt spid="44"/>
                                        </p:tgtEl>
                                      </p:cBhvr>
                                    </p:animEffect>
                                    <p:anim calcmode="lin" valueType="num">
                                      <p:cBhvr>
                                        <p:cTn id="25" dur="1000" fill="hold"/>
                                        <p:tgtEl>
                                          <p:spTgt spid="44"/>
                                        </p:tgtEl>
                                        <p:attrNameLst>
                                          <p:attrName>ppt_x</p:attrName>
                                        </p:attrNameLst>
                                      </p:cBhvr>
                                      <p:tavLst>
                                        <p:tav tm="0">
                                          <p:val>
                                            <p:strVal val="#ppt_x"/>
                                          </p:val>
                                        </p:tav>
                                        <p:tav tm="100000">
                                          <p:val>
                                            <p:strVal val="#ppt_x"/>
                                          </p:val>
                                        </p:tav>
                                      </p:tavLst>
                                    </p:anim>
                                    <p:anim calcmode="lin" valueType="num">
                                      <p:cBhvr>
                                        <p:cTn id="26" dur="1000" fill="hold"/>
                                        <p:tgtEl>
                                          <p:spTgt spid="44"/>
                                        </p:tgtEl>
                                        <p:attrNameLst>
                                          <p:attrName>ppt_y</p:attrName>
                                        </p:attrNameLst>
                                      </p:cBhvr>
                                      <p:tavLst>
                                        <p:tav tm="0">
                                          <p:val>
                                            <p:strVal val="#ppt_y+.1"/>
                                          </p:val>
                                        </p:tav>
                                        <p:tav tm="100000">
                                          <p:val>
                                            <p:strVal val="#ppt_y"/>
                                          </p:val>
                                        </p:tav>
                                      </p:tavLst>
                                    </p:anim>
                                  </p:childTnLst>
                                </p:cTn>
                              </p:par>
                              <p:par>
                                <p:cTn id="27" presetID="53" presetClass="entr" presetSubtype="16" fill="hold" grpId="0" nodeType="withEffect">
                                  <p:stCondLst>
                                    <p:cond delay="500"/>
                                  </p:stCondLst>
                                  <p:childTnLst>
                                    <p:set>
                                      <p:cBhvr>
                                        <p:cTn id="28" dur="1" fill="hold">
                                          <p:stCondLst>
                                            <p:cond delay="0"/>
                                          </p:stCondLst>
                                        </p:cTn>
                                        <p:tgtEl>
                                          <p:spTgt spid="48"/>
                                        </p:tgtEl>
                                        <p:attrNameLst>
                                          <p:attrName>style.visibility</p:attrName>
                                        </p:attrNameLst>
                                      </p:cBhvr>
                                      <p:to>
                                        <p:strVal val="visible"/>
                                      </p:to>
                                    </p:set>
                                    <p:anim calcmode="lin" valueType="num">
                                      <p:cBhvr>
                                        <p:cTn id="29" dur="1500" fill="hold"/>
                                        <p:tgtEl>
                                          <p:spTgt spid="48"/>
                                        </p:tgtEl>
                                        <p:attrNameLst>
                                          <p:attrName>ppt_w</p:attrName>
                                        </p:attrNameLst>
                                      </p:cBhvr>
                                      <p:tavLst>
                                        <p:tav tm="0">
                                          <p:val>
                                            <p:fltVal val="0"/>
                                          </p:val>
                                        </p:tav>
                                        <p:tav tm="100000">
                                          <p:val>
                                            <p:strVal val="#ppt_w"/>
                                          </p:val>
                                        </p:tav>
                                      </p:tavLst>
                                    </p:anim>
                                    <p:anim calcmode="lin" valueType="num">
                                      <p:cBhvr>
                                        <p:cTn id="30" dur="1500" fill="hold"/>
                                        <p:tgtEl>
                                          <p:spTgt spid="48"/>
                                        </p:tgtEl>
                                        <p:attrNameLst>
                                          <p:attrName>ppt_h</p:attrName>
                                        </p:attrNameLst>
                                      </p:cBhvr>
                                      <p:tavLst>
                                        <p:tav tm="0">
                                          <p:val>
                                            <p:fltVal val="0"/>
                                          </p:val>
                                        </p:tav>
                                        <p:tav tm="100000">
                                          <p:val>
                                            <p:strVal val="#ppt_h"/>
                                          </p:val>
                                        </p:tav>
                                      </p:tavLst>
                                    </p:anim>
                                    <p:animEffect transition="in" filter="fade">
                                      <p:cBhvr>
                                        <p:cTn id="31" dur="1500"/>
                                        <p:tgtEl>
                                          <p:spTgt spid="48"/>
                                        </p:tgtEl>
                                      </p:cBhvr>
                                    </p:animEffect>
                                  </p:childTnLst>
                                </p:cTn>
                              </p:par>
                              <p:par>
                                <p:cTn id="32" presetID="53" presetClass="entr" presetSubtype="16" fill="hold" nodeType="withEffect">
                                  <p:stCondLst>
                                    <p:cond delay="1250"/>
                                  </p:stCondLst>
                                  <p:childTnLst>
                                    <p:set>
                                      <p:cBhvr>
                                        <p:cTn id="33" dur="1" fill="hold">
                                          <p:stCondLst>
                                            <p:cond delay="0"/>
                                          </p:stCondLst>
                                        </p:cTn>
                                        <p:tgtEl>
                                          <p:spTgt spid="3"/>
                                        </p:tgtEl>
                                        <p:attrNameLst>
                                          <p:attrName>style.visibility</p:attrName>
                                        </p:attrNameLst>
                                      </p:cBhvr>
                                      <p:to>
                                        <p:strVal val="visible"/>
                                      </p:to>
                                    </p:set>
                                    <p:anim calcmode="lin" valueType="num">
                                      <p:cBhvr>
                                        <p:cTn id="34" dur="750" fill="hold"/>
                                        <p:tgtEl>
                                          <p:spTgt spid="3"/>
                                        </p:tgtEl>
                                        <p:attrNameLst>
                                          <p:attrName>ppt_w</p:attrName>
                                        </p:attrNameLst>
                                      </p:cBhvr>
                                      <p:tavLst>
                                        <p:tav tm="0">
                                          <p:val>
                                            <p:fltVal val="0"/>
                                          </p:val>
                                        </p:tav>
                                        <p:tav tm="100000">
                                          <p:val>
                                            <p:strVal val="#ppt_w"/>
                                          </p:val>
                                        </p:tav>
                                      </p:tavLst>
                                    </p:anim>
                                    <p:anim calcmode="lin" valueType="num">
                                      <p:cBhvr>
                                        <p:cTn id="35" dur="750" fill="hold"/>
                                        <p:tgtEl>
                                          <p:spTgt spid="3"/>
                                        </p:tgtEl>
                                        <p:attrNameLst>
                                          <p:attrName>ppt_h</p:attrName>
                                        </p:attrNameLst>
                                      </p:cBhvr>
                                      <p:tavLst>
                                        <p:tav tm="0">
                                          <p:val>
                                            <p:fltVal val="0"/>
                                          </p:val>
                                        </p:tav>
                                        <p:tav tm="100000">
                                          <p:val>
                                            <p:strVal val="#ppt_h"/>
                                          </p:val>
                                        </p:tav>
                                      </p:tavLst>
                                    </p:anim>
                                    <p:animEffect transition="in" filter="fade">
                                      <p:cBhvr>
                                        <p:cTn id="36" dur="750"/>
                                        <p:tgtEl>
                                          <p:spTgt spid="3"/>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980" y="-701025"/>
            <a:ext cx="12317383" cy="1817933"/>
            <a:chOff x="-64970" y="-699745"/>
            <a:chExt cx="12315458" cy="1817649"/>
          </a:xfrm>
        </p:grpSpPr>
        <p:grpSp>
          <p:nvGrpSpPr>
            <p:cNvPr id="13" name="组合 12"/>
            <p:cNvGrpSpPr/>
            <p:nvPr/>
          </p:nvGrpSpPr>
          <p:grpSpPr>
            <a:xfrm>
              <a:off x="1" y="253722"/>
              <a:ext cx="12190412" cy="864182"/>
              <a:chOff x="1" y="253722"/>
              <a:chExt cx="12190412" cy="864182"/>
            </a:xfrm>
          </p:grpSpPr>
          <p:sp>
            <p:nvSpPr>
              <p:cNvPr id="5" name="矩形 4"/>
              <p:cNvSpPr/>
              <p:nvPr/>
            </p:nvSpPr>
            <p:spPr>
              <a:xfrm>
                <a:off x="1" y="1072185"/>
                <a:ext cx="12190412"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690839" y="253722"/>
                <a:ext cx="2814375" cy="699979"/>
                <a:chOff x="461716" y="331672"/>
                <a:chExt cx="2814375" cy="699979"/>
              </a:xfrm>
            </p:grpSpPr>
            <p:sp>
              <p:nvSpPr>
                <p:cNvPr id="6" name="TextBox 20"/>
                <p:cNvSpPr txBox="1"/>
                <p:nvPr/>
              </p:nvSpPr>
              <p:spPr>
                <a:xfrm>
                  <a:off x="461716" y="331672"/>
                  <a:ext cx="2814375" cy="429828"/>
                </a:xfrm>
                <a:prstGeom prst="rect">
                  <a:avLst/>
                </a:prstGeom>
                <a:noFill/>
              </p:spPr>
              <p:txBody>
                <a:bodyPr wrap="square" rtlCol="0">
                  <a:spAutoFit/>
                </a:bodyPr>
                <a:lstStyle/>
                <a:p>
                  <a:pPr algn="ctr"/>
                  <a:r>
                    <a:rPr lang="zh-CN" altLang="en-US" sz="2200" dirty="0">
                      <a:solidFill>
                        <a:schemeClr val="bg1">
                          <a:lumMod val="65000"/>
                        </a:schemeClr>
                      </a:solidFill>
                      <a:latin typeface="微软雅黑" panose="020B0503020204020204" pitchFamily="34" charset="-122"/>
                      <a:ea typeface="微软雅黑" panose="020B0503020204020204" pitchFamily="34" charset="-122"/>
                    </a:rPr>
                    <a:t>输入你的标题描述</a:t>
                  </a:r>
                </a:p>
              </p:txBody>
            </p:sp>
            <p:sp>
              <p:nvSpPr>
                <p:cNvPr id="7" name="TextBox 37"/>
                <p:cNvSpPr txBox="1"/>
                <p:nvPr/>
              </p:nvSpPr>
              <p:spPr>
                <a:xfrm>
                  <a:off x="649015" y="663409"/>
                  <a:ext cx="2439777" cy="368242"/>
                </a:xfrm>
                <a:prstGeom prst="rect">
                  <a:avLst/>
                </a:prstGeom>
                <a:noFill/>
              </p:spPr>
              <p:txBody>
                <a:bodyPr wrap="square" rtlCol="0">
                  <a:spAutoFit/>
                </a:bodyPr>
                <a:lstStyle/>
                <a:p>
                  <a:pPr algn="ctr"/>
                  <a:r>
                    <a:rPr lang="en-US" altLang="zh-CN" dirty="0">
                      <a:solidFill>
                        <a:schemeClr val="bg1">
                          <a:lumMod val="65000"/>
                        </a:schemeClr>
                      </a:solidFill>
                      <a:latin typeface="微软雅黑" panose="020B0503020204020204" pitchFamily="34" charset="-122"/>
                      <a:ea typeface="微软雅黑" panose="020B0503020204020204" pitchFamily="34" charset="-122"/>
                    </a:rPr>
                    <a:t>Add your title</a:t>
                  </a: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flipH="1">
              <a:off x="-64970" y="-699745"/>
              <a:ext cx="4790708" cy="1091610"/>
              <a:chOff x="1500045" y="-852777"/>
              <a:chExt cx="5851678" cy="1333362"/>
            </a:xfrm>
          </p:grpSpPr>
          <p:sp>
            <p:nvSpPr>
              <p:cNvPr id="9" name="椭圆 8"/>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7459780" y="-699745"/>
              <a:ext cx="4790708" cy="1091610"/>
              <a:chOff x="1500045" y="-852777"/>
              <a:chExt cx="5851678" cy="1333362"/>
            </a:xfrm>
          </p:grpSpPr>
          <p:sp>
            <p:nvSpPr>
              <p:cNvPr id="14" name="椭圆 13"/>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组合 16"/>
          <p:cNvGrpSpPr/>
          <p:nvPr/>
        </p:nvGrpSpPr>
        <p:grpSpPr>
          <a:xfrm>
            <a:off x="834539" y="2168306"/>
            <a:ext cx="4752862" cy="4310778"/>
            <a:chOff x="1570622" y="-1584827"/>
            <a:chExt cx="5134095" cy="4656552"/>
          </a:xfrm>
        </p:grpSpPr>
        <p:sp>
          <p:nvSpPr>
            <p:cNvPr id="18" name="TextBox 23"/>
            <p:cNvSpPr txBox="1"/>
            <p:nvPr/>
          </p:nvSpPr>
          <p:spPr>
            <a:xfrm>
              <a:off x="1570624" y="1391266"/>
              <a:ext cx="3547652" cy="696909"/>
            </a:xfrm>
            <a:prstGeom prst="rect">
              <a:avLst/>
            </a:prstGeom>
            <a:noFill/>
          </p:spPr>
          <p:txBody>
            <a:bodyPr wrap="none" rtlCol="0">
              <a:spAutoFit/>
            </a:bodyPr>
            <a:lstStyle/>
            <a:p>
              <a:r>
                <a:rPr lang="id-ID" sz="3600" b="1" dirty="0">
                  <a:solidFill>
                    <a:schemeClr val="bg1">
                      <a:lumMod val="50000"/>
                    </a:schemeClr>
                  </a:solidFill>
                  <a:latin typeface="Raleway" panose="020B0003030101060003" pitchFamily="34" charset="0"/>
                </a:rPr>
                <a:t>Round Words</a:t>
              </a:r>
            </a:p>
          </p:txBody>
        </p:sp>
        <p:sp>
          <p:nvSpPr>
            <p:cNvPr id="19" name="Rectangle 56"/>
            <p:cNvSpPr/>
            <p:nvPr/>
          </p:nvSpPr>
          <p:spPr>
            <a:xfrm>
              <a:off x="1570622" y="2100442"/>
              <a:ext cx="5134095" cy="971283"/>
            </a:xfrm>
            <a:prstGeom prst="rect">
              <a:avLst/>
            </a:prstGeom>
          </p:spPr>
          <p:txBody>
            <a:bodyPr wrap="square">
              <a:spAutoFit/>
            </a:bodyPr>
            <a:lstStyle/>
            <a:p>
              <a:pPr algn="just"/>
              <a:r>
                <a:rPr lang="id-ID" sz="1050" b="1" dirty="0">
                  <a:solidFill>
                    <a:schemeClr val="bg1">
                      <a:lumMod val="50000"/>
                    </a:schemeClr>
                  </a:solidFill>
                  <a:latin typeface="PT Sans" panose="020B0503020203020204" pitchFamily="34" charset="0"/>
                </a:rPr>
                <a:t>Suitable for all categories </a:t>
              </a:r>
              <a:r>
                <a:rPr lang="id-ID" sz="1050" dirty="0">
                  <a:solidFill>
                    <a:schemeClr val="bg1">
                      <a:lumMod val="50000"/>
                    </a:schemeClr>
                  </a:solidFill>
                  <a:latin typeface="PT Sans" panose="020B0503020203020204" pitchFamily="34" charset="0"/>
                </a:rPr>
                <a:t>business and personal presentation, eaque ipsa quae ab illo inventore veritatis et ab illo inventore veritatis, eaque ipsa quae ab illo inventore veritatis et quasi architecto beatae</a:t>
              </a:r>
            </a:p>
            <a:p>
              <a:pPr algn="just"/>
              <a:endParaRPr lang="id-ID" sz="1050" dirty="0">
                <a:solidFill>
                  <a:schemeClr val="bg1">
                    <a:lumMod val="50000"/>
                  </a:schemeClr>
                </a:solidFill>
                <a:latin typeface="PT Sans" panose="020B0503020203020204" pitchFamily="34" charset="0"/>
              </a:endParaRPr>
            </a:p>
            <a:p>
              <a:pPr algn="just"/>
              <a:endParaRPr lang="id-ID" sz="1050" dirty="0">
                <a:solidFill>
                  <a:schemeClr val="bg1">
                    <a:lumMod val="50000"/>
                  </a:schemeClr>
                </a:solidFill>
                <a:latin typeface="PT Sans" panose="020B0503020203020204" pitchFamily="34" charset="0"/>
              </a:endParaRPr>
            </a:p>
          </p:txBody>
        </p:sp>
        <p:sp>
          <p:nvSpPr>
            <p:cNvPr id="20" name="矩形 19"/>
            <p:cNvSpPr/>
            <p:nvPr/>
          </p:nvSpPr>
          <p:spPr>
            <a:xfrm>
              <a:off x="1664007" y="-1584827"/>
              <a:ext cx="5040710" cy="2933700"/>
            </a:xfrm>
            <a:prstGeom prst="rect">
              <a:avLst/>
            </a:prstGeom>
            <a:blipFill dpi="0" rotWithShape="1">
              <a:blip r:embed="rId3"/>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grpSp>
      <p:sp>
        <p:nvSpPr>
          <p:cNvPr id="21" name="椭圆 20"/>
          <p:cNvSpPr/>
          <p:nvPr/>
        </p:nvSpPr>
        <p:spPr>
          <a:xfrm>
            <a:off x="6096160" y="2549284"/>
            <a:ext cx="576712" cy="576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1</a:t>
            </a:r>
            <a:endParaRPr lang="zh-CN" altLang="en-US" sz="1600" dirty="0">
              <a:latin typeface="Impact MT Std" pitchFamily="34" charset="0"/>
              <a:ea typeface="微软雅黑" panose="020B0503020204020204" pitchFamily="34" charset="-122"/>
            </a:endParaRPr>
          </a:p>
        </p:txBody>
      </p:sp>
      <p:cxnSp>
        <p:nvCxnSpPr>
          <p:cNvPr id="22" name="直接连接符 21"/>
          <p:cNvCxnSpPr/>
          <p:nvPr/>
        </p:nvCxnSpPr>
        <p:spPr>
          <a:xfrm>
            <a:off x="6660686" y="2816057"/>
            <a:ext cx="1007196"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3" name="标题 11"/>
          <p:cNvSpPr txBox="1"/>
          <p:nvPr/>
        </p:nvSpPr>
        <p:spPr>
          <a:xfrm>
            <a:off x="7690388" y="2595435"/>
            <a:ext cx="3866534" cy="79677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椭圆 23"/>
          <p:cNvSpPr/>
          <p:nvPr/>
        </p:nvSpPr>
        <p:spPr>
          <a:xfrm>
            <a:off x="6096161" y="3481381"/>
            <a:ext cx="576712" cy="576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2</a:t>
            </a:r>
            <a:endParaRPr lang="zh-CN" altLang="en-US" sz="1600" dirty="0">
              <a:latin typeface="Impact MT Std" pitchFamily="34" charset="0"/>
              <a:ea typeface="微软雅黑" panose="020B0503020204020204" pitchFamily="34" charset="-122"/>
            </a:endParaRPr>
          </a:p>
        </p:txBody>
      </p:sp>
      <p:cxnSp>
        <p:nvCxnSpPr>
          <p:cNvPr id="25" name="直接连接符 24"/>
          <p:cNvCxnSpPr/>
          <p:nvPr/>
        </p:nvCxnSpPr>
        <p:spPr>
          <a:xfrm>
            <a:off x="6660687" y="3748155"/>
            <a:ext cx="1007196"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6" name="标题 11"/>
          <p:cNvSpPr txBox="1"/>
          <p:nvPr/>
        </p:nvSpPr>
        <p:spPr>
          <a:xfrm>
            <a:off x="7690389" y="3527532"/>
            <a:ext cx="3866534" cy="79677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椭圆 26"/>
          <p:cNvSpPr/>
          <p:nvPr/>
        </p:nvSpPr>
        <p:spPr>
          <a:xfrm>
            <a:off x="6096161" y="4396822"/>
            <a:ext cx="576712" cy="576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3</a:t>
            </a:r>
            <a:endParaRPr lang="zh-CN" altLang="en-US" sz="1600" dirty="0">
              <a:latin typeface="Impact MT Std" pitchFamily="34" charset="0"/>
              <a:ea typeface="微软雅黑" panose="020B0503020204020204" pitchFamily="34" charset="-122"/>
            </a:endParaRPr>
          </a:p>
        </p:txBody>
      </p:sp>
      <p:cxnSp>
        <p:nvCxnSpPr>
          <p:cNvPr id="28" name="直接连接符 27"/>
          <p:cNvCxnSpPr/>
          <p:nvPr/>
        </p:nvCxnSpPr>
        <p:spPr>
          <a:xfrm>
            <a:off x="6660687" y="4663596"/>
            <a:ext cx="1007196"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9" name="标题 11"/>
          <p:cNvSpPr txBox="1"/>
          <p:nvPr/>
        </p:nvSpPr>
        <p:spPr>
          <a:xfrm>
            <a:off x="7690389" y="4442973"/>
            <a:ext cx="3866534" cy="79677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椭圆 29"/>
          <p:cNvSpPr/>
          <p:nvPr/>
        </p:nvSpPr>
        <p:spPr>
          <a:xfrm>
            <a:off x="6096162" y="5295461"/>
            <a:ext cx="576712" cy="576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4</a:t>
            </a:r>
            <a:endParaRPr lang="zh-CN" altLang="en-US" sz="1600" dirty="0">
              <a:latin typeface="Impact MT Std" pitchFamily="34" charset="0"/>
              <a:ea typeface="微软雅黑" panose="020B0503020204020204" pitchFamily="34" charset="-122"/>
            </a:endParaRPr>
          </a:p>
        </p:txBody>
      </p:sp>
      <p:cxnSp>
        <p:nvCxnSpPr>
          <p:cNvPr id="31" name="直接连接符 30"/>
          <p:cNvCxnSpPr/>
          <p:nvPr/>
        </p:nvCxnSpPr>
        <p:spPr>
          <a:xfrm>
            <a:off x="6660688" y="5562234"/>
            <a:ext cx="1007196"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2" name="标题 11"/>
          <p:cNvSpPr txBox="1"/>
          <p:nvPr/>
        </p:nvSpPr>
        <p:spPr>
          <a:xfrm>
            <a:off x="7690390" y="5341612"/>
            <a:ext cx="3866534" cy="79677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500"/>
                                        <p:tgtEl>
                                          <p:spTgt spid="28"/>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par>
                          <p:cTn id="62" fill="hold">
                            <p:stCondLst>
                              <p:cond delay="7000"/>
                            </p:stCondLst>
                            <p:childTnLst>
                              <p:par>
                                <p:cTn id="63" presetID="22" presetClass="entr" presetSubtype="8" fill="hold"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left)">
                                      <p:cBhvr>
                                        <p:cTn id="65" dur="500"/>
                                        <p:tgtEl>
                                          <p:spTgt spid="31"/>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animEffect transition="in" filter="fade">
                                      <p:cBhvr>
                                        <p:cTn id="7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3" grpId="0"/>
      <p:bldP spid="24" grpId="0" bldLvl="0" animBg="1"/>
      <p:bldP spid="26" grpId="0"/>
      <p:bldP spid="27" grpId="0" bldLvl="0" animBg="1"/>
      <p:bldP spid="29" grpId="0"/>
      <p:bldP spid="30" grpId="0" bldLvl="0" animBg="1"/>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980" y="-701025"/>
            <a:ext cx="12317383" cy="1817933"/>
            <a:chOff x="-64970" y="-699745"/>
            <a:chExt cx="12315458" cy="1817649"/>
          </a:xfrm>
        </p:grpSpPr>
        <p:grpSp>
          <p:nvGrpSpPr>
            <p:cNvPr id="13" name="组合 12"/>
            <p:cNvGrpSpPr/>
            <p:nvPr/>
          </p:nvGrpSpPr>
          <p:grpSpPr>
            <a:xfrm>
              <a:off x="1" y="253722"/>
              <a:ext cx="12190412" cy="864182"/>
              <a:chOff x="1" y="253722"/>
              <a:chExt cx="12190412" cy="864182"/>
            </a:xfrm>
          </p:grpSpPr>
          <p:sp>
            <p:nvSpPr>
              <p:cNvPr id="5" name="矩形 4"/>
              <p:cNvSpPr/>
              <p:nvPr/>
            </p:nvSpPr>
            <p:spPr>
              <a:xfrm>
                <a:off x="1" y="1072185"/>
                <a:ext cx="12190412"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690839" y="253722"/>
                <a:ext cx="2814375" cy="699979"/>
                <a:chOff x="461716" y="331672"/>
                <a:chExt cx="2814375" cy="699979"/>
              </a:xfrm>
            </p:grpSpPr>
            <p:sp>
              <p:nvSpPr>
                <p:cNvPr id="6" name="TextBox 20"/>
                <p:cNvSpPr txBox="1"/>
                <p:nvPr/>
              </p:nvSpPr>
              <p:spPr>
                <a:xfrm>
                  <a:off x="461716" y="331672"/>
                  <a:ext cx="2814375" cy="429828"/>
                </a:xfrm>
                <a:prstGeom prst="rect">
                  <a:avLst/>
                </a:prstGeom>
                <a:noFill/>
              </p:spPr>
              <p:txBody>
                <a:bodyPr wrap="square" rtlCol="0">
                  <a:spAutoFit/>
                </a:bodyPr>
                <a:lstStyle/>
                <a:p>
                  <a:pPr algn="ctr"/>
                  <a:r>
                    <a:rPr lang="zh-CN" altLang="en-US" sz="2200" dirty="0">
                      <a:solidFill>
                        <a:schemeClr val="bg1">
                          <a:lumMod val="65000"/>
                        </a:schemeClr>
                      </a:solidFill>
                      <a:latin typeface="微软雅黑" panose="020B0503020204020204" pitchFamily="34" charset="-122"/>
                      <a:ea typeface="微软雅黑" panose="020B0503020204020204" pitchFamily="34" charset="-122"/>
                    </a:rPr>
                    <a:t>输入你的标题描述</a:t>
                  </a:r>
                </a:p>
              </p:txBody>
            </p:sp>
            <p:sp>
              <p:nvSpPr>
                <p:cNvPr id="7" name="TextBox 37"/>
                <p:cNvSpPr txBox="1"/>
                <p:nvPr/>
              </p:nvSpPr>
              <p:spPr>
                <a:xfrm>
                  <a:off x="649015" y="663409"/>
                  <a:ext cx="2439777" cy="368242"/>
                </a:xfrm>
                <a:prstGeom prst="rect">
                  <a:avLst/>
                </a:prstGeom>
                <a:noFill/>
              </p:spPr>
              <p:txBody>
                <a:bodyPr wrap="square" rtlCol="0">
                  <a:spAutoFit/>
                </a:bodyPr>
                <a:lstStyle/>
                <a:p>
                  <a:pPr algn="ctr"/>
                  <a:r>
                    <a:rPr lang="en-US" altLang="zh-CN" dirty="0">
                      <a:solidFill>
                        <a:schemeClr val="bg1">
                          <a:lumMod val="65000"/>
                        </a:schemeClr>
                      </a:solidFill>
                      <a:latin typeface="微软雅黑" panose="020B0503020204020204" pitchFamily="34" charset="-122"/>
                      <a:ea typeface="微软雅黑" panose="020B0503020204020204" pitchFamily="34" charset="-122"/>
                    </a:rPr>
                    <a:t>Add your title</a:t>
                  </a: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flipH="1">
              <a:off x="-64970" y="-699745"/>
              <a:ext cx="4790708" cy="1091610"/>
              <a:chOff x="1500045" y="-852777"/>
              <a:chExt cx="5851678" cy="1333362"/>
            </a:xfrm>
          </p:grpSpPr>
          <p:sp>
            <p:nvSpPr>
              <p:cNvPr id="9" name="椭圆 8"/>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7459780" y="-699745"/>
              <a:ext cx="4790708" cy="1091610"/>
              <a:chOff x="1500045" y="-852777"/>
              <a:chExt cx="5851678" cy="1333362"/>
            </a:xfrm>
          </p:grpSpPr>
          <p:sp>
            <p:nvSpPr>
              <p:cNvPr id="14" name="椭圆 13"/>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组合 16"/>
          <p:cNvGrpSpPr/>
          <p:nvPr/>
        </p:nvGrpSpPr>
        <p:grpSpPr>
          <a:xfrm>
            <a:off x="4416431" y="2240571"/>
            <a:ext cx="1588846" cy="3671808"/>
            <a:chOff x="1271929" y="1467505"/>
            <a:chExt cx="2203224" cy="5091630"/>
          </a:xfrm>
        </p:grpSpPr>
        <p:grpSp>
          <p:nvGrpSpPr>
            <p:cNvPr id="18" name="组合 17"/>
            <p:cNvGrpSpPr/>
            <p:nvPr/>
          </p:nvGrpSpPr>
          <p:grpSpPr>
            <a:xfrm>
              <a:off x="3142215" y="1467505"/>
              <a:ext cx="332938" cy="5091630"/>
              <a:chOff x="2563371" y="2138292"/>
              <a:chExt cx="262016" cy="4007014"/>
            </a:xfrm>
          </p:grpSpPr>
          <p:cxnSp>
            <p:nvCxnSpPr>
              <p:cNvPr id="22" name="直接连接符 21"/>
              <p:cNvCxnSpPr/>
              <p:nvPr/>
            </p:nvCxnSpPr>
            <p:spPr>
              <a:xfrm>
                <a:off x="2697640" y="2138292"/>
                <a:ext cx="0" cy="4007014"/>
              </a:xfrm>
              <a:prstGeom prst="line">
                <a:avLst/>
              </a:prstGeom>
              <a:ln w="12700">
                <a:solidFill>
                  <a:srgbClr val="108492"/>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2569893" y="2710083"/>
                <a:ext cx="255494" cy="2554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4" tIns="45727" rIns="91454" bIns="45727" numCol="1" spcCol="0" rtlCol="0" fromWordArt="0" anchor="ctr" anchorCtr="0" forceAA="0" compatLnSpc="1">
                <a:noAutofit/>
              </a:bodyPr>
              <a:lstStyle/>
              <a:p>
                <a:pPr algn="ctr"/>
                <a:endParaRPr lang="zh-CN" altLang="en-US" sz="2800" dirty="0">
                  <a:latin typeface="微软雅黑" panose="020B0503020204020204" pitchFamily="34" charset="-122"/>
                  <a:ea typeface="微软雅黑" panose="020B0503020204020204" pitchFamily="34" charset="-122"/>
                </a:endParaRPr>
              </a:p>
            </p:txBody>
          </p:sp>
          <p:sp>
            <p:nvSpPr>
              <p:cNvPr id="24" name="椭圆 23"/>
              <p:cNvSpPr/>
              <p:nvPr/>
            </p:nvSpPr>
            <p:spPr>
              <a:xfrm>
                <a:off x="2569893" y="4040841"/>
                <a:ext cx="255494" cy="2554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4" tIns="45727" rIns="91454" bIns="45727" numCol="1" spcCol="0" rtlCol="0" fromWordArt="0" anchor="ctr" anchorCtr="0" forceAA="0" compatLnSpc="1">
                <a:noAutofit/>
              </a:bodyPr>
              <a:lstStyle/>
              <a:p>
                <a:pPr algn="ctr"/>
                <a:endParaRPr lang="zh-CN" altLang="en-US" sz="2800" dirty="0">
                  <a:latin typeface="微软雅黑" panose="020B0503020204020204" pitchFamily="34" charset="-122"/>
                  <a:ea typeface="微软雅黑" panose="020B0503020204020204" pitchFamily="34" charset="-122"/>
                </a:endParaRPr>
              </a:p>
            </p:txBody>
          </p:sp>
          <p:sp>
            <p:nvSpPr>
              <p:cNvPr id="25" name="椭圆 24"/>
              <p:cNvSpPr/>
              <p:nvPr/>
            </p:nvSpPr>
            <p:spPr>
              <a:xfrm>
                <a:off x="2563371" y="5405867"/>
                <a:ext cx="255494" cy="2554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4" tIns="45727" rIns="91454" bIns="45727" numCol="1" spcCol="0" rtlCol="0" fromWordArt="0" anchor="ctr" anchorCtr="0" forceAA="0" compatLnSpc="1">
                <a:noAutofit/>
              </a:bodyPr>
              <a:lstStyle/>
              <a:p>
                <a:pPr algn="ctr"/>
                <a:endParaRPr lang="zh-CN" altLang="en-US" sz="2800" dirty="0">
                  <a:latin typeface="微软雅黑" panose="020B0503020204020204" pitchFamily="34" charset="-122"/>
                  <a:ea typeface="微软雅黑" panose="020B0503020204020204" pitchFamily="34" charset="-122"/>
                </a:endParaRPr>
              </a:p>
            </p:txBody>
          </p:sp>
        </p:grpSp>
        <p:sp>
          <p:nvSpPr>
            <p:cNvPr id="19" name="泪滴形 18"/>
            <p:cNvSpPr/>
            <p:nvPr/>
          </p:nvSpPr>
          <p:spPr>
            <a:xfrm rot="2700000">
              <a:off x="1300956" y="1615917"/>
              <a:ext cx="1454564" cy="145456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4" tIns="45727" rIns="91454" bIns="45727" numCol="1" spcCol="0" rtlCol="0" fromWordArt="0" anchor="ctr" anchorCtr="0" forceAA="0" compatLnSpc="1">
              <a:no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p>
          </p:txBody>
        </p:sp>
        <p:sp>
          <p:nvSpPr>
            <p:cNvPr id="20" name="泪滴形 19"/>
            <p:cNvSpPr/>
            <p:nvPr/>
          </p:nvSpPr>
          <p:spPr>
            <a:xfrm rot="2700000">
              <a:off x="1271929" y="5043765"/>
              <a:ext cx="1454564" cy="145456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4" tIns="45727" rIns="91454" bIns="45727" numCol="1" spcCol="0" rtlCol="0" fromWordArt="0" anchor="ctr" anchorCtr="0" forceAA="0" compatLnSpc="1">
              <a:no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p>
          </p:txBody>
        </p:sp>
        <p:sp>
          <p:nvSpPr>
            <p:cNvPr id="21" name="泪滴形 20"/>
            <p:cNvSpPr/>
            <p:nvPr/>
          </p:nvSpPr>
          <p:spPr>
            <a:xfrm rot="2700000">
              <a:off x="1286442" y="3320019"/>
              <a:ext cx="1454564" cy="1454564"/>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4" tIns="45727" rIns="91454" bIns="45727" numCol="1" spcCol="0" rtlCol="0" fromWordArt="0" anchor="ctr" anchorCtr="0" forceAA="0" compatLnSpc="1">
              <a:no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p>
          </p:txBody>
        </p:sp>
      </p:grpSp>
      <p:grpSp>
        <p:nvGrpSpPr>
          <p:cNvPr id="26" name="组合 25"/>
          <p:cNvGrpSpPr/>
          <p:nvPr/>
        </p:nvGrpSpPr>
        <p:grpSpPr>
          <a:xfrm>
            <a:off x="6506018" y="2626382"/>
            <a:ext cx="4598328" cy="174967"/>
            <a:chOff x="4906190" y="1416527"/>
            <a:chExt cx="3933010" cy="166280"/>
          </a:xfrm>
          <a:solidFill>
            <a:schemeClr val="accent3"/>
          </a:solidFill>
        </p:grpSpPr>
        <p:sp>
          <p:nvSpPr>
            <p:cNvPr id="27" name="矩形 26"/>
            <p:cNvSpPr/>
            <p:nvPr/>
          </p:nvSpPr>
          <p:spPr>
            <a:xfrm>
              <a:off x="4906190" y="1416527"/>
              <a:ext cx="166280" cy="166280"/>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4" tIns="45727" rIns="91454" bIns="45727" numCol="1" spcCol="0" rtlCol="0" fromWordArt="0" anchor="ctr" anchorCtr="0" forceAA="0" compatLnSpc="1">
              <a:noAutofit/>
            </a:bodyPr>
            <a:lstStyle/>
            <a:p>
              <a:pPr algn="ctr"/>
              <a:endParaRPr lang="zh-CN" altLang="en-US" sz="1600" b="0">
                <a:solidFill>
                  <a:srgbClr val="FFB850"/>
                </a:solidFill>
              </a:endParaRPr>
            </a:p>
          </p:txBody>
        </p:sp>
        <p:cxnSp>
          <p:nvCxnSpPr>
            <p:cNvPr id="28" name="直接连接符 27"/>
            <p:cNvCxnSpPr>
              <a:stCxn id="27" idx="3"/>
            </p:cNvCxnSpPr>
            <p:nvPr/>
          </p:nvCxnSpPr>
          <p:spPr>
            <a:xfrm>
              <a:off x="5072470" y="1499667"/>
              <a:ext cx="3766730" cy="0"/>
            </a:xfrm>
            <a:prstGeom prst="line">
              <a:avLst/>
            </a:prstGeom>
            <a:grp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9" name="组合 28"/>
          <p:cNvGrpSpPr/>
          <p:nvPr/>
        </p:nvGrpSpPr>
        <p:grpSpPr>
          <a:xfrm>
            <a:off x="6506018" y="3805814"/>
            <a:ext cx="4598328" cy="174967"/>
            <a:chOff x="4906190" y="2727732"/>
            <a:chExt cx="3933010" cy="166280"/>
          </a:xfrm>
          <a:solidFill>
            <a:schemeClr val="accent2"/>
          </a:solidFill>
        </p:grpSpPr>
        <p:sp>
          <p:nvSpPr>
            <p:cNvPr id="30" name="矩形 29"/>
            <p:cNvSpPr/>
            <p:nvPr/>
          </p:nvSpPr>
          <p:spPr>
            <a:xfrm>
              <a:off x="4906190" y="2727732"/>
              <a:ext cx="166280" cy="166280"/>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4" tIns="45727" rIns="91454" bIns="45727" numCol="1" spcCol="0" rtlCol="0" fromWordArt="0" anchor="ctr" anchorCtr="0" forceAA="0" compatLnSpc="1">
              <a:noAutofit/>
            </a:bodyPr>
            <a:lstStyle/>
            <a:p>
              <a:pPr algn="ctr"/>
              <a:endParaRPr lang="zh-CN" altLang="en-US" sz="1600" b="0"/>
            </a:p>
          </p:txBody>
        </p:sp>
        <p:cxnSp>
          <p:nvCxnSpPr>
            <p:cNvPr id="31" name="直接连接符 30"/>
            <p:cNvCxnSpPr>
              <a:stCxn id="30" idx="3"/>
            </p:cNvCxnSpPr>
            <p:nvPr/>
          </p:nvCxnSpPr>
          <p:spPr>
            <a:xfrm>
              <a:off x="5072470" y="2810872"/>
              <a:ext cx="3766730" cy="0"/>
            </a:xfrm>
            <a:prstGeom prst="line">
              <a:avLst/>
            </a:prstGeom>
            <a:grp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32" name="组合 31"/>
          <p:cNvGrpSpPr/>
          <p:nvPr/>
        </p:nvGrpSpPr>
        <p:grpSpPr>
          <a:xfrm>
            <a:off x="6506018" y="5046578"/>
            <a:ext cx="4598328" cy="174967"/>
            <a:chOff x="4906190" y="3870732"/>
            <a:chExt cx="3933010" cy="166280"/>
          </a:xfrm>
          <a:solidFill>
            <a:schemeClr val="accent3"/>
          </a:solidFill>
        </p:grpSpPr>
        <p:sp>
          <p:nvSpPr>
            <p:cNvPr id="33" name="矩形 32"/>
            <p:cNvSpPr/>
            <p:nvPr/>
          </p:nvSpPr>
          <p:spPr>
            <a:xfrm>
              <a:off x="4906190" y="3870732"/>
              <a:ext cx="166280" cy="166280"/>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4" tIns="45727" rIns="91454" bIns="45727" numCol="1" spcCol="0" rtlCol="0" fromWordArt="0" anchor="ctr" anchorCtr="0" forceAA="0" compatLnSpc="1">
              <a:noAutofit/>
            </a:bodyPr>
            <a:lstStyle/>
            <a:p>
              <a:pPr algn="ctr"/>
              <a:endParaRPr lang="zh-CN" altLang="en-US" sz="1600" b="0"/>
            </a:p>
          </p:txBody>
        </p:sp>
        <p:cxnSp>
          <p:nvCxnSpPr>
            <p:cNvPr id="34" name="直接连接符 33"/>
            <p:cNvCxnSpPr/>
            <p:nvPr/>
          </p:nvCxnSpPr>
          <p:spPr>
            <a:xfrm>
              <a:off x="5072470" y="3941172"/>
              <a:ext cx="3766730" cy="0"/>
            </a:xfrm>
            <a:prstGeom prst="line">
              <a:avLst/>
            </a:prstGeom>
            <a:grp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35" name="TextBox 35"/>
          <p:cNvSpPr txBox="1"/>
          <p:nvPr/>
        </p:nvSpPr>
        <p:spPr>
          <a:xfrm>
            <a:off x="6506019" y="2815242"/>
            <a:ext cx="4598328" cy="650240"/>
          </a:xfrm>
          <a:prstGeom prst="rect">
            <a:avLst/>
          </a:prstGeom>
          <a:noFill/>
        </p:spPr>
        <p:txBody>
          <a:bodyPr wrap="square" rtlCol="0">
            <a:spAutoFit/>
          </a:bodyPr>
          <a:lstStyle/>
          <a:p>
            <a:pPr algn="just">
              <a:lnSpc>
                <a:spcPct val="130000"/>
              </a:lnSpc>
            </a:pPr>
            <a:r>
              <a:rPr lang="zh-CN" altLang="en-US" sz="1400" b="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TextBox 36"/>
          <p:cNvSpPr txBox="1"/>
          <p:nvPr/>
        </p:nvSpPr>
        <p:spPr>
          <a:xfrm>
            <a:off x="6506019" y="3989040"/>
            <a:ext cx="4598328" cy="650240"/>
          </a:xfrm>
          <a:prstGeom prst="rect">
            <a:avLst/>
          </a:prstGeom>
          <a:noFill/>
        </p:spPr>
        <p:txBody>
          <a:bodyPr wrap="square" rtlCol="0">
            <a:spAutoFit/>
          </a:bodyPr>
          <a:lstStyle/>
          <a:p>
            <a:pPr algn="just">
              <a:lnSpc>
                <a:spcPct val="130000"/>
              </a:lnSpc>
            </a:pPr>
            <a:r>
              <a:rPr lang="zh-CN" altLang="en-US" sz="1400" b="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TextBox 37"/>
          <p:cNvSpPr txBox="1"/>
          <p:nvPr/>
        </p:nvSpPr>
        <p:spPr>
          <a:xfrm>
            <a:off x="6506019" y="5263491"/>
            <a:ext cx="4598328" cy="650240"/>
          </a:xfrm>
          <a:prstGeom prst="rect">
            <a:avLst/>
          </a:prstGeom>
          <a:noFill/>
        </p:spPr>
        <p:txBody>
          <a:bodyPr wrap="square" rtlCol="0">
            <a:spAutoFit/>
          </a:bodyPr>
          <a:lstStyle/>
          <a:p>
            <a:pPr algn="just">
              <a:lnSpc>
                <a:spcPct val="130000"/>
              </a:lnSpc>
            </a:pPr>
            <a:r>
              <a:rPr lang="zh-CN" altLang="en-US" sz="1400" b="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矩形 7"/>
          <p:cNvSpPr>
            <a:spLocks noChangeArrowheads="1"/>
          </p:cNvSpPr>
          <p:nvPr/>
        </p:nvSpPr>
        <p:spPr bwMode="auto">
          <a:xfrm flipH="1">
            <a:off x="1186861" y="3623956"/>
            <a:ext cx="2923565" cy="212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  </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200</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字以内此处添加详细文本描述，建议与标题相关并符合整体语言风格，语言描述尽量简洁生动。尽量将每页幻灯片的字数控制在  </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200</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字以内此处添加详细文本描述，建议与标题相关并符合整体语言风格，语言描述尽量简洁生动。</a:t>
            </a:r>
          </a:p>
        </p:txBody>
      </p:sp>
      <p:sp>
        <p:nvSpPr>
          <p:cNvPr id="39" name="矩形 8"/>
          <p:cNvSpPr>
            <a:spLocks noChangeArrowheads="1"/>
          </p:cNvSpPr>
          <p:nvPr/>
        </p:nvSpPr>
        <p:spPr bwMode="auto">
          <a:xfrm flipH="1">
            <a:off x="1186861" y="2677160"/>
            <a:ext cx="309322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1200" dirty="0">
                <a:solidFill>
                  <a:schemeClr val="bg1">
                    <a:lumMod val="50000"/>
                  </a:schemeClr>
                </a:solidFill>
                <a:latin typeface="微软雅黑" panose="020B0503020204020204" pitchFamily="34" charset="-122"/>
                <a:ea typeface="微软雅黑" panose="020B0503020204020204" pitchFamily="34" charset="-122"/>
              </a:rPr>
              <a:t>VEHICULANULLA QUIS LOREM UT LIBERO MALESUADA FEUGIATMALESUADA FEUGIAT</a:t>
            </a:r>
          </a:p>
          <a:p>
            <a:pPr eaLnBrk="1" hangingPunct="1"/>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barn(inVertical)">
                                      <p:cBhvr>
                                        <p:cTn id="23" dur="500"/>
                                        <p:tgtEl>
                                          <p:spTgt spid="35"/>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par>
                          <p:cTn id="28" fill="hold">
                            <p:stCondLst>
                              <p:cond delay="3500"/>
                            </p:stCondLst>
                            <p:childTnLst>
                              <p:par>
                                <p:cTn id="29" presetID="16" presetClass="entr" presetSubtype="2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inVertical)">
                                      <p:cBhvr>
                                        <p:cTn id="31" dur="500"/>
                                        <p:tgtEl>
                                          <p:spTgt spid="36"/>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par>
                          <p:cTn id="36" fill="hold">
                            <p:stCondLst>
                              <p:cond delay="4500"/>
                            </p:stCondLst>
                            <p:childTnLst>
                              <p:par>
                                <p:cTn id="37" presetID="16" presetClass="entr" presetSubtype="21"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arn(inVertical)">
                                      <p:cBhvr>
                                        <p:cTn id="39" dur="500"/>
                                        <p:tgtEl>
                                          <p:spTgt spid="37"/>
                                        </p:tgtEl>
                                      </p:cBhvr>
                                    </p:animEffect>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250"/>
                                        <p:tgtEl>
                                          <p:spTgt spid="38"/>
                                        </p:tgtEl>
                                      </p:cBhvr>
                                    </p:animEffect>
                                    <p:anim calcmode="lin" valueType="num">
                                      <p:cBhvr>
                                        <p:cTn id="44" dur="250" fill="hold"/>
                                        <p:tgtEl>
                                          <p:spTgt spid="38"/>
                                        </p:tgtEl>
                                        <p:attrNameLst>
                                          <p:attrName>ppt_x</p:attrName>
                                        </p:attrNameLst>
                                      </p:cBhvr>
                                      <p:tavLst>
                                        <p:tav tm="0">
                                          <p:val>
                                            <p:strVal val="#ppt_x"/>
                                          </p:val>
                                        </p:tav>
                                        <p:tav tm="100000">
                                          <p:val>
                                            <p:strVal val="#ppt_x"/>
                                          </p:val>
                                        </p:tav>
                                      </p:tavLst>
                                    </p:anim>
                                    <p:anim calcmode="lin" valueType="num">
                                      <p:cBhvr>
                                        <p:cTn id="45" dur="250" fill="hold"/>
                                        <p:tgtEl>
                                          <p:spTgt spid="38"/>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250"/>
                                        <p:tgtEl>
                                          <p:spTgt spid="39"/>
                                        </p:tgtEl>
                                      </p:cBhvr>
                                    </p:animEffect>
                                    <p:anim calcmode="lin" valueType="num">
                                      <p:cBhvr>
                                        <p:cTn id="50" dur="250" fill="hold"/>
                                        <p:tgtEl>
                                          <p:spTgt spid="39"/>
                                        </p:tgtEl>
                                        <p:attrNameLst>
                                          <p:attrName>ppt_x</p:attrName>
                                        </p:attrNameLst>
                                      </p:cBhvr>
                                      <p:tavLst>
                                        <p:tav tm="0">
                                          <p:val>
                                            <p:strVal val="#ppt_x"/>
                                          </p:val>
                                        </p:tav>
                                        <p:tav tm="100000">
                                          <p:val>
                                            <p:strVal val="#ppt_x"/>
                                          </p:val>
                                        </p:tav>
                                      </p:tavLst>
                                    </p:anim>
                                    <p:anim calcmode="lin" valueType="num">
                                      <p:cBhvr>
                                        <p:cTn id="51" dur="2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980" y="-701025"/>
            <a:ext cx="12317383" cy="1817933"/>
            <a:chOff x="-64970" y="-699745"/>
            <a:chExt cx="12315458" cy="1817649"/>
          </a:xfrm>
        </p:grpSpPr>
        <p:grpSp>
          <p:nvGrpSpPr>
            <p:cNvPr id="13" name="组合 12"/>
            <p:cNvGrpSpPr/>
            <p:nvPr/>
          </p:nvGrpSpPr>
          <p:grpSpPr>
            <a:xfrm>
              <a:off x="1" y="253722"/>
              <a:ext cx="12190412" cy="864182"/>
              <a:chOff x="1" y="253722"/>
              <a:chExt cx="12190412" cy="864182"/>
            </a:xfrm>
          </p:grpSpPr>
          <p:sp>
            <p:nvSpPr>
              <p:cNvPr id="5" name="矩形 4"/>
              <p:cNvSpPr/>
              <p:nvPr/>
            </p:nvSpPr>
            <p:spPr>
              <a:xfrm>
                <a:off x="1" y="1072185"/>
                <a:ext cx="12190412"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690839" y="253722"/>
                <a:ext cx="2814375" cy="699979"/>
                <a:chOff x="461716" y="331672"/>
                <a:chExt cx="2814375" cy="699979"/>
              </a:xfrm>
            </p:grpSpPr>
            <p:sp>
              <p:nvSpPr>
                <p:cNvPr id="6" name="TextBox 20"/>
                <p:cNvSpPr txBox="1"/>
                <p:nvPr/>
              </p:nvSpPr>
              <p:spPr>
                <a:xfrm>
                  <a:off x="461716" y="331672"/>
                  <a:ext cx="2814375" cy="429828"/>
                </a:xfrm>
                <a:prstGeom prst="rect">
                  <a:avLst/>
                </a:prstGeom>
                <a:noFill/>
              </p:spPr>
              <p:txBody>
                <a:bodyPr wrap="square" rtlCol="0">
                  <a:spAutoFit/>
                </a:bodyPr>
                <a:lstStyle/>
                <a:p>
                  <a:pPr algn="ctr"/>
                  <a:r>
                    <a:rPr lang="zh-CN" altLang="en-US" sz="2200" dirty="0">
                      <a:solidFill>
                        <a:schemeClr val="bg1">
                          <a:lumMod val="65000"/>
                        </a:schemeClr>
                      </a:solidFill>
                      <a:latin typeface="微软雅黑" panose="020B0503020204020204" pitchFamily="34" charset="-122"/>
                      <a:ea typeface="微软雅黑" panose="020B0503020204020204" pitchFamily="34" charset="-122"/>
                    </a:rPr>
                    <a:t>输入你的标题描述</a:t>
                  </a:r>
                </a:p>
              </p:txBody>
            </p:sp>
            <p:sp>
              <p:nvSpPr>
                <p:cNvPr id="7" name="TextBox 37"/>
                <p:cNvSpPr txBox="1"/>
                <p:nvPr/>
              </p:nvSpPr>
              <p:spPr>
                <a:xfrm>
                  <a:off x="649015" y="663409"/>
                  <a:ext cx="2439777" cy="368242"/>
                </a:xfrm>
                <a:prstGeom prst="rect">
                  <a:avLst/>
                </a:prstGeom>
                <a:noFill/>
              </p:spPr>
              <p:txBody>
                <a:bodyPr wrap="square" rtlCol="0">
                  <a:spAutoFit/>
                </a:bodyPr>
                <a:lstStyle/>
                <a:p>
                  <a:pPr algn="ctr"/>
                  <a:r>
                    <a:rPr lang="en-US" altLang="zh-CN" dirty="0">
                      <a:solidFill>
                        <a:schemeClr val="bg1">
                          <a:lumMod val="65000"/>
                        </a:schemeClr>
                      </a:solidFill>
                      <a:latin typeface="微软雅黑" panose="020B0503020204020204" pitchFamily="34" charset="-122"/>
                      <a:ea typeface="微软雅黑" panose="020B0503020204020204" pitchFamily="34" charset="-122"/>
                    </a:rPr>
                    <a:t>Add your title</a:t>
                  </a: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flipH="1">
              <a:off x="-64970" y="-699745"/>
              <a:ext cx="4790708" cy="1091610"/>
              <a:chOff x="1500045" y="-852777"/>
              <a:chExt cx="5851678" cy="1333362"/>
            </a:xfrm>
          </p:grpSpPr>
          <p:sp>
            <p:nvSpPr>
              <p:cNvPr id="9" name="椭圆 8"/>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7459780" y="-699745"/>
              <a:ext cx="4790708" cy="1091610"/>
              <a:chOff x="1500045" y="-852777"/>
              <a:chExt cx="5851678" cy="1333362"/>
            </a:xfrm>
          </p:grpSpPr>
          <p:sp>
            <p:nvSpPr>
              <p:cNvPr id="14" name="椭圆 13"/>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0" name="文本框 29"/>
          <p:cNvSpPr txBox="1"/>
          <p:nvPr/>
        </p:nvSpPr>
        <p:spPr>
          <a:xfrm>
            <a:off x="6710137" y="2281249"/>
            <a:ext cx="4700797" cy="645160"/>
          </a:xfrm>
          <a:prstGeom prst="rect">
            <a:avLst/>
          </a:prstGeom>
          <a:noFill/>
        </p:spPr>
        <p:txBody>
          <a:bodyPr wrap="square" rtlCol="0">
            <a:spAutoFit/>
          </a:bodyPr>
          <a:lstStyle/>
          <a:p>
            <a:r>
              <a:rPr lang="zh-CN" altLang="en-US" sz="3600" b="1" dirty="0">
                <a:solidFill>
                  <a:schemeClr val="accent3"/>
                </a:solidFill>
                <a:latin typeface="微软雅黑" panose="020B0503020204020204" pitchFamily="34" charset="-122"/>
                <a:ea typeface="微软雅黑" panose="020B0503020204020204" pitchFamily="34" charset="-122"/>
              </a:rPr>
              <a:t>加入你的标题描述</a:t>
            </a:r>
            <a:endParaRPr lang="en-US" altLang="zh-CN" sz="3600" b="1" dirty="0">
              <a:solidFill>
                <a:schemeClr val="accent3"/>
              </a:solidFill>
              <a:latin typeface="微软雅黑" panose="020B0503020204020204" pitchFamily="34" charset="-122"/>
              <a:ea typeface="微软雅黑" panose="020B0503020204020204" pitchFamily="34" charset="-122"/>
            </a:endParaRPr>
          </a:p>
        </p:txBody>
      </p:sp>
      <p:sp>
        <p:nvSpPr>
          <p:cNvPr id="51" name="文本框 30"/>
          <p:cNvSpPr txBox="1"/>
          <p:nvPr/>
        </p:nvSpPr>
        <p:spPr>
          <a:xfrm>
            <a:off x="6710137" y="2927681"/>
            <a:ext cx="4546034" cy="3723005"/>
          </a:xfrm>
          <a:prstGeom prst="rect">
            <a:avLst/>
          </a:prstGeom>
          <a:noFill/>
          <a:effectLst/>
        </p:spPr>
        <p:txBody>
          <a:bodyPr wrap="square" rtlCol="0">
            <a:spAutoFit/>
          </a:bodyPr>
          <a:lstStyle/>
          <a:p>
            <a:endParaRPr lang="en-US" altLang="zh-CN" sz="12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600" dirty="0">
                <a:solidFill>
                  <a:schemeClr val="bg1">
                    <a:lumMod val="50000"/>
                  </a:schemeClr>
                </a:solidFill>
                <a:latin typeface="方正姚体" panose="02010601030101010101" pitchFamily="2" charset="-122"/>
                <a:ea typeface="方正姚体" panose="02010601030101010101" pitchFamily="2" charset="-122"/>
              </a:rPr>
              <a:t>Click here to add  you to the  center of the  narrative</a:t>
            </a:r>
          </a:p>
          <a:p>
            <a:r>
              <a:rPr lang="en-US" altLang="zh-CN" sz="1600" dirty="0">
                <a:solidFill>
                  <a:schemeClr val="bg1">
                    <a:lumMod val="50000"/>
                  </a:schemeClr>
                </a:solidFill>
                <a:latin typeface="方正姚体" panose="02010601030101010101" pitchFamily="2" charset="-122"/>
                <a:ea typeface="方正姚体" panose="02010601030101010101" pitchFamily="2" charset="-122"/>
              </a:rPr>
              <a:t>thought  Click here to add  you to the  center of the </a:t>
            </a:r>
          </a:p>
          <a:p>
            <a:r>
              <a:rPr lang="en-US" altLang="zh-CN" sz="1600" dirty="0">
                <a:solidFill>
                  <a:schemeClr val="bg1">
                    <a:lumMod val="50000"/>
                  </a:schemeClr>
                </a:solidFill>
                <a:latin typeface="方正姚体" panose="02010601030101010101" pitchFamily="2" charset="-122"/>
                <a:ea typeface="方正姚体" panose="02010601030101010101" pitchFamily="2" charset="-122"/>
              </a:rPr>
              <a:t>narrative thought  Click here to add  you to the  center</a:t>
            </a:r>
          </a:p>
          <a:p>
            <a:r>
              <a:rPr lang="en-US" altLang="zh-CN" sz="1600" dirty="0">
                <a:solidFill>
                  <a:schemeClr val="bg1">
                    <a:lumMod val="50000"/>
                  </a:schemeClr>
                </a:solidFill>
                <a:latin typeface="方正姚体" panose="02010601030101010101" pitchFamily="2" charset="-122"/>
                <a:ea typeface="方正姚体" panose="02010601030101010101" pitchFamily="2" charset="-122"/>
              </a:rPr>
              <a:t>of the  narrative  thought  Click here to add  you to the </a:t>
            </a:r>
          </a:p>
          <a:p>
            <a:r>
              <a:rPr lang="en-US" altLang="zh-CN" sz="1600" dirty="0">
                <a:solidFill>
                  <a:schemeClr val="bg1">
                    <a:lumMod val="50000"/>
                  </a:schemeClr>
                </a:solidFill>
                <a:latin typeface="方正姚体" panose="02010601030101010101" pitchFamily="2" charset="-122"/>
                <a:ea typeface="方正姚体" panose="02010601030101010101" pitchFamily="2" charset="-122"/>
              </a:rPr>
              <a:t>center of the  narrative thought</a:t>
            </a:r>
          </a:p>
          <a:p>
            <a:endParaRPr lang="en-US" altLang="zh-CN" sz="1600"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600" dirty="0">
                <a:solidFill>
                  <a:schemeClr val="bg1">
                    <a:lumMod val="50000"/>
                  </a:schemeClr>
                </a:solidFill>
                <a:latin typeface="方正姚体" panose="02010601030101010101" pitchFamily="2" charset="-122"/>
                <a:ea typeface="方正姚体" panose="02010601030101010101" pitchFamily="2" charset="-122"/>
              </a:rPr>
              <a:t>Click here to add  you to the  center of the  narrative</a:t>
            </a:r>
          </a:p>
          <a:p>
            <a:r>
              <a:rPr lang="en-US" altLang="zh-CN" sz="1600" dirty="0">
                <a:solidFill>
                  <a:schemeClr val="bg1">
                    <a:lumMod val="50000"/>
                  </a:schemeClr>
                </a:solidFill>
                <a:latin typeface="方正姚体" panose="02010601030101010101" pitchFamily="2" charset="-122"/>
                <a:ea typeface="方正姚体" panose="02010601030101010101" pitchFamily="2" charset="-122"/>
              </a:rPr>
              <a:t>thought  Click here to add  you to the  center of the </a:t>
            </a:r>
          </a:p>
          <a:p>
            <a:r>
              <a:rPr lang="en-US" altLang="zh-CN" sz="1600" dirty="0">
                <a:solidFill>
                  <a:schemeClr val="bg1">
                    <a:lumMod val="50000"/>
                  </a:schemeClr>
                </a:solidFill>
                <a:latin typeface="方正姚体" panose="02010601030101010101" pitchFamily="2" charset="-122"/>
                <a:ea typeface="方正姚体" panose="02010601030101010101" pitchFamily="2" charset="-122"/>
              </a:rPr>
              <a:t>narrative thought  Click here to add  you to the  center</a:t>
            </a:r>
          </a:p>
          <a:p>
            <a:r>
              <a:rPr lang="en-US" altLang="zh-CN" sz="1600" dirty="0">
                <a:solidFill>
                  <a:schemeClr val="bg1">
                    <a:lumMod val="50000"/>
                  </a:schemeClr>
                </a:solidFill>
                <a:latin typeface="方正姚体" panose="02010601030101010101" pitchFamily="2" charset="-122"/>
                <a:ea typeface="方正姚体" panose="02010601030101010101" pitchFamily="2" charset="-122"/>
              </a:rPr>
              <a:t>of the  narrative  thought  Click here to add  you to the </a:t>
            </a:r>
          </a:p>
          <a:p>
            <a:r>
              <a:rPr lang="en-US" altLang="zh-CN" sz="1600" dirty="0">
                <a:solidFill>
                  <a:schemeClr val="bg1">
                    <a:lumMod val="50000"/>
                  </a:schemeClr>
                </a:solidFill>
                <a:latin typeface="方正姚体" panose="02010601030101010101" pitchFamily="2" charset="-122"/>
                <a:ea typeface="方正姚体" panose="02010601030101010101" pitchFamily="2" charset="-122"/>
              </a:rPr>
              <a:t>center of the  narrative thought</a:t>
            </a:r>
          </a:p>
          <a:p>
            <a:r>
              <a:rPr lang="en-US" altLang="zh-CN" sz="1600" dirty="0">
                <a:solidFill>
                  <a:schemeClr val="bg1">
                    <a:lumMod val="50000"/>
                  </a:schemeClr>
                </a:solidFill>
                <a:latin typeface="方正姚体" panose="02010601030101010101" pitchFamily="2" charset="-122"/>
                <a:ea typeface="方正姚体" panose="02010601030101010101" pitchFamily="2" charset="-122"/>
              </a:rPr>
              <a:t>Click here to add  you to the  center of the  narrative</a:t>
            </a:r>
          </a:p>
          <a:p>
            <a:r>
              <a:rPr lang="en-US" altLang="zh-CN" sz="1600" dirty="0">
                <a:solidFill>
                  <a:schemeClr val="bg1">
                    <a:lumMod val="50000"/>
                  </a:schemeClr>
                </a:solidFill>
                <a:latin typeface="方正姚体" panose="02010601030101010101" pitchFamily="2" charset="-122"/>
                <a:ea typeface="方正姚体" panose="02010601030101010101" pitchFamily="2" charset="-122"/>
              </a:rPr>
              <a:t>thought  Click here to add  you to the  center of the </a:t>
            </a:r>
          </a:p>
          <a:p>
            <a:endParaRPr lang="en-US" altLang="zh-CN" sz="1600" dirty="0">
              <a:solidFill>
                <a:schemeClr val="bg1">
                  <a:lumMod val="50000"/>
                </a:schemeClr>
              </a:solidFill>
              <a:latin typeface="方正姚体" panose="02010601030101010101" pitchFamily="2" charset="-122"/>
              <a:ea typeface="方正姚体" panose="02010601030101010101" pitchFamily="2" charset="-122"/>
            </a:endParaRPr>
          </a:p>
        </p:txBody>
      </p:sp>
      <p:grpSp>
        <p:nvGrpSpPr>
          <p:cNvPr id="52" name="组合 51"/>
          <p:cNvGrpSpPr/>
          <p:nvPr/>
        </p:nvGrpSpPr>
        <p:grpSpPr>
          <a:xfrm>
            <a:off x="1296922" y="1735057"/>
            <a:ext cx="4738358" cy="4739593"/>
            <a:chOff x="1453158" y="3097779"/>
            <a:chExt cx="3529589" cy="3530510"/>
          </a:xfrm>
        </p:grpSpPr>
        <p:sp>
          <p:nvSpPr>
            <p:cNvPr id="53" name="矩形 52"/>
            <p:cNvSpPr/>
            <p:nvPr/>
          </p:nvSpPr>
          <p:spPr>
            <a:xfrm>
              <a:off x="3234256" y="4879798"/>
              <a:ext cx="1748490" cy="1748491"/>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4" name="矩形 53"/>
            <p:cNvSpPr/>
            <p:nvPr/>
          </p:nvSpPr>
          <p:spPr>
            <a:xfrm>
              <a:off x="3234257" y="3112294"/>
              <a:ext cx="1748490" cy="1748491"/>
            </a:xfrm>
            <a:prstGeom prst="rect">
              <a:avLst/>
            </a:prstGeom>
            <a:blipFill>
              <a:blip r:embed="rId3"/>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5" name="矩形 54"/>
            <p:cNvSpPr/>
            <p:nvPr/>
          </p:nvSpPr>
          <p:spPr>
            <a:xfrm>
              <a:off x="3821762" y="5261351"/>
              <a:ext cx="628630" cy="618224"/>
            </a:xfrm>
            <a:prstGeom prst="rect">
              <a:avLst/>
            </a:prstGeom>
          </p:spPr>
          <p:txBody>
            <a:bodyPr wrap="none">
              <a:spAutoFit/>
            </a:bodyPr>
            <a:lstStyle/>
            <a:p>
              <a:pPr algn="ctr"/>
              <a:r>
                <a:rPr lang="en-US" altLang="zh-CN" sz="2400" b="1" dirty="0">
                  <a:solidFill>
                    <a:schemeClr val="bg1"/>
                  </a:solidFill>
                </a:rPr>
                <a:t>TEXT</a:t>
              </a:r>
            </a:p>
            <a:p>
              <a:pPr algn="ctr"/>
              <a:r>
                <a:rPr lang="en-US" altLang="zh-CN" sz="2400" b="1" dirty="0">
                  <a:solidFill>
                    <a:schemeClr val="bg1"/>
                  </a:solidFill>
                </a:rPr>
                <a:t>HERE</a:t>
              </a:r>
              <a:endParaRPr lang="zh-CN" altLang="en-US" sz="2400" b="1" dirty="0">
                <a:solidFill>
                  <a:schemeClr val="bg1"/>
                </a:solidFill>
              </a:endParaRPr>
            </a:p>
          </p:txBody>
        </p:sp>
        <p:sp>
          <p:nvSpPr>
            <p:cNvPr id="56" name="矩形 55"/>
            <p:cNvSpPr/>
            <p:nvPr/>
          </p:nvSpPr>
          <p:spPr>
            <a:xfrm>
              <a:off x="1453159" y="3097779"/>
              <a:ext cx="1748490" cy="1748491"/>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57" name="矩形 56"/>
            <p:cNvSpPr/>
            <p:nvPr/>
          </p:nvSpPr>
          <p:spPr>
            <a:xfrm>
              <a:off x="2033141" y="3529549"/>
              <a:ext cx="628630" cy="618224"/>
            </a:xfrm>
            <a:prstGeom prst="rect">
              <a:avLst/>
            </a:prstGeom>
          </p:spPr>
          <p:txBody>
            <a:bodyPr wrap="none">
              <a:spAutoFit/>
            </a:bodyPr>
            <a:lstStyle/>
            <a:p>
              <a:pPr algn="ctr"/>
              <a:r>
                <a:rPr lang="en-US" altLang="zh-CN" sz="2400" b="1" dirty="0">
                  <a:solidFill>
                    <a:schemeClr val="bg1"/>
                  </a:solidFill>
                </a:rPr>
                <a:t>TEXT</a:t>
              </a:r>
            </a:p>
            <a:p>
              <a:pPr algn="ctr"/>
              <a:r>
                <a:rPr lang="en-US" altLang="zh-CN" sz="2400" b="1" dirty="0">
                  <a:solidFill>
                    <a:schemeClr val="bg1"/>
                  </a:solidFill>
                </a:rPr>
                <a:t>HERE</a:t>
              </a:r>
              <a:endParaRPr lang="zh-CN" altLang="en-US" sz="2400" b="1" dirty="0">
                <a:solidFill>
                  <a:schemeClr val="bg1"/>
                </a:solidFill>
              </a:endParaRPr>
            </a:p>
          </p:txBody>
        </p:sp>
        <p:sp>
          <p:nvSpPr>
            <p:cNvPr id="58" name="矩形 57"/>
            <p:cNvSpPr/>
            <p:nvPr/>
          </p:nvSpPr>
          <p:spPr>
            <a:xfrm>
              <a:off x="1453158" y="4879798"/>
              <a:ext cx="1748489" cy="1748491"/>
            </a:xfrm>
            <a:prstGeom prst="rect">
              <a:avLst/>
            </a:prstGeom>
            <a:blipFill>
              <a:blip r:embed="rId4"/>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250"/>
                                        <p:tgtEl>
                                          <p:spTgt spid="50"/>
                                        </p:tgtEl>
                                      </p:cBhvr>
                                    </p:animEffect>
                                    <p:anim calcmode="lin" valueType="num">
                                      <p:cBhvr>
                                        <p:cTn id="14" dur="250" fill="hold"/>
                                        <p:tgtEl>
                                          <p:spTgt spid="50"/>
                                        </p:tgtEl>
                                        <p:attrNameLst>
                                          <p:attrName>ppt_x</p:attrName>
                                        </p:attrNameLst>
                                      </p:cBhvr>
                                      <p:tavLst>
                                        <p:tav tm="0">
                                          <p:val>
                                            <p:strVal val="#ppt_x"/>
                                          </p:val>
                                        </p:tav>
                                        <p:tav tm="100000">
                                          <p:val>
                                            <p:strVal val="#ppt_x"/>
                                          </p:val>
                                        </p:tav>
                                      </p:tavLst>
                                    </p:anim>
                                    <p:anim calcmode="lin" valueType="num">
                                      <p:cBhvr>
                                        <p:cTn id="15" dur="250" fill="hold"/>
                                        <p:tgtEl>
                                          <p:spTgt spid="50"/>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250"/>
                                        <p:tgtEl>
                                          <p:spTgt spid="51"/>
                                        </p:tgtEl>
                                      </p:cBhvr>
                                    </p:animEffect>
                                    <p:anim calcmode="lin" valueType="num">
                                      <p:cBhvr>
                                        <p:cTn id="20" dur="250" fill="hold"/>
                                        <p:tgtEl>
                                          <p:spTgt spid="51"/>
                                        </p:tgtEl>
                                        <p:attrNameLst>
                                          <p:attrName>ppt_x</p:attrName>
                                        </p:attrNameLst>
                                      </p:cBhvr>
                                      <p:tavLst>
                                        <p:tav tm="0">
                                          <p:val>
                                            <p:strVal val="#ppt_x"/>
                                          </p:val>
                                        </p:tav>
                                        <p:tav tm="100000">
                                          <p:val>
                                            <p:strVal val="#ppt_x"/>
                                          </p:val>
                                        </p:tav>
                                      </p:tavLst>
                                    </p:anim>
                                    <p:anim calcmode="lin" valueType="num">
                                      <p:cBhvr>
                                        <p:cTn id="21" dur="250" fill="hold"/>
                                        <p:tgtEl>
                                          <p:spTgt spid="51"/>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1000"/>
                                        <p:tgtEl>
                                          <p:spTgt spid="52"/>
                                        </p:tgtEl>
                                      </p:cBhvr>
                                    </p:animEffect>
                                    <p:anim calcmode="lin" valueType="num">
                                      <p:cBhvr>
                                        <p:cTn id="26" dur="1000" fill="hold"/>
                                        <p:tgtEl>
                                          <p:spTgt spid="52"/>
                                        </p:tgtEl>
                                        <p:attrNameLst>
                                          <p:attrName>ppt_x</p:attrName>
                                        </p:attrNameLst>
                                      </p:cBhvr>
                                      <p:tavLst>
                                        <p:tav tm="0">
                                          <p:val>
                                            <p:strVal val="#ppt_x"/>
                                          </p:val>
                                        </p:tav>
                                        <p:tav tm="100000">
                                          <p:val>
                                            <p:strVal val="#ppt_x"/>
                                          </p:val>
                                        </p:tav>
                                      </p:tavLst>
                                    </p:anim>
                                    <p:anim calcmode="lin" valueType="num">
                                      <p:cBhvr>
                                        <p:cTn id="2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980" y="-701025"/>
            <a:ext cx="12317383" cy="1817933"/>
            <a:chOff x="-64970" y="-699745"/>
            <a:chExt cx="12315458" cy="1817649"/>
          </a:xfrm>
        </p:grpSpPr>
        <p:grpSp>
          <p:nvGrpSpPr>
            <p:cNvPr id="13" name="组合 12"/>
            <p:cNvGrpSpPr/>
            <p:nvPr/>
          </p:nvGrpSpPr>
          <p:grpSpPr>
            <a:xfrm>
              <a:off x="1" y="253722"/>
              <a:ext cx="12190412" cy="864182"/>
              <a:chOff x="1" y="253722"/>
              <a:chExt cx="12190412" cy="864182"/>
            </a:xfrm>
          </p:grpSpPr>
          <p:sp>
            <p:nvSpPr>
              <p:cNvPr id="5" name="矩形 4"/>
              <p:cNvSpPr/>
              <p:nvPr/>
            </p:nvSpPr>
            <p:spPr>
              <a:xfrm>
                <a:off x="1" y="1072185"/>
                <a:ext cx="12190412"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690839" y="253722"/>
                <a:ext cx="2814375" cy="699979"/>
                <a:chOff x="461716" y="331672"/>
                <a:chExt cx="2814375" cy="699979"/>
              </a:xfrm>
            </p:grpSpPr>
            <p:sp>
              <p:nvSpPr>
                <p:cNvPr id="6" name="TextBox 20"/>
                <p:cNvSpPr txBox="1"/>
                <p:nvPr/>
              </p:nvSpPr>
              <p:spPr>
                <a:xfrm>
                  <a:off x="461716" y="331672"/>
                  <a:ext cx="2814375" cy="429828"/>
                </a:xfrm>
                <a:prstGeom prst="rect">
                  <a:avLst/>
                </a:prstGeom>
                <a:noFill/>
              </p:spPr>
              <p:txBody>
                <a:bodyPr wrap="square" rtlCol="0">
                  <a:spAutoFit/>
                </a:bodyPr>
                <a:lstStyle/>
                <a:p>
                  <a:pPr algn="ctr"/>
                  <a:r>
                    <a:rPr lang="zh-CN" altLang="en-US" sz="2200" dirty="0">
                      <a:solidFill>
                        <a:schemeClr val="bg1">
                          <a:lumMod val="65000"/>
                        </a:schemeClr>
                      </a:solidFill>
                      <a:latin typeface="微软雅黑" panose="020B0503020204020204" pitchFamily="34" charset="-122"/>
                      <a:ea typeface="微软雅黑" panose="020B0503020204020204" pitchFamily="34" charset="-122"/>
                    </a:rPr>
                    <a:t>输入你的标题描述</a:t>
                  </a:r>
                </a:p>
              </p:txBody>
            </p:sp>
            <p:sp>
              <p:nvSpPr>
                <p:cNvPr id="7" name="TextBox 37"/>
                <p:cNvSpPr txBox="1"/>
                <p:nvPr/>
              </p:nvSpPr>
              <p:spPr>
                <a:xfrm>
                  <a:off x="649015" y="663409"/>
                  <a:ext cx="2439777" cy="368242"/>
                </a:xfrm>
                <a:prstGeom prst="rect">
                  <a:avLst/>
                </a:prstGeom>
                <a:noFill/>
              </p:spPr>
              <p:txBody>
                <a:bodyPr wrap="square" rtlCol="0">
                  <a:spAutoFit/>
                </a:bodyPr>
                <a:lstStyle/>
                <a:p>
                  <a:pPr algn="ctr"/>
                  <a:r>
                    <a:rPr lang="en-US" altLang="zh-CN" dirty="0">
                      <a:solidFill>
                        <a:schemeClr val="bg1">
                          <a:lumMod val="65000"/>
                        </a:schemeClr>
                      </a:solidFill>
                      <a:latin typeface="微软雅黑" panose="020B0503020204020204" pitchFamily="34" charset="-122"/>
                      <a:ea typeface="微软雅黑" panose="020B0503020204020204" pitchFamily="34" charset="-122"/>
                    </a:rPr>
                    <a:t>Add your title</a:t>
                  </a: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flipH="1">
              <a:off x="-64970" y="-699745"/>
              <a:ext cx="4790708" cy="1091610"/>
              <a:chOff x="1500045" y="-852777"/>
              <a:chExt cx="5851678" cy="1333362"/>
            </a:xfrm>
          </p:grpSpPr>
          <p:sp>
            <p:nvSpPr>
              <p:cNvPr id="9" name="椭圆 8"/>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7459780" y="-699745"/>
              <a:ext cx="4790708" cy="1091610"/>
              <a:chOff x="1500045" y="-852777"/>
              <a:chExt cx="5851678" cy="1333362"/>
            </a:xfrm>
          </p:grpSpPr>
          <p:sp>
            <p:nvSpPr>
              <p:cNvPr id="14" name="椭圆 13"/>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组合 16"/>
          <p:cNvGrpSpPr/>
          <p:nvPr/>
        </p:nvGrpSpPr>
        <p:grpSpPr>
          <a:xfrm>
            <a:off x="1185029" y="1961938"/>
            <a:ext cx="9860367" cy="4473683"/>
            <a:chOff x="381000" y="971550"/>
            <a:chExt cx="8229600" cy="3733799"/>
          </a:xfrm>
        </p:grpSpPr>
        <p:graphicFrame>
          <p:nvGraphicFramePr>
            <p:cNvPr id="18" name="Chart 2"/>
            <p:cNvGraphicFramePr/>
            <p:nvPr/>
          </p:nvGraphicFramePr>
          <p:xfrm>
            <a:off x="381000" y="1675056"/>
            <a:ext cx="8229600" cy="2268294"/>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 5"/>
            <p:cNvGrpSpPr/>
            <p:nvPr/>
          </p:nvGrpSpPr>
          <p:grpSpPr>
            <a:xfrm>
              <a:off x="914400" y="1000125"/>
              <a:ext cx="838200" cy="962025"/>
              <a:chOff x="914400" y="1257300"/>
              <a:chExt cx="838200" cy="962025"/>
            </a:xfrm>
            <a:solidFill>
              <a:srgbClr val="45C1A4"/>
            </a:solidFill>
          </p:grpSpPr>
          <p:sp>
            <p:nvSpPr>
              <p:cNvPr id="67" name="Oval 3"/>
              <p:cNvSpPr/>
              <p:nvPr/>
            </p:nvSpPr>
            <p:spPr>
              <a:xfrm>
                <a:off x="914400" y="1257300"/>
                <a:ext cx="838200" cy="838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Isosceles Triangle 4"/>
              <p:cNvSpPr/>
              <p:nvPr/>
            </p:nvSpPr>
            <p:spPr>
              <a:xfrm flipV="1">
                <a:off x="1166885" y="1971675"/>
                <a:ext cx="287274" cy="2476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0" name="Text Box 10"/>
            <p:cNvSpPr txBox="1">
              <a:spLocks noChangeArrowheads="1"/>
            </p:cNvSpPr>
            <p:nvPr/>
          </p:nvSpPr>
          <p:spPr bwMode="auto">
            <a:xfrm>
              <a:off x="990600" y="1476375"/>
              <a:ext cx="678180" cy="191853"/>
            </a:xfrm>
            <a:prstGeom prst="rect">
              <a:avLst/>
            </a:prstGeom>
            <a:noFill/>
            <a:ln w="9525">
              <a:noFill/>
              <a:miter lim="800000"/>
            </a:ln>
          </p:spPr>
          <p:txBody>
            <a:bodyPr wrap="square" lIns="45727" tIns="22863" rIns="45727" bIns="22863">
              <a:spAutoFit/>
            </a:bodyPr>
            <a:lstStyle/>
            <a:p>
              <a:pPr algn="ctr" defTabSz="1087755"/>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45%</a:t>
              </a:r>
              <a:endPar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1" name="Group 10"/>
            <p:cNvGrpSpPr/>
            <p:nvPr/>
          </p:nvGrpSpPr>
          <p:grpSpPr>
            <a:xfrm>
              <a:off x="2514600" y="1657350"/>
              <a:ext cx="838200" cy="962025"/>
              <a:chOff x="914400" y="1257300"/>
              <a:chExt cx="838200" cy="962025"/>
            </a:xfrm>
            <a:solidFill>
              <a:srgbClr val="45C1A4"/>
            </a:solidFill>
          </p:grpSpPr>
          <p:sp>
            <p:nvSpPr>
              <p:cNvPr id="65" name="Oval 11"/>
              <p:cNvSpPr/>
              <p:nvPr/>
            </p:nvSpPr>
            <p:spPr>
              <a:xfrm>
                <a:off x="914400" y="1257300"/>
                <a:ext cx="838200" cy="838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6" name="Isosceles Triangle 12"/>
              <p:cNvSpPr/>
              <p:nvPr/>
            </p:nvSpPr>
            <p:spPr>
              <a:xfrm flipV="1">
                <a:off x="1166885" y="1971675"/>
                <a:ext cx="287274" cy="24765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2" name="Text Box 10"/>
            <p:cNvSpPr txBox="1">
              <a:spLocks noChangeArrowheads="1"/>
            </p:cNvSpPr>
            <p:nvPr/>
          </p:nvSpPr>
          <p:spPr bwMode="auto">
            <a:xfrm>
              <a:off x="2590800" y="2157740"/>
              <a:ext cx="678180" cy="191853"/>
            </a:xfrm>
            <a:prstGeom prst="rect">
              <a:avLst/>
            </a:prstGeom>
            <a:noFill/>
            <a:ln w="9525">
              <a:noFill/>
              <a:miter lim="800000"/>
            </a:ln>
          </p:spPr>
          <p:txBody>
            <a:bodyPr wrap="square" lIns="45727" tIns="22863" rIns="45727" bIns="22863">
              <a:spAutoFit/>
            </a:bodyPr>
            <a:lstStyle/>
            <a:p>
              <a:pPr algn="ctr" defTabSz="1087755"/>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30%</a:t>
              </a:r>
              <a:endPar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3" name="Group 14"/>
            <p:cNvGrpSpPr/>
            <p:nvPr/>
          </p:nvGrpSpPr>
          <p:grpSpPr>
            <a:xfrm>
              <a:off x="4114800" y="1304925"/>
              <a:ext cx="838200" cy="962025"/>
              <a:chOff x="914400" y="1257300"/>
              <a:chExt cx="838200" cy="962025"/>
            </a:xfrm>
            <a:solidFill>
              <a:srgbClr val="45C1A4"/>
            </a:solidFill>
          </p:grpSpPr>
          <p:sp>
            <p:nvSpPr>
              <p:cNvPr id="63" name="Oval 15"/>
              <p:cNvSpPr/>
              <p:nvPr/>
            </p:nvSpPr>
            <p:spPr>
              <a:xfrm>
                <a:off x="914400" y="1257300"/>
                <a:ext cx="838200" cy="838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4" name="Isosceles Triangle 16"/>
              <p:cNvSpPr/>
              <p:nvPr/>
            </p:nvSpPr>
            <p:spPr>
              <a:xfrm flipV="1">
                <a:off x="1166885" y="1971675"/>
                <a:ext cx="287274" cy="2476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4" name="Text Box 10"/>
            <p:cNvSpPr txBox="1">
              <a:spLocks noChangeArrowheads="1"/>
            </p:cNvSpPr>
            <p:nvPr/>
          </p:nvSpPr>
          <p:spPr bwMode="auto">
            <a:xfrm>
              <a:off x="4191000" y="1809750"/>
              <a:ext cx="678180" cy="191853"/>
            </a:xfrm>
            <a:prstGeom prst="rect">
              <a:avLst/>
            </a:prstGeom>
            <a:noFill/>
            <a:ln w="9525">
              <a:noFill/>
              <a:miter lim="800000"/>
            </a:ln>
          </p:spPr>
          <p:txBody>
            <a:bodyPr wrap="square" lIns="45727" tIns="22863" rIns="45727" bIns="22863">
              <a:spAutoFit/>
            </a:bodyPr>
            <a:lstStyle/>
            <a:p>
              <a:pPr algn="ctr" defTabSz="1087755"/>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35%</a:t>
              </a:r>
              <a:endPar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5" name="Group 18"/>
            <p:cNvGrpSpPr/>
            <p:nvPr/>
          </p:nvGrpSpPr>
          <p:grpSpPr>
            <a:xfrm>
              <a:off x="5638800" y="971550"/>
              <a:ext cx="838200" cy="962025"/>
              <a:chOff x="914400" y="1257300"/>
              <a:chExt cx="838200" cy="962025"/>
            </a:xfrm>
            <a:solidFill>
              <a:srgbClr val="45C1A4"/>
            </a:solidFill>
          </p:grpSpPr>
          <p:sp>
            <p:nvSpPr>
              <p:cNvPr id="61" name="Oval 19"/>
              <p:cNvSpPr/>
              <p:nvPr/>
            </p:nvSpPr>
            <p:spPr>
              <a:xfrm>
                <a:off x="914400" y="1257300"/>
                <a:ext cx="838200" cy="838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Isosceles Triangle 20"/>
              <p:cNvSpPr/>
              <p:nvPr/>
            </p:nvSpPr>
            <p:spPr>
              <a:xfrm flipV="1">
                <a:off x="1189863" y="1971675"/>
                <a:ext cx="287274" cy="24765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6" name="Text Box 10"/>
            <p:cNvSpPr txBox="1">
              <a:spLocks noChangeArrowheads="1"/>
            </p:cNvSpPr>
            <p:nvPr/>
          </p:nvSpPr>
          <p:spPr bwMode="auto">
            <a:xfrm>
              <a:off x="5715000" y="1447800"/>
              <a:ext cx="678180" cy="191853"/>
            </a:xfrm>
            <a:prstGeom prst="rect">
              <a:avLst/>
            </a:prstGeom>
            <a:noFill/>
            <a:ln w="9525">
              <a:noFill/>
              <a:miter lim="800000"/>
            </a:ln>
          </p:spPr>
          <p:txBody>
            <a:bodyPr wrap="square" lIns="45727" tIns="22863" rIns="45727" bIns="22863">
              <a:spAutoFit/>
            </a:bodyPr>
            <a:lstStyle/>
            <a:p>
              <a:pPr algn="ctr" defTabSz="1087755"/>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50%</a:t>
              </a:r>
              <a:endPar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7" name="Group 22"/>
            <p:cNvGrpSpPr/>
            <p:nvPr/>
          </p:nvGrpSpPr>
          <p:grpSpPr>
            <a:xfrm>
              <a:off x="7239000" y="1047750"/>
              <a:ext cx="838200" cy="962025"/>
              <a:chOff x="914400" y="1257300"/>
              <a:chExt cx="838200" cy="962025"/>
            </a:xfrm>
            <a:solidFill>
              <a:srgbClr val="45C1A4"/>
            </a:solidFill>
          </p:grpSpPr>
          <p:sp>
            <p:nvSpPr>
              <p:cNvPr id="59" name="Oval 23"/>
              <p:cNvSpPr/>
              <p:nvPr/>
            </p:nvSpPr>
            <p:spPr>
              <a:xfrm>
                <a:off x="914400" y="1257300"/>
                <a:ext cx="838200" cy="838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Isosceles Triangle 24"/>
              <p:cNvSpPr/>
              <p:nvPr/>
            </p:nvSpPr>
            <p:spPr>
              <a:xfrm flipV="1">
                <a:off x="1189863" y="1971675"/>
                <a:ext cx="287274" cy="2476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8" name="Text Box 10"/>
            <p:cNvSpPr txBox="1">
              <a:spLocks noChangeArrowheads="1"/>
            </p:cNvSpPr>
            <p:nvPr/>
          </p:nvSpPr>
          <p:spPr bwMode="auto">
            <a:xfrm>
              <a:off x="7315200" y="1548140"/>
              <a:ext cx="678180" cy="191853"/>
            </a:xfrm>
            <a:prstGeom prst="rect">
              <a:avLst/>
            </a:prstGeom>
            <a:noFill/>
            <a:ln w="9525">
              <a:noFill/>
              <a:miter lim="800000"/>
            </a:ln>
          </p:spPr>
          <p:txBody>
            <a:bodyPr wrap="square" lIns="45727" tIns="22863" rIns="45727" bIns="22863">
              <a:spAutoFit/>
            </a:bodyPr>
            <a:lstStyle/>
            <a:p>
              <a:pPr algn="ctr" defTabSz="1087755"/>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48%</a:t>
              </a:r>
              <a:endPar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6"/>
            <p:cNvSpPr/>
            <p:nvPr/>
          </p:nvSpPr>
          <p:spPr>
            <a:xfrm>
              <a:off x="533400" y="3959482"/>
              <a:ext cx="8001000" cy="7458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 Box 7"/>
            <p:cNvSpPr txBox="1">
              <a:spLocks noChangeArrowheads="1"/>
            </p:cNvSpPr>
            <p:nvPr/>
          </p:nvSpPr>
          <p:spPr bwMode="auto">
            <a:xfrm>
              <a:off x="630017" y="4101609"/>
              <a:ext cx="7821339" cy="461613"/>
            </a:xfrm>
            <a:prstGeom prst="rect">
              <a:avLst/>
            </a:prstGeom>
            <a:noFill/>
            <a:ln w="9525">
              <a:noFill/>
              <a:miter lim="800000"/>
            </a:ln>
          </p:spPr>
          <p:txBody>
            <a:bodyPr wrap="square" lIns="45727" tIns="22863" rIns="45727" bIns="22863" anchor="ctr">
              <a:spAutoFit/>
            </a:bodyPr>
            <a:lstStyle/>
            <a:p>
              <a:pPr algn="ctr" defTabSz="1087755"/>
              <a:r>
                <a:rPr lang="en-US" sz="11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Nullam eu </a:t>
              </a:r>
              <a:r>
                <a:rPr lang="en-US" sz="11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tempor</a:t>
              </a:r>
              <a:r>
                <a:rPr lang="en-US" sz="11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11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purus</a:t>
              </a:r>
              <a:r>
                <a:rPr lang="en-US" sz="11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11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Nunc</a:t>
              </a:r>
              <a:r>
                <a:rPr lang="en-US" sz="11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 </a:t>
              </a:r>
              <a:r>
                <a:rPr lang="en-US" sz="11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leo</a:t>
              </a:r>
              <a:r>
                <a:rPr lang="en-US" sz="11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magna, sit </a:t>
              </a:r>
              <a:r>
                <a:rPr lang="en-US" sz="11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amet</a:t>
              </a:r>
              <a:r>
                <a:rPr lang="en-US" sz="11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11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consequat</a:t>
              </a:r>
              <a:r>
                <a:rPr lang="en-US" sz="11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11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risus</a:t>
              </a:r>
              <a:r>
                <a:rPr lang="en-US" sz="11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11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Etiam</a:t>
              </a:r>
              <a:r>
                <a:rPr lang="en-US" sz="11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11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faucibus</a:t>
              </a:r>
              <a:r>
                <a:rPr lang="en-US" sz="11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11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tortor</a:t>
              </a:r>
              <a:r>
                <a:rPr lang="en-US" sz="11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 </a:t>
              </a:r>
              <a:r>
                <a:rPr lang="en-US" sz="11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ipsum</a:t>
              </a:r>
              <a:r>
                <a:rPr lang="en-US" sz="11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11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vehicula</a:t>
              </a:r>
              <a:r>
                <a:rPr lang="en-US" sz="11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11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sed</a:t>
              </a:r>
              <a:r>
                <a:rPr lang="en-US" sz="11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suscipit. Nunc a leo magna, sit amet consequat risus. Nullam eu tempor purus. Nunc a leo magna, sit amet consequat risus. Etiam faucibus tortor a ipsum vehicula sed suscipit. </a:t>
              </a:r>
            </a:p>
          </p:txBody>
        </p:sp>
        <p:grpSp>
          <p:nvGrpSpPr>
            <p:cNvPr id="31" name="Group 28"/>
            <p:cNvGrpSpPr/>
            <p:nvPr/>
          </p:nvGrpSpPr>
          <p:grpSpPr>
            <a:xfrm>
              <a:off x="2709081" y="1785611"/>
              <a:ext cx="427650" cy="347990"/>
              <a:chOff x="1550139" y="1314466"/>
              <a:chExt cx="509139" cy="414300"/>
            </a:xfrm>
            <a:solidFill>
              <a:schemeClr val="bg1"/>
            </a:solidFill>
          </p:grpSpPr>
          <p:sp>
            <p:nvSpPr>
              <p:cNvPr id="56"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4" tIns="45727" rIns="91454" bIns="45727" numCol="1" anchor="t" anchorCtr="0" compatLnSpc="1"/>
              <a:lstStyle/>
              <a:p>
                <a:endParaRPr lang="en-US" sz="1600"/>
              </a:p>
            </p:txBody>
          </p:sp>
          <p:sp>
            <p:nvSpPr>
              <p:cNvPr id="57"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4" tIns="45727" rIns="91454" bIns="45727" numCol="1" anchor="t" anchorCtr="0" compatLnSpc="1"/>
              <a:lstStyle/>
              <a:p>
                <a:endParaRPr lang="en-US" sz="1600"/>
              </a:p>
            </p:txBody>
          </p:sp>
          <p:sp>
            <p:nvSpPr>
              <p:cNvPr id="58"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54" tIns="45727" rIns="91454" bIns="45727" numCol="1" anchor="t" anchorCtr="0" compatLnSpc="1"/>
              <a:lstStyle/>
              <a:p>
                <a:endParaRPr lang="en-US" sz="1600"/>
              </a:p>
            </p:txBody>
          </p:sp>
        </p:grpSp>
        <p:grpSp>
          <p:nvGrpSpPr>
            <p:cNvPr id="32" name="Group 32"/>
            <p:cNvGrpSpPr/>
            <p:nvPr/>
          </p:nvGrpSpPr>
          <p:grpSpPr>
            <a:xfrm>
              <a:off x="7495409" y="1215609"/>
              <a:ext cx="325383" cy="314291"/>
              <a:chOff x="5099140" y="1309474"/>
              <a:chExt cx="439257" cy="424283"/>
            </a:xfrm>
            <a:solidFill>
              <a:schemeClr val="bg1"/>
            </a:solidFill>
          </p:grpSpPr>
          <p:sp>
            <p:nvSpPr>
              <p:cNvPr id="42"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4" tIns="45727" rIns="91454" bIns="45727" numCol="1" anchor="t" anchorCtr="0" compatLnSpc="1"/>
              <a:lstStyle/>
              <a:p>
                <a:endParaRPr lang="en-US" sz="1600"/>
              </a:p>
            </p:txBody>
          </p:sp>
          <p:sp>
            <p:nvSpPr>
              <p:cNvPr id="43"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4" tIns="45727" rIns="91454" bIns="45727" numCol="1" anchor="t" anchorCtr="0" compatLnSpc="1"/>
              <a:lstStyle/>
              <a:p>
                <a:endParaRPr lang="en-US" sz="1600"/>
              </a:p>
            </p:txBody>
          </p:sp>
          <p:sp>
            <p:nvSpPr>
              <p:cNvPr id="44"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4" tIns="45727" rIns="91454" bIns="45727" numCol="1" anchor="t" anchorCtr="0" compatLnSpc="1"/>
              <a:lstStyle/>
              <a:p>
                <a:endParaRPr lang="en-US" sz="1600"/>
              </a:p>
            </p:txBody>
          </p:sp>
          <p:sp>
            <p:nvSpPr>
              <p:cNvPr id="45"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4" tIns="45727" rIns="91454" bIns="45727" numCol="1" anchor="t" anchorCtr="0" compatLnSpc="1"/>
              <a:lstStyle/>
              <a:p>
                <a:endParaRPr lang="en-US" sz="1600"/>
              </a:p>
            </p:txBody>
          </p:sp>
          <p:sp>
            <p:nvSpPr>
              <p:cNvPr id="46"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4" tIns="45727" rIns="91454" bIns="45727" numCol="1" anchor="t" anchorCtr="0" compatLnSpc="1"/>
              <a:lstStyle/>
              <a:p>
                <a:endParaRPr lang="en-US" sz="1600"/>
              </a:p>
            </p:txBody>
          </p:sp>
          <p:sp>
            <p:nvSpPr>
              <p:cNvPr id="47"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4" tIns="45727" rIns="91454" bIns="45727" numCol="1" anchor="t" anchorCtr="0" compatLnSpc="1"/>
              <a:lstStyle/>
              <a:p>
                <a:endParaRPr lang="en-US" sz="1600"/>
              </a:p>
            </p:txBody>
          </p:sp>
          <p:sp>
            <p:nvSpPr>
              <p:cNvPr id="48"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4" tIns="45727" rIns="91454" bIns="45727" numCol="1" anchor="t" anchorCtr="0" compatLnSpc="1"/>
              <a:lstStyle/>
              <a:p>
                <a:endParaRPr lang="en-US" sz="1600"/>
              </a:p>
            </p:txBody>
          </p:sp>
          <p:sp>
            <p:nvSpPr>
              <p:cNvPr id="49"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4" tIns="45727" rIns="91454" bIns="45727" numCol="1" anchor="t" anchorCtr="0" compatLnSpc="1"/>
              <a:lstStyle/>
              <a:p>
                <a:endParaRPr lang="en-US" sz="1600"/>
              </a:p>
            </p:txBody>
          </p:sp>
          <p:sp>
            <p:nvSpPr>
              <p:cNvPr id="50"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4" tIns="45727" rIns="91454" bIns="45727" numCol="1" anchor="t" anchorCtr="0" compatLnSpc="1"/>
              <a:lstStyle/>
              <a:p>
                <a:endParaRPr lang="en-US" sz="1600"/>
              </a:p>
            </p:txBody>
          </p:sp>
          <p:sp>
            <p:nvSpPr>
              <p:cNvPr id="51"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4" tIns="45727" rIns="91454" bIns="45727" numCol="1" anchor="t" anchorCtr="0" compatLnSpc="1"/>
              <a:lstStyle/>
              <a:p>
                <a:endParaRPr lang="en-US" sz="1600"/>
              </a:p>
            </p:txBody>
          </p:sp>
          <p:sp>
            <p:nvSpPr>
              <p:cNvPr id="52"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4" tIns="45727" rIns="91454" bIns="45727" numCol="1" anchor="t" anchorCtr="0" compatLnSpc="1"/>
              <a:lstStyle/>
              <a:p>
                <a:endParaRPr lang="en-US" sz="1600"/>
              </a:p>
            </p:txBody>
          </p:sp>
          <p:sp>
            <p:nvSpPr>
              <p:cNvPr id="53"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4" tIns="45727" rIns="91454" bIns="45727" numCol="1" anchor="t" anchorCtr="0" compatLnSpc="1"/>
              <a:lstStyle/>
              <a:p>
                <a:endParaRPr lang="en-US" sz="1600"/>
              </a:p>
            </p:txBody>
          </p:sp>
          <p:sp>
            <p:nvSpPr>
              <p:cNvPr id="54"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4" tIns="45727" rIns="91454" bIns="45727" numCol="1" anchor="t" anchorCtr="0" compatLnSpc="1"/>
              <a:lstStyle/>
              <a:p>
                <a:endParaRPr lang="en-US" sz="1600"/>
              </a:p>
            </p:txBody>
          </p:sp>
          <p:sp>
            <p:nvSpPr>
              <p:cNvPr id="55"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4" tIns="45727" rIns="91454" bIns="45727" numCol="1" anchor="t" anchorCtr="0" compatLnSpc="1"/>
              <a:lstStyle/>
              <a:p>
                <a:endParaRPr lang="en-US" sz="1600"/>
              </a:p>
            </p:txBody>
          </p:sp>
        </p:grpSp>
        <p:sp>
          <p:nvSpPr>
            <p:cNvPr id="33" name="Freeform 34"/>
            <p:cNvSpPr/>
            <p:nvPr/>
          </p:nvSpPr>
          <p:spPr bwMode="auto">
            <a:xfrm>
              <a:off x="4343400" y="1479282"/>
              <a:ext cx="373842" cy="330468"/>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91454" tIns="45727" rIns="91454" bIns="45727" numCol="1" anchor="t" anchorCtr="0" compatLnSpc="1"/>
            <a:lstStyle/>
            <a:p>
              <a:endParaRPr lang="en-US" sz="1600"/>
            </a:p>
          </p:txBody>
        </p:sp>
        <p:grpSp>
          <p:nvGrpSpPr>
            <p:cNvPr id="34" name="Group 53"/>
            <p:cNvGrpSpPr/>
            <p:nvPr/>
          </p:nvGrpSpPr>
          <p:grpSpPr>
            <a:xfrm>
              <a:off x="1125102" y="1193117"/>
              <a:ext cx="416796" cy="259561"/>
              <a:chOff x="2942785" y="3296116"/>
              <a:chExt cx="416796" cy="259561"/>
            </a:xfrm>
            <a:solidFill>
              <a:schemeClr val="bg1"/>
            </a:solidFill>
          </p:grpSpPr>
          <p:sp>
            <p:nvSpPr>
              <p:cNvPr id="39"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4" tIns="45727" rIns="91454" bIns="45727" numCol="1" anchor="t" anchorCtr="0" compatLnSpc="1"/>
              <a:lstStyle/>
              <a:p>
                <a:endParaRPr lang="en-US" sz="1600"/>
              </a:p>
            </p:txBody>
          </p:sp>
          <p:sp>
            <p:nvSpPr>
              <p:cNvPr id="40"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4" tIns="45727" rIns="91454" bIns="45727" numCol="1" anchor="t" anchorCtr="0" compatLnSpc="1"/>
              <a:lstStyle/>
              <a:p>
                <a:endParaRPr lang="en-US" sz="1600"/>
              </a:p>
            </p:txBody>
          </p:sp>
          <p:sp>
            <p:nvSpPr>
              <p:cNvPr id="41"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4" tIns="45727" rIns="91454" bIns="45727" numCol="1" anchor="t" anchorCtr="0" compatLnSpc="1"/>
              <a:lstStyle/>
              <a:p>
                <a:endParaRPr lang="en-US" sz="1600"/>
              </a:p>
            </p:txBody>
          </p:sp>
        </p:grpSp>
        <p:grpSp>
          <p:nvGrpSpPr>
            <p:cNvPr id="35" name="Group 57"/>
            <p:cNvGrpSpPr/>
            <p:nvPr/>
          </p:nvGrpSpPr>
          <p:grpSpPr>
            <a:xfrm>
              <a:off x="5888728" y="1075929"/>
              <a:ext cx="312809" cy="352821"/>
              <a:chOff x="5513440" y="1766202"/>
              <a:chExt cx="429274" cy="484183"/>
            </a:xfrm>
            <a:solidFill>
              <a:schemeClr val="bg1"/>
            </a:solidFill>
          </p:grpSpPr>
          <p:sp>
            <p:nvSpPr>
              <p:cNvPr id="36"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4" tIns="45727" rIns="91454" bIns="45727" numCol="1" anchor="t" anchorCtr="0" compatLnSpc="1"/>
              <a:lstStyle/>
              <a:p>
                <a:endParaRPr lang="en-US" sz="1600"/>
              </a:p>
            </p:txBody>
          </p:sp>
          <p:sp>
            <p:nvSpPr>
              <p:cNvPr id="37"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4" tIns="45727" rIns="91454" bIns="45727" numCol="1" anchor="t" anchorCtr="0" compatLnSpc="1"/>
              <a:lstStyle/>
              <a:p>
                <a:endParaRPr lang="en-US" sz="1600"/>
              </a:p>
            </p:txBody>
          </p:sp>
          <p:sp>
            <p:nvSpPr>
              <p:cNvPr id="38"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4" tIns="45727" rIns="91454" bIns="45727" numCol="1" anchor="t" anchorCtr="0" compatLnSpc="1"/>
              <a:lstStyle/>
              <a:p>
                <a:endParaRPr lang="en-US" sz="1600"/>
              </a:p>
            </p:txBody>
          </p:sp>
        </p:gr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2757233" y="1560580"/>
            <a:ext cx="1814406" cy="88894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000" b="1" dirty="0">
                <a:solidFill>
                  <a:schemeClr val="accent3"/>
                </a:solidFill>
                <a:latin typeface="微软雅黑" panose="020B0503020204020204" pitchFamily="34" charset="-122"/>
                <a:ea typeface="微软雅黑" panose="020B0503020204020204" pitchFamily="34" charset="-122"/>
              </a:rPr>
              <a:t>目录</a:t>
            </a:r>
            <a:r>
              <a:rPr kumimoji="1" lang="en-US" altLang="zh-CN" sz="4000" b="1" dirty="0">
                <a:solidFill>
                  <a:schemeClr val="accent3"/>
                </a:solidFill>
                <a:latin typeface="微软雅黑" panose="020B0503020204020204" pitchFamily="34" charset="-122"/>
                <a:ea typeface="微软雅黑" panose="020B0503020204020204" pitchFamily="34" charset="-122"/>
              </a:rPr>
              <a:t>/</a:t>
            </a:r>
          </a:p>
          <a:p>
            <a:pPr algn="ctr"/>
            <a:r>
              <a:rPr lang="en-US" altLang="zh-CN" sz="2000" dirty="0">
                <a:solidFill>
                  <a:schemeClr val="accent3"/>
                </a:solidFill>
                <a:latin typeface="微软雅黑" panose="020B0503020204020204" pitchFamily="34" charset="-122"/>
                <a:ea typeface="微软雅黑" panose="020B0503020204020204" pitchFamily="34" charset="-122"/>
              </a:rPr>
              <a:t>DIRECTORY</a:t>
            </a:r>
            <a:endParaRPr lang="zh-CN" altLang="en-US" sz="2000" dirty="0">
              <a:solidFill>
                <a:schemeClr val="accent3"/>
              </a:solidFill>
              <a:latin typeface="微软雅黑" panose="020B0503020204020204" pitchFamily="34" charset="-122"/>
              <a:ea typeface="微软雅黑" panose="020B0503020204020204" pitchFamily="34" charset="-122"/>
            </a:endParaRPr>
          </a:p>
        </p:txBody>
      </p:sp>
      <p:sp>
        <p:nvSpPr>
          <p:cNvPr id="40" name="Rectangle 39"/>
          <p:cNvSpPr>
            <a:spLocks noChangeArrowheads="1"/>
          </p:cNvSpPr>
          <p:nvPr/>
        </p:nvSpPr>
        <p:spPr bwMode="auto">
          <a:xfrm>
            <a:off x="5591357" y="2357976"/>
            <a:ext cx="3458293"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400" dirty="0">
                <a:solidFill>
                  <a:schemeClr val="bg1">
                    <a:lumMod val="65000"/>
                  </a:schemeClr>
                </a:solidFill>
                <a:latin typeface="微软雅黑" panose="020B0503020204020204" pitchFamily="34" charset="-122"/>
                <a:ea typeface="微软雅黑" panose="020B0503020204020204" pitchFamily="34" charset="-122"/>
              </a:rPr>
              <a:t>此处添加标题文本</a:t>
            </a:r>
            <a:r>
              <a:rPr lang="en-US" altLang="zh-CN" sz="2400" dirty="0">
                <a:solidFill>
                  <a:schemeClr val="bg1">
                    <a:lumMod val="65000"/>
                  </a:schemeClr>
                </a:solidFill>
                <a:latin typeface="微软雅黑" panose="020B0503020204020204" pitchFamily="34" charset="-122"/>
                <a:ea typeface="微软雅黑" panose="020B0503020204020204" pitchFamily="34" charset="-122"/>
              </a:rPr>
              <a:t>01</a:t>
            </a:r>
          </a:p>
        </p:txBody>
      </p:sp>
      <p:sp>
        <p:nvSpPr>
          <p:cNvPr id="41" name="Rectangle 39"/>
          <p:cNvSpPr>
            <a:spLocks noChangeArrowheads="1"/>
          </p:cNvSpPr>
          <p:nvPr/>
        </p:nvSpPr>
        <p:spPr bwMode="auto">
          <a:xfrm>
            <a:off x="5649148" y="2714926"/>
            <a:ext cx="2792301"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100" dirty="0">
                <a:solidFill>
                  <a:schemeClr val="bg1">
                    <a:lumMod val="65000"/>
                  </a:schemeClr>
                </a:solidFill>
                <a:latin typeface="微软雅黑" panose="020B0503020204020204" pitchFamily="34" charset="-122"/>
                <a:ea typeface="微软雅黑" panose="020B0503020204020204" pitchFamily="34" charset="-122"/>
              </a:rPr>
              <a:t>write your great  title here</a:t>
            </a:r>
          </a:p>
        </p:txBody>
      </p:sp>
      <p:grpSp>
        <p:nvGrpSpPr>
          <p:cNvPr id="42" name="组合 41"/>
          <p:cNvGrpSpPr/>
          <p:nvPr/>
        </p:nvGrpSpPr>
        <p:grpSpPr>
          <a:xfrm>
            <a:off x="4863635" y="2434622"/>
            <a:ext cx="390104" cy="390103"/>
            <a:chOff x="4923349" y="1378653"/>
            <a:chExt cx="305414" cy="305414"/>
          </a:xfrm>
          <a:solidFill>
            <a:srgbClr val="E94E60"/>
          </a:solidFill>
        </p:grpSpPr>
        <p:sp>
          <p:nvSpPr>
            <p:cNvPr id="76" name="椭圆 75"/>
            <p:cNvSpPr/>
            <p:nvPr/>
          </p:nvSpPr>
          <p:spPr>
            <a:xfrm>
              <a:off x="4923349" y="1378653"/>
              <a:ext cx="305414" cy="305414"/>
            </a:xfrm>
            <a:prstGeom prst="ellipse">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E94E60"/>
                </a:solidFill>
                <a:latin typeface="微软雅黑" panose="020B0503020204020204" pitchFamily="34" charset="-122"/>
                <a:ea typeface="微软雅黑" panose="020B0503020204020204" pitchFamily="34" charset="-122"/>
              </a:endParaRPr>
            </a:p>
          </p:txBody>
        </p:sp>
        <p:sp>
          <p:nvSpPr>
            <p:cNvPr id="77" name="椭圆 76"/>
            <p:cNvSpPr/>
            <p:nvPr/>
          </p:nvSpPr>
          <p:spPr>
            <a:xfrm>
              <a:off x="5008132" y="1463436"/>
              <a:ext cx="135848" cy="135848"/>
            </a:xfrm>
            <a:prstGeom prst="ellipse">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E94E60"/>
                </a:solidFill>
                <a:latin typeface="微软雅黑" panose="020B0503020204020204" pitchFamily="34" charset="-122"/>
                <a:ea typeface="微软雅黑" panose="020B0503020204020204" pitchFamily="34" charset="-122"/>
              </a:endParaRPr>
            </a:p>
          </p:txBody>
        </p:sp>
      </p:grpSp>
      <p:sp>
        <p:nvSpPr>
          <p:cNvPr id="43" name="Rectangle 39"/>
          <p:cNvSpPr>
            <a:spLocks noChangeArrowheads="1"/>
          </p:cNvSpPr>
          <p:nvPr/>
        </p:nvSpPr>
        <p:spPr bwMode="auto">
          <a:xfrm>
            <a:off x="5591357" y="3259122"/>
            <a:ext cx="3458293"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400" dirty="0">
                <a:solidFill>
                  <a:schemeClr val="bg1">
                    <a:lumMod val="65000"/>
                  </a:schemeClr>
                </a:solidFill>
                <a:latin typeface="微软雅黑" panose="020B0503020204020204" pitchFamily="34" charset="-122"/>
                <a:ea typeface="微软雅黑" panose="020B0503020204020204" pitchFamily="34" charset="-122"/>
              </a:rPr>
              <a:t>此处添加标题文本</a:t>
            </a:r>
            <a:r>
              <a:rPr lang="en-US" altLang="zh-CN" sz="2400" dirty="0">
                <a:solidFill>
                  <a:schemeClr val="bg1">
                    <a:lumMod val="65000"/>
                  </a:schemeClr>
                </a:solidFill>
                <a:latin typeface="微软雅黑" panose="020B0503020204020204" pitchFamily="34" charset="-122"/>
                <a:ea typeface="微软雅黑" panose="020B0503020204020204" pitchFamily="34" charset="-122"/>
              </a:rPr>
              <a:t>02</a:t>
            </a:r>
          </a:p>
        </p:txBody>
      </p:sp>
      <p:sp>
        <p:nvSpPr>
          <p:cNvPr id="44" name="Rectangle 39"/>
          <p:cNvSpPr>
            <a:spLocks noChangeArrowheads="1"/>
          </p:cNvSpPr>
          <p:nvPr/>
        </p:nvSpPr>
        <p:spPr bwMode="auto">
          <a:xfrm>
            <a:off x="5649148" y="3616070"/>
            <a:ext cx="2792301"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100" dirty="0">
                <a:solidFill>
                  <a:schemeClr val="bg1">
                    <a:lumMod val="65000"/>
                  </a:schemeClr>
                </a:solidFill>
                <a:latin typeface="微软雅黑" panose="020B0503020204020204" pitchFamily="34" charset="-122"/>
                <a:ea typeface="微软雅黑" panose="020B0503020204020204" pitchFamily="34" charset="-122"/>
              </a:rPr>
              <a:t>write your great  title here</a:t>
            </a:r>
          </a:p>
        </p:txBody>
      </p:sp>
      <p:grpSp>
        <p:nvGrpSpPr>
          <p:cNvPr id="45" name="组合 44"/>
          <p:cNvGrpSpPr/>
          <p:nvPr/>
        </p:nvGrpSpPr>
        <p:grpSpPr>
          <a:xfrm>
            <a:off x="4863635" y="3335768"/>
            <a:ext cx="390104" cy="390103"/>
            <a:chOff x="4923349" y="1378653"/>
            <a:chExt cx="305414" cy="305414"/>
          </a:xfrm>
          <a:solidFill>
            <a:srgbClr val="E94E60"/>
          </a:solidFill>
        </p:grpSpPr>
        <p:sp>
          <p:nvSpPr>
            <p:cNvPr id="74" name="椭圆 73"/>
            <p:cNvSpPr/>
            <p:nvPr/>
          </p:nvSpPr>
          <p:spPr>
            <a:xfrm>
              <a:off x="4923349" y="1378653"/>
              <a:ext cx="305414" cy="305414"/>
            </a:xfrm>
            <a:prstGeom prst="ellips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E94E60"/>
                </a:solidFill>
                <a:latin typeface="微软雅黑" panose="020B0503020204020204" pitchFamily="34" charset="-122"/>
                <a:ea typeface="微软雅黑" panose="020B0503020204020204" pitchFamily="34" charset="-122"/>
              </a:endParaRPr>
            </a:p>
          </p:txBody>
        </p:sp>
        <p:sp>
          <p:nvSpPr>
            <p:cNvPr id="75" name="椭圆 74"/>
            <p:cNvSpPr/>
            <p:nvPr/>
          </p:nvSpPr>
          <p:spPr>
            <a:xfrm>
              <a:off x="5008132" y="1463434"/>
              <a:ext cx="135848" cy="135848"/>
            </a:xfrm>
            <a:prstGeom prst="ellipse">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E94E60"/>
                </a:solidFill>
                <a:latin typeface="微软雅黑" panose="020B0503020204020204" pitchFamily="34" charset="-122"/>
                <a:ea typeface="微软雅黑" panose="020B0503020204020204" pitchFamily="34" charset="-122"/>
              </a:endParaRPr>
            </a:p>
          </p:txBody>
        </p:sp>
      </p:grpSp>
      <p:sp>
        <p:nvSpPr>
          <p:cNvPr id="46" name="Rectangle 39"/>
          <p:cNvSpPr>
            <a:spLocks noChangeArrowheads="1"/>
          </p:cNvSpPr>
          <p:nvPr/>
        </p:nvSpPr>
        <p:spPr bwMode="auto">
          <a:xfrm>
            <a:off x="5591357" y="4083717"/>
            <a:ext cx="3458293"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400" dirty="0">
                <a:solidFill>
                  <a:schemeClr val="bg1">
                    <a:lumMod val="65000"/>
                  </a:schemeClr>
                </a:solidFill>
                <a:latin typeface="微软雅黑" panose="020B0503020204020204" pitchFamily="34" charset="-122"/>
                <a:ea typeface="微软雅黑" panose="020B0503020204020204" pitchFamily="34" charset="-122"/>
              </a:rPr>
              <a:t>此处添加标题文本</a:t>
            </a:r>
            <a:r>
              <a:rPr lang="en-US" altLang="zh-CN" sz="2400" dirty="0">
                <a:solidFill>
                  <a:schemeClr val="bg1">
                    <a:lumMod val="65000"/>
                  </a:schemeClr>
                </a:solidFill>
                <a:latin typeface="微软雅黑" panose="020B0503020204020204" pitchFamily="34" charset="-122"/>
                <a:ea typeface="微软雅黑" panose="020B0503020204020204" pitchFamily="34" charset="-122"/>
              </a:rPr>
              <a:t>03</a:t>
            </a:r>
          </a:p>
        </p:txBody>
      </p:sp>
      <p:sp>
        <p:nvSpPr>
          <p:cNvPr id="47" name="Rectangle 39"/>
          <p:cNvSpPr>
            <a:spLocks noChangeArrowheads="1"/>
          </p:cNvSpPr>
          <p:nvPr/>
        </p:nvSpPr>
        <p:spPr bwMode="auto">
          <a:xfrm>
            <a:off x="5649148" y="4440664"/>
            <a:ext cx="2792301"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100" dirty="0">
                <a:solidFill>
                  <a:schemeClr val="bg1">
                    <a:lumMod val="65000"/>
                  </a:schemeClr>
                </a:solidFill>
                <a:latin typeface="微软雅黑" panose="020B0503020204020204" pitchFamily="34" charset="-122"/>
                <a:ea typeface="微软雅黑" panose="020B0503020204020204" pitchFamily="34" charset="-122"/>
              </a:rPr>
              <a:t>write your great  title here</a:t>
            </a:r>
          </a:p>
        </p:txBody>
      </p:sp>
      <p:grpSp>
        <p:nvGrpSpPr>
          <p:cNvPr id="48" name="组合 47"/>
          <p:cNvGrpSpPr/>
          <p:nvPr/>
        </p:nvGrpSpPr>
        <p:grpSpPr>
          <a:xfrm>
            <a:off x="4863634" y="4160363"/>
            <a:ext cx="390104" cy="390103"/>
            <a:chOff x="4923349" y="1378653"/>
            <a:chExt cx="305414" cy="305414"/>
          </a:xfrm>
          <a:solidFill>
            <a:srgbClr val="E94E60"/>
          </a:solidFill>
        </p:grpSpPr>
        <p:sp>
          <p:nvSpPr>
            <p:cNvPr id="54" name="椭圆 53"/>
            <p:cNvSpPr/>
            <p:nvPr/>
          </p:nvSpPr>
          <p:spPr>
            <a:xfrm>
              <a:off x="4923349" y="1378653"/>
              <a:ext cx="305414" cy="305414"/>
            </a:xfrm>
            <a:prstGeom prst="ellipse">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E94E60"/>
                </a:solidFill>
                <a:latin typeface="微软雅黑" panose="020B0503020204020204" pitchFamily="34" charset="-122"/>
                <a:ea typeface="微软雅黑" panose="020B0503020204020204" pitchFamily="34" charset="-122"/>
              </a:endParaRPr>
            </a:p>
          </p:txBody>
        </p:sp>
        <p:sp>
          <p:nvSpPr>
            <p:cNvPr id="73" name="椭圆 72"/>
            <p:cNvSpPr/>
            <p:nvPr/>
          </p:nvSpPr>
          <p:spPr>
            <a:xfrm>
              <a:off x="5008132" y="1463433"/>
              <a:ext cx="135848" cy="135848"/>
            </a:xfrm>
            <a:prstGeom prst="ellipse">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E94E60"/>
                </a:solidFill>
                <a:latin typeface="微软雅黑" panose="020B0503020204020204" pitchFamily="34" charset="-122"/>
                <a:ea typeface="微软雅黑" panose="020B0503020204020204" pitchFamily="34" charset="-122"/>
              </a:endParaRPr>
            </a:p>
          </p:txBody>
        </p:sp>
      </p:grpSp>
      <p:sp>
        <p:nvSpPr>
          <p:cNvPr id="49" name="Rectangle 39"/>
          <p:cNvSpPr>
            <a:spLocks noChangeArrowheads="1"/>
          </p:cNvSpPr>
          <p:nvPr/>
        </p:nvSpPr>
        <p:spPr bwMode="auto">
          <a:xfrm>
            <a:off x="5591357" y="4883006"/>
            <a:ext cx="3458293"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400" dirty="0">
                <a:solidFill>
                  <a:schemeClr val="bg1">
                    <a:lumMod val="65000"/>
                  </a:schemeClr>
                </a:solidFill>
                <a:latin typeface="微软雅黑" panose="020B0503020204020204" pitchFamily="34" charset="-122"/>
                <a:ea typeface="微软雅黑" panose="020B0503020204020204" pitchFamily="34" charset="-122"/>
              </a:rPr>
              <a:t>此处添加标题文本</a:t>
            </a:r>
            <a:r>
              <a:rPr lang="en-US" altLang="zh-CN" sz="2400" dirty="0">
                <a:solidFill>
                  <a:schemeClr val="bg1">
                    <a:lumMod val="65000"/>
                  </a:schemeClr>
                </a:solidFill>
                <a:latin typeface="微软雅黑" panose="020B0503020204020204" pitchFamily="34" charset="-122"/>
                <a:ea typeface="微软雅黑" panose="020B0503020204020204" pitchFamily="34" charset="-122"/>
              </a:rPr>
              <a:t>04</a:t>
            </a:r>
          </a:p>
        </p:txBody>
      </p:sp>
      <p:sp>
        <p:nvSpPr>
          <p:cNvPr id="50" name="Rectangle 39"/>
          <p:cNvSpPr>
            <a:spLocks noChangeArrowheads="1"/>
          </p:cNvSpPr>
          <p:nvPr/>
        </p:nvSpPr>
        <p:spPr bwMode="auto">
          <a:xfrm>
            <a:off x="5649148" y="5239963"/>
            <a:ext cx="2792301"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100" dirty="0">
                <a:solidFill>
                  <a:schemeClr val="bg1">
                    <a:lumMod val="65000"/>
                  </a:schemeClr>
                </a:solidFill>
                <a:latin typeface="微软雅黑" panose="020B0503020204020204" pitchFamily="34" charset="-122"/>
                <a:ea typeface="微软雅黑" panose="020B0503020204020204" pitchFamily="34" charset="-122"/>
              </a:rPr>
              <a:t>write your great  title here</a:t>
            </a:r>
          </a:p>
        </p:txBody>
      </p:sp>
      <p:grpSp>
        <p:nvGrpSpPr>
          <p:cNvPr id="51" name="组合 50"/>
          <p:cNvGrpSpPr/>
          <p:nvPr/>
        </p:nvGrpSpPr>
        <p:grpSpPr>
          <a:xfrm>
            <a:off x="4863634" y="4959652"/>
            <a:ext cx="390104" cy="390103"/>
            <a:chOff x="4923349" y="1378653"/>
            <a:chExt cx="305414" cy="305414"/>
          </a:xfrm>
          <a:solidFill>
            <a:srgbClr val="E94E60"/>
          </a:solidFill>
        </p:grpSpPr>
        <p:sp>
          <p:nvSpPr>
            <p:cNvPr id="52" name="椭圆 51"/>
            <p:cNvSpPr/>
            <p:nvPr/>
          </p:nvSpPr>
          <p:spPr>
            <a:xfrm>
              <a:off x="4923349" y="1378653"/>
              <a:ext cx="305414" cy="305414"/>
            </a:xfrm>
            <a:prstGeom prst="ellips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E94E60"/>
                </a:solidFill>
                <a:latin typeface="微软雅黑" panose="020B0503020204020204" pitchFamily="34" charset="-122"/>
                <a:ea typeface="微软雅黑" panose="020B0503020204020204" pitchFamily="34" charset="-122"/>
              </a:endParaRPr>
            </a:p>
          </p:txBody>
        </p:sp>
        <p:sp>
          <p:nvSpPr>
            <p:cNvPr id="53" name="椭圆 52"/>
            <p:cNvSpPr/>
            <p:nvPr/>
          </p:nvSpPr>
          <p:spPr>
            <a:xfrm>
              <a:off x="5008132" y="1463434"/>
              <a:ext cx="135848" cy="135848"/>
            </a:xfrm>
            <a:prstGeom prst="ellipse">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E94E60"/>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rot="9011696">
            <a:off x="-607331" y="9271"/>
            <a:ext cx="3231199" cy="7438545"/>
            <a:chOff x="-970094" y="409821"/>
            <a:chExt cx="3230694" cy="7437383"/>
          </a:xfrm>
        </p:grpSpPr>
        <p:grpSp>
          <p:nvGrpSpPr>
            <p:cNvPr id="33" name="组合 32"/>
            <p:cNvGrpSpPr/>
            <p:nvPr/>
          </p:nvGrpSpPr>
          <p:grpSpPr>
            <a:xfrm>
              <a:off x="-970094" y="409821"/>
              <a:ext cx="3230694" cy="5859095"/>
              <a:chOff x="-970094" y="409821"/>
              <a:chExt cx="3230694" cy="5859095"/>
            </a:xfrm>
          </p:grpSpPr>
          <p:sp>
            <p:nvSpPr>
              <p:cNvPr id="35" name="椭圆 34"/>
              <p:cNvSpPr/>
              <p:nvPr/>
            </p:nvSpPr>
            <p:spPr>
              <a:xfrm>
                <a:off x="-970094" y="861160"/>
                <a:ext cx="3052880" cy="305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19237" y="409821"/>
                <a:ext cx="1141537" cy="11415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76106" y="2967890"/>
                <a:ext cx="1884494" cy="188449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44434" y="4797699"/>
                <a:ext cx="1090518" cy="1090518"/>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1132336" y="5178398"/>
                <a:ext cx="1090518" cy="1090518"/>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椭圆 33"/>
            <p:cNvSpPr/>
            <p:nvPr/>
          </p:nvSpPr>
          <p:spPr>
            <a:xfrm>
              <a:off x="-601507" y="6085598"/>
              <a:ext cx="1761606" cy="1761606"/>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rot="9011696" flipH="1" flipV="1">
            <a:off x="9688652" y="-577710"/>
            <a:ext cx="3231199" cy="7438545"/>
            <a:chOff x="-970094" y="409821"/>
            <a:chExt cx="3230694" cy="7437383"/>
          </a:xfrm>
        </p:grpSpPr>
        <p:grpSp>
          <p:nvGrpSpPr>
            <p:cNvPr id="58" name="组合 57"/>
            <p:cNvGrpSpPr/>
            <p:nvPr/>
          </p:nvGrpSpPr>
          <p:grpSpPr>
            <a:xfrm>
              <a:off x="-970094" y="409821"/>
              <a:ext cx="3230694" cy="5859095"/>
              <a:chOff x="-970094" y="409821"/>
              <a:chExt cx="3230694" cy="5859095"/>
            </a:xfrm>
          </p:grpSpPr>
          <p:sp>
            <p:nvSpPr>
              <p:cNvPr id="60" name="椭圆 59"/>
              <p:cNvSpPr/>
              <p:nvPr/>
            </p:nvSpPr>
            <p:spPr>
              <a:xfrm>
                <a:off x="-970094" y="861160"/>
                <a:ext cx="3052880" cy="305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519237" y="409821"/>
                <a:ext cx="1141537" cy="11415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376106" y="2967890"/>
                <a:ext cx="1884494" cy="188449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144434" y="4797699"/>
                <a:ext cx="1090518" cy="1090518"/>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1132336" y="5178398"/>
                <a:ext cx="1090518" cy="1090518"/>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椭圆 58"/>
            <p:cNvSpPr/>
            <p:nvPr/>
          </p:nvSpPr>
          <p:spPr>
            <a:xfrm>
              <a:off x="-601507" y="6085598"/>
              <a:ext cx="1761606" cy="1761606"/>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1500279" y="-854081"/>
            <a:ext cx="5852592" cy="1333570"/>
            <a:chOff x="1500045" y="-852777"/>
            <a:chExt cx="5851678" cy="1333362"/>
          </a:xfrm>
        </p:grpSpPr>
        <p:sp>
          <p:nvSpPr>
            <p:cNvPr id="66" name="椭圆 65"/>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flipH="1" flipV="1">
            <a:off x="4981668" y="6336387"/>
            <a:ext cx="5852592" cy="1333570"/>
            <a:chOff x="1500045" y="-852777"/>
            <a:chExt cx="5851678" cy="1333362"/>
          </a:xfrm>
        </p:grpSpPr>
        <p:sp>
          <p:nvSpPr>
            <p:cNvPr id="70" name="椭圆 69"/>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 name="椭圆 77"/>
          <p:cNvSpPr/>
          <p:nvPr/>
        </p:nvSpPr>
        <p:spPr>
          <a:xfrm rot="9011696" flipH="1" flipV="1">
            <a:off x="1782496" y="-897207"/>
            <a:ext cx="8654318" cy="8654318"/>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par>
                                <p:cTn id="11" presetID="3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p:cTn id="13" dur="1000" fill="hold"/>
                                        <p:tgtEl>
                                          <p:spTgt spid="57"/>
                                        </p:tgtEl>
                                        <p:attrNameLst>
                                          <p:attrName>ppt_w</p:attrName>
                                        </p:attrNameLst>
                                      </p:cBhvr>
                                      <p:tavLst>
                                        <p:tav tm="0">
                                          <p:val>
                                            <p:fltVal val="0"/>
                                          </p:val>
                                        </p:tav>
                                        <p:tav tm="100000">
                                          <p:val>
                                            <p:strVal val="#ppt_w"/>
                                          </p:val>
                                        </p:tav>
                                      </p:tavLst>
                                    </p:anim>
                                    <p:anim calcmode="lin" valueType="num">
                                      <p:cBhvr>
                                        <p:cTn id="14" dur="1000" fill="hold"/>
                                        <p:tgtEl>
                                          <p:spTgt spid="57"/>
                                        </p:tgtEl>
                                        <p:attrNameLst>
                                          <p:attrName>ppt_h</p:attrName>
                                        </p:attrNameLst>
                                      </p:cBhvr>
                                      <p:tavLst>
                                        <p:tav tm="0">
                                          <p:val>
                                            <p:fltVal val="0"/>
                                          </p:val>
                                        </p:tav>
                                        <p:tav tm="100000">
                                          <p:val>
                                            <p:strVal val="#ppt_h"/>
                                          </p:val>
                                        </p:tav>
                                      </p:tavLst>
                                    </p:anim>
                                    <p:anim calcmode="lin" valueType="num">
                                      <p:cBhvr>
                                        <p:cTn id="15" dur="1000" fill="hold"/>
                                        <p:tgtEl>
                                          <p:spTgt spid="57"/>
                                        </p:tgtEl>
                                        <p:attrNameLst>
                                          <p:attrName>style.rotation</p:attrName>
                                        </p:attrNameLst>
                                      </p:cBhvr>
                                      <p:tavLst>
                                        <p:tav tm="0">
                                          <p:val>
                                            <p:fltVal val="90"/>
                                          </p:val>
                                        </p:tav>
                                        <p:tav tm="100000">
                                          <p:val>
                                            <p:fltVal val="0"/>
                                          </p:val>
                                        </p:tav>
                                      </p:tavLst>
                                    </p:anim>
                                    <p:animEffect transition="in" filter="fade">
                                      <p:cBhvr>
                                        <p:cTn id="16" dur="1000"/>
                                        <p:tgtEl>
                                          <p:spTgt spid="57"/>
                                        </p:tgtEl>
                                      </p:cBhvr>
                                    </p:animEffect>
                                  </p:childTnLst>
                                </p:cTn>
                              </p:par>
                              <p:par>
                                <p:cTn id="17" presetID="47" presetClass="entr" presetSubtype="0" fill="hold" nodeType="withEffect">
                                  <p:stCondLst>
                                    <p:cond delay="50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1000"/>
                                        <p:tgtEl>
                                          <p:spTgt spid="65"/>
                                        </p:tgtEl>
                                      </p:cBhvr>
                                    </p:animEffect>
                                    <p:anim calcmode="lin" valueType="num">
                                      <p:cBhvr>
                                        <p:cTn id="20" dur="1000" fill="hold"/>
                                        <p:tgtEl>
                                          <p:spTgt spid="65"/>
                                        </p:tgtEl>
                                        <p:attrNameLst>
                                          <p:attrName>ppt_x</p:attrName>
                                        </p:attrNameLst>
                                      </p:cBhvr>
                                      <p:tavLst>
                                        <p:tav tm="0">
                                          <p:val>
                                            <p:strVal val="#ppt_x"/>
                                          </p:val>
                                        </p:tav>
                                        <p:tav tm="100000">
                                          <p:val>
                                            <p:strVal val="#ppt_x"/>
                                          </p:val>
                                        </p:tav>
                                      </p:tavLst>
                                    </p:anim>
                                    <p:anim calcmode="lin" valueType="num">
                                      <p:cBhvr>
                                        <p:cTn id="21" dur="1000" fill="hold"/>
                                        <p:tgtEl>
                                          <p:spTgt spid="6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50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1000"/>
                                        <p:tgtEl>
                                          <p:spTgt spid="69"/>
                                        </p:tgtEl>
                                      </p:cBhvr>
                                    </p:animEffect>
                                    <p:anim calcmode="lin" valueType="num">
                                      <p:cBhvr>
                                        <p:cTn id="25" dur="1000" fill="hold"/>
                                        <p:tgtEl>
                                          <p:spTgt spid="69"/>
                                        </p:tgtEl>
                                        <p:attrNameLst>
                                          <p:attrName>ppt_x</p:attrName>
                                        </p:attrNameLst>
                                      </p:cBhvr>
                                      <p:tavLst>
                                        <p:tav tm="0">
                                          <p:val>
                                            <p:strVal val="#ppt_x"/>
                                          </p:val>
                                        </p:tav>
                                        <p:tav tm="100000">
                                          <p:val>
                                            <p:strVal val="#ppt_x"/>
                                          </p:val>
                                        </p:tav>
                                      </p:tavLst>
                                    </p:anim>
                                    <p:anim calcmode="lin" valueType="num">
                                      <p:cBhvr>
                                        <p:cTn id="26" dur="1000" fill="hold"/>
                                        <p:tgtEl>
                                          <p:spTgt spid="69"/>
                                        </p:tgtEl>
                                        <p:attrNameLst>
                                          <p:attrName>ppt_y</p:attrName>
                                        </p:attrNameLst>
                                      </p:cBhvr>
                                      <p:tavLst>
                                        <p:tav tm="0">
                                          <p:val>
                                            <p:strVal val="#ppt_y+.1"/>
                                          </p:val>
                                        </p:tav>
                                        <p:tav tm="100000">
                                          <p:val>
                                            <p:strVal val="#ppt_y"/>
                                          </p:val>
                                        </p:tav>
                                      </p:tavLst>
                                    </p:anim>
                                  </p:childTnLst>
                                </p:cTn>
                              </p:par>
                              <p:par>
                                <p:cTn id="27" presetID="53" presetClass="entr" presetSubtype="16" fill="hold" grpId="0" nodeType="withEffect">
                                  <p:stCondLst>
                                    <p:cond delay="500"/>
                                  </p:stCondLst>
                                  <p:childTnLst>
                                    <p:set>
                                      <p:cBhvr>
                                        <p:cTn id="28" dur="1" fill="hold">
                                          <p:stCondLst>
                                            <p:cond delay="0"/>
                                          </p:stCondLst>
                                        </p:cTn>
                                        <p:tgtEl>
                                          <p:spTgt spid="78"/>
                                        </p:tgtEl>
                                        <p:attrNameLst>
                                          <p:attrName>style.visibility</p:attrName>
                                        </p:attrNameLst>
                                      </p:cBhvr>
                                      <p:to>
                                        <p:strVal val="visible"/>
                                      </p:to>
                                    </p:set>
                                    <p:anim calcmode="lin" valueType="num">
                                      <p:cBhvr>
                                        <p:cTn id="29" dur="1500" fill="hold"/>
                                        <p:tgtEl>
                                          <p:spTgt spid="78"/>
                                        </p:tgtEl>
                                        <p:attrNameLst>
                                          <p:attrName>ppt_w</p:attrName>
                                        </p:attrNameLst>
                                      </p:cBhvr>
                                      <p:tavLst>
                                        <p:tav tm="0">
                                          <p:val>
                                            <p:fltVal val="0"/>
                                          </p:val>
                                        </p:tav>
                                        <p:tav tm="100000">
                                          <p:val>
                                            <p:strVal val="#ppt_w"/>
                                          </p:val>
                                        </p:tav>
                                      </p:tavLst>
                                    </p:anim>
                                    <p:anim calcmode="lin" valueType="num">
                                      <p:cBhvr>
                                        <p:cTn id="30" dur="1500" fill="hold"/>
                                        <p:tgtEl>
                                          <p:spTgt spid="78"/>
                                        </p:tgtEl>
                                        <p:attrNameLst>
                                          <p:attrName>ppt_h</p:attrName>
                                        </p:attrNameLst>
                                      </p:cBhvr>
                                      <p:tavLst>
                                        <p:tav tm="0">
                                          <p:val>
                                            <p:fltVal val="0"/>
                                          </p:val>
                                        </p:tav>
                                        <p:tav tm="100000">
                                          <p:val>
                                            <p:strVal val="#ppt_h"/>
                                          </p:val>
                                        </p:tav>
                                      </p:tavLst>
                                    </p:anim>
                                    <p:animEffect transition="in" filter="fade">
                                      <p:cBhvr>
                                        <p:cTn id="31" dur="1500"/>
                                        <p:tgtEl>
                                          <p:spTgt spid="78"/>
                                        </p:tgtEl>
                                      </p:cBhvr>
                                    </p:animEffect>
                                  </p:childTnLst>
                                </p:cTn>
                              </p:par>
                            </p:childTnLst>
                          </p:cTn>
                        </p:par>
                        <p:par>
                          <p:cTn id="32" fill="hold">
                            <p:stCondLst>
                              <p:cond delay="1000"/>
                            </p:stCondLst>
                            <p:childTnLst>
                              <p:par>
                                <p:cTn id="33" presetID="42" presetClass="entr" presetSubtype="0"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750"/>
                                        <p:tgtEl>
                                          <p:spTgt spid="56"/>
                                        </p:tgtEl>
                                      </p:cBhvr>
                                    </p:animEffect>
                                    <p:anim calcmode="lin" valueType="num">
                                      <p:cBhvr>
                                        <p:cTn id="36" dur="750" fill="hold"/>
                                        <p:tgtEl>
                                          <p:spTgt spid="56"/>
                                        </p:tgtEl>
                                        <p:attrNameLst>
                                          <p:attrName>ppt_x</p:attrName>
                                        </p:attrNameLst>
                                      </p:cBhvr>
                                      <p:tavLst>
                                        <p:tav tm="0">
                                          <p:val>
                                            <p:strVal val="#ppt_x"/>
                                          </p:val>
                                        </p:tav>
                                        <p:tav tm="100000">
                                          <p:val>
                                            <p:strVal val="#ppt_x"/>
                                          </p:val>
                                        </p:tav>
                                      </p:tavLst>
                                    </p:anim>
                                    <p:anim calcmode="lin" valueType="num">
                                      <p:cBhvr>
                                        <p:cTn id="37" dur="750" fill="hold"/>
                                        <p:tgtEl>
                                          <p:spTgt spid="56"/>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250" fill="hold"/>
                                        <p:tgtEl>
                                          <p:spTgt spid="40"/>
                                        </p:tgtEl>
                                        <p:attrNameLst>
                                          <p:attrName>ppt_x</p:attrName>
                                        </p:attrNameLst>
                                      </p:cBhvr>
                                      <p:tavLst>
                                        <p:tav tm="0">
                                          <p:val>
                                            <p:strVal val="#ppt_x"/>
                                          </p:val>
                                        </p:tav>
                                        <p:tav tm="100000">
                                          <p:val>
                                            <p:strVal val="#ppt_x"/>
                                          </p:val>
                                        </p:tav>
                                      </p:tavLst>
                                    </p:anim>
                                    <p:anim calcmode="lin" valueType="num">
                                      <p:cBhvr additive="base">
                                        <p:cTn id="42" dur="250" fill="hold"/>
                                        <p:tgtEl>
                                          <p:spTgt spid="40"/>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250" fill="hold"/>
                                        <p:tgtEl>
                                          <p:spTgt spid="41"/>
                                        </p:tgtEl>
                                        <p:attrNameLst>
                                          <p:attrName>ppt_x</p:attrName>
                                        </p:attrNameLst>
                                      </p:cBhvr>
                                      <p:tavLst>
                                        <p:tav tm="0">
                                          <p:val>
                                            <p:strVal val="#ppt_x"/>
                                          </p:val>
                                        </p:tav>
                                        <p:tav tm="100000">
                                          <p:val>
                                            <p:strVal val="#ppt_x"/>
                                          </p:val>
                                        </p:tav>
                                      </p:tavLst>
                                    </p:anim>
                                    <p:anim calcmode="lin" valueType="num">
                                      <p:cBhvr additive="base">
                                        <p:cTn id="47" dur="250" fill="hold"/>
                                        <p:tgtEl>
                                          <p:spTgt spid="41"/>
                                        </p:tgtEl>
                                        <p:attrNameLst>
                                          <p:attrName>ppt_y</p:attrName>
                                        </p:attrNameLst>
                                      </p:cBhvr>
                                      <p:tavLst>
                                        <p:tav tm="0">
                                          <p:val>
                                            <p:strVal val="1+#ppt_h/2"/>
                                          </p:val>
                                        </p:tav>
                                        <p:tav tm="100000">
                                          <p:val>
                                            <p:strVal val="#ppt_y"/>
                                          </p:val>
                                        </p:tav>
                                      </p:tavLst>
                                    </p:anim>
                                  </p:childTnLst>
                                </p:cTn>
                              </p:par>
                            </p:childTnLst>
                          </p:cTn>
                        </p:par>
                        <p:par>
                          <p:cTn id="48" fill="hold">
                            <p:stCondLst>
                              <p:cond delay="3000"/>
                            </p:stCondLst>
                            <p:childTnLst>
                              <p:par>
                                <p:cTn id="49" presetID="2" presetClass="entr" presetSubtype="4"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250" fill="hold"/>
                                        <p:tgtEl>
                                          <p:spTgt spid="42"/>
                                        </p:tgtEl>
                                        <p:attrNameLst>
                                          <p:attrName>ppt_x</p:attrName>
                                        </p:attrNameLst>
                                      </p:cBhvr>
                                      <p:tavLst>
                                        <p:tav tm="0">
                                          <p:val>
                                            <p:strVal val="#ppt_x"/>
                                          </p:val>
                                        </p:tav>
                                        <p:tav tm="100000">
                                          <p:val>
                                            <p:strVal val="#ppt_x"/>
                                          </p:val>
                                        </p:tav>
                                      </p:tavLst>
                                    </p:anim>
                                    <p:anim calcmode="lin" valueType="num">
                                      <p:cBhvr additive="base">
                                        <p:cTn id="52" dur="25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additive="base">
                                        <p:cTn id="56" dur="250" fill="hold"/>
                                        <p:tgtEl>
                                          <p:spTgt spid="43"/>
                                        </p:tgtEl>
                                        <p:attrNameLst>
                                          <p:attrName>ppt_x</p:attrName>
                                        </p:attrNameLst>
                                      </p:cBhvr>
                                      <p:tavLst>
                                        <p:tav tm="0">
                                          <p:val>
                                            <p:strVal val="#ppt_x"/>
                                          </p:val>
                                        </p:tav>
                                        <p:tav tm="100000">
                                          <p:val>
                                            <p:strVal val="#ppt_x"/>
                                          </p:val>
                                        </p:tav>
                                      </p:tavLst>
                                    </p:anim>
                                    <p:anim calcmode="lin" valueType="num">
                                      <p:cBhvr additive="base">
                                        <p:cTn id="57" dur="250" fill="hold"/>
                                        <p:tgtEl>
                                          <p:spTgt spid="43"/>
                                        </p:tgtEl>
                                        <p:attrNameLst>
                                          <p:attrName>ppt_y</p:attrName>
                                        </p:attrNameLst>
                                      </p:cBhvr>
                                      <p:tavLst>
                                        <p:tav tm="0">
                                          <p:val>
                                            <p:strVal val="1+#ppt_h/2"/>
                                          </p:val>
                                        </p:tav>
                                        <p:tav tm="100000">
                                          <p:val>
                                            <p:strVal val="#ppt_y"/>
                                          </p:val>
                                        </p:tav>
                                      </p:tavLst>
                                    </p:anim>
                                  </p:childTnLst>
                                </p:cTn>
                              </p:par>
                            </p:childTnLst>
                          </p:cTn>
                        </p:par>
                        <p:par>
                          <p:cTn id="58" fill="hold">
                            <p:stCondLst>
                              <p:cond delay="4000"/>
                            </p:stCondLst>
                            <p:childTnLst>
                              <p:par>
                                <p:cTn id="59" presetID="2" presetClass="entr" presetSubtype="4"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additive="base">
                                        <p:cTn id="61" dur="250" fill="hold"/>
                                        <p:tgtEl>
                                          <p:spTgt spid="44"/>
                                        </p:tgtEl>
                                        <p:attrNameLst>
                                          <p:attrName>ppt_x</p:attrName>
                                        </p:attrNameLst>
                                      </p:cBhvr>
                                      <p:tavLst>
                                        <p:tav tm="0">
                                          <p:val>
                                            <p:strVal val="#ppt_x"/>
                                          </p:val>
                                        </p:tav>
                                        <p:tav tm="100000">
                                          <p:val>
                                            <p:strVal val="#ppt_x"/>
                                          </p:val>
                                        </p:tav>
                                      </p:tavLst>
                                    </p:anim>
                                    <p:anim calcmode="lin" valueType="num">
                                      <p:cBhvr additive="base">
                                        <p:cTn id="62" dur="250" fill="hold"/>
                                        <p:tgtEl>
                                          <p:spTgt spid="44"/>
                                        </p:tgtEl>
                                        <p:attrNameLst>
                                          <p:attrName>ppt_y</p:attrName>
                                        </p:attrNameLst>
                                      </p:cBhvr>
                                      <p:tavLst>
                                        <p:tav tm="0">
                                          <p:val>
                                            <p:strVal val="1+#ppt_h/2"/>
                                          </p:val>
                                        </p:tav>
                                        <p:tav tm="100000">
                                          <p:val>
                                            <p:strVal val="#ppt_y"/>
                                          </p:val>
                                        </p:tav>
                                      </p:tavLst>
                                    </p:anim>
                                  </p:childTnLst>
                                </p:cTn>
                              </p:par>
                            </p:childTnLst>
                          </p:cTn>
                        </p:par>
                        <p:par>
                          <p:cTn id="63" fill="hold">
                            <p:stCondLst>
                              <p:cond delay="4500"/>
                            </p:stCondLst>
                            <p:childTnLst>
                              <p:par>
                                <p:cTn id="64" presetID="2" presetClass="entr" presetSubtype="4"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additive="base">
                                        <p:cTn id="66" dur="250" fill="hold"/>
                                        <p:tgtEl>
                                          <p:spTgt spid="45"/>
                                        </p:tgtEl>
                                        <p:attrNameLst>
                                          <p:attrName>ppt_x</p:attrName>
                                        </p:attrNameLst>
                                      </p:cBhvr>
                                      <p:tavLst>
                                        <p:tav tm="0">
                                          <p:val>
                                            <p:strVal val="#ppt_x"/>
                                          </p:val>
                                        </p:tav>
                                        <p:tav tm="100000">
                                          <p:val>
                                            <p:strVal val="#ppt_x"/>
                                          </p:val>
                                        </p:tav>
                                      </p:tavLst>
                                    </p:anim>
                                    <p:anim calcmode="lin" valueType="num">
                                      <p:cBhvr additive="base">
                                        <p:cTn id="67" dur="250" fill="hold"/>
                                        <p:tgtEl>
                                          <p:spTgt spid="45"/>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250" fill="hold"/>
                                        <p:tgtEl>
                                          <p:spTgt spid="46"/>
                                        </p:tgtEl>
                                        <p:attrNameLst>
                                          <p:attrName>ppt_x</p:attrName>
                                        </p:attrNameLst>
                                      </p:cBhvr>
                                      <p:tavLst>
                                        <p:tav tm="0">
                                          <p:val>
                                            <p:strVal val="#ppt_x"/>
                                          </p:val>
                                        </p:tav>
                                        <p:tav tm="100000">
                                          <p:val>
                                            <p:strVal val="#ppt_x"/>
                                          </p:val>
                                        </p:tav>
                                      </p:tavLst>
                                    </p:anim>
                                    <p:anim calcmode="lin" valueType="num">
                                      <p:cBhvr additive="base">
                                        <p:cTn id="72" dur="250" fill="hold"/>
                                        <p:tgtEl>
                                          <p:spTgt spid="46"/>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2" presetClass="entr" presetSubtype="4" fill="hold" grpId="0" nodeType="afterEffect">
                                  <p:stCondLst>
                                    <p:cond delay="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250" fill="hold"/>
                                        <p:tgtEl>
                                          <p:spTgt spid="47"/>
                                        </p:tgtEl>
                                        <p:attrNameLst>
                                          <p:attrName>ppt_x</p:attrName>
                                        </p:attrNameLst>
                                      </p:cBhvr>
                                      <p:tavLst>
                                        <p:tav tm="0">
                                          <p:val>
                                            <p:strVal val="#ppt_x"/>
                                          </p:val>
                                        </p:tav>
                                        <p:tav tm="100000">
                                          <p:val>
                                            <p:strVal val="#ppt_x"/>
                                          </p:val>
                                        </p:tav>
                                      </p:tavLst>
                                    </p:anim>
                                    <p:anim calcmode="lin" valueType="num">
                                      <p:cBhvr additive="base">
                                        <p:cTn id="77" dur="250" fill="hold"/>
                                        <p:tgtEl>
                                          <p:spTgt spid="47"/>
                                        </p:tgtEl>
                                        <p:attrNameLst>
                                          <p:attrName>ppt_y</p:attrName>
                                        </p:attrNameLst>
                                      </p:cBhvr>
                                      <p:tavLst>
                                        <p:tav tm="0">
                                          <p:val>
                                            <p:strVal val="1+#ppt_h/2"/>
                                          </p:val>
                                        </p:tav>
                                        <p:tav tm="100000">
                                          <p:val>
                                            <p:strVal val="#ppt_y"/>
                                          </p:val>
                                        </p:tav>
                                      </p:tavLst>
                                    </p:anim>
                                  </p:childTnLst>
                                </p:cTn>
                              </p:par>
                            </p:childTnLst>
                          </p:cTn>
                        </p:par>
                        <p:par>
                          <p:cTn id="78" fill="hold">
                            <p:stCondLst>
                              <p:cond delay="6000"/>
                            </p:stCondLst>
                            <p:childTnLst>
                              <p:par>
                                <p:cTn id="79" presetID="2" presetClass="entr" presetSubtype="4" fill="hold" nodeType="afterEffect">
                                  <p:stCondLst>
                                    <p:cond delay="0"/>
                                  </p:stCondLst>
                                  <p:childTnLst>
                                    <p:set>
                                      <p:cBhvr>
                                        <p:cTn id="80" dur="1" fill="hold">
                                          <p:stCondLst>
                                            <p:cond delay="0"/>
                                          </p:stCondLst>
                                        </p:cTn>
                                        <p:tgtEl>
                                          <p:spTgt spid="48"/>
                                        </p:tgtEl>
                                        <p:attrNameLst>
                                          <p:attrName>style.visibility</p:attrName>
                                        </p:attrNameLst>
                                      </p:cBhvr>
                                      <p:to>
                                        <p:strVal val="visible"/>
                                      </p:to>
                                    </p:set>
                                    <p:anim calcmode="lin" valueType="num">
                                      <p:cBhvr additive="base">
                                        <p:cTn id="81" dur="250" fill="hold"/>
                                        <p:tgtEl>
                                          <p:spTgt spid="48"/>
                                        </p:tgtEl>
                                        <p:attrNameLst>
                                          <p:attrName>ppt_x</p:attrName>
                                        </p:attrNameLst>
                                      </p:cBhvr>
                                      <p:tavLst>
                                        <p:tav tm="0">
                                          <p:val>
                                            <p:strVal val="#ppt_x"/>
                                          </p:val>
                                        </p:tav>
                                        <p:tav tm="100000">
                                          <p:val>
                                            <p:strVal val="#ppt_x"/>
                                          </p:val>
                                        </p:tav>
                                      </p:tavLst>
                                    </p:anim>
                                    <p:anim calcmode="lin" valueType="num">
                                      <p:cBhvr additive="base">
                                        <p:cTn id="82" dur="250" fill="hold"/>
                                        <p:tgtEl>
                                          <p:spTgt spid="48"/>
                                        </p:tgtEl>
                                        <p:attrNameLst>
                                          <p:attrName>ppt_y</p:attrName>
                                        </p:attrNameLst>
                                      </p:cBhvr>
                                      <p:tavLst>
                                        <p:tav tm="0">
                                          <p:val>
                                            <p:strVal val="1+#ppt_h/2"/>
                                          </p:val>
                                        </p:tav>
                                        <p:tav tm="100000">
                                          <p:val>
                                            <p:strVal val="#ppt_y"/>
                                          </p:val>
                                        </p:tav>
                                      </p:tavLst>
                                    </p:anim>
                                  </p:childTnLst>
                                </p:cTn>
                              </p:par>
                            </p:childTnLst>
                          </p:cTn>
                        </p:par>
                        <p:par>
                          <p:cTn id="83" fill="hold">
                            <p:stCondLst>
                              <p:cond delay="6500"/>
                            </p:stCondLst>
                            <p:childTnLst>
                              <p:par>
                                <p:cTn id="84" presetID="2" presetClass="entr" presetSubtype="4"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250" fill="hold"/>
                                        <p:tgtEl>
                                          <p:spTgt spid="49"/>
                                        </p:tgtEl>
                                        <p:attrNameLst>
                                          <p:attrName>ppt_x</p:attrName>
                                        </p:attrNameLst>
                                      </p:cBhvr>
                                      <p:tavLst>
                                        <p:tav tm="0">
                                          <p:val>
                                            <p:strVal val="#ppt_x"/>
                                          </p:val>
                                        </p:tav>
                                        <p:tav tm="100000">
                                          <p:val>
                                            <p:strVal val="#ppt_x"/>
                                          </p:val>
                                        </p:tav>
                                      </p:tavLst>
                                    </p:anim>
                                    <p:anim calcmode="lin" valueType="num">
                                      <p:cBhvr additive="base">
                                        <p:cTn id="87" dur="250" fill="hold"/>
                                        <p:tgtEl>
                                          <p:spTgt spid="49"/>
                                        </p:tgtEl>
                                        <p:attrNameLst>
                                          <p:attrName>ppt_y</p:attrName>
                                        </p:attrNameLst>
                                      </p:cBhvr>
                                      <p:tavLst>
                                        <p:tav tm="0">
                                          <p:val>
                                            <p:strVal val="1+#ppt_h/2"/>
                                          </p:val>
                                        </p:tav>
                                        <p:tav tm="100000">
                                          <p:val>
                                            <p:strVal val="#ppt_y"/>
                                          </p:val>
                                        </p:tav>
                                      </p:tavLst>
                                    </p:anim>
                                  </p:childTnLst>
                                </p:cTn>
                              </p:par>
                            </p:childTnLst>
                          </p:cTn>
                        </p:par>
                        <p:par>
                          <p:cTn id="88" fill="hold">
                            <p:stCondLst>
                              <p:cond delay="7000"/>
                            </p:stCondLst>
                            <p:childTnLst>
                              <p:par>
                                <p:cTn id="89" presetID="2" presetClass="entr" presetSubtype="4"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additive="base">
                                        <p:cTn id="91" dur="250" fill="hold"/>
                                        <p:tgtEl>
                                          <p:spTgt spid="50"/>
                                        </p:tgtEl>
                                        <p:attrNameLst>
                                          <p:attrName>ppt_x</p:attrName>
                                        </p:attrNameLst>
                                      </p:cBhvr>
                                      <p:tavLst>
                                        <p:tav tm="0">
                                          <p:val>
                                            <p:strVal val="#ppt_x"/>
                                          </p:val>
                                        </p:tav>
                                        <p:tav tm="100000">
                                          <p:val>
                                            <p:strVal val="#ppt_x"/>
                                          </p:val>
                                        </p:tav>
                                      </p:tavLst>
                                    </p:anim>
                                    <p:anim calcmode="lin" valueType="num">
                                      <p:cBhvr additive="base">
                                        <p:cTn id="92" dur="250" fill="hold"/>
                                        <p:tgtEl>
                                          <p:spTgt spid="50"/>
                                        </p:tgtEl>
                                        <p:attrNameLst>
                                          <p:attrName>ppt_y</p:attrName>
                                        </p:attrNameLst>
                                      </p:cBhvr>
                                      <p:tavLst>
                                        <p:tav tm="0">
                                          <p:val>
                                            <p:strVal val="1+#ppt_h/2"/>
                                          </p:val>
                                        </p:tav>
                                        <p:tav tm="100000">
                                          <p:val>
                                            <p:strVal val="#ppt_y"/>
                                          </p:val>
                                        </p:tav>
                                      </p:tavLst>
                                    </p:anim>
                                  </p:childTnLst>
                                </p:cTn>
                              </p:par>
                            </p:childTnLst>
                          </p:cTn>
                        </p:par>
                        <p:par>
                          <p:cTn id="93" fill="hold">
                            <p:stCondLst>
                              <p:cond delay="7500"/>
                            </p:stCondLst>
                            <p:childTnLst>
                              <p:par>
                                <p:cTn id="94" presetID="2" presetClass="entr" presetSubtype="4" fill="hold"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40" grpId="0"/>
      <p:bldP spid="41" grpId="0"/>
      <p:bldP spid="43" grpId="0"/>
      <p:bldP spid="44" grpId="0"/>
      <p:bldP spid="46" grpId="0"/>
      <p:bldP spid="47" grpId="0"/>
      <p:bldP spid="49" grpId="0"/>
      <p:bldP spid="50" grpId="0"/>
      <p:bldP spid="7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rot="9011696">
            <a:off x="-607331" y="9271"/>
            <a:ext cx="3231199" cy="7438545"/>
            <a:chOff x="-970094" y="409821"/>
            <a:chExt cx="3230694" cy="7437383"/>
          </a:xfrm>
        </p:grpSpPr>
        <p:grpSp>
          <p:nvGrpSpPr>
            <p:cNvPr id="14" name="组合 13"/>
            <p:cNvGrpSpPr/>
            <p:nvPr/>
          </p:nvGrpSpPr>
          <p:grpSpPr>
            <a:xfrm>
              <a:off x="-970094" y="409821"/>
              <a:ext cx="3230694" cy="5859095"/>
              <a:chOff x="-970094" y="409821"/>
              <a:chExt cx="3230694" cy="5859095"/>
            </a:xfrm>
          </p:grpSpPr>
          <p:sp>
            <p:nvSpPr>
              <p:cNvPr id="19" name="椭圆 18"/>
              <p:cNvSpPr/>
              <p:nvPr/>
            </p:nvSpPr>
            <p:spPr>
              <a:xfrm>
                <a:off x="-970094" y="861160"/>
                <a:ext cx="3052880" cy="305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19237" y="409821"/>
                <a:ext cx="1141537" cy="11415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76106" y="2967890"/>
                <a:ext cx="1884494" cy="188449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44434" y="4797699"/>
                <a:ext cx="1090518" cy="1090518"/>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132336" y="5178398"/>
                <a:ext cx="1090518" cy="1090518"/>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601507" y="6085598"/>
              <a:ext cx="1761606" cy="1761606"/>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rot="9011696" flipH="1" flipV="1">
            <a:off x="9688652" y="-577710"/>
            <a:ext cx="3231199" cy="7438545"/>
            <a:chOff x="-970094" y="409821"/>
            <a:chExt cx="3230694" cy="7437383"/>
          </a:xfrm>
        </p:grpSpPr>
        <p:grpSp>
          <p:nvGrpSpPr>
            <p:cNvPr id="25" name="组合 24"/>
            <p:cNvGrpSpPr/>
            <p:nvPr/>
          </p:nvGrpSpPr>
          <p:grpSpPr>
            <a:xfrm>
              <a:off x="-970094" y="409821"/>
              <a:ext cx="3230694" cy="5859095"/>
              <a:chOff x="-970094" y="409821"/>
              <a:chExt cx="3230694" cy="5859095"/>
            </a:xfrm>
          </p:grpSpPr>
          <p:sp>
            <p:nvSpPr>
              <p:cNvPr id="27" name="椭圆 26"/>
              <p:cNvSpPr/>
              <p:nvPr/>
            </p:nvSpPr>
            <p:spPr>
              <a:xfrm>
                <a:off x="-970094" y="861160"/>
                <a:ext cx="3052880" cy="305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19237" y="409821"/>
                <a:ext cx="1141537" cy="11415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376106" y="2967890"/>
                <a:ext cx="1884494" cy="188449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44434" y="4797699"/>
                <a:ext cx="1090518" cy="1090518"/>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132336" y="5178398"/>
                <a:ext cx="1090518" cy="1090518"/>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椭圆 25"/>
            <p:cNvSpPr/>
            <p:nvPr/>
          </p:nvSpPr>
          <p:spPr>
            <a:xfrm>
              <a:off x="-601507" y="6085598"/>
              <a:ext cx="1761606" cy="1761606"/>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1500279" y="-854081"/>
            <a:ext cx="5852592" cy="1333570"/>
            <a:chOff x="1500045" y="-852777"/>
            <a:chExt cx="5851678" cy="1333362"/>
          </a:xfrm>
        </p:grpSpPr>
        <p:sp>
          <p:nvSpPr>
            <p:cNvPr id="41" name="椭圆 40"/>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flipH="1" flipV="1">
            <a:off x="4981668" y="6336387"/>
            <a:ext cx="5852592" cy="1333570"/>
            <a:chOff x="1500045" y="-852777"/>
            <a:chExt cx="5851678" cy="1333362"/>
          </a:xfrm>
        </p:grpSpPr>
        <p:sp>
          <p:nvSpPr>
            <p:cNvPr id="45" name="椭圆 44"/>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椭圆 47"/>
          <p:cNvSpPr/>
          <p:nvPr/>
        </p:nvSpPr>
        <p:spPr>
          <a:xfrm rot="9011696" flipH="1" flipV="1">
            <a:off x="1782496" y="-897207"/>
            <a:ext cx="8654318" cy="8654318"/>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440640" y="1377362"/>
            <a:ext cx="1814406" cy="1428143"/>
            <a:chOff x="5400914" y="1697066"/>
            <a:chExt cx="1814122" cy="1427920"/>
          </a:xfrm>
        </p:grpSpPr>
        <p:sp>
          <p:nvSpPr>
            <p:cNvPr id="49" name="椭圆 48"/>
            <p:cNvSpPr/>
            <p:nvPr/>
          </p:nvSpPr>
          <p:spPr>
            <a:xfrm rot="9011696" flipH="1" flipV="1">
              <a:off x="5591363" y="1697066"/>
              <a:ext cx="1427922" cy="14279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5400914" y="1966621"/>
              <a:ext cx="1814122" cy="88881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600" b="1" dirty="0">
                  <a:solidFill>
                    <a:schemeClr val="bg1"/>
                  </a:solidFill>
                  <a:latin typeface="微软雅黑" panose="020B0503020204020204" pitchFamily="34" charset="-122"/>
                  <a:ea typeface="微软雅黑" panose="020B0503020204020204" pitchFamily="34" charset="-122"/>
                </a:rPr>
                <a:t>04</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4196923" y="3151774"/>
            <a:ext cx="4356810" cy="1782004"/>
            <a:chOff x="4738330" y="2970594"/>
            <a:chExt cx="6489104" cy="1466229"/>
          </a:xfrm>
        </p:grpSpPr>
        <p:sp>
          <p:nvSpPr>
            <p:cNvPr id="39" name="矩形 38"/>
            <p:cNvSpPr/>
            <p:nvPr/>
          </p:nvSpPr>
          <p:spPr>
            <a:xfrm>
              <a:off x="4741484" y="2970594"/>
              <a:ext cx="6485950" cy="733557"/>
            </a:xfrm>
            <a:prstGeom prst="rect">
              <a:avLst/>
            </a:prstGeom>
          </p:spPr>
          <p:txBody>
            <a:bodyPr wrap="square">
              <a:spAutoFit/>
            </a:bodyPr>
            <a:lstStyle/>
            <a:p>
              <a:r>
                <a:rPr kumimoji="1" lang="zh-CN" altLang="en-US" sz="5200" dirty="0">
                  <a:solidFill>
                    <a:schemeClr val="accent2"/>
                  </a:solidFill>
                  <a:latin typeface="微软雅黑" panose="020B0503020204020204" pitchFamily="34" charset="-122"/>
                  <a:ea typeface="微软雅黑" panose="020B0503020204020204" pitchFamily="34" charset="-122"/>
                </a:rPr>
                <a:t>加入你的标题</a:t>
              </a:r>
            </a:p>
          </p:txBody>
        </p:sp>
        <p:sp>
          <p:nvSpPr>
            <p:cNvPr id="40" name="矩形 39"/>
            <p:cNvSpPr/>
            <p:nvPr/>
          </p:nvSpPr>
          <p:spPr>
            <a:xfrm>
              <a:off x="4738330" y="3700131"/>
              <a:ext cx="6375579" cy="736692"/>
            </a:xfrm>
            <a:prstGeom prst="rect">
              <a:avLst/>
            </a:prstGeom>
          </p:spPr>
          <p:txBody>
            <a:bodyPr wrap="square">
              <a:spAutoFit/>
            </a:bodyPr>
            <a:lstStyle/>
            <a:p>
              <a:pPr>
                <a:lnSpc>
                  <a:spcPct val="130000"/>
                </a:lnSpc>
              </a:pPr>
              <a:r>
                <a:rPr lang="zh-CN" altLang="en-US" sz="1335" dirty="0">
                  <a:solidFill>
                    <a:schemeClr val="bg1">
                      <a:lumMod val="7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a:t>
              </a:r>
              <a:endParaRPr lang="en-US" altLang="zh-CN" sz="1335" dirty="0">
                <a:solidFill>
                  <a:schemeClr val="bg1">
                    <a:lumMod val="7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fltVal val="0"/>
                                          </p:val>
                                        </p:tav>
                                        <p:tav tm="100000">
                                          <p:val>
                                            <p:strVal val="#ppt_w"/>
                                          </p:val>
                                        </p:tav>
                                      </p:tavLst>
                                    </p:anim>
                                    <p:anim calcmode="lin" valueType="num">
                                      <p:cBhvr>
                                        <p:cTn id="14" dur="1000" fill="hold"/>
                                        <p:tgtEl>
                                          <p:spTgt spid="24"/>
                                        </p:tgtEl>
                                        <p:attrNameLst>
                                          <p:attrName>ppt_h</p:attrName>
                                        </p:attrNameLst>
                                      </p:cBhvr>
                                      <p:tavLst>
                                        <p:tav tm="0">
                                          <p:val>
                                            <p:fltVal val="0"/>
                                          </p:val>
                                        </p:tav>
                                        <p:tav tm="100000">
                                          <p:val>
                                            <p:strVal val="#ppt_h"/>
                                          </p:val>
                                        </p:tav>
                                      </p:tavLst>
                                    </p:anim>
                                    <p:anim calcmode="lin" valueType="num">
                                      <p:cBhvr>
                                        <p:cTn id="15" dur="1000" fill="hold"/>
                                        <p:tgtEl>
                                          <p:spTgt spid="24"/>
                                        </p:tgtEl>
                                        <p:attrNameLst>
                                          <p:attrName>style.rotation</p:attrName>
                                        </p:attrNameLst>
                                      </p:cBhvr>
                                      <p:tavLst>
                                        <p:tav tm="0">
                                          <p:val>
                                            <p:fltVal val="90"/>
                                          </p:val>
                                        </p:tav>
                                        <p:tav tm="100000">
                                          <p:val>
                                            <p:fltVal val="0"/>
                                          </p:val>
                                        </p:tav>
                                      </p:tavLst>
                                    </p:anim>
                                    <p:animEffect transition="in" filter="fade">
                                      <p:cBhvr>
                                        <p:cTn id="16" dur="1000"/>
                                        <p:tgtEl>
                                          <p:spTgt spid="24"/>
                                        </p:tgtEl>
                                      </p:cBhvr>
                                    </p:animEffect>
                                  </p:childTnLst>
                                </p:cTn>
                              </p:par>
                              <p:par>
                                <p:cTn id="17" presetID="47" presetClass="entr" presetSubtype="0" fill="hold" nodeType="withEffect">
                                  <p:stCondLst>
                                    <p:cond delay="50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50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1000"/>
                                        <p:tgtEl>
                                          <p:spTgt spid="44"/>
                                        </p:tgtEl>
                                      </p:cBhvr>
                                    </p:animEffect>
                                    <p:anim calcmode="lin" valueType="num">
                                      <p:cBhvr>
                                        <p:cTn id="25" dur="1000" fill="hold"/>
                                        <p:tgtEl>
                                          <p:spTgt spid="44"/>
                                        </p:tgtEl>
                                        <p:attrNameLst>
                                          <p:attrName>ppt_x</p:attrName>
                                        </p:attrNameLst>
                                      </p:cBhvr>
                                      <p:tavLst>
                                        <p:tav tm="0">
                                          <p:val>
                                            <p:strVal val="#ppt_x"/>
                                          </p:val>
                                        </p:tav>
                                        <p:tav tm="100000">
                                          <p:val>
                                            <p:strVal val="#ppt_x"/>
                                          </p:val>
                                        </p:tav>
                                      </p:tavLst>
                                    </p:anim>
                                    <p:anim calcmode="lin" valueType="num">
                                      <p:cBhvr>
                                        <p:cTn id="26" dur="1000" fill="hold"/>
                                        <p:tgtEl>
                                          <p:spTgt spid="44"/>
                                        </p:tgtEl>
                                        <p:attrNameLst>
                                          <p:attrName>ppt_y</p:attrName>
                                        </p:attrNameLst>
                                      </p:cBhvr>
                                      <p:tavLst>
                                        <p:tav tm="0">
                                          <p:val>
                                            <p:strVal val="#ppt_y+.1"/>
                                          </p:val>
                                        </p:tav>
                                        <p:tav tm="100000">
                                          <p:val>
                                            <p:strVal val="#ppt_y"/>
                                          </p:val>
                                        </p:tav>
                                      </p:tavLst>
                                    </p:anim>
                                  </p:childTnLst>
                                </p:cTn>
                              </p:par>
                              <p:par>
                                <p:cTn id="27" presetID="53" presetClass="entr" presetSubtype="16" fill="hold" grpId="0" nodeType="withEffect">
                                  <p:stCondLst>
                                    <p:cond delay="500"/>
                                  </p:stCondLst>
                                  <p:childTnLst>
                                    <p:set>
                                      <p:cBhvr>
                                        <p:cTn id="28" dur="1" fill="hold">
                                          <p:stCondLst>
                                            <p:cond delay="0"/>
                                          </p:stCondLst>
                                        </p:cTn>
                                        <p:tgtEl>
                                          <p:spTgt spid="48"/>
                                        </p:tgtEl>
                                        <p:attrNameLst>
                                          <p:attrName>style.visibility</p:attrName>
                                        </p:attrNameLst>
                                      </p:cBhvr>
                                      <p:to>
                                        <p:strVal val="visible"/>
                                      </p:to>
                                    </p:set>
                                    <p:anim calcmode="lin" valueType="num">
                                      <p:cBhvr>
                                        <p:cTn id="29" dur="1500" fill="hold"/>
                                        <p:tgtEl>
                                          <p:spTgt spid="48"/>
                                        </p:tgtEl>
                                        <p:attrNameLst>
                                          <p:attrName>ppt_w</p:attrName>
                                        </p:attrNameLst>
                                      </p:cBhvr>
                                      <p:tavLst>
                                        <p:tav tm="0">
                                          <p:val>
                                            <p:fltVal val="0"/>
                                          </p:val>
                                        </p:tav>
                                        <p:tav tm="100000">
                                          <p:val>
                                            <p:strVal val="#ppt_w"/>
                                          </p:val>
                                        </p:tav>
                                      </p:tavLst>
                                    </p:anim>
                                    <p:anim calcmode="lin" valueType="num">
                                      <p:cBhvr>
                                        <p:cTn id="30" dur="1500" fill="hold"/>
                                        <p:tgtEl>
                                          <p:spTgt spid="48"/>
                                        </p:tgtEl>
                                        <p:attrNameLst>
                                          <p:attrName>ppt_h</p:attrName>
                                        </p:attrNameLst>
                                      </p:cBhvr>
                                      <p:tavLst>
                                        <p:tav tm="0">
                                          <p:val>
                                            <p:fltVal val="0"/>
                                          </p:val>
                                        </p:tav>
                                        <p:tav tm="100000">
                                          <p:val>
                                            <p:strVal val="#ppt_h"/>
                                          </p:val>
                                        </p:tav>
                                      </p:tavLst>
                                    </p:anim>
                                    <p:animEffect transition="in" filter="fade">
                                      <p:cBhvr>
                                        <p:cTn id="31" dur="1500"/>
                                        <p:tgtEl>
                                          <p:spTgt spid="48"/>
                                        </p:tgtEl>
                                      </p:cBhvr>
                                    </p:animEffect>
                                  </p:childTnLst>
                                </p:cTn>
                              </p:par>
                              <p:par>
                                <p:cTn id="32" presetID="53" presetClass="entr" presetSubtype="16" fill="hold" nodeType="withEffect">
                                  <p:stCondLst>
                                    <p:cond delay="1250"/>
                                  </p:stCondLst>
                                  <p:childTnLst>
                                    <p:set>
                                      <p:cBhvr>
                                        <p:cTn id="33" dur="1" fill="hold">
                                          <p:stCondLst>
                                            <p:cond delay="0"/>
                                          </p:stCondLst>
                                        </p:cTn>
                                        <p:tgtEl>
                                          <p:spTgt spid="3"/>
                                        </p:tgtEl>
                                        <p:attrNameLst>
                                          <p:attrName>style.visibility</p:attrName>
                                        </p:attrNameLst>
                                      </p:cBhvr>
                                      <p:to>
                                        <p:strVal val="visible"/>
                                      </p:to>
                                    </p:set>
                                    <p:anim calcmode="lin" valueType="num">
                                      <p:cBhvr>
                                        <p:cTn id="34" dur="750" fill="hold"/>
                                        <p:tgtEl>
                                          <p:spTgt spid="3"/>
                                        </p:tgtEl>
                                        <p:attrNameLst>
                                          <p:attrName>ppt_w</p:attrName>
                                        </p:attrNameLst>
                                      </p:cBhvr>
                                      <p:tavLst>
                                        <p:tav tm="0">
                                          <p:val>
                                            <p:fltVal val="0"/>
                                          </p:val>
                                        </p:tav>
                                        <p:tav tm="100000">
                                          <p:val>
                                            <p:strVal val="#ppt_w"/>
                                          </p:val>
                                        </p:tav>
                                      </p:tavLst>
                                    </p:anim>
                                    <p:anim calcmode="lin" valueType="num">
                                      <p:cBhvr>
                                        <p:cTn id="35" dur="750" fill="hold"/>
                                        <p:tgtEl>
                                          <p:spTgt spid="3"/>
                                        </p:tgtEl>
                                        <p:attrNameLst>
                                          <p:attrName>ppt_h</p:attrName>
                                        </p:attrNameLst>
                                      </p:cBhvr>
                                      <p:tavLst>
                                        <p:tav tm="0">
                                          <p:val>
                                            <p:fltVal val="0"/>
                                          </p:val>
                                        </p:tav>
                                        <p:tav tm="100000">
                                          <p:val>
                                            <p:strVal val="#ppt_h"/>
                                          </p:val>
                                        </p:tav>
                                      </p:tavLst>
                                    </p:anim>
                                    <p:animEffect transition="in" filter="fade">
                                      <p:cBhvr>
                                        <p:cTn id="36" dur="750"/>
                                        <p:tgtEl>
                                          <p:spTgt spid="3"/>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980" y="-701025"/>
            <a:ext cx="12317383" cy="1817933"/>
            <a:chOff x="-64970" y="-699745"/>
            <a:chExt cx="12315458" cy="1817649"/>
          </a:xfrm>
        </p:grpSpPr>
        <p:grpSp>
          <p:nvGrpSpPr>
            <p:cNvPr id="13" name="组合 12"/>
            <p:cNvGrpSpPr/>
            <p:nvPr/>
          </p:nvGrpSpPr>
          <p:grpSpPr>
            <a:xfrm>
              <a:off x="1" y="253722"/>
              <a:ext cx="12190412" cy="864182"/>
              <a:chOff x="1" y="253722"/>
              <a:chExt cx="12190412" cy="864182"/>
            </a:xfrm>
          </p:grpSpPr>
          <p:sp>
            <p:nvSpPr>
              <p:cNvPr id="5" name="矩形 4"/>
              <p:cNvSpPr/>
              <p:nvPr/>
            </p:nvSpPr>
            <p:spPr>
              <a:xfrm>
                <a:off x="1" y="1072185"/>
                <a:ext cx="12190412"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690839" y="253722"/>
                <a:ext cx="2814375" cy="699979"/>
                <a:chOff x="461716" y="331672"/>
                <a:chExt cx="2814375" cy="699979"/>
              </a:xfrm>
            </p:grpSpPr>
            <p:sp>
              <p:nvSpPr>
                <p:cNvPr id="6" name="TextBox 20"/>
                <p:cNvSpPr txBox="1"/>
                <p:nvPr/>
              </p:nvSpPr>
              <p:spPr>
                <a:xfrm>
                  <a:off x="461716" y="331672"/>
                  <a:ext cx="2814375" cy="429828"/>
                </a:xfrm>
                <a:prstGeom prst="rect">
                  <a:avLst/>
                </a:prstGeom>
                <a:noFill/>
              </p:spPr>
              <p:txBody>
                <a:bodyPr wrap="square" rtlCol="0">
                  <a:spAutoFit/>
                </a:bodyPr>
                <a:lstStyle/>
                <a:p>
                  <a:pPr algn="ctr"/>
                  <a:r>
                    <a:rPr lang="zh-CN" altLang="en-US" sz="2200" dirty="0">
                      <a:solidFill>
                        <a:schemeClr val="bg1">
                          <a:lumMod val="65000"/>
                        </a:schemeClr>
                      </a:solidFill>
                      <a:latin typeface="微软雅黑" panose="020B0503020204020204" pitchFamily="34" charset="-122"/>
                      <a:ea typeface="微软雅黑" panose="020B0503020204020204" pitchFamily="34" charset="-122"/>
                    </a:rPr>
                    <a:t>输入你的标题描述</a:t>
                  </a:r>
                </a:p>
              </p:txBody>
            </p:sp>
            <p:sp>
              <p:nvSpPr>
                <p:cNvPr id="7" name="TextBox 37"/>
                <p:cNvSpPr txBox="1"/>
                <p:nvPr/>
              </p:nvSpPr>
              <p:spPr>
                <a:xfrm>
                  <a:off x="649015" y="663409"/>
                  <a:ext cx="2439777" cy="368242"/>
                </a:xfrm>
                <a:prstGeom prst="rect">
                  <a:avLst/>
                </a:prstGeom>
                <a:noFill/>
              </p:spPr>
              <p:txBody>
                <a:bodyPr wrap="square" rtlCol="0">
                  <a:spAutoFit/>
                </a:bodyPr>
                <a:lstStyle/>
                <a:p>
                  <a:pPr algn="ctr"/>
                  <a:r>
                    <a:rPr lang="en-US" altLang="zh-CN" dirty="0">
                      <a:solidFill>
                        <a:schemeClr val="bg1">
                          <a:lumMod val="65000"/>
                        </a:schemeClr>
                      </a:solidFill>
                      <a:latin typeface="微软雅黑" panose="020B0503020204020204" pitchFamily="34" charset="-122"/>
                      <a:ea typeface="微软雅黑" panose="020B0503020204020204" pitchFamily="34" charset="-122"/>
                    </a:rPr>
                    <a:t>Add your title</a:t>
                  </a: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flipH="1">
              <a:off x="-64970" y="-699745"/>
              <a:ext cx="4790708" cy="1091610"/>
              <a:chOff x="1500045" y="-852777"/>
              <a:chExt cx="5851678" cy="1333362"/>
            </a:xfrm>
          </p:grpSpPr>
          <p:sp>
            <p:nvSpPr>
              <p:cNvPr id="9" name="椭圆 8"/>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7459780" y="-699745"/>
              <a:ext cx="4790708" cy="1091610"/>
              <a:chOff x="1500045" y="-852777"/>
              <a:chExt cx="5851678" cy="1333362"/>
            </a:xfrm>
          </p:grpSpPr>
          <p:sp>
            <p:nvSpPr>
              <p:cNvPr id="14" name="椭圆 13"/>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5" name="Rounded Rectangle 8"/>
          <p:cNvSpPr/>
          <p:nvPr/>
        </p:nvSpPr>
        <p:spPr>
          <a:xfrm>
            <a:off x="6369682" y="5403793"/>
            <a:ext cx="1829087" cy="12761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26" name="TextBox 7"/>
          <p:cNvSpPr txBox="1"/>
          <p:nvPr/>
        </p:nvSpPr>
        <p:spPr>
          <a:xfrm>
            <a:off x="6288153" y="5141021"/>
            <a:ext cx="1299845" cy="252730"/>
          </a:xfrm>
          <a:prstGeom prst="rect">
            <a:avLst/>
          </a:prstGeom>
          <a:noFill/>
        </p:spPr>
        <p:txBody>
          <a:bodyPr wrap="none" rtlCol="0">
            <a:spAutoFit/>
          </a:bodyPr>
          <a:lstStyle/>
          <a:p>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Adobe Photoshop</a:t>
            </a:r>
          </a:p>
        </p:txBody>
      </p:sp>
      <p:sp>
        <p:nvSpPr>
          <p:cNvPr id="27" name="Rounded Rectangle 22"/>
          <p:cNvSpPr/>
          <p:nvPr/>
        </p:nvSpPr>
        <p:spPr>
          <a:xfrm>
            <a:off x="6369681" y="5403793"/>
            <a:ext cx="1554723" cy="12761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28" name="TextBox 9"/>
          <p:cNvSpPr txBox="1"/>
          <p:nvPr/>
        </p:nvSpPr>
        <p:spPr>
          <a:xfrm>
            <a:off x="7817529" y="5141021"/>
            <a:ext cx="445135" cy="252730"/>
          </a:xfrm>
          <a:prstGeom prst="rect">
            <a:avLst/>
          </a:prstGeom>
          <a:noFill/>
        </p:spPr>
        <p:txBody>
          <a:bodyPr wrap="none" rtlCol="0">
            <a:spAutoFit/>
          </a:bodyPr>
          <a:lstStyle/>
          <a:p>
            <a:pPr algn="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90%</a:t>
            </a:r>
          </a:p>
        </p:txBody>
      </p:sp>
      <p:sp>
        <p:nvSpPr>
          <p:cNvPr id="29" name="Rounded Rectangle 24"/>
          <p:cNvSpPr/>
          <p:nvPr/>
        </p:nvSpPr>
        <p:spPr>
          <a:xfrm>
            <a:off x="9052961" y="5403793"/>
            <a:ext cx="1829087" cy="1276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30" name="TextBox 11"/>
          <p:cNvSpPr txBox="1"/>
          <p:nvPr/>
        </p:nvSpPr>
        <p:spPr>
          <a:xfrm>
            <a:off x="8971431" y="5141021"/>
            <a:ext cx="1158875" cy="252730"/>
          </a:xfrm>
          <a:prstGeom prst="rect">
            <a:avLst/>
          </a:prstGeom>
          <a:noFill/>
        </p:spPr>
        <p:txBody>
          <a:bodyPr wrap="none" rtlCol="0">
            <a:spAutoFit/>
          </a:bodyPr>
          <a:lstStyle/>
          <a:p>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Consulting Web</a:t>
            </a:r>
          </a:p>
        </p:txBody>
      </p:sp>
      <p:sp>
        <p:nvSpPr>
          <p:cNvPr id="31" name="Rounded Rectangle 26"/>
          <p:cNvSpPr/>
          <p:nvPr/>
        </p:nvSpPr>
        <p:spPr>
          <a:xfrm>
            <a:off x="9052960" y="5403793"/>
            <a:ext cx="1188906" cy="12761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32" name="TextBox 13"/>
          <p:cNvSpPr txBox="1"/>
          <p:nvPr/>
        </p:nvSpPr>
        <p:spPr>
          <a:xfrm>
            <a:off x="10500807" y="5141021"/>
            <a:ext cx="445135" cy="252730"/>
          </a:xfrm>
          <a:prstGeom prst="rect">
            <a:avLst/>
          </a:prstGeom>
          <a:noFill/>
        </p:spPr>
        <p:txBody>
          <a:bodyPr wrap="none" rtlCol="0">
            <a:spAutoFit/>
          </a:bodyPr>
          <a:lstStyle/>
          <a:p>
            <a:pPr algn="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75%</a:t>
            </a:r>
          </a:p>
        </p:txBody>
      </p:sp>
      <p:sp>
        <p:nvSpPr>
          <p:cNvPr id="33" name="Rounded Rectangle 28"/>
          <p:cNvSpPr/>
          <p:nvPr/>
        </p:nvSpPr>
        <p:spPr>
          <a:xfrm>
            <a:off x="6369682" y="5915553"/>
            <a:ext cx="1829087" cy="1276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34" name="TextBox 15"/>
          <p:cNvSpPr txBox="1"/>
          <p:nvPr/>
        </p:nvSpPr>
        <p:spPr>
          <a:xfrm>
            <a:off x="6288153" y="5652780"/>
            <a:ext cx="861695" cy="252730"/>
          </a:xfrm>
          <a:prstGeom prst="rect">
            <a:avLst/>
          </a:prstGeom>
          <a:noFill/>
        </p:spPr>
        <p:txBody>
          <a:bodyPr wrap="none" rtlCol="0">
            <a:spAutoFit/>
          </a:bodyPr>
          <a:lstStyle/>
          <a:p>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Wordpress</a:t>
            </a:r>
          </a:p>
        </p:txBody>
      </p:sp>
      <p:sp>
        <p:nvSpPr>
          <p:cNvPr id="35" name="Rounded Rectangle 30"/>
          <p:cNvSpPr/>
          <p:nvPr/>
        </p:nvSpPr>
        <p:spPr>
          <a:xfrm>
            <a:off x="6369681" y="5915553"/>
            <a:ext cx="1005997" cy="12761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36" name="TextBox 17"/>
          <p:cNvSpPr txBox="1"/>
          <p:nvPr/>
        </p:nvSpPr>
        <p:spPr>
          <a:xfrm>
            <a:off x="7817529" y="5652780"/>
            <a:ext cx="445135" cy="252730"/>
          </a:xfrm>
          <a:prstGeom prst="rect">
            <a:avLst/>
          </a:prstGeom>
          <a:noFill/>
        </p:spPr>
        <p:txBody>
          <a:bodyPr wrap="none" rtlCol="0">
            <a:spAutoFit/>
          </a:bodyPr>
          <a:lstStyle/>
          <a:p>
            <a:pPr algn="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55%</a:t>
            </a:r>
          </a:p>
        </p:txBody>
      </p:sp>
      <p:sp>
        <p:nvSpPr>
          <p:cNvPr id="37" name="Rounded Rectangle 32"/>
          <p:cNvSpPr/>
          <p:nvPr/>
        </p:nvSpPr>
        <p:spPr>
          <a:xfrm>
            <a:off x="9052961" y="5915553"/>
            <a:ext cx="1829087" cy="12761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38" name="TextBox 19"/>
          <p:cNvSpPr txBox="1"/>
          <p:nvPr/>
        </p:nvSpPr>
        <p:spPr>
          <a:xfrm>
            <a:off x="8971431" y="5652780"/>
            <a:ext cx="1036955" cy="252730"/>
          </a:xfrm>
          <a:prstGeom prst="rect">
            <a:avLst/>
          </a:prstGeom>
          <a:noFill/>
        </p:spPr>
        <p:txBody>
          <a:bodyPr wrap="none" rtlCol="0">
            <a:spAutoFit/>
          </a:bodyPr>
          <a:lstStyle/>
          <a:p>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Business Plan</a:t>
            </a:r>
          </a:p>
        </p:txBody>
      </p:sp>
      <p:sp>
        <p:nvSpPr>
          <p:cNvPr id="39" name="Rounded Rectangle 34"/>
          <p:cNvSpPr/>
          <p:nvPr/>
        </p:nvSpPr>
        <p:spPr>
          <a:xfrm>
            <a:off x="9052960" y="5915553"/>
            <a:ext cx="823089" cy="12761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40" name="TextBox 21"/>
          <p:cNvSpPr txBox="1"/>
          <p:nvPr/>
        </p:nvSpPr>
        <p:spPr>
          <a:xfrm>
            <a:off x="10500807" y="5652780"/>
            <a:ext cx="445135" cy="252730"/>
          </a:xfrm>
          <a:prstGeom prst="rect">
            <a:avLst/>
          </a:prstGeom>
          <a:noFill/>
        </p:spPr>
        <p:txBody>
          <a:bodyPr wrap="none" rtlCol="0">
            <a:spAutoFit/>
          </a:bodyPr>
          <a:lstStyle/>
          <a:p>
            <a:pPr algn="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40%</a:t>
            </a:r>
          </a:p>
        </p:txBody>
      </p:sp>
      <p:sp>
        <p:nvSpPr>
          <p:cNvPr id="41" name="矩形 10"/>
          <p:cNvSpPr>
            <a:spLocks noChangeArrowheads="1"/>
          </p:cNvSpPr>
          <p:nvPr/>
        </p:nvSpPr>
        <p:spPr bwMode="auto">
          <a:xfrm>
            <a:off x="6369681" y="2093402"/>
            <a:ext cx="4576261" cy="2829802"/>
          </a:xfrm>
          <a:prstGeom prst="rect">
            <a:avLst/>
          </a:prstGeom>
          <a:blipFill dpi="0" rotWithShape="1">
            <a:blip r:embed="rId3"/>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2" name="TextBox 9"/>
          <p:cNvSpPr txBox="1"/>
          <p:nvPr/>
        </p:nvSpPr>
        <p:spPr>
          <a:xfrm>
            <a:off x="1550038" y="2093402"/>
            <a:ext cx="4523903" cy="4397577"/>
          </a:xfrm>
          <a:prstGeom prst="rect">
            <a:avLst/>
          </a:prstGeom>
          <a:noFill/>
        </p:spPr>
        <p:txBody>
          <a:bodyPr wrap="square" lIns="0" tIns="0" rIns="91434" bIns="0" numCol="2" spcCol="274258" rtlCol="0">
            <a:noAutofit/>
          </a:bodyPr>
          <a:lstStyle/>
          <a:p>
            <a:pPr algn="just"/>
            <a:r>
              <a:rPr lang="zh-CN" altLang="en-US" sz="1400" dirty="0">
                <a:solidFill>
                  <a:schemeClr val="bg1">
                    <a:lumMod val="65000"/>
                  </a:schemeClr>
                </a:solidFill>
                <a:latin typeface="+mn-ea"/>
                <a:cs typeface="Calibri" panose="020F0502020204030204"/>
              </a:rPr>
              <a:t>相关并符合整体语言风格，语言描述尽量简洁生动。尽量将每页幻灯片的字数控制在</a:t>
            </a:r>
            <a:r>
              <a:rPr lang="en-US" altLang="zh-CN" sz="1400" dirty="0">
                <a:solidFill>
                  <a:schemeClr val="bg1">
                    <a:lumMod val="65000"/>
                  </a:schemeClr>
                </a:solidFill>
                <a:latin typeface="+mn-ea"/>
                <a:cs typeface="Calibri" panose="020F0502020204030204"/>
              </a:rPr>
              <a:t>200</a:t>
            </a:r>
            <a:r>
              <a:rPr lang="zh-CN" altLang="en-US" sz="1400" dirty="0">
                <a:solidFill>
                  <a:schemeClr val="bg1">
                    <a:lumMod val="65000"/>
                  </a:schemeClr>
                </a:solidFill>
                <a:latin typeface="+mn-ea"/>
                <a:cs typeface="Calibri" panose="020F0502020204030204"/>
              </a:rPr>
              <a:t>字以内，据统计每页幻灯片的最好控制在</a:t>
            </a:r>
            <a:r>
              <a:rPr lang="en-US" altLang="zh-CN" sz="1400" dirty="0">
                <a:solidFill>
                  <a:schemeClr val="bg1">
                    <a:lumMod val="65000"/>
                  </a:schemeClr>
                </a:solidFill>
                <a:latin typeface="+mn-ea"/>
                <a:cs typeface="Calibri" panose="020F0502020204030204"/>
              </a:rPr>
              <a:t>5</a:t>
            </a:r>
            <a:r>
              <a:rPr lang="zh-CN" altLang="en-US" sz="1400" dirty="0">
                <a:solidFill>
                  <a:schemeClr val="bg1">
                    <a:lumMod val="65000"/>
                  </a:schemeClr>
                </a:solidFill>
                <a:latin typeface="+mn-ea"/>
                <a:cs typeface="Calibri" panose="020F0502020204030204"/>
              </a:rPr>
              <a:t>分钟之内。此处添加详细文本描述，建议与标题相关并符合整体语言风格，语言描述尽量简洁生动。</a:t>
            </a:r>
            <a:endParaRPr lang="en-US" altLang="zh-CN" sz="1400" dirty="0">
              <a:solidFill>
                <a:schemeClr val="bg1">
                  <a:lumMod val="65000"/>
                </a:schemeClr>
              </a:solidFill>
              <a:latin typeface="+mn-ea"/>
              <a:cs typeface="Calibri" panose="020F0502020204030204"/>
            </a:endParaRPr>
          </a:p>
          <a:p>
            <a:pPr algn="just"/>
            <a:endParaRPr lang="en-US" altLang="zh-CN" sz="1400" dirty="0">
              <a:solidFill>
                <a:schemeClr val="bg1">
                  <a:lumMod val="65000"/>
                </a:schemeClr>
              </a:solidFill>
              <a:latin typeface="+mn-ea"/>
              <a:cs typeface="Calibri" panose="020F0502020204030204"/>
            </a:endParaRPr>
          </a:p>
          <a:p>
            <a:pPr algn="just"/>
            <a:r>
              <a:rPr lang="zh-CN" altLang="en-US" sz="1400" dirty="0">
                <a:solidFill>
                  <a:schemeClr val="bg1">
                    <a:lumMod val="65000"/>
                  </a:schemeClr>
                </a:solidFill>
                <a:latin typeface="+mn-ea"/>
                <a:cs typeface="Calibri" panose="020F0502020204030204"/>
              </a:rPr>
              <a:t>此处添加详细文本描述，建议与标题相关并符合整体语言风格，语言描述尽量简洁生动。</a:t>
            </a:r>
            <a:endParaRPr lang="en-US" altLang="zh-CN" sz="1400" dirty="0">
              <a:solidFill>
                <a:schemeClr val="bg1">
                  <a:lumMod val="65000"/>
                </a:schemeClr>
              </a:solidFill>
              <a:latin typeface="+mn-ea"/>
              <a:cs typeface="Calibri" panose="020F0502020204030204"/>
            </a:endParaRPr>
          </a:p>
          <a:p>
            <a:pPr algn="just"/>
            <a:r>
              <a:rPr lang="zh-CN" altLang="en-US" sz="1400" dirty="0">
                <a:solidFill>
                  <a:schemeClr val="bg1">
                    <a:lumMod val="65000"/>
                  </a:schemeClr>
                </a:solidFill>
                <a:latin typeface="+mn-ea"/>
                <a:cs typeface="Calibri" panose="020F0502020204030204"/>
              </a:rPr>
              <a:t>此处添加详细文本描述，建议与标题相关并符合整体语言风格，语言描述尽量简洁生动。尽量将每页幻灯片的字数控制在</a:t>
            </a:r>
            <a:r>
              <a:rPr lang="en-US" altLang="zh-CN" sz="1400" dirty="0">
                <a:solidFill>
                  <a:schemeClr val="bg1">
                    <a:lumMod val="65000"/>
                  </a:schemeClr>
                </a:solidFill>
                <a:latin typeface="+mn-ea"/>
                <a:cs typeface="Calibri" panose="020F0502020204030204"/>
              </a:rPr>
              <a:t>200</a:t>
            </a:r>
            <a:r>
              <a:rPr lang="zh-CN" altLang="en-US" sz="1400" dirty="0">
                <a:solidFill>
                  <a:schemeClr val="bg1">
                    <a:lumMod val="65000"/>
                  </a:schemeClr>
                </a:solidFill>
                <a:latin typeface="+mn-ea"/>
                <a:cs typeface="Calibri" panose="020F0502020204030204"/>
              </a:rPr>
              <a:t>字以内，据统计每页幻灯片的最好控制在</a:t>
            </a:r>
            <a:r>
              <a:rPr lang="en-US" altLang="zh-CN" sz="1400" dirty="0">
                <a:solidFill>
                  <a:schemeClr val="bg1">
                    <a:lumMod val="65000"/>
                  </a:schemeClr>
                </a:solidFill>
                <a:latin typeface="+mn-ea"/>
                <a:cs typeface="Calibri" panose="020F0502020204030204"/>
              </a:rPr>
              <a:t>5</a:t>
            </a:r>
            <a:r>
              <a:rPr lang="zh-CN" altLang="en-US" sz="1400" dirty="0">
                <a:solidFill>
                  <a:schemeClr val="bg1">
                    <a:lumMod val="65000"/>
                  </a:schemeClr>
                </a:solidFill>
                <a:latin typeface="+mn-ea"/>
                <a:cs typeface="Calibri" panose="020F0502020204030204"/>
              </a:rPr>
              <a:t>分钟之内。此处添加详细文本描述，建议与标题相关并符合整体语言风格，语言描述尽量简洁生动。</a:t>
            </a:r>
            <a:endParaRPr lang="en-US" altLang="zh-CN" sz="1400" dirty="0">
              <a:solidFill>
                <a:schemeClr val="bg1">
                  <a:lumMod val="65000"/>
                </a:schemeClr>
              </a:solidFill>
              <a:latin typeface="+mn-ea"/>
              <a:cs typeface="Calibri" panose="020F0502020204030204"/>
            </a:endParaRPr>
          </a:p>
          <a:p>
            <a:pPr algn="just"/>
            <a:endParaRPr lang="en-US" altLang="zh-CN" sz="1400" dirty="0">
              <a:solidFill>
                <a:schemeClr val="bg1">
                  <a:lumMod val="65000"/>
                </a:schemeClr>
              </a:solidFill>
              <a:latin typeface="+mn-ea"/>
              <a:cs typeface="Calibri" panose="020F0502020204030204"/>
            </a:endParaRPr>
          </a:p>
          <a:p>
            <a:pPr algn="just"/>
            <a:r>
              <a:rPr lang="zh-CN" altLang="en-US" sz="1400" dirty="0">
                <a:solidFill>
                  <a:schemeClr val="bg1">
                    <a:lumMod val="65000"/>
                  </a:schemeClr>
                </a:solidFill>
                <a:latin typeface="+mn-ea"/>
                <a:cs typeface="Calibri" panose="020F0502020204030204"/>
              </a:rPr>
              <a:t>尽量将每页幻灯片的字数控制在</a:t>
            </a:r>
            <a:r>
              <a:rPr lang="en-US" altLang="zh-CN" sz="1400" dirty="0">
                <a:solidFill>
                  <a:schemeClr val="bg1">
                    <a:lumMod val="65000"/>
                  </a:schemeClr>
                </a:solidFill>
                <a:latin typeface="+mn-ea"/>
                <a:cs typeface="Calibri" panose="020F0502020204030204"/>
              </a:rPr>
              <a:t>200</a:t>
            </a:r>
            <a:r>
              <a:rPr lang="zh-CN" altLang="en-US" sz="1400" dirty="0">
                <a:solidFill>
                  <a:schemeClr val="bg1">
                    <a:lumMod val="65000"/>
                  </a:schemeClr>
                </a:solidFill>
                <a:latin typeface="+mn-ea"/>
                <a:cs typeface="Calibri" panose="020F0502020204030204"/>
              </a:rPr>
              <a:t>字以内，据统计每页幻灯片的最好控制在</a:t>
            </a:r>
            <a:r>
              <a:rPr lang="en-US" altLang="zh-CN" sz="1400" dirty="0">
                <a:solidFill>
                  <a:schemeClr val="bg1">
                    <a:lumMod val="65000"/>
                  </a:schemeClr>
                </a:solidFill>
                <a:latin typeface="+mn-ea"/>
                <a:cs typeface="Calibri" panose="020F0502020204030204"/>
              </a:rPr>
              <a:t>5</a:t>
            </a:r>
            <a:r>
              <a:rPr lang="zh-CN" altLang="en-US" sz="1400" dirty="0">
                <a:solidFill>
                  <a:schemeClr val="bg1">
                    <a:lumMod val="65000"/>
                  </a:schemeClr>
                </a:solidFill>
                <a:latin typeface="+mn-ea"/>
                <a:cs typeface="Calibri" panose="020F0502020204030204"/>
              </a:rPr>
              <a:t>分钟之内。此处添加详细文本描述，建议与标题尽量将每页幻灯片的字数控制在</a:t>
            </a:r>
            <a:r>
              <a:rPr lang="en-US" altLang="zh-CN" sz="1400" dirty="0">
                <a:solidFill>
                  <a:schemeClr val="bg1">
                    <a:lumMod val="65000"/>
                  </a:schemeClr>
                </a:solidFill>
                <a:latin typeface="+mn-ea"/>
                <a:cs typeface="Calibri" panose="020F0502020204030204"/>
              </a:rPr>
              <a:t>200</a:t>
            </a:r>
            <a:r>
              <a:rPr lang="zh-CN" altLang="en-US" sz="1400" dirty="0">
                <a:solidFill>
                  <a:schemeClr val="bg1">
                    <a:lumMod val="65000"/>
                  </a:schemeClr>
                </a:solidFill>
                <a:latin typeface="+mn-ea"/>
                <a:cs typeface="Calibri" panose="020F0502020204030204"/>
              </a:rPr>
              <a:t>字以内，据统计每页幻灯片的最好控制在</a:t>
            </a:r>
            <a:r>
              <a:rPr lang="en-US" altLang="zh-CN" sz="1400" dirty="0">
                <a:solidFill>
                  <a:schemeClr val="bg1">
                    <a:lumMod val="65000"/>
                  </a:schemeClr>
                </a:solidFill>
                <a:latin typeface="+mn-ea"/>
                <a:cs typeface="Calibri" panose="020F0502020204030204"/>
              </a:rPr>
              <a:t>5</a:t>
            </a:r>
            <a:r>
              <a:rPr lang="zh-CN" altLang="en-US" sz="1400" dirty="0">
                <a:solidFill>
                  <a:schemeClr val="bg1">
                    <a:lumMod val="65000"/>
                  </a:schemeClr>
                </a:solidFill>
                <a:latin typeface="+mn-ea"/>
                <a:cs typeface="Calibri" panose="020F0502020204030204"/>
              </a:rPr>
              <a:t>分钟之内。此处添加详细文本描述，建议与标题</a:t>
            </a:r>
          </a:p>
          <a:p>
            <a:pPr algn="just"/>
            <a:r>
              <a:rPr lang="zh-CN" altLang="en-US" sz="1400" dirty="0">
                <a:solidFill>
                  <a:schemeClr val="bg1">
                    <a:lumMod val="65000"/>
                  </a:schemeClr>
                </a:solidFill>
                <a:latin typeface="+mn-ea"/>
                <a:cs typeface="Calibri" panose="020F0502020204030204"/>
              </a:rPr>
              <a:t>尽量将每页幻灯片的字数控制在</a:t>
            </a:r>
            <a:r>
              <a:rPr lang="en-US" altLang="zh-CN" sz="1400" dirty="0">
                <a:solidFill>
                  <a:schemeClr val="bg1">
                    <a:lumMod val="65000"/>
                  </a:schemeClr>
                </a:solidFill>
                <a:latin typeface="+mn-ea"/>
                <a:cs typeface="Calibri" panose="020F0502020204030204"/>
              </a:rPr>
              <a:t>200</a:t>
            </a:r>
            <a:r>
              <a:rPr lang="zh-CN" altLang="en-US" sz="1400" dirty="0">
                <a:solidFill>
                  <a:schemeClr val="bg1">
                    <a:lumMod val="65000"/>
                  </a:schemeClr>
                </a:solidFill>
                <a:latin typeface="+mn-ea"/>
                <a:cs typeface="Calibri" panose="020F0502020204030204"/>
              </a:rPr>
              <a:t>字以内，据统计每页幻灯片的最好控制在</a:t>
            </a:r>
            <a:r>
              <a:rPr lang="en-US" altLang="zh-CN" sz="1400" dirty="0">
                <a:solidFill>
                  <a:schemeClr val="bg1">
                    <a:lumMod val="65000"/>
                  </a:schemeClr>
                </a:solidFill>
                <a:latin typeface="+mn-ea"/>
                <a:cs typeface="Calibri" panose="020F0502020204030204"/>
              </a:rPr>
              <a:t>5</a:t>
            </a:r>
            <a:r>
              <a:rPr lang="zh-CN" altLang="en-US" sz="1400" dirty="0">
                <a:solidFill>
                  <a:schemeClr val="bg1">
                    <a:lumMod val="65000"/>
                  </a:schemeClr>
                </a:solidFill>
                <a:latin typeface="+mn-ea"/>
                <a:cs typeface="Calibri" panose="020F0502020204030204"/>
              </a:rPr>
              <a:t>分钟之内。此处添加</a:t>
            </a: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250"/>
                                        <p:tgtEl>
                                          <p:spTgt spid="25"/>
                                        </p:tgtEl>
                                      </p:cBhvr>
                                    </p:animEffect>
                                    <p:anim calcmode="lin" valueType="num">
                                      <p:cBhvr>
                                        <p:cTn id="14" dur="250" fill="hold"/>
                                        <p:tgtEl>
                                          <p:spTgt spid="25"/>
                                        </p:tgtEl>
                                        <p:attrNameLst>
                                          <p:attrName>ppt_x</p:attrName>
                                        </p:attrNameLst>
                                      </p:cBhvr>
                                      <p:tavLst>
                                        <p:tav tm="0">
                                          <p:val>
                                            <p:strVal val="#ppt_x"/>
                                          </p:val>
                                        </p:tav>
                                        <p:tav tm="100000">
                                          <p:val>
                                            <p:strVal val="#ppt_x"/>
                                          </p:val>
                                        </p:tav>
                                      </p:tavLst>
                                    </p:anim>
                                    <p:anim calcmode="lin" valueType="num">
                                      <p:cBhvr>
                                        <p:cTn id="15" dur="25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250"/>
                                        <p:tgtEl>
                                          <p:spTgt spid="26"/>
                                        </p:tgtEl>
                                      </p:cBhvr>
                                    </p:animEffect>
                                    <p:anim calcmode="lin" valueType="num">
                                      <p:cBhvr>
                                        <p:cTn id="20" dur="250" fill="hold"/>
                                        <p:tgtEl>
                                          <p:spTgt spid="26"/>
                                        </p:tgtEl>
                                        <p:attrNameLst>
                                          <p:attrName>ppt_x</p:attrName>
                                        </p:attrNameLst>
                                      </p:cBhvr>
                                      <p:tavLst>
                                        <p:tav tm="0">
                                          <p:val>
                                            <p:strVal val="#ppt_x"/>
                                          </p:val>
                                        </p:tav>
                                        <p:tav tm="100000">
                                          <p:val>
                                            <p:strVal val="#ppt_x"/>
                                          </p:val>
                                        </p:tav>
                                      </p:tavLst>
                                    </p:anim>
                                    <p:anim calcmode="lin" valueType="num">
                                      <p:cBhvr>
                                        <p:cTn id="21" dur="25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250"/>
                                        <p:tgtEl>
                                          <p:spTgt spid="27"/>
                                        </p:tgtEl>
                                      </p:cBhvr>
                                    </p:animEffect>
                                    <p:anim calcmode="lin" valueType="num">
                                      <p:cBhvr>
                                        <p:cTn id="26" dur="250" fill="hold"/>
                                        <p:tgtEl>
                                          <p:spTgt spid="27"/>
                                        </p:tgtEl>
                                        <p:attrNameLst>
                                          <p:attrName>ppt_x</p:attrName>
                                        </p:attrNameLst>
                                      </p:cBhvr>
                                      <p:tavLst>
                                        <p:tav tm="0">
                                          <p:val>
                                            <p:strVal val="#ppt_x"/>
                                          </p:val>
                                        </p:tav>
                                        <p:tav tm="100000">
                                          <p:val>
                                            <p:strVal val="#ppt_x"/>
                                          </p:val>
                                        </p:tav>
                                      </p:tavLst>
                                    </p:anim>
                                    <p:anim calcmode="lin" valueType="num">
                                      <p:cBhvr>
                                        <p:cTn id="27" dur="25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250"/>
                                        <p:tgtEl>
                                          <p:spTgt spid="28"/>
                                        </p:tgtEl>
                                      </p:cBhvr>
                                    </p:animEffect>
                                    <p:anim calcmode="lin" valueType="num">
                                      <p:cBhvr>
                                        <p:cTn id="32" dur="250" fill="hold"/>
                                        <p:tgtEl>
                                          <p:spTgt spid="28"/>
                                        </p:tgtEl>
                                        <p:attrNameLst>
                                          <p:attrName>ppt_x</p:attrName>
                                        </p:attrNameLst>
                                      </p:cBhvr>
                                      <p:tavLst>
                                        <p:tav tm="0">
                                          <p:val>
                                            <p:strVal val="#ppt_x"/>
                                          </p:val>
                                        </p:tav>
                                        <p:tav tm="100000">
                                          <p:val>
                                            <p:strVal val="#ppt_x"/>
                                          </p:val>
                                        </p:tav>
                                      </p:tavLst>
                                    </p:anim>
                                    <p:anim calcmode="lin" valueType="num">
                                      <p:cBhvr>
                                        <p:cTn id="33" dur="250" fill="hold"/>
                                        <p:tgtEl>
                                          <p:spTgt spid="28"/>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strVal val="#ppt_x"/>
                                          </p:val>
                                        </p:tav>
                                        <p:tav tm="100000">
                                          <p:val>
                                            <p:strVal val="#ppt_x"/>
                                          </p:val>
                                        </p:tav>
                                      </p:tavLst>
                                    </p:anim>
                                    <p:anim calcmode="lin" valueType="num">
                                      <p:cBhvr>
                                        <p:cTn id="39" dur="25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250"/>
                                        <p:tgtEl>
                                          <p:spTgt spid="30"/>
                                        </p:tgtEl>
                                      </p:cBhvr>
                                    </p:animEffect>
                                    <p:anim calcmode="lin" valueType="num">
                                      <p:cBhvr>
                                        <p:cTn id="44" dur="250" fill="hold"/>
                                        <p:tgtEl>
                                          <p:spTgt spid="30"/>
                                        </p:tgtEl>
                                        <p:attrNameLst>
                                          <p:attrName>ppt_x</p:attrName>
                                        </p:attrNameLst>
                                      </p:cBhvr>
                                      <p:tavLst>
                                        <p:tav tm="0">
                                          <p:val>
                                            <p:strVal val="#ppt_x"/>
                                          </p:val>
                                        </p:tav>
                                        <p:tav tm="100000">
                                          <p:val>
                                            <p:strVal val="#ppt_x"/>
                                          </p:val>
                                        </p:tav>
                                      </p:tavLst>
                                    </p:anim>
                                    <p:anim calcmode="lin" valueType="num">
                                      <p:cBhvr>
                                        <p:cTn id="45" dur="250" fill="hold"/>
                                        <p:tgtEl>
                                          <p:spTgt spid="30"/>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250"/>
                                        <p:tgtEl>
                                          <p:spTgt spid="31"/>
                                        </p:tgtEl>
                                      </p:cBhvr>
                                    </p:animEffect>
                                    <p:anim calcmode="lin" valueType="num">
                                      <p:cBhvr>
                                        <p:cTn id="50" dur="250" fill="hold"/>
                                        <p:tgtEl>
                                          <p:spTgt spid="31"/>
                                        </p:tgtEl>
                                        <p:attrNameLst>
                                          <p:attrName>ppt_x</p:attrName>
                                        </p:attrNameLst>
                                      </p:cBhvr>
                                      <p:tavLst>
                                        <p:tav tm="0">
                                          <p:val>
                                            <p:strVal val="#ppt_x"/>
                                          </p:val>
                                        </p:tav>
                                        <p:tav tm="100000">
                                          <p:val>
                                            <p:strVal val="#ppt_x"/>
                                          </p:val>
                                        </p:tav>
                                      </p:tavLst>
                                    </p:anim>
                                    <p:anim calcmode="lin" valueType="num">
                                      <p:cBhvr>
                                        <p:cTn id="51" dur="250" fill="hold"/>
                                        <p:tgtEl>
                                          <p:spTgt spid="31"/>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250"/>
                                        <p:tgtEl>
                                          <p:spTgt spid="32"/>
                                        </p:tgtEl>
                                      </p:cBhvr>
                                    </p:animEffect>
                                    <p:anim calcmode="lin" valueType="num">
                                      <p:cBhvr>
                                        <p:cTn id="56" dur="250" fill="hold"/>
                                        <p:tgtEl>
                                          <p:spTgt spid="32"/>
                                        </p:tgtEl>
                                        <p:attrNameLst>
                                          <p:attrName>ppt_x</p:attrName>
                                        </p:attrNameLst>
                                      </p:cBhvr>
                                      <p:tavLst>
                                        <p:tav tm="0">
                                          <p:val>
                                            <p:strVal val="#ppt_x"/>
                                          </p:val>
                                        </p:tav>
                                        <p:tav tm="100000">
                                          <p:val>
                                            <p:strVal val="#ppt_x"/>
                                          </p:val>
                                        </p:tav>
                                      </p:tavLst>
                                    </p:anim>
                                    <p:anim calcmode="lin" valueType="num">
                                      <p:cBhvr>
                                        <p:cTn id="57" dur="250" fill="hold"/>
                                        <p:tgtEl>
                                          <p:spTgt spid="32"/>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250"/>
                                        <p:tgtEl>
                                          <p:spTgt spid="33"/>
                                        </p:tgtEl>
                                      </p:cBhvr>
                                    </p:animEffect>
                                    <p:anim calcmode="lin" valueType="num">
                                      <p:cBhvr>
                                        <p:cTn id="62" dur="250" fill="hold"/>
                                        <p:tgtEl>
                                          <p:spTgt spid="33"/>
                                        </p:tgtEl>
                                        <p:attrNameLst>
                                          <p:attrName>ppt_x</p:attrName>
                                        </p:attrNameLst>
                                      </p:cBhvr>
                                      <p:tavLst>
                                        <p:tav tm="0">
                                          <p:val>
                                            <p:strVal val="#ppt_x"/>
                                          </p:val>
                                        </p:tav>
                                        <p:tav tm="100000">
                                          <p:val>
                                            <p:strVal val="#ppt_x"/>
                                          </p:val>
                                        </p:tav>
                                      </p:tavLst>
                                    </p:anim>
                                    <p:anim calcmode="lin" valueType="num">
                                      <p:cBhvr>
                                        <p:cTn id="63" dur="25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250"/>
                                        <p:tgtEl>
                                          <p:spTgt spid="34"/>
                                        </p:tgtEl>
                                      </p:cBhvr>
                                    </p:animEffect>
                                    <p:anim calcmode="lin" valueType="num">
                                      <p:cBhvr>
                                        <p:cTn id="68" dur="250" fill="hold"/>
                                        <p:tgtEl>
                                          <p:spTgt spid="34"/>
                                        </p:tgtEl>
                                        <p:attrNameLst>
                                          <p:attrName>ppt_x</p:attrName>
                                        </p:attrNameLst>
                                      </p:cBhvr>
                                      <p:tavLst>
                                        <p:tav tm="0">
                                          <p:val>
                                            <p:strVal val="#ppt_x"/>
                                          </p:val>
                                        </p:tav>
                                        <p:tav tm="100000">
                                          <p:val>
                                            <p:strVal val="#ppt_x"/>
                                          </p:val>
                                        </p:tav>
                                      </p:tavLst>
                                    </p:anim>
                                    <p:anim calcmode="lin" valueType="num">
                                      <p:cBhvr>
                                        <p:cTn id="69" dur="250" fill="hold"/>
                                        <p:tgtEl>
                                          <p:spTgt spid="34"/>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250"/>
                                        <p:tgtEl>
                                          <p:spTgt spid="35"/>
                                        </p:tgtEl>
                                      </p:cBhvr>
                                    </p:animEffect>
                                    <p:anim calcmode="lin" valueType="num">
                                      <p:cBhvr>
                                        <p:cTn id="74" dur="250" fill="hold"/>
                                        <p:tgtEl>
                                          <p:spTgt spid="35"/>
                                        </p:tgtEl>
                                        <p:attrNameLst>
                                          <p:attrName>ppt_x</p:attrName>
                                        </p:attrNameLst>
                                      </p:cBhvr>
                                      <p:tavLst>
                                        <p:tav tm="0">
                                          <p:val>
                                            <p:strVal val="#ppt_x"/>
                                          </p:val>
                                        </p:tav>
                                        <p:tav tm="100000">
                                          <p:val>
                                            <p:strVal val="#ppt_x"/>
                                          </p:val>
                                        </p:tav>
                                      </p:tavLst>
                                    </p:anim>
                                    <p:anim calcmode="lin" valueType="num">
                                      <p:cBhvr>
                                        <p:cTn id="75" dur="250" fill="hold"/>
                                        <p:tgtEl>
                                          <p:spTgt spid="35"/>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250"/>
                                        <p:tgtEl>
                                          <p:spTgt spid="36"/>
                                        </p:tgtEl>
                                      </p:cBhvr>
                                    </p:animEffect>
                                    <p:anim calcmode="lin" valueType="num">
                                      <p:cBhvr>
                                        <p:cTn id="80" dur="250" fill="hold"/>
                                        <p:tgtEl>
                                          <p:spTgt spid="36"/>
                                        </p:tgtEl>
                                        <p:attrNameLst>
                                          <p:attrName>ppt_x</p:attrName>
                                        </p:attrNameLst>
                                      </p:cBhvr>
                                      <p:tavLst>
                                        <p:tav tm="0">
                                          <p:val>
                                            <p:strVal val="#ppt_x"/>
                                          </p:val>
                                        </p:tav>
                                        <p:tav tm="100000">
                                          <p:val>
                                            <p:strVal val="#ppt_x"/>
                                          </p:val>
                                        </p:tav>
                                      </p:tavLst>
                                    </p:anim>
                                    <p:anim calcmode="lin" valueType="num">
                                      <p:cBhvr>
                                        <p:cTn id="81" dur="250" fill="hold"/>
                                        <p:tgtEl>
                                          <p:spTgt spid="36"/>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250"/>
                                        <p:tgtEl>
                                          <p:spTgt spid="37"/>
                                        </p:tgtEl>
                                      </p:cBhvr>
                                    </p:animEffect>
                                    <p:anim calcmode="lin" valueType="num">
                                      <p:cBhvr>
                                        <p:cTn id="86" dur="250" fill="hold"/>
                                        <p:tgtEl>
                                          <p:spTgt spid="37"/>
                                        </p:tgtEl>
                                        <p:attrNameLst>
                                          <p:attrName>ppt_x</p:attrName>
                                        </p:attrNameLst>
                                      </p:cBhvr>
                                      <p:tavLst>
                                        <p:tav tm="0">
                                          <p:val>
                                            <p:strVal val="#ppt_x"/>
                                          </p:val>
                                        </p:tav>
                                        <p:tav tm="100000">
                                          <p:val>
                                            <p:strVal val="#ppt_x"/>
                                          </p:val>
                                        </p:tav>
                                      </p:tavLst>
                                    </p:anim>
                                    <p:anim calcmode="lin" valueType="num">
                                      <p:cBhvr>
                                        <p:cTn id="87" dur="250" fill="hold"/>
                                        <p:tgtEl>
                                          <p:spTgt spid="37"/>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2"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250"/>
                                        <p:tgtEl>
                                          <p:spTgt spid="38"/>
                                        </p:tgtEl>
                                      </p:cBhvr>
                                    </p:animEffect>
                                    <p:anim calcmode="lin" valueType="num">
                                      <p:cBhvr>
                                        <p:cTn id="92" dur="250" fill="hold"/>
                                        <p:tgtEl>
                                          <p:spTgt spid="38"/>
                                        </p:tgtEl>
                                        <p:attrNameLst>
                                          <p:attrName>ppt_x</p:attrName>
                                        </p:attrNameLst>
                                      </p:cBhvr>
                                      <p:tavLst>
                                        <p:tav tm="0">
                                          <p:val>
                                            <p:strVal val="#ppt_x"/>
                                          </p:val>
                                        </p:tav>
                                        <p:tav tm="100000">
                                          <p:val>
                                            <p:strVal val="#ppt_x"/>
                                          </p:val>
                                        </p:tav>
                                      </p:tavLst>
                                    </p:anim>
                                    <p:anim calcmode="lin" valueType="num">
                                      <p:cBhvr>
                                        <p:cTn id="93" dur="250" fill="hold"/>
                                        <p:tgtEl>
                                          <p:spTgt spid="38"/>
                                        </p:tgtEl>
                                        <p:attrNameLst>
                                          <p:attrName>ppt_y</p:attrName>
                                        </p:attrNameLst>
                                      </p:cBhvr>
                                      <p:tavLst>
                                        <p:tav tm="0">
                                          <p:val>
                                            <p:strVal val="#ppt_y+.1"/>
                                          </p:val>
                                        </p:tav>
                                        <p:tav tm="100000">
                                          <p:val>
                                            <p:strVal val="#ppt_y"/>
                                          </p:val>
                                        </p:tav>
                                      </p:tavLst>
                                    </p:anim>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250"/>
                                        <p:tgtEl>
                                          <p:spTgt spid="39"/>
                                        </p:tgtEl>
                                      </p:cBhvr>
                                    </p:animEffect>
                                    <p:anim calcmode="lin" valueType="num">
                                      <p:cBhvr>
                                        <p:cTn id="98" dur="250" fill="hold"/>
                                        <p:tgtEl>
                                          <p:spTgt spid="39"/>
                                        </p:tgtEl>
                                        <p:attrNameLst>
                                          <p:attrName>ppt_x</p:attrName>
                                        </p:attrNameLst>
                                      </p:cBhvr>
                                      <p:tavLst>
                                        <p:tav tm="0">
                                          <p:val>
                                            <p:strVal val="#ppt_x"/>
                                          </p:val>
                                        </p:tav>
                                        <p:tav tm="100000">
                                          <p:val>
                                            <p:strVal val="#ppt_x"/>
                                          </p:val>
                                        </p:tav>
                                      </p:tavLst>
                                    </p:anim>
                                    <p:anim calcmode="lin" valueType="num">
                                      <p:cBhvr>
                                        <p:cTn id="99" dur="250" fill="hold"/>
                                        <p:tgtEl>
                                          <p:spTgt spid="39"/>
                                        </p:tgtEl>
                                        <p:attrNameLst>
                                          <p:attrName>ppt_y</p:attrName>
                                        </p:attrNameLst>
                                      </p:cBhvr>
                                      <p:tavLst>
                                        <p:tav tm="0">
                                          <p:val>
                                            <p:strVal val="#ppt_y+.1"/>
                                          </p:val>
                                        </p:tav>
                                        <p:tav tm="100000">
                                          <p:val>
                                            <p:strVal val="#ppt_y"/>
                                          </p:val>
                                        </p:tav>
                                      </p:tavLst>
                                    </p:anim>
                                  </p:childTnLst>
                                </p:cTn>
                              </p:par>
                            </p:childTnLst>
                          </p:cTn>
                        </p:par>
                        <p:par>
                          <p:cTn id="100" fill="hold">
                            <p:stCondLst>
                              <p:cond delay="8500"/>
                            </p:stCondLst>
                            <p:childTnLst>
                              <p:par>
                                <p:cTn id="101" presetID="42" presetClass="entr" presetSubtype="0"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250"/>
                                        <p:tgtEl>
                                          <p:spTgt spid="40"/>
                                        </p:tgtEl>
                                      </p:cBhvr>
                                    </p:animEffect>
                                    <p:anim calcmode="lin" valueType="num">
                                      <p:cBhvr>
                                        <p:cTn id="104" dur="250" fill="hold"/>
                                        <p:tgtEl>
                                          <p:spTgt spid="40"/>
                                        </p:tgtEl>
                                        <p:attrNameLst>
                                          <p:attrName>ppt_x</p:attrName>
                                        </p:attrNameLst>
                                      </p:cBhvr>
                                      <p:tavLst>
                                        <p:tav tm="0">
                                          <p:val>
                                            <p:strVal val="#ppt_x"/>
                                          </p:val>
                                        </p:tav>
                                        <p:tav tm="100000">
                                          <p:val>
                                            <p:strVal val="#ppt_x"/>
                                          </p:val>
                                        </p:tav>
                                      </p:tavLst>
                                    </p:anim>
                                    <p:anim calcmode="lin" valueType="num">
                                      <p:cBhvr>
                                        <p:cTn id="105" dur="25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000"/>
                            </p:stCondLst>
                            <p:childTnLst>
                              <p:par>
                                <p:cTn id="107" presetID="42" presetClass="entr" presetSubtype="0" fill="hold" grpId="0" nodeType="after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250"/>
                                        <p:tgtEl>
                                          <p:spTgt spid="41"/>
                                        </p:tgtEl>
                                      </p:cBhvr>
                                    </p:animEffect>
                                    <p:anim calcmode="lin" valueType="num">
                                      <p:cBhvr>
                                        <p:cTn id="110" dur="250" fill="hold"/>
                                        <p:tgtEl>
                                          <p:spTgt spid="41"/>
                                        </p:tgtEl>
                                        <p:attrNameLst>
                                          <p:attrName>ppt_x</p:attrName>
                                        </p:attrNameLst>
                                      </p:cBhvr>
                                      <p:tavLst>
                                        <p:tav tm="0">
                                          <p:val>
                                            <p:strVal val="#ppt_x"/>
                                          </p:val>
                                        </p:tav>
                                        <p:tav tm="100000">
                                          <p:val>
                                            <p:strVal val="#ppt_x"/>
                                          </p:val>
                                        </p:tav>
                                      </p:tavLst>
                                    </p:anim>
                                    <p:anim calcmode="lin" valueType="num">
                                      <p:cBhvr>
                                        <p:cTn id="111" dur="250" fill="hold"/>
                                        <p:tgtEl>
                                          <p:spTgt spid="41"/>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fade">
                                      <p:cBhvr>
                                        <p:cTn id="114" dur="1000"/>
                                        <p:tgtEl>
                                          <p:spTgt spid="42"/>
                                        </p:tgtEl>
                                      </p:cBhvr>
                                    </p:animEffect>
                                    <p:anim calcmode="lin" valueType="num">
                                      <p:cBhvr>
                                        <p:cTn id="115" dur="1000" fill="hold"/>
                                        <p:tgtEl>
                                          <p:spTgt spid="42"/>
                                        </p:tgtEl>
                                        <p:attrNameLst>
                                          <p:attrName>ppt_x</p:attrName>
                                        </p:attrNameLst>
                                      </p:cBhvr>
                                      <p:tavLst>
                                        <p:tav tm="0">
                                          <p:val>
                                            <p:strVal val="#ppt_x"/>
                                          </p:val>
                                        </p:tav>
                                        <p:tav tm="100000">
                                          <p:val>
                                            <p:strVal val="#ppt_x"/>
                                          </p:val>
                                        </p:tav>
                                      </p:tavLst>
                                    </p:anim>
                                    <p:anim calcmode="lin" valueType="num">
                                      <p:cBhvr>
                                        <p:cTn id="11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P spid="27" grpId="0" bldLvl="0" animBg="1"/>
      <p:bldP spid="28" grpId="0"/>
      <p:bldP spid="29" grpId="0" bldLvl="0" animBg="1"/>
      <p:bldP spid="30" grpId="0"/>
      <p:bldP spid="31" grpId="0" bldLvl="0" animBg="1"/>
      <p:bldP spid="32" grpId="0"/>
      <p:bldP spid="33" grpId="0" bldLvl="0" animBg="1"/>
      <p:bldP spid="34" grpId="0"/>
      <p:bldP spid="35" grpId="0" bldLvl="0" animBg="1"/>
      <p:bldP spid="36" grpId="0"/>
      <p:bldP spid="37" grpId="0" bldLvl="0" animBg="1"/>
      <p:bldP spid="38" grpId="0"/>
      <p:bldP spid="39" grpId="0" bldLvl="0" animBg="1"/>
      <p:bldP spid="40" grpId="0"/>
      <p:bldP spid="41" grpId="0" bldLvl="0" animBg="1"/>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980" y="-701025"/>
            <a:ext cx="12317383" cy="1817933"/>
            <a:chOff x="-64970" y="-699745"/>
            <a:chExt cx="12315458" cy="1817649"/>
          </a:xfrm>
        </p:grpSpPr>
        <p:grpSp>
          <p:nvGrpSpPr>
            <p:cNvPr id="13" name="组合 12"/>
            <p:cNvGrpSpPr/>
            <p:nvPr/>
          </p:nvGrpSpPr>
          <p:grpSpPr>
            <a:xfrm>
              <a:off x="1" y="253722"/>
              <a:ext cx="12190412" cy="864182"/>
              <a:chOff x="1" y="253722"/>
              <a:chExt cx="12190412" cy="864182"/>
            </a:xfrm>
          </p:grpSpPr>
          <p:sp>
            <p:nvSpPr>
              <p:cNvPr id="5" name="矩形 4"/>
              <p:cNvSpPr/>
              <p:nvPr/>
            </p:nvSpPr>
            <p:spPr>
              <a:xfrm>
                <a:off x="1" y="1072185"/>
                <a:ext cx="12190412"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690839" y="253722"/>
                <a:ext cx="2814375" cy="699979"/>
                <a:chOff x="461716" y="331672"/>
                <a:chExt cx="2814375" cy="699979"/>
              </a:xfrm>
            </p:grpSpPr>
            <p:sp>
              <p:nvSpPr>
                <p:cNvPr id="6" name="TextBox 20"/>
                <p:cNvSpPr txBox="1"/>
                <p:nvPr/>
              </p:nvSpPr>
              <p:spPr>
                <a:xfrm>
                  <a:off x="461716" y="331672"/>
                  <a:ext cx="2814375" cy="429828"/>
                </a:xfrm>
                <a:prstGeom prst="rect">
                  <a:avLst/>
                </a:prstGeom>
                <a:noFill/>
              </p:spPr>
              <p:txBody>
                <a:bodyPr wrap="square" rtlCol="0">
                  <a:spAutoFit/>
                </a:bodyPr>
                <a:lstStyle/>
                <a:p>
                  <a:pPr algn="ctr"/>
                  <a:r>
                    <a:rPr lang="zh-CN" altLang="en-US" sz="2200" dirty="0">
                      <a:solidFill>
                        <a:schemeClr val="bg1">
                          <a:lumMod val="65000"/>
                        </a:schemeClr>
                      </a:solidFill>
                      <a:latin typeface="微软雅黑" panose="020B0503020204020204" pitchFamily="34" charset="-122"/>
                      <a:ea typeface="微软雅黑" panose="020B0503020204020204" pitchFamily="34" charset="-122"/>
                    </a:rPr>
                    <a:t>输入你的标题描述</a:t>
                  </a:r>
                </a:p>
              </p:txBody>
            </p:sp>
            <p:sp>
              <p:nvSpPr>
                <p:cNvPr id="7" name="TextBox 37"/>
                <p:cNvSpPr txBox="1"/>
                <p:nvPr/>
              </p:nvSpPr>
              <p:spPr>
                <a:xfrm>
                  <a:off x="649015" y="663409"/>
                  <a:ext cx="2439777" cy="368242"/>
                </a:xfrm>
                <a:prstGeom prst="rect">
                  <a:avLst/>
                </a:prstGeom>
                <a:noFill/>
              </p:spPr>
              <p:txBody>
                <a:bodyPr wrap="square" rtlCol="0">
                  <a:spAutoFit/>
                </a:bodyPr>
                <a:lstStyle/>
                <a:p>
                  <a:pPr algn="ctr"/>
                  <a:r>
                    <a:rPr lang="en-US" altLang="zh-CN" dirty="0">
                      <a:solidFill>
                        <a:schemeClr val="bg1">
                          <a:lumMod val="65000"/>
                        </a:schemeClr>
                      </a:solidFill>
                      <a:latin typeface="微软雅黑" panose="020B0503020204020204" pitchFamily="34" charset="-122"/>
                      <a:ea typeface="微软雅黑" panose="020B0503020204020204" pitchFamily="34" charset="-122"/>
                    </a:rPr>
                    <a:t>Add your title</a:t>
                  </a: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flipH="1">
              <a:off x="-64970" y="-699745"/>
              <a:ext cx="4790708" cy="1091610"/>
              <a:chOff x="1500045" y="-852777"/>
              <a:chExt cx="5851678" cy="1333362"/>
            </a:xfrm>
          </p:grpSpPr>
          <p:sp>
            <p:nvSpPr>
              <p:cNvPr id="9" name="椭圆 8"/>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7459780" y="-699745"/>
              <a:ext cx="4790708" cy="1091610"/>
              <a:chOff x="1500045" y="-852777"/>
              <a:chExt cx="5851678" cy="1333362"/>
            </a:xfrm>
          </p:grpSpPr>
          <p:sp>
            <p:nvSpPr>
              <p:cNvPr id="14" name="椭圆 13"/>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组合 16"/>
          <p:cNvGrpSpPr/>
          <p:nvPr/>
        </p:nvGrpSpPr>
        <p:grpSpPr>
          <a:xfrm>
            <a:off x="1441715" y="2028382"/>
            <a:ext cx="4085746" cy="4029648"/>
            <a:chOff x="1590968" y="2225898"/>
            <a:chExt cx="4085108" cy="4029018"/>
          </a:xfrm>
        </p:grpSpPr>
        <p:grpSp>
          <p:nvGrpSpPr>
            <p:cNvPr id="18" name="Group 2"/>
            <p:cNvGrpSpPr/>
            <p:nvPr/>
          </p:nvGrpSpPr>
          <p:grpSpPr bwMode="auto">
            <a:xfrm>
              <a:off x="1590968" y="2225898"/>
              <a:ext cx="4085108" cy="4029018"/>
              <a:chOff x="0" y="0"/>
              <a:chExt cx="4289197" cy="4230768"/>
            </a:xfrm>
            <a:solidFill>
              <a:schemeClr val="accent2"/>
            </a:solidFill>
          </p:grpSpPr>
          <p:grpSp>
            <p:nvGrpSpPr>
              <p:cNvPr id="20" name="Group 3"/>
              <p:cNvGrpSpPr/>
              <p:nvPr/>
            </p:nvGrpSpPr>
            <p:grpSpPr bwMode="auto">
              <a:xfrm>
                <a:off x="0" y="0"/>
                <a:ext cx="4289197" cy="4230768"/>
                <a:chOff x="0" y="0"/>
                <a:chExt cx="4289197" cy="4230768"/>
              </a:xfrm>
              <a:grpFill/>
            </p:grpSpPr>
            <p:sp>
              <p:nvSpPr>
                <p:cNvPr id="22" name="AutoShape 4"/>
                <p:cNvSpPr/>
                <p:nvPr/>
              </p:nvSpPr>
              <p:spPr bwMode="auto">
                <a:xfrm rot="1075248">
                  <a:off x="2398713" y="49026"/>
                  <a:ext cx="487362" cy="1054216"/>
                </a:xfrm>
                <a:custGeom>
                  <a:avLst/>
                  <a:gdLst>
                    <a:gd name="T0" fmla="*/ 243681 w 21310"/>
                    <a:gd name="T1" fmla="*/ 527108 h 21600"/>
                    <a:gd name="T2" fmla="*/ 243681 w 21310"/>
                    <a:gd name="T3" fmla="*/ 527108 h 21600"/>
                    <a:gd name="T4" fmla="*/ 243681 w 21310"/>
                    <a:gd name="T5" fmla="*/ 527108 h 21600"/>
                    <a:gd name="T6" fmla="*/ 243681 w 21310"/>
                    <a:gd name="T7" fmla="*/ 52710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3" name="AutoShape 5"/>
                <p:cNvSpPr/>
                <p:nvPr/>
              </p:nvSpPr>
              <p:spPr bwMode="auto">
                <a:xfrm rot="1075248">
                  <a:off x="2317750" y="561846"/>
                  <a:ext cx="487363" cy="527108"/>
                </a:xfrm>
                <a:custGeom>
                  <a:avLst/>
                  <a:gdLst>
                    <a:gd name="T0" fmla="*/ 243682 w 21600"/>
                    <a:gd name="T1" fmla="*/ 263554 h 21600"/>
                    <a:gd name="T2" fmla="*/ 243682 w 21600"/>
                    <a:gd name="T3" fmla="*/ 263554 h 21600"/>
                    <a:gd name="T4" fmla="*/ 243682 w 21600"/>
                    <a:gd name="T5" fmla="*/ 263554 h 21600"/>
                    <a:gd name="T6" fmla="*/ 243682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4" name="AutoShape 6"/>
                <p:cNvSpPr/>
                <p:nvPr/>
              </p:nvSpPr>
              <p:spPr bwMode="auto">
                <a:xfrm rot="-9724744">
                  <a:off x="1403350" y="3127527"/>
                  <a:ext cx="487363" cy="1054216"/>
                </a:xfrm>
                <a:custGeom>
                  <a:avLst/>
                  <a:gdLst>
                    <a:gd name="T0" fmla="*/ 243682 w 21310"/>
                    <a:gd name="T1" fmla="*/ 527108 h 21600"/>
                    <a:gd name="T2" fmla="*/ 243682 w 21310"/>
                    <a:gd name="T3" fmla="*/ 527108 h 21600"/>
                    <a:gd name="T4" fmla="*/ 243682 w 21310"/>
                    <a:gd name="T5" fmla="*/ 527108 h 21600"/>
                    <a:gd name="T6" fmla="*/ 243682 w 21310"/>
                    <a:gd name="T7" fmla="*/ 52710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5" name="AutoShape 7"/>
                <p:cNvSpPr/>
                <p:nvPr/>
              </p:nvSpPr>
              <p:spPr bwMode="auto">
                <a:xfrm rot="-9724744">
                  <a:off x="1484313" y="3141816"/>
                  <a:ext cx="487362" cy="527108"/>
                </a:xfrm>
                <a:custGeom>
                  <a:avLst/>
                  <a:gdLst>
                    <a:gd name="T0" fmla="*/ 243681 w 21600"/>
                    <a:gd name="T1" fmla="*/ 263554 h 21600"/>
                    <a:gd name="T2" fmla="*/ 243681 w 21600"/>
                    <a:gd name="T3" fmla="*/ 263554 h 21600"/>
                    <a:gd name="T4" fmla="*/ 243681 w 21600"/>
                    <a:gd name="T5" fmla="*/ 263554 h 21600"/>
                    <a:gd name="T6" fmla="*/ 243681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6" name="AutoShape 8"/>
                <p:cNvSpPr/>
                <p:nvPr/>
              </p:nvSpPr>
              <p:spPr bwMode="auto">
                <a:xfrm rot="5400000">
                  <a:off x="3518666" y="1588335"/>
                  <a:ext cx="487416" cy="1054100"/>
                </a:xfrm>
                <a:custGeom>
                  <a:avLst/>
                  <a:gdLst>
                    <a:gd name="T0" fmla="*/ 243708 w 21310"/>
                    <a:gd name="T1" fmla="*/ 527050 h 21600"/>
                    <a:gd name="T2" fmla="*/ 243708 w 21310"/>
                    <a:gd name="T3" fmla="*/ 527050 h 21600"/>
                    <a:gd name="T4" fmla="*/ 243708 w 21310"/>
                    <a:gd name="T5" fmla="*/ 527050 h 21600"/>
                    <a:gd name="T6" fmla="*/ 243708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7" name="AutoShape 9"/>
                <p:cNvSpPr/>
                <p:nvPr/>
              </p:nvSpPr>
              <p:spPr bwMode="auto">
                <a:xfrm rot="5400000">
                  <a:off x="3256729" y="1851860"/>
                  <a:ext cx="487416" cy="527050"/>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8" name="AutoShape 10"/>
                <p:cNvSpPr/>
                <p:nvPr/>
              </p:nvSpPr>
              <p:spPr bwMode="auto">
                <a:xfrm rot="-5400005">
                  <a:off x="283341" y="1588335"/>
                  <a:ext cx="487416" cy="1054100"/>
                </a:xfrm>
                <a:custGeom>
                  <a:avLst/>
                  <a:gdLst>
                    <a:gd name="T0" fmla="*/ 243708 w 21310"/>
                    <a:gd name="T1" fmla="*/ 527050 h 21600"/>
                    <a:gd name="T2" fmla="*/ 243708 w 21310"/>
                    <a:gd name="T3" fmla="*/ 527050 h 21600"/>
                    <a:gd name="T4" fmla="*/ 243708 w 21310"/>
                    <a:gd name="T5" fmla="*/ 527050 h 21600"/>
                    <a:gd name="T6" fmla="*/ 243708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9" name="AutoShape 11"/>
                <p:cNvSpPr/>
                <p:nvPr/>
              </p:nvSpPr>
              <p:spPr bwMode="auto">
                <a:xfrm rot="-5400005">
                  <a:off x="545279" y="1851860"/>
                  <a:ext cx="487416" cy="527050"/>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30" name="AutoShape 12"/>
                <p:cNvSpPr/>
                <p:nvPr/>
              </p:nvSpPr>
              <p:spPr bwMode="auto">
                <a:xfrm rot="3237253">
                  <a:off x="3209898" y="636525"/>
                  <a:ext cx="485828" cy="1054100"/>
                </a:xfrm>
                <a:custGeom>
                  <a:avLst/>
                  <a:gdLst>
                    <a:gd name="T0" fmla="*/ 242914 w 21310"/>
                    <a:gd name="T1" fmla="*/ 527050 h 21600"/>
                    <a:gd name="T2" fmla="*/ 242914 w 21310"/>
                    <a:gd name="T3" fmla="*/ 527050 h 21600"/>
                    <a:gd name="T4" fmla="*/ 242914 w 21310"/>
                    <a:gd name="T5" fmla="*/ 527050 h 21600"/>
                    <a:gd name="T6" fmla="*/ 242914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31" name="AutoShape 13"/>
                <p:cNvSpPr/>
                <p:nvPr/>
              </p:nvSpPr>
              <p:spPr bwMode="auto">
                <a:xfrm rot="3237253">
                  <a:off x="2998760" y="1054054"/>
                  <a:ext cx="485828" cy="527050"/>
                </a:xfrm>
                <a:custGeom>
                  <a:avLst/>
                  <a:gdLst>
                    <a:gd name="T0" fmla="*/ 242914 w 21600"/>
                    <a:gd name="T1" fmla="*/ 263525 h 21600"/>
                    <a:gd name="T2" fmla="*/ 242914 w 21600"/>
                    <a:gd name="T3" fmla="*/ 263525 h 21600"/>
                    <a:gd name="T4" fmla="*/ 242914 w 21600"/>
                    <a:gd name="T5" fmla="*/ 263525 h 21600"/>
                    <a:gd name="T6" fmla="*/ 242914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32" name="AutoShape 14"/>
                <p:cNvSpPr/>
                <p:nvPr/>
              </p:nvSpPr>
              <p:spPr bwMode="auto">
                <a:xfrm rot="-7562734">
                  <a:off x="593698" y="2540145"/>
                  <a:ext cx="485828" cy="1054100"/>
                </a:xfrm>
                <a:custGeom>
                  <a:avLst/>
                  <a:gdLst>
                    <a:gd name="T0" fmla="*/ 242914 w 21310"/>
                    <a:gd name="T1" fmla="*/ 527050 h 21600"/>
                    <a:gd name="T2" fmla="*/ 242914 w 21310"/>
                    <a:gd name="T3" fmla="*/ 527050 h 21600"/>
                    <a:gd name="T4" fmla="*/ 242914 w 21310"/>
                    <a:gd name="T5" fmla="*/ 527050 h 21600"/>
                    <a:gd name="T6" fmla="*/ 242914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8"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33" name="AutoShape 15"/>
                <p:cNvSpPr/>
                <p:nvPr/>
              </p:nvSpPr>
              <p:spPr bwMode="auto">
                <a:xfrm rot="-7562734">
                  <a:off x="804835" y="2649666"/>
                  <a:ext cx="485828" cy="527050"/>
                </a:xfrm>
                <a:custGeom>
                  <a:avLst/>
                  <a:gdLst>
                    <a:gd name="T0" fmla="*/ 242914 w 21600"/>
                    <a:gd name="T1" fmla="*/ 263525 h 21600"/>
                    <a:gd name="T2" fmla="*/ 242914 w 21600"/>
                    <a:gd name="T3" fmla="*/ 263525 h 21600"/>
                    <a:gd name="T4" fmla="*/ 242914 w 21600"/>
                    <a:gd name="T5" fmla="*/ 263525 h 21600"/>
                    <a:gd name="T6" fmla="*/ 242914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34" name="AutoShape 16"/>
                <p:cNvSpPr/>
                <p:nvPr/>
              </p:nvSpPr>
              <p:spPr bwMode="auto">
                <a:xfrm rot="7561241">
                  <a:off x="3209105" y="2539351"/>
                  <a:ext cx="487415" cy="1054100"/>
                </a:xfrm>
                <a:custGeom>
                  <a:avLst/>
                  <a:gdLst>
                    <a:gd name="T0" fmla="*/ 243707 w 21310"/>
                    <a:gd name="T1" fmla="*/ 527050 h 21600"/>
                    <a:gd name="T2" fmla="*/ 243707 w 21310"/>
                    <a:gd name="T3" fmla="*/ 527050 h 21600"/>
                    <a:gd name="T4" fmla="*/ 243707 w 21310"/>
                    <a:gd name="T5" fmla="*/ 527050 h 21600"/>
                    <a:gd name="T6" fmla="*/ 243707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35" name="AutoShape 17"/>
                <p:cNvSpPr/>
                <p:nvPr/>
              </p:nvSpPr>
              <p:spPr bwMode="auto">
                <a:xfrm rot="7561241">
                  <a:off x="2997966" y="2648872"/>
                  <a:ext cx="487416" cy="527050"/>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36" name="AutoShape 18"/>
                <p:cNvSpPr/>
                <p:nvPr/>
              </p:nvSpPr>
              <p:spPr bwMode="auto">
                <a:xfrm rot="-3238786">
                  <a:off x="592905" y="637318"/>
                  <a:ext cx="487415" cy="1054100"/>
                </a:xfrm>
                <a:custGeom>
                  <a:avLst/>
                  <a:gdLst>
                    <a:gd name="T0" fmla="*/ 243707 w 21310"/>
                    <a:gd name="T1" fmla="*/ 527050 h 21600"/>
                    <a:gd name="T2" fmla="*/ 243707 w 21310"/>
                    <a:gd name="T3" fmla="*/ 527050 h 21600"/>
                    <a:gd name="T4" fmla="*/ 243707 w 21310"/>
                    <a:gd name="T5" fmla="*/ 527050 h 21600"/>
                    <a:gd name="T6" fmla="*/ 243707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37" name="AutoShape 19"/>
                <p:cNvSpPr/>
                <p:nvPr/>
              </p:nvSpPr>
              <p:spPr bwMode="auto">
                <a:xfrm rot="-3238786">
                  <a:off x="804041" y="1054848"/>
                  <a:ext cx="487416" cy="527050"/>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38" name="AutoShape 20"/>
                <p:cNvSpPr/>
                <p:nvPr/>
              </p:nvSpPr>
              <p:spPr bwMode="auto">
                <a:xfrm rot="9719599">
                  <a:off x="2401888" y="3127527"/>
                  <a:ext cx="485775" cy="1052627"/>
                </a:xfrm>
                <a:custGeom>
                  <a:avLst/>
                  <a:gdLst>
                    <a:gd name="T0" fmla="*/ 242887 w 21310"/>
                    <a:gd name="T1" fmla="*/ 526314 h 21600"/>
                    <a:gd name="T2" fmla="*/ 242887 w 21310"/>
                    <a:gd name="T3" fmla="*/ 526314 h 21600"/>
                    <a:gd name="T4" fmla="*/ 242887 w 21310"/>
                    <a:gd name="T5" fmla="*/ 526314 h 21600"/>
                    <a:gd name="T6" fmla="*/ 242887 w 21310"/>
                    <a:gd name="T7" fmla="*/ 52631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39" name="AutoShape 21"/>
                <p:cNvSpPr/>
                <p:nvPr/>
              </p:nvSpPr>
              <p:spPr bwMode="auto">
                <a:xfrm rot="9719599">
                  <a:off x="2320925" y="3141816"/>
                  <a:ext cx="485775" cy="527108"/>
                </a:xfrm>
                <a:custGeom>
                  <a:avLst/>
                  <a:gdLst>
                    <a:gd name="T0" fmla="*/ 242888 w 21600"/>
                    <a:gd name="T1" fmla="*/ 263554 h 21600"/>
                    <a:gd name="T2" fmla="*/ 242888 w 21600"/>
                    <a:gd name="T3" fmla="*/ 263554 h 21600"/>
                    <a:gd name="T4" fmla="*/ 242888 w 21600"/>
                    <a:gd name="T5" fmla="*/ 263554 h 21600"/>
                    <a:gd name="T6" fmla="*/ 242888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40" name="AutoShape 22"/>
                <p:cNvSpPr/>
                <p:nvPr/>
              </p:nvSpPr>
              <p:spPr bwMode="auto">
                <a:xfrm rot="-1080405">
                  <a:off x="1401763" y="50615"/>
                  <a:ext cx="485775" cy="1052627"/>
                </a:xfrm>
                <a:custGeom>
                  <a:avLst/>
                  <a:gdLst>
                    <a:gd name="T0" fmla="*/ 242887 w 21310"/>
                    <a:gd name="T1" fmla="*/ 526314 h 21600"/>
                    <a:gd name="T2" fmla="*/ 242887 w 21310"/>
                    <a:gd name="T3" fmla="*/ 526314 h 21600"/>
                    <a:gd name="T4" fmla="*/ 242887 w 21310"/>
                    <a:gd name="T5" fmla="*/ 526314 h 21600"/>
                    <a:gd name="T6" fmla="*/ 242887 w 21310"/>
                    <a:gd name="T7" fmla="*/ 52631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41" name="AutoShape 23"/>
                <p:cNvSpPr/>
                <p:nvPr/>
              </p:nvSpPr>
              <p:spPr bwMode="auto">
                <a:xfrm rot="-1080405">
                  <a:off x="1482725" y="561846"/>
                  <a:ext cx="485775" cy="527108"/>
                </a:xfrm>
                <a:custGeom>
                  <a:avLst/>
                  <a:gdLst>
                    <a:gd name="T0" fmla="*/ 242888 w 21600"/>
                    <a:gd name="T1" fmla="*/ 263554 h 21600"/>
                    <a:gd name="T2" fmla="*/ 242888 w 21600"/>
                    <a:gd name="T3" fmla="*/ 263554 h 21600"/>
                    <a:gd name="T4" fmla="*/ 242888 w 21600"/>
                    <a:gd name="T5" fmla="*/ 263554 h 21600"/>
                    <a:gd name="T6" fmla="*/ 242888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grpSp>
          <p:sp>
            <p:nvSpPr>
              <p:cNvPr id="21" name="Rectangle 24"/>
              <p:cNvSpPr/>
              <p:nvPr/>
            </p:nvSpPr>
            <p:spPr bwMode="auto">
              <a:xfrm>
                <a:off x="1336846" y="1052078"/>
                <a:ext cx="1784350" cy="1786133"/>
              </a:xfrm>
              <a:prstGeom prst="rect">
                <a:avLst/>
              </a:prstGeom>
              <a:no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90000"/>
                  </a:lnSpc>
                  <a:defRPr/>
                </a:pPr>
                <a:r>
                  <a:rPr lang="en-US" sz="6000" b="1" dirty="0">
                    <a:solidFill>
                      <a:schemeClr val="bg1">
                        <a:lumMod val="65000"/>
                      </a:schemeClr>
                    </a:solidFill>
                    <a:latin typeface="Roboto Condensed" panose="02000000000000000000" pitchFamily="2" charset="0"/>
                    <a:ea typeface="Roboto Condensed" panose="02000000000000000000" pitchFamily="2" charset="0"/>
                    <a:cs typeface="Helvetica Neue Thin" charset="0"/>
                  </a:rPr>
                  <a:t>20%</a:t>
                </a:r>
                <a:endParaRPr lang="en-US" sz="3200" b="1" dirty="0">
                  <a:solidFill>
                    <a:schemeClr val="bg1">
                      <a:lumMod val="65000"/>
                    </a:schemeClr>
                  </a:solidFill>
                  <a:latin typeface="Roboto Condensed" panose="02000000000000000000" pitchFamily="2" charset="0"/>
                  <a:ea typeface="Roboto Condensed" panose="02000000000000000000" pitchFamily="2" charset="0"/>
                  <a:cs typeface="Helvetica Neue Thin" charset="0"/>
                </a:endParaRPr>
              </a:p>
            </p:txBody>
          </p:sp>
        </p:grpSp>
        <p:sp>
          <p:nvSpPr>
            <p:cNvPr id="19" name="CuadroTexto 2"/>
            <p:cNvSpPr txBox="1"/>
            <p:nvPr/>
          </p:nvSpPr>
          <p:spPr>
            <a:xfrm>
              <a:off x="2934631" y="4546117"/>
              <a:ext cx="1397782" cy="460303"/>
            </a:xfrm>
            <a:prstGeom prst="rect">
              <a:avLst/>
            </a:prstGeom>
            <a:noFill/>
          </p:spPr>
          <p:txBody>
            <a:bodyPr wrap="square" rtlCol="0">
              <a:spAutoFit/>
            </a:bodyPr>
            <a:lstStyle/>
            <a:p>
              <a:pPr algn="ctr"/>
              <a:r>
                <a:rPr lang="es-ES" sz="2400" b="1" dirty="0">
                  <a:solidFill>
                    <a:schemeClr val="bg1">
                      <a:lumMod val="65000"/>
                    </a:schemeClr>
                  </a:solidFill>
                  <a:latin typeface="Raleway" panose="020B0003030101060003" pitchFamily="34" charset="0"/>
                </a:rPr>
                <a:t>Users</a:t>
              </a:r>
            </a:p>
          </p:txBody>
        </p:sp>
      </p:grpSp>
      <p:sp>
        <p:nvSpPr>
          <p:cNvPr id="42" name="品 2"/>
          <p:cNvSpPr>
            <a:spLocks noChangeArrowheads="1"/>
          </p:cNvSpPr>
          <p:nvPr/>
        </p:nvSpPr>
        <p:spPr bwMode="auto">
          <a:xfrm>
            <a:off x="6322297" y="2187667"/>
            <a:ext cx="4298879" cy="3711079"/>
          </a:xfrm>
          <a:prstGeom prst="rect">
            <a:avLst/>
          </a:prstGeom>
          <a:noFill/>
          <a:ln w="12700">
            <a:solidFill>
              <a:schemeClr val="accent3"/>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lumMod val="50000"/>
                </a:schemeClr>
              </a:solidFill>
              <a:latin typeface="宋体" panose="02010600030101010101" pitchFamily="2" charset="-122"/>
              <a:sym typeface="宋体" panose="02010600030101010101" pitchFamily="2" charset="-122"/>
            </a:endParaRPr>
          </a:p>
        </p:txBody>
      </p:sp>
      <p:sp>
        <p:nvSpPr>
          <p:cNvPr id="43" name="15"/>
          <p:cNvSpPr>
            <a:spLocks noChangeArrowheads="1"/>
          </p:cNvSpPr>
          <p:nvPr>
            <p:custDataLst>
              <p:tags r:id="rId1"/>
            </p:custDataLst>
          </p:nvPr>
        </p:nvSpPr>
        <p:spPr bwMode="auto">
          <a:xfrm>
            <a:off x="6453585" y="2967262"/>
            <a:ext cx="3947798" cy="279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a:p>
            <a:pPr>
              <a:lnSpc>
                <a:spcPct val="150000"/>
              </a:lnSpc>
              <a:spcBef>
                <a:spcPct val="0"/>
              </a:spcBef>
              <a:buNone/>
            </a:pPr>
            <a:r>
              <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a:p>
            <a:pPr>
              <a:lnSpc>
                <a:spcPct val="150000"/>
              </a:lnSpc>
              <a:spcBef>
                <a:spcPct val="0"/>
              </a:spcBef>
              <a:buNone/>
            </a:pPr>
            <a:endPar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12"/>
          <p:cNvSpPr>
            <a:spLocks noChangeArrowheads="1"/>
          </p:cNvSpPr>
          <p:nvPr>
            <p:custDataLst>
              <p:tags r:id="rId2"/>
            </p:custDataLst>
          </p:nvPr>
        </p:nvSpPr>
        <p:spPr bwMode="auto">
          <a:xfrm>
            <a:off x="6453585" y="2515879"/>
            <a:ext cx="3809094"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600" b="1" dirty="0">
              <a:solidFill>
                <a:schemeClr val="bg1">
                  <a:lumMod val="50000"/>
                </a:schemeClr>
              </a:solidFill>
              <a:sym typeface="宋体" panose="02010600030101010101" pitchFamily="2" charset="-122"/>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750"/>
                                        <p:tgtEl>
                                          <p:spTgt spid="17"/>
                                        </p:tgtEl>
                                      </p:cBhvr>
                                    </p:animEffect>
                                    <p:anim calcmode="lin" valueType="num">
                                      <p:cBhvr>
                                        <p:cTn id="14" dur="750" fill="hold"/>
                                        <p:tgtEl>
                                          <p:spTgt spid="17"/>
                                        </p:tgtEl>
                                        <p:attrNameLst>
                                          <p:attrName>ppt_x</p:attrName>
                                        </p:attrNameLst>
                                      </p:cBhvr>
                                      <p:tavLst>
                                        <p:tav tm="0">
                                          <p:val>
                                            <p:strVal val="#ppt_x"/>
                                          </p:val>
                                        </p:tav>
                                        <p:tav tm="100000">
                                          <p:val>
                                            <p:strVal val="#ppt_x"/>
                                          </p:val>
                                        </p:tav>
                                      </p:tavLst>
                                    </p:anim>
                                    <p:anim calcmode="lin" valueType="num">
                                      <p:cBhvr>
                                        <p:cTn id="15" dur="75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anim calcmode="lin" valueType="num">
                                      <p:cBhvr>
                                        <p:cTn id="20" dur="500" fill="hold"/>
                                        <p:tgtEl>
                                          <p:spTgt spid="42"/>
                                        </p:tgtEl>
                                        <p:attrNameLst>
                                          <p:attrName>ppt_x</p:attrName>
                                        </p:attrNameLst>
                                      </p:cBhvr>
                                      <p:tavLst>
                                        <p:tav tm="0">
                                          <p:val>
                                            <p:strVal val="#ppt_x"/>
                                          </p:val>
                                        </p:tav>
                                        <p:tav tm="100000">
                                          <p:val>
                                            <p:strVal val="#ppt_x"/>
                                          </p:val>
                                        </p:tav>
                                      </p:tavLst>
                                    </p:anim>
                                    <p:anim calcmode="lin" valueType="num">
                                      <p:cBhvr>
                                        <p:cTn id="21" dur="500" fill="hold"/>
                                        <p:tgtEl>
                                          <p:spTgt spid="42"/>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anim calcmode="lin" valueType="num">
                                      <p:cBhvr>
                                        <p:cTn id="26" dur="500" fill="hold"/>
                                        <p:tgtEl>
                                          <p:spTgt spid="43"/>
                                        </p:tgtEl>
                                        <p:attrNameLst>
                                          <p:attrName>ppt_x</p:attrName>
                                        </p:attrNameLst>
                                      </p:cBhvr>
                                      <p:tavLst>
                                        <p:tav tm="0">
                                          <p:val>
                                            <p:strVal val="#ppt_x"/>
                                          </p:val>
                                        </p:tav>
                                        <p:tav tm="100000">
                                          <p:val>
                                            <p:strVal val="#ppt_x"/>
                                          </p:val>
                                        </p:tav>
                                      </p:tavLst>
                                    </p:anim>
                                    <p:anim calcmode="lin" valueType="num">
                                      <p:cBhvr>
                                        <p:cTn id="27" dur="500" fill="hold"/>
                                        <p:tgtEl>
                                          <p:spTgt spid="43"/>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anim calcmode="lin" valueType="num">
                                      <p:cBhvr>
                                        <p:cTn id="32" dur="500" fill="hold"/>
                                        <p:tgtEl>
                                          <p:spTgt spid="44"/>
                                        </p:tgtEl>
                                        <p:attrNameLst>
                                          <p:attrName>ppt_x</p:attrName>
                                        </p:attrNameLst>
                                      </p:cBhvr>
                                      <p:tavLst>
                                        <p:tav tm="0">
                                          <p:val>
                                            <p:strVal val="#ppt_x"/>
                                          </p:val>
                                        </p:tav>
                                        <p:tav tm="100000">
                                          <p:val>
                                            <p:strVal val="#ppt_x"/>
                                          </p:val>
                                        </p:tav>
                                      </p:tavLst>
                                    </p:anim>
                                    <p:anim calcmode="lin" valueType="num">
                                      <p:cBhvr>
                                        <p:cTn id="33"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980" y="-701025"/>
            <a:ext cx="12317383" cy="1817933"/>
            <a:chOff x="-64970" y="-699745"/>
            <a:chExt cx="12315458" cy="1817649"/>
          </a:xfrm>
        </p:grpSpPr>
        <p:grpSp>
          <p:nvGrpSpPr>
            <p:cNvPr id="13" name="组合 12"/>
            <p:cNvGrpSpPr/>
            <p:nvPr/>
          </p:nvGrpSpPr>
          <p:grpSpPr>
            <a:xfrm>
              <a:off x="1" y="253722"/>
              <a:ext cx="12190412" cy="864182"/>
              <a:chOff x="1" y="253722"/>
              <a:chExt cx="12190412" cy="864182"/>
            </a:xfrm>
          </p:grpSpPr>
          <p:sp>
            <p:nvSpPr>
              <p:cNvPr id="5" name="矩形 4"/>
              <p:cNvSpPr/>
              <p:nvPr/>
            </p:nvSpPr>
            <p:spPr>
              <a:xfrm>
                <a:off x="1" y="1072185"/>
                <a:ext cx="12190412"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690839" y="253722"/>
                <a:ext cx="2814375" cy="699979"/>
                <a:chOff x="461716" y="331672"/>
                <a:chExt cx="2814375" cy="699979"/>
              </a:xfrm>
            </p:grpSpPr>
            <p:sp>
              <p:nvSpPr>
                <p:cNvPr id="6" name="TextBox 20"/>
                <p:cNvSpPr txBox="1"/>
                <p:nvPr/>
              </p:nvSpPr>
              <p:spPr>
                <a:xfrm>
                  <a:off x="461716" y="331672"/>
                  <a:ext cx="2814375" cy="429828"/>
                </a:xfrm>
                <a:prstGeom prst="rect">
                  <a:avLst/>
                </a:prstGeom>
                <a:noFill/>
              </p:spPr>
              <p:txBody>
                <a:bodyPr wrap="square" rtlCol="0">
                  <a:spAutoFit/>
                </a:bodyPr>
                <a:lstStyle/>
                <a:p>
                  <a:pPr algn="ctr"/>
                  <a:r>
                    <a:rPr lang="zh-CN" altLang="en-US" sz="2200" dirty="0">
                      <a:solidFill>
                        <a:schemeClr val="bg1">
                          <a:lumMod val="65000"/>
                        </a:schemeClr>
                      </a:solidFill>
                      <a:latin typeface="微软雅黑" panose="020B0503020204020204" pitchFamily="34" charset="-122"/>
                      <a:ea typeface="微软雅黑" panose="020B0503020204020204" pitchFamily="34" charset="-122"/>
                    </a:rPr>
                    <a:t>输入你的标题描述</a:t>
                  </a:r>
                </a:p>
              </p:txBody>
            </p:sp>
            <p:sp>
              <p:nvSpPr>
                <p:cNvPr id="7" name="TextBox 37"/>
                <p:cNvSpPr txBox="1"/>
                <p:nvPr/>
              </p:nvSpPr>
              <p:spPr>
                <a:xfrm>
                  <a:off x="649015" y="663409"/>
                  <a:ext cx="2439777" cy="368242"/>
                </a:xfrm>
                <a:prstGeom prst="rect">
                  <a:avLst/>
                </a:prstGeom>
                <a:noFill/>
              </p:spPr>
              <p:txBody>
                <a:bodyPr wrap="square" rtlCol="0">
                  <a:spAutoFit/>
                </a:bodyPr>
                <a:lstStyle/>
                <a:p>
                  <a:pPr algn="ctr"/>
                  <a:r>
                    <a:rPr lang="en-US" altLang="zh-CN" dirty="0">
                      <a:solidFill>
                        <a:schemeClr val="bg1">
                          <a:lumMod val="65000"/>
                        </a:schemeClr>
                      </a:solidFill>
                      <a:latin typeface="微软雅黑" panose="020B0503020204020204" pitchFamily="34" charset="-122"/>
                      <a:ea typeface="微软雅黑" panose="020B0503020204020204" pitchFamily="34" charset="-122"/>
                    </a:rPr>
                    <a:t>Add your title</a:t>
                  </a: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flipH="1">
              <a:off x="-64970" y="-699745"/>
              <a:ext cx="4790708" cy="1091610"/>
              <a:chOff x="1500045" y="-852777"/>
              <a:chExt cx="5851678" cy="1333362"/>
            </a:xfrm>
          </p:grpSpPr>
          <p:sp>
            <p:nvSpPr>
              <p:cNvPr id="9" name="椭圆 8"/>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7459780" y="-699745"/>
              <a:ext cx="4790708" cy="1091610"/>
              <a:chOff x="1500045" y="-852777"/>
              <a:chExt cx="5851678" cy="1333362"/>
            </a:xfrm>
          </p:grpSpPr>
          <p:sp>
            <p:nvSpPr>
              <p:cNvPr id="14" name="椭圆 13"/>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组合 16"/>
          <p:cNvGrpSpPr/>
          <p:nvPr/>
        </p:nvGrpSpPr>
        <p:grpSpPr>
          <a:xfrm>
            <a:off x="1279659" y="1925472"/>
            <a:ext cx="4473855" cy="4388146"/>
            <a:chOff x="1311264" y="1939967"/>
            <a:chExt cx="2342633" cy="2297754"/>
          </a:xfrm>
        </p:grpSpPr>
        <p:sp>
          <p:nvSpPr>
            <p:cNvPr id="18" name="椭圆 17"/>
            <p:cNvSpPr/>
            <p:nvPr/>
          </p:nvSpPr>
          <p:spPr>
            <a:xfrm>
              <a:off x="1311264" y="2189999"/>
              <a:ext cx="2072913" cy="2047722"/>
            </a:xfrm>
            <a:prstGeom prst="ellipse">
              <a:avLst/>
            </a:prstGeom>
            <a:noFill/>
            <a:ln w="57150" cap="flat" cmpd="sng" algn="ctr">
              <a:solidFill>
                <a:schemeClr val="accent3"/>
              </a:solidFill>
              <a:prstDash val="sysDot"/>
              <a:miter lim="800000"/>
            </a:ln>
            <a:effectLst/>
          </p:spPr>
          <p:txBody>
            <a:bodyPr anchor="ctr"/>
            <a:lstStyle/>
            <a:p>
              <a:pPr eaLnBrk="1" fontAlgn="auto" hangingPunct="1">
                <a:spcBef>
                  <a:spcPts val="0"/>
                </a:spcBef>
                <a:spcAft>
                  <a:spcPts val="0"/>
                </a:spcAft>
                <a:defRPr/>
              </a:pPr>
              <a:endParaRPr lang="zh-CN" altLang="en-US" sz="2800" kern="0" dirty="0">
                <a:solidFill>
                  <a:prstClr val="white"/>
                </a:solidFill>
                <a:latin typeface="Arial" panose="020B0604020202020204" pitchFamily="34" charset="0"/>
              </a:endParaRPr>
            </a:p>
          </p:txBody>
        </p:sp>
        <p:sp>
          <p:nvSpPr>
            <p:cNvPr id="19" name="椭圆 18"/>
            <p:cNvSpPr/>
            <p:nvPr/>
          </p:nvSpPr>
          <p:spPr>
            <a:xfrm>
              <a:off x="2938957" y="2294381"/>
              <a:ext cx="565457" cy="559883"/>
            </a:xfrm>
            <a:prstGeom prst="ellipse">
              <a:avLst/>
            </a:prstGeom>
            <a:solidFill>
              <a:schemeClr val="accent2"/>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panose="020F0502020204030204"/>
                <a:ea typeface="宋体" panose="02010600030101010101" pitchFamily="2" charset="-122"/>
              </a:endParaRPr>
            </a:p>
          </p:txBody>
        </p:sp>
        <p:pic>
          <p:nvPicPr>
            <p:cNvPr id="20" name="图片 29"/>
            <p:cNvPicPr>
              <a:picLocks noChangeAspect="1"/>
            </p:cNvPicPr>
            <p:nvPr/>
          </p:nvPicPr>
          <p:blipFill>
            <a:blip r:embed="rId3" cstate="print">
              <a:extLst>
                <a:ext uri="{28A0092B-C50C-407E-A947-70E740481C1C}">
                  <a14:useLocalDpi xmlns:a14="http://schemas.microsoft.com/office/drawing/2010/main" val="0"/>
                </a:ext>
              </a:extLst>
            </a:blip>
            <a:srcRect t="5220"/>
            <a:stretch>
              <a:fillRect/>
            </a:stretch>
          </p:blipFill>
          <p:spPr bwMode="auto">
            <a:xfrm>
              <a:off x="3028339" y="2423334"/>
              <a:ext cx="381785" cy="3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椭圆 20"/>
            <p:cNvSpPr/>
            <p:nvPr/>
          </p:nvSpPr>
          <p:spPr>
            <a:xfrm>
              <a:off x="2310155" y="1939967"/>
              <a:ext cx="548405" cy="543035"/>
            </a:xfrm>
            <a:prstGeom prst="ellipse">
              <a:avLst/>
            </a:prstGeom>
            <a:solidFill>
              <a:schemeClr val="accent3"/>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panose="020F0502020204030204"/>
                <a:ea typeface="宋体" panose="02010600030101010101" pitchFamily="2" charset="-122"/>
              </a:endParaRPr>
            </a:p>
          </p:txBody>
        </p:sp>
        <p:pic>
          <p:nvPicPr>
            <p:cNvPr id="22" name="图片 32"/>
            <p:cNvPicPr>
              <a:picLocks noChangeAspect="1"/>
            </p:cNvPicPr>
            <p:nvPr/>
          </p:nvPicPr>
          <p:blipFill>
            <a:blip r:embed="rId4" cstate="print">
              <a:extLst>
                <a:ext uri="{28A0092B-C50C-407E-A947-70E740481C1C}">
                  <a14:useLocalDpi xmlns:a14="http://schemas.microsoft.com/office/drawing/2010/main" val="0"/>
                </a:ext>
              </a:extLst>
            </a:blip>
            <a:srcRect l="23180" t="13547" r="24422" b="28755"/>
            <a:stretch>
              <a:fillRect/>
            </a:stretch>
          </p:blipFill>
          <p:spPr bwMode="auto">
            <a:xfrm>
              <a:off x="2466935" y="2083825"/>
              <a:ext cx="234843" cy="25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椭圆 22"/>
            <p:cNvSpPr/>
            <p:nvPr/>
          </p:nvSpPr>
          <p:spPr>
            <a:xfrm>
              <a:off x="3105492" y="2996053"/>
              <a:ext cx="548405" cy="541739"/>
            </a:xfrm>
            <a:prstGeom prst="ellipse">
              <a:avLst/>
            </a:prstGeom>
            <a:solidFill>
              <a:schemeClr val="accent3"/>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panose="020F0502020204030204"/>
                <a:ea typeface="宋体" panose="02010600030101010101" pitchFamily="2" charset="-122"/>
              </a:endParaRPr>
            </a:p>
          </p:txBody>
        </p:sp>
        <p:sp>
          <p:nvSpPr>
            <p:cNvPr id="24" name="任意多边形 12"/>
            <p:cNvSpPr/>
            <p:nvPr/>
          </p:nvSpPr>
          <p:spPr>
            <a:xfrm>
              <a:off x="3171130" y="3127020"/>
              <a:ext cx="321431" cy="243653"/>
            </a:xfrm>
            <a:custGeom>
              <a:avLst/>
              <a:gdLst>
                <a:gd name="connsiteX0" fmla="*/ 332089 w 388650"/>
                <a:gd name="connsiteY0" fmla="*/ 43940 h 298935"/>
                <a:gd name="connsiteX1" fmla="*/ 354779 w 388650"/>
                <a:gd name="connsiteY1" fmla="*/ 43940 h 298935"/>
                <a:gd name="connsiteX2" fmla="*/ 388650 w 388650"/>
                <a:gd name="connsiteY2" fmla="*/ 77811 h 298935"/>
                <a:gd name="connsiteX3" fmla="*/ 388650 w 388650"/>
                <a:gd name="connsiteY3" fmla="*/ 162486 h 298935"/>
                <a:gd name="connsiteX4" fmla="*/ 388650 w 388650"/>
                <a:gd name="connsiteY4" fmla="*/ 213291 h 298935"/>
                <a:gd name="connsiteX5" fmla="*/ 354779 w 388650"/>
                <a:gd name="connsiteY5" fmla="*/ 247162 h 298935"/>
                <a:gd name="connsiteX6" fmla="*/ 328319 w 388650"/>
                <a:gd name="connsiteY6" fmla="*/ 247162 h 298935"/>
                <a:gd name="connsiteX7" fmla="*/ 262816 w 388650"/>
                <a:gd name="connsiteY7" fmla="*/ 298935 h 298935"/>
                <a:gd name="connsiteX8" fmla="*/ 237822 w 388650"/>
                <a:gd name="connsiteY8" fmla="*/ 247162 h 298935"/>
                <a:gd name="connsiteX9" fmla="*/ 60533 w 388650"/>
                <a:gd name="connsiteY9" fmla="*/ 247162 h 298935"/>
                <a:gd name="connsiteX10" fmla="*/ 26662 w 388650"/>
                <a:gd name="connsiteY10" fmla="*/ 213291 h 298935"/>
                <a:gd name="connsiteX11" fmla="*/ 26662 w 388650"/>
                <a:gd name="connsiteY11" fmla="*/ 188693 h 298935"/>
                <a:gd name="connsiteX12" fmla="*/ 27227 w 388650"/>
                <a:gd name="connsiteY12" fmla="*/ 188927 h 298935"/>
                <a:gd name="connsiteX13" fmla="*/ 300065 w 388650"/>
                <a:gd name="connsiteY13" fmla="*/ 188927 h 298935"/>
                <a:gd name="connsiteX14" fmla="*/ 332089 w 388650"/>
                <a:gd name="connsiteY14" fmla="*/ 156903 h 298935"/>
                <a:gd name="connsiteX15" fmla="*/ 28100 w 388650"/>
                <a:gd name="connsiteY15" fmla="*/ 0 h 298935"/>
                <a:gd name="connsiteX16" fmla="*/ 290988 w 388650"/>
                <a:gd name="connsiteY16" fmla="*/ 0 h 298935"/>
                <a:gd name="connsiteX17" fmla="*/ 319088 w 388650"/>
                <a:gd name="connsiteY17" fmla="*/ 28100 h 298935"/>
                <a:gd name="connsiteX18" fmla="*/ 319088 w 388650"/>
                <a:gd name="connsiteY18" fmla="*/ 140499 h 298935"/>
                <a:gd name="connsiteX19" fmla="*/ 290988 w 388650"/>
                <a:gd name="connsiteY19" fmla="*/ 168599 h 298935"/>
                <a:gd name="connsiteX20" fmla="*/ 28100 w 388650"/>
                <a:gd name="connsiteY20" fmla="*/ 168599 h 298935"/>
                <a:gd name="connsiteX21" fmla="*/ 0 w 388650"/>
                <a:gd name="connsiteY21" fmla="*/ 140499 h 298935"/>
                <a:gd name="connsiteX22" fmla="*/ 0 w 388650"/>
                <a:gd name="connsiteY22" fmla="*/ 28100 h 298935"/>
                <a:gd name="connsiteX23" fmla="*/ 28100 w 388650"/>
                <a:gd name="connsiteY23" fmla="*/ 0 h 29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8650" h="298935">
                  <a:moveTo>
                    <a:pt x="332089" y="43940"/>
                  </a:moveTo>
                  <a:lnTo>
                    <a:pt x="354779" y="43940"/>
                  </a:lnTo>
                  <a:cubicBezTo>
                    <a:pt x="373485" y="43940"/>
                    <a:pt x="388650" y="59105"/>
                    <a:pt x="388650" y="77811"/>
                  </a:cubicBezTo>
                  <a:lnTo>
                    <a:pt x="388650" y="162486"/>
                  </a:lnTo>
                  <a:lnTo>
                    <a:pt x="388650" y="213291"/>
                  </a:lnTo>
                  <a:cubicBezTo>
                    <a:pt x="388650" y="231997"/>
                    <a:pt x="373485" y="247162"/>
                    <a:pt x="354779" y="247162"/>
                  </a:cubicBezTo>
                  <a:lnTo>
                    <a:pt x="328319" y="247162"/>
                  </a:lnTo>
                  <a:lnTo>
                    <a:pt x="262816" y="298935"/>
                  </a:lnTo>
                  <a:lnTo>
                    <a:pt x="237822" y="247162"/>
                  </a:lnTo>
                  <a:lnTo>
                    <a:pt x="60533" y="247162"/>
                  </a:lnTo>
                  <a:cubicBezTo>
                    <a:pt x="41827" y="247162"/>
                    <a:pt x="26662" y="231997"/>
                    <a:pt x="26662" y="213291"/>
                  </a:cubicBezTo>
                  <a:lnTo>
                    <a:pt x="26662" y="188693"/>
                  </a:lnTo>
                  <a:lnTo>
                    <a:pt x="27227" y="188927"/>
                  </a:lnTo>
                  <a:lnTo>
                    <a:pt x="300065" y="188927"/>
                  </a:lnTo>
                  <a:cubicBezTo>
                    <a:pt x="317751" y="188927"/>
                    <a:pt x="332089" y="174589"/>
                    <a:pt x="332089" y="156903"/>
                  </a:cubicBezTo>
                  <a:close/>
                  <a:moveTo>
                    <a:pt x="28100" y="0"/>
                  </a:moveTo>
                  <a:lnTo>
                    <a:pt x="290988" y="0"/>
                  </a:lnTo>
                  <a:cubicBezTo>
                    <a:pt x="306507" y="0"/>
                    <a:pt x="319088" y="12581"/>
                    <a:pt x="319088" y="28100"/>
                  </a:cubicBezTo>
                  <a:lnTo>
                    <a:pt x="319088" y="140499"/>
                  </a:lnTo>
                  <a:cubicBezTo>
                    <a:pt x="319088" y="156018"/>
                    <a:pt x="306507" y="168599"/>
                    <a:pt x="290988" y="168599"/>
                  </a:cubicBezTo>
                  <a:lnTo>
                    <a:pt x="28100" y="168599"/>
                  </a:lnTo>
                  <a:cubicBezTo>
                    <a:pt x="12581" y="168599"/>
                    <a:pt x="0" y="156018"/>
                    <a:pt x="0" y="140499"/>
                  </a:cubicBezTo>
                  <a:lnTo>
                    <a:pt x="0" y="28100"/>
                  </a:lnTo>
                  <a:cubicBezTo>
                    <a:pt x="0" y="12581"/>
                    <a:pt x="12581" y="0"/>
                    <a:pt x="28100" y="0"/>
                  </a:cubicBezTo>
                  <a:close/>
                </a:path>
              </a:pathLst>
            </a:custGeom>
            <a:solidFill>
              <a:sysClr val="window" lastClr="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panose="020F0502020204030204"/>
                <a:ea typeface="宋体" panose="02010600030101010101" pitchFamily="2" charset="-122"/>
              </a:endParaRPr>
            </a:p>
          </p:txBody>
        </p:sp>
        <p:sp>
          <p:nvSpPr>
            <p:cNvPr id="25" name="椭圆 24"/>
            <p:cNvSpPr/>
            <p:nvPr/>
          </p:nvSpPr>
          <p:spPr>
            <a:xfrm>
              <a:off x="2879935" y="3715393"/>
              <a:ext cx="447382" cy="443241"/>
            </a:xfrm>
            <a:prstGeom prst="ellipse">
              <a:avLst/>
            </a:prstGeom>
            <a:solidFill>
              <a:schemeClr val="accent2"/>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dirty="0">
                <a:solidFill>
                  <a:prstClr val="white"/>
                </a:solidFill>
                <a:latin typeface="Calibri" panose="020F0502020204030204"/>
                <a:ea typeface="宋体" panose="02010600030101010101" pitchFamily="2" charset="-122"/>
              </a:endParaRPr>
            </a:p>
          </p:txBody>
        </p:sp>
        <p:sp>
          <p:nvSpPr>
            <p:cNvPr id="26" name="任意多边形 14"/>
            <p:cNvSpPr/>
            <p:nvPr/>
          </p:nvSpPr>
          <p:spPr>
            <a:xfrm rot="10800000" flipH="1">
              <a:off x="2951599" y="3822545"/>
              <a:ext cx="284699" cy="209956"/>
            </a:xfrm>
            <a:custGeom>
              <a:avLst/>
              <a:gdLst>
                <a:gd name="connsiteX0" fmla="*/ 441259 w 1065398"/>
                <a:gd name="connsiteY0" fmla="*/ 795512 h 795512"/>
                <a:gd name="connsiteX1" fmla="*/ 624139 w 1065398"/>
                <a:gd name="connsiteY1" fmla="*/ 795512 h 795512"/>
                <a:gd name="connsiteX2" fmla="*/ 624139 w 1065398"/>
                <a:gd name="connsiteY2" fmla="*/ 611235 h 795512"/>
                <a:gd name="connsiteX3" fmla="*/ 975398 w 1065398"/>
                <a:gd name="connsiteY3" fmla="*/ 611235 h 795512"/>
                <a:gd name="connsiteX4" fmla="*/ 1065398 w 1065398"/>
                <a:gd name="connsiteY4" fmla="*/ 521235 h 795512"/>
                <a:gd name="connsiteX5" fmla="*/ 975398 w 1065398"/>
                <a:gd name="connsiteY5" fmla="*/ 431235 h 795512"/>
                <a:gd name="connsiteX6" fmla="*/ 624139 w 1065398"/>
                <a:gd name="connsiteY6" fmla="*/ 431235 h 795512"/>
                <a:gd name="connsiteX7" fmla="*/ 624139 w 1065398"/>
                <a:gd name="connsiteY7" fmla="*/ 0 h 795512"/>
                <a:gd name="connsiteX8" fmla="*/ 441259 w 1065398"/>
                <a:gd name="connsiteY8" fmla="*/ 0 h 795512"/>
                <a:gd name="connsiteX9" fmla="*/ 441259 w 1065398"/>
                <a:gd name="connsiteY9" fmla="*/ 217756 h 795512"/>
                <a:gd name="connsiteX10" fmla="*/ 90000 w 1065398"/>
                <a:gd name="connsiteY10" fmla="*/ 217756 h 795512"/>
                <a:gd name="connsiteX11" fmla="*/ 0 w 1065398"/>
                <a:gd name="connsiteY11" fmla="*/ 307756 h 795512"/>
                <a:gd name="connsiteX12" fmla="*/ 90000 w 1065398"/>
                <a:gd name="connsiteY12" fmla="*/ 397756 h 795512"/>
                <a:gd name="connsiteX13" fmla="*/ 441259 w 1065398"/>
                <a:gd name="connsiteY13" fmla="*/ 397756 h 7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5398" h="795512">
                  <a:moveTo>
                    <a:pt x="441259" y="795512"/>
                  </a:moveTo>
                  <a:lnTo>
                    <a:pt x="624139" y="795512"/>
                  </a:lnTo>
                  <a:lnTo>
                    <a:pt x="624139" y="611235"/>
                  </a:lnTo>
                  <a:lnTo>
                    <a:pt x="975398" y="611235"/>
                  </a:lnTo>
                  <a:lnTo>
                    <a:pt x="1065398" y="521235"/>
                  </a:lnTo>
                  <a:lnTo>
                    <a:pt x="975398" y="431235"/>
                  </a:lnTo>
                  <a:lnTo>
                    <a:pt x="624139" y="431235"/>
                  </a:lnTo>
                  <a:lnTo>
                    <a:pt x="624139" y="0"/>
                  </a:lnTo>
                  <a:lnTo>
                    <a:pt x="441259" y="0"/>
                  </a:lnTo>
                  <a:lnTo>
                    <a:pt x="441259" y="217756"/>
                  </a:lnTo>
                  <a:lnTo>
                    <a:pt x="90000" y="217756"/>
                  </a:lnTo>
                  <a:lnTo>
                    <a:pt x="0" y="307756"/>
                  </a:lnTo>
                  <a:lnTo>
                    <a:pt x="90000" y="397756"/>
                  </a:lnTo>
                  <a:lnTo>
                    <a:pt x="441259" y="397756"/>
                  </a:lnTo>
                  <a:close/>
                </a:path>
              </a:pathLst>
            </a:custGeom>
            <a:solidFill>
              <a:sysClr val="window" lastClr="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panose="020F0502020204030204"/>
                <a:ea typeface="宋体" panose="02010600030101010101" pitchFamily="2" charset="-122"/>
              </a:endParaRPr>
            </a:p>
          </p:txBody>
        </p:sp>
        <p:sp>
          <p:nvSpPr>
            <p:cNvPr id="27" name="矩形 26"/>
            <p:cNvSpPr/>
            <p:nvPr/>
          </p:nvSpPr>
          <p:spPr>
            <a:xfrm>
              <a:off x="1827385" y="2852617"/>
              <a:ext cx="686952" cy="563593"/>
            </a:xfrm>
            <a:prstGeom prst="rect">
              <a:avLst/>
            </a:prstGeom>
          </p:spPr>
          <p:txBody>
            <a:bodyPr wrap="none">
              <a:spAutoFit/>
            </a:bodyPr>
            <a:lstStyle/>
            <a:p>
              <a:pPr>
                <a:defRPr/>
              </a:pPr>
              <a:r>
                <a:rPr lang="en-US" altLang="zh-CN" sz="3200" kern="0" dirty="0">
                  <a:solidFill>
                    <a:schemeClr val="bg1">
                      <a:lumMod val="50000"/>
                    </a:schemeClr>
                  </a:solidFill>
                  <a:latin typeface="Arial" panose="020B0604020202020204" pitchFamily="34" charset="0"/>
                </a:rPr>
                <a:t>TEXT</a:t>
              </a:r>
            </a:p>
            <a:p>
              <a:pPr>
                <a:defRPr/>
              </a:pPr>
              <a:r>
                <a:rPr lang="en-US" altLang="zh-CN" sz="3200" kern="0" dirty="0">
                  <a:solidFill>
                    <a:schemeClr val="bg1">
                      <a:lumMod val="50000"/>
                    </a:schemeClr>
                  </a:solidFill>
                  <a:latin typeface="Arial" panose="020B0604020202020204" pitchFamily="34" charset="0"/>
                </a:rPr>
                <a:t>HERE</a:t>
              </a:r>
              <a:endParaRPr lang="zh-CN" altLang="en-US" sz="3200" kern="0" dirty="0">
                <a:solidFill>
                  <a:schemeClr val="bg1">
                    <a:lumMod val="50000"/>
                  </a:schemeClr>
                </a:solidFill>
                <a:latin typeface="Arial" panose="020B0604020202020204" pitchFamily="34" charset="0"/>
              </a:endParaRPr>
            </a:p>
          </p:txBody>
        </p:sp>
      </p:grpSp>
      <p:grpSp>
        <p:nvGrpSpPr>
          <p:cNvPr id="28" name="组合 27"/>
          <p:cNvGrpSpPr/>
          <p:nvPr/>
        </p:nvGrpSpPr>
        <p:grpSpPr>
          <a:xfrm>
            <a:off x="6582697" y="2069128"/>
            <a:ext cx="4588179" cy="4201320"/>
            <a:chOff x="6140874" y="1714900"/>
            <a:chExt cx="5295632" cy="4849125"/>
          </a:xfrm>
        </p:grpSpPr>
        <p:sp>
          <p:nvSpPr>
            <p:cNvPr id="29" name="Rectangle 24"/>
            <p:cNvSpPr>
              <a:spLocks noChangeArrowheads="1"/>
            </p:cNvSpPr>
            <p:nvPr/>
          </p:nvSpPr>
          <p:spPr bwMode="auto">
            <a:xfrm>
              <a:off x="7396538" y="1714900"/>
              <a:ext cx="4039968" cy="96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0" name="椭圆 29"/>
            <p:cNvSpPr/>
            <p:nvPr/>
          </p:nvSpPr>
          <p:spPr>
            <a:xfrm>
              <a:off x="6140874" y="1855696"/>
              <a:ext cx="764318" cy="7645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t>01</a:t>
              </a:r>
              <a:endParaRPr lang="zh-CN" altLang="en-US" sz="2800" dirty="0"/>
            </a:p>
          </p:txBody>
        </p:sp>
        <p:sp>
          <p:nvSpPr>
            <p:cNvPr id="31" name="Rectangle 24"/>
            <p:cNvSpPr>
              <a:spLocks noChangeArrowheads="1"/>
            </p:cNvSpPr>
            <p:nvPr/>
          </p:nvSpPr>
          <p:spPr bwMode="auto">
            <a:xfrm>
              <a:off x="7396538" y="3011411"/>
              <a:ext cx="4039968" cy="96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2" name="椭圆 31"/>
            <p:cNvSpPr/>
            <p:nvPr/>
          </p:nvSpPr>
          <p:spPr>
            <a:xfrm>
              <a:off x="6140874" y="3152207"/>
              <a:ext cx="764318" cy="7645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t>02</a:t>
              </a:r>
              <a:endParaRPr lang="zh-CN" altLang="en-US" sz="2800" dirty="0"/>
            </a:p>
          </p:txBody>
        </p:sp>
        <p:sp>
          <p:nvSpPr>
            <p:cNvPr id="33" name="Rectangle 24"/>
            <p:cNvSpPr>
              <a:spLocks noChangeArrowheads="1"/>
            </p:cNvSpPr>
            <p:nvPr/>
          </p:nvSpPr>
          <p:spPr bwMode="auto">
            <a:xfrm>
              <a:off x="7396538" y="4297873"/>
              <a:ext cx="4039968" cy="96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4" name="椭圆 33"/>
            <p:cNvSpPr/>
            <p:nvPr/>
          </p:nvSpPr>
          <p:spPr>
            <a:xfrm>
              <a:off x="6140874" y="4438669"/>
              <a:ext cx="764318" cy="7645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t>03</a:t>
              </a:r>
              <a:endParaRPr lang="zh-CN" altLang="en-US" sz="2800" dirty="0"/>
            </a:p>
          </p:txBody>
        </p:sp>
        <p:sp>
          <p:nvSpPr>
            <p:cNvPr id="35" name="Rectangle 24"/>
            <p:cNvSpPr>
              <a:spLocks noChangeArrowheads="1"/>
            </p:cNvSpPr>
            <p:nvPr/>
          </p:nvSpPr>
          <p:spPr bwMode="auto">
            <a:xfrm>
              <a:off x="7396538" y="5594383"/>
              <a:ext cx="4039968" cy="96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6" name="椭圆 35"/>
            <p:cNvSpPr/>
            <p:nvPr/>
          </p:nvSpPr>
          <p:spPr>
            <a:xfrm>
              <a:off x="6140874" y="5735178"/>
              <a:ext cx="764318" cy="7645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t>04</a:t>
              </a:r>
              <a:endParaRPr lang="zh-CN" altLang="en-US" sz="2800" dirty="0"/>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anim calcmode="lin" valueType="num">
                                      <p:cBhvr>
                                        <p:cTn id="19" dur="500" fill="hold"/>
                                        <p:tgtEl>
                                          <p:spTgt spid="28"/>
                                        </p:tgtEl>
                                        <p:attrNameLst>
                                          <p:attrName>ppt_x</p:attrName>
                                        </p:attrNameLst>
                                      </p:cBhvr>
                                      <p:tavLst>
                                        <p:tav tm="0">
                                          <p:val>
                                            <p:strVal val="#ppt_x"/>
                                          </p:val>
                                        </p:tav>
                                        <p:tav tm="100000">
                                          <p:val>
                                            <p:strVal val="#ppt_x"/>
                                          </p:val>
                                        </p:tav>
                                      </p:tavLst>
                                    </p:anim>
                                    <p:anim calcmode="lin" valueType="num">
                                      <p:cBhvr>
                                        <p:cTn id="20"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980" y="-701025"/>
            <a:ext cx="12317383" cy="1817933"/>
            <a:chOff x="-64970" y="-699745"/>
            <a:chExt cx="12315458" cy="1817649"/>
          </a:xfrm>
        </p:grpSpPr>
        <p:grpSp>
          <p:nvGrpSpPr>
            <p:cNvPr id="13" name="组合 12"/>
            <p:cNvGrpSpPr/>
            <p:nvPr/>
          </p:nvGrpSpPr>
          <p:grpSpPr>
            <a:xfrm>
              <a:off x="1" y="253722"/>
              <a:ext cx="12190412" cy="864182"/>
              <a:chOff x="1" y="253722"/>
              <a:chExt cx="12190412" cy="864182"/>
            </a:xfrm>
          </p:grpSpPr>
          <p:sp>
            <p:nvSpPr>
              <p:cNvPr id="5" name="矩形 4"/>
              <p:cNvSpPr/>
              <p:nvPr/>
            </p:nvSpPr>
            <p:spPr>
              <a:xfrm>
                <a:off x="1" y="1072185"/>
                <a:ext cx="12190412"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690839" y="253722"/>
                <a:ext cx="2814375" cy="699979"/>
                <a:chOff x="461716" y="331672"/>
                <a:chExt cx="2814375" cy="699979"/>
              </a:xfrm>
            </p:grpSpPr>
            <p:sp>
              <p:nvSpPr>
                <p:cNvPr id="6" name="TextBox 20"/>
                <p:cNvSpPr txBox="1"/>
                <p:nvPr/>
              </p:nvSpPr>
              <p:spPr>
                <a:xfrm>
                  <a:off x="461716" y="331672"/>
                  <a:ext cx="2814375" cy="429828"/>
                </a:xfrm>
                <a:prstGeom prst="rect">
                  <a:avLst/>
                </a:prstGeom>
                <a:noFill/>
              </p:spPr>
              <p:txBody>
                <a:bodyPr wrap="square" rtlCol="0">
                  <a:spAutoFit/>
                </a:bodyPr>
                <a:lstStyle/>
                <a:p>
                  <a:pPr algn="ctr"/>
                  <a:r>
                    <a:rPr lang="zh-CN" altLang="en-US" sz="2200" dirty="0">
                      <a:solidFill>
                        <a:schemeClr val="bg1">
                          <a:lumMod val="65000"/>
                        </a:schemeClr>
                      </a:solidFill>
                      <a:latin typeface="微软雅黑" panose="020B0503020204020204" pitchFamily="34" charset="-122"/>
                      <a:ea typeface="微软雅黑" panose="020B0503020204020204" pitchFamily="34" charset="-122"/>
                    </a:rPr>
                    <a:t>输入你的标题描述</a:t>
                  </a:r>
                </a:p>
              </p:txBody>
            </p:sp>
            <p:sp>
              <p:nvSpPr>
                <p:cNvPr id="7" name="TextBox 37"/>
                <p:cNvSpPr txBox="1"/>
                <p:nvPr/>
              </p:nvSpPr>
              <p:spPr>
                <a:xfrm>
                  <a:off x="649015" y="663409"/>
                  <a:ext cx="2439777" cy="368242"/>
                </a:xfrm>
                <a:prstGeom prst="rect">
                  <a:avLst/>
                </a:prstGeom>
                <a:noFill/>
              </p:spPr>
              <p:txBody>
                <a:bodyPr wrap="square" rtlCol="0">
                  <a:spAutoFit/>
                </a:bodyPr>
                <a:lstStyle/>
                <a:p>
                  <a:pPr algn="ctr"/>
                  <a:r>
                    <a:rPr lang="en-US" altLang="zh-CN" dirty="0">
                      <a:solidFill>
                        <a:schemeClr val="bg1">
                          <a:lumMod val="65000"/>
                        </a:schemeClr>
                      </a:solidFill>
                      <a:latin typeface="微软雅黑" panose="020B0503020204020204" pitchFamily="34" charset="-122"/>
                      <a:ea typeface="微软雅黑" panose="020B0503020204020204" pitchFamily="34" charset="-122"/>
                    </a:rPr>
                    <a:t>Add your title</a:t>
                  </a: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flipH="1">
              <a:off x="-64970" y="-699745"/>
              <a:ext cx="4790708" cy="1091610"/>
              <a:chOff x="1500045" y="-852777"/>
              <a:chExt cx="5851678" cy="1333362"/>
            </a:xfrm>
          </p:grpSpPr>
          <p:sp>
            <p:nvSpPr>
              <p:cNvPr id="9" name="椭圆 8"/>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7459780" y="-699745"/>
              <a:ext cx="4790708" cy="1091610"/>
              <a:chOff x="1500045" y="-852777"/>
              <a:chExt cx="5851678" cy="1333362"/>
            </a:xfrm>
          </p:grpSpPr>
          <p:sp>
            <p:nvSpPr>
              <p:cNvPr id="14" name="椭圆 13"/>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组合 16"/>
          <p:cNvGrpSpPr/>
          <p:nvPr/>
        </p:nvGrpSpPr>
        <p:grpSpPr>
          <a:xfrm>
            <a:off x="4215885" y="2130183"/>
            <a:ext cx="3805157" cy="3725536"/>
            <a:chOff x="4040440" y="1856932"/>
            <a:chExt cx="4283736" cy="4194102"/>
          </a:xfrm>
        </p:grpSpPr>
        <p:sp>
          <p:nvSpPr>
            <p:cNvPr id="18" name="椭圆 17"/>
            <p:cNvSpPr/>
            <p:nvPr/>
          </p:nvSpPr>
          <p:spPr>
            <a:xfrm>
              <a:off x="4664140" y="3005361"/>
              <a:ext cx="3045672" cy="3045673"/>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a:defRPr/>
              </a:pPr>
              <a:r>
                <a:rPr lang="zh-CN" altLang="en-US" sz="3200" b="1" dirty="0">
                  <a:solidFill>
                    <a:schemeClr val="bg1">
                      <a:lumMod val="50000"/>
                    </a:schemeClr>
                  </a:solidFill>
                  <a:latin typeface="微软雅黑" panose="020B0503020204020204" pitchFamily="34" charset="-122"/>
                  <a:ea typeface="微软雅黑" panose="020B0503020204020204" pitchFamily="34" charset="-122"/>
                </a:rPr>
                <a:t>文字内容</a:t>
              </a:r>
            </a:p>
          </p:txBody>
        </p:sp>
        <p:sp>
          <p:nvSpPr>
            <p:cNvPr id="19" name="任意多边形 10"/>
            <p:cNvSpPr/>
            <p:nvPr/>
          </p:nvSpPr>
          <p:spPr>
            <a:xfrm>
              <a:off x="4044175" y="1856932"/>
              <a:ext cx="2016754" cy="2321134"/>
            </a:xfrm>
            <a:custGeom>
              <a:avLst/>
              <a:gdLst>
                <a:gd name="connsiteX0" fmla="*/ 1710175 w 1714090"/>
                <a:gd name="connsiteY0" fmla="*/ 0 h 1972478"/>
                <a:gd name="connsiteX1" fmla="*/ 1714090 w 1714090"/>
                <a:gd name="connsiteY1" fmla="*/ 1972478 h 1972478"/>
                <a:gd name="connsiteX2" fmla="*/ 0 w 1714090"/>
                <a:gd name="connsiteY2" fmla="*/ 982847 h 1972478"/>
              </a:gdLst>
              <a:ahLst/>
              <a:cxnLst>
                <a:cxn ang="0">
                  <a:pos x="connsiteX0" y="connsiteY0"/>
                </a:cxn>
                <a:cxn ang="0">
                  <a:pos x="connsiteX1" y="connsiteY1"/>
                </a:cxn>
                <a:cxn ang="0">
                  <a:pos x="connsiteX2" y="connsiteY2"/>
                </a:cxn>
              </a:cxnLst>
              <a:rect l="l" t="t" r="r" b="b"/>
              <a:pathLst>
                <a:path w="1714090" h="1972478">
                  <a:moveTo>
                    <a:pt x="1710175" y="0"/>
                  </a:moveTo>
                  <a:lnTo>
                    <a:pt x="1714090" y="1972478"/>
                  </a:lnTo>
                  <a:lnTo>
                    <a:pt x="0" y="98284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04078" anchor="ctr"/>
            <a:lstStyle/>
            <a:p>
              <a:pPr algn="ctr">
                <a:defRPr/>
              </a:pPr>
              <a:r>
                <a:rPr lang="zh-CN" altLang="en-US" sz="2400" dirty="0">
                  <a:solidFill>
                    <a:srgbClr val="FFFFFF"/>
                  </a:solidFill>
                  <a:latin typeface="微软雅黑" panose="020B0503020204020204" pitchFamily="34" charset="-122"/>
                  <a:ea typeface="微软雅黑" panose="020B0503020204020204" pitchFamily="34" charset="-122"/>
                </a:rPr>
                <a:t>文字</a:t>
              </a:r>
            </a:p>
          </p:txBody>
        </p:sp>
        <p:sp>
          <p:nvSpPr>
            <p:cNvPr id="20" name="任意多边形 11"/>
            <p:cNvSpPr/>
            <p:nvPr/>
          </p:nvSpPr>
          <p:spPr>
            <a:xfrm>
              <a:off x="6301820" y="3326548"/>
              <a:ext cx="2014887" cy="2319267"/>
            </a:xfrm>
            <a:custGeom>
              <a:avLst/>
              <a:gdLst>
                <a:gd name="connsiteX0" fmla="*/ 1710174 w 1714090"/>
                <a:gd name="connsiteY0" fmla="*/ 0 h 1972478"/>
                <a:gd name="connsiteX1" fmla="*/ 1714090 w 1714090"/>
                <a:gd name="connsiteY1" fmla="*/ 1972478 h 1972478"/>
                <a:gd name="connsiteX2" fmla="*/ 0 w 1714090"/>
                <a:gd name="connsiteY2" fmla="*/ 982848 h 1972478"/>
              </a:gdLst>
              <a:ahLst/>
              <a:cxnLst>
                <a:cxn ang="0">
                  <a:pos x="connsiteX0" y="connsiteY0"/>
                </a:cxn>
                <a:cxn ang="0">
                  <a:pos x="connsiteX1" y="connsiteY1"/>
                </a:cxn>
                <a:cxn ang="0">
                  <a:pos x="connsiteX2" y="connsiteY2"/>
                </a:cxn>
              </a:cxnLst>
              <a:rect l="l" t="t" r="r" b="b"/>
              <a:pathLst>
                <a:path w="1714090" h="1972478">
                  <a:moveTo>
                    <a:pt x="1710174" y="0"/>
                  </a:moveTo>
                  <a:lnTo>
                    <a:pt x="1714090" y="1972478"/>
                  </a:lnTo>
                  <a:lnTo>
                    <a:pt x="0" y="9828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24050" rIns="0" anchor="ctr"/>
            <a:lstStyle/>
            <a:p>
              <a:pPr algn="ctr">
                <a:defRPr/>
              </a:pPr>
              <a:r>
                <a:rPr lang="zh-CN" altLang="en-US" sz="2400" dirty="0">
                  <a:solidFill>
                    <a:srgbClr val="FFFFFF"/>
                  </a:solidFill>
                  <a:latin typeface="微软雅黑" panose="020B0503020204020204" pitchFamily="34" charset="-122"/>
                  <a:ea typeface="微软雅黑" panose="020B0503020204020204" pitchFamily="34" charset="-122"/>
                </a:rPr>
                <a:t>文字</a:t>
              </a:r>
            </a:p>
          </p:txBody>
        </p:sp>
        <p:sp>
          <p:nvSpPr>
            <p:cNvPr id="21" name="任意多边形 12"/>
            <p:cNvSpPr/>
            <p:nvPr/>
          </p:nvSpPr>
          <p:spPr>
            <a:xfrm>
              <a:off x="4040440" y="3326548"/>
              <a:ext cx="2016754" cy="2319267"/>
            </a:xfrm>
            <a:custGeom>
              <a:avLst/>
              <a:gdLst>
                <a:gd name="connsiteX0" fmla="*/ 3917 w 1714090"/>
                <a:gd name="connsiteY0" fmla="*/ 0 h 1972478"/>
                <a:gd name="connsiteX1" fmla="*/ 1714090 w 1714090"/>
                <a:gd name="connsiteY1" fmla="*/ 982848 h 1972478"/>
                <a:gd name="connsiteX2" fmla="*/ 0 w 1714090"/>
                <a:gd name="connsiteY2" fmla="*/ 1972478 h 1972478"/>
              </a:gdLst>
              <a:ahLst/>
              <a:cxnLst>
                <a:cxn ang="0">
                  <a:pos x="connsiteX0" y="connsiteY0"/>
                </a:cxn>
                <a:cxn ang="0">
                  <a:pos x="connsiteX1" y="connsiteY1"/>
                </a:cxn>
                <a:cxn ang="0">
                  <a:pos x="connsiteX2" y="connsiteY2"/>
                </a:cxn>
              </a:cxnLst>
              <a:rect l="l" t="t" r="r" b="b"/>
              <a:pathLst>
                <a:path w="1714090" h="1972478">
                  <a:moveTo>
                    <a:pt x="3917" y="0"/>
                  </a:moveTo>
                  <a:lnTo>
                    <a:pt x="1714090" y="982848"/>
                  </a:lnTo>
                  <a:lnTo>
                    <a:pt x="0" y="197247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24050" anchor="ctr"/>
            <a:lstStyle/>
            <a:p>
              <a:pPr algn="ctr">
                <a:defRPr/>
              </a:pPr>
              <a:r>
                <a:rPr lang="zh-CN" altLang="en-US" sz="2400" dirty="0">
                  <a:solidFill>
                    <a:srgbClr val="FFFFFF"/>
                  </a:solidFill>
                  <a:latin typeface="微软雅黑" panose="020B0503020204020204" pitchFamily="34" charset="-122"/>
                  <a:ea typeface="微软雅黑" panose="020B0503020204020204" pitchFamily="34" charset="-122"/>
                </a:rPr>
                <a:t>文字</a:t>
              </a:r>
            </a:p>
          </p:txBody>
        </p:sp>
        <p:sp>
          <p:nvSpPr>
            <p:cNvPr id="22" name="任意多边形 13"/>
            <p:cNvSpPr/>
            <p:nvPr/>
          </p:nvSpPr>
          <p:spPr>
            <a:xfrm>
              <a:off x="6309289" y="1856932"/>
              <a:ext cx="2014887" cy="2321134"/>
            </a:xfrm>
            <a:custGeom>
              <a:avLst/>
              <a:gdLst>
                <a:gd name="connsiteX0" fmla="*/ 3915 w 1714090"/>
                <a:gd name="connsiteY0" fmla="*/ 0 h 1972478"/>
                <a:gd name="connsiteX1" fmla="*/ 1714090 w 1714090"/>
                <a:gd name="connsiteY1" fmla="*/ 982847 h 1972478"/>
                <a:gd name="connsiteX2" fmla="*/ 0 w 1714090"/>
                <a:gd name="connsiteY2" fmla="*/ 1972478 h 1972478"/>
              </a:gdLst>
              <a:ahLst/>
              <a:cxnLst>
                <a:cxn ang="0">
                  <a:pos x="connsiteX0" y="connsiteY0"/>
                </a:cxn>
                <a:cxn ang="0">
                  <a:pos x="connsiteX1" y="connsiteY1"/>
                </a:cxn>
                <a:cxn ang="0">
                  <a:pos x="connsiteX2" y="connsiteY2"/>
                </a:cxn>
              </a:cxnLst>
              <a:rect l="l" t="t" r="r" b="b"/>
              <a:pathLst>
                <a:path w="1714090" h="1972478">
                  <a:moveTo>
                    <a:pt x="3915" y="0"/>
                  </a:moveTo>
                  <a:lnTo>
                    <a:pt x="1714090" y="982847"/>
                  </a:lnTo>
                  <a:lnTo>
                    <a:pt x="0" y="197247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468073" anchor="ctr"/>
            <a:lstStyle/>
            <a:p>
              <a:pPr algn="ctr">
                <a:defRPr/>
              </a:pPr>
              <a:r>
                <a:rPr lang="zh-CN" altLang="en-US" sz="2400" dirty="0">
                  <a:solidFill>
                    <a:srgbClr val="FFFFFF"/>
                  </a:solidFill>
                  <a:latin typeface="微软雅黑" panose="020B0503020204020204" pitchFamily="34" charset="-122"/>
                  <a:ea typeface="微软雅黑" panose="020B0503020204020204" pitchFamily="34" charset="-122"/>
                </a:rPr>
                <a:t>文字</a:t>
              </a:r>
            </a:p>
          </p:txBody>
        </p:sp>
      </p:grpSp>
      <p:sp>
        <p:nvSpPr>
          <p:cNvPr id="23" name="54"/>
          <p:cNvSpPr/>
          <p:nvPr>
            <p:custDataLst>
              <p:tags r:id="rId1"/>
            </p:custDataLst>
          </p:nvPr>
        </p:nvSpPr>
        <p:spPr>
          <a:xfrm>
            <a:off x="8151475" y="3051970"/>
            <a:ext cx="3655772" cy="521970"/>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55"/>
          <p:cNvSpPr/>
          <p:nvPr>
            <p:custDataLst>
              <p:tags r:id="rId2"/>
            </p:custDataLst>
          </p:nvPr>
        </p:nvSpPr>
        <p:spPr>
          <a:xfrm>
            <a:off x="8151475" y="2555606"/>
            <a:ext cx="2484074" cy="460375"/>
          </a:xfrm>
          <a:prstGeom prst="rect">
            <a:avLst/>
          </a:prstGeom>
        </p:spPr>
        <p:txBody>
          <a:bodyPr wrap="square">
            <a:spAutoFit/>
          </a:bodyPr>
          <a:lstStyle/>
          <a:p>
            <a:r>
              <a:rPr lang="zh-CN" altLang="en-US" sz="2400" i="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添加文字</a:t>
            </a:r>
            <a:endParaRPr lang="en-US" altLang="zh-CN" sz="2400" i="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56"/>
          <p:cNvSpPr/>
          <p:nvPr>
            <p:custDataLst>
              <p:tags r:id="rId3"/>
            </p:custDataLst>
          </p:nvPr>
        </p:nvSpPr>
        <p:spPr>
          <a:xfrm>
            <a:off x="8151475" y="5097040"/>
            <a:ext cx="3655772" cy="521970"/>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57"/>
          <p:cNvSpPr/>
          <p:nvPr>
            <p:custDataLst>
              <p:tags r:id="rId4"/>
            </p:custDataLst>
          </p:nvPr>
        </p:nvSpPr>
        <p:spPr>
          <a:xfrm>
            <a:off x="8151475" y="4644224"/>
            <a:ext cx="2484074" cy="460375"/>
          </a:xfrm>
          <a:prstGeom prst="rect">
            <a:avLst/>
          </a:prstGeom>
        </p:spPr>
        <p:txBody>
          <a:bodyPr wrap="square">
            <a:spAutoFit/>
          </a:bodyPr>
          <a:lstStyle/>
          <a:p>
            <a:r>
              <a:rPr lang="zh-CN" altLang="en-US" sz="2400" i="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添加文字</a:t>
            </a:r>
            <a:endParaRPr lang="en-US" altLang="zh-CN" sz="2400" i="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58"/>
          <p:cNvSpPr/>
          <p:nvPr>
            <p:custDataLst>
              <p:tags r:id="rId5"/>
            </p:custDataLst>
          </p:nvPr>
        </p:nvSpPr>
        <p:spPr>
          <a:xfrm>
            <a:off x="320674" y="3022938"/>
            <a:ext cx="3655772" cy="521970"/>
          </a:xfrm>
          <a:prstGeom prst="rect">
            <a:avLst/>
          </a:prstGeom>
        </p:spPr>
        <p:txBody>
          <a:bodyPr wrap="square">
            <a:spAutoFit/>
          </a:body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59"/>
          <p:cNvSpPr/>
          <p:nvPr>
            <p:custDataLst>
              <p:tags r:id="rId6"/>
            </p:custDataLst>
          </p:nvPr>
        </p:nvSpPr>
        <p:spPr>
          <a:xfrm>
            <a:off x="1492372" y="2555606"/>
            <a:ext cx="2484074" cy="460375"/>
          </a:xfrm>
          <a:prstGeom prst="rect">
            <a:avLst/>
          </a:prstGeom>
        </p:spPr>
        <p:txBody>
          <a:bodyPr wrap="square">
            <a:spAutoFit/>
          </a:bodyPr>
          <a:lstStyle/>
          <a:p>
            <a:pPr algn="r"/>
            <a:r>
              <a:rPr lang="zh-CN" altLang="en-US" sz="2400" i="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添加文字</a:t>
            </a:r>
            <a:endParaRPr lang="en-US" altLang="zh-CN" sz="2400" i="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60"/>
          <p:cNvSpPr/>
          <p:nvPr>
            <p:custDataLst>
              <p:tags r:id="rId7"/>
            </p:custDataLst>
          </p:nvPr>
        </p:nvSpPr>
        <p:spPr>
          <a:xfrm>
            <a:off x="284705" y="5097040"/>
            <a:ext cx="3655772" cy="521970"/>
          </a:xfrm>
          <a:prstGeom prst="rect">
            <a:avLst/>
          </a:prstGeom>
        </p:spPr>
        <p:txBody>
          <a:bodyPr wrap="square">
            <a:spAutoFit/>
          </a:body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61"/>
          <p:cNvSpPr/>
          <p:nvPr>
            <p:custDataLst>
              <p:tags r:id="rId8"/>
            </p:custDataLst>
          </p:nvPr>
        </p:nvSpPr>
        <p:spPr>
          <a:xfrm>
            <a:off x="1456404" y="4644224"/>
            <a:ext cx="2484074" cy="460375"/>
          </a:xfrm>
          <a:prstGeom prst="rect">
            <a:avLst/>
          </a:prstGeom>
        </p:spPr>
        <p:txBody>
          <a:bodyPr wrap="square">
            <a:spAutoFit/>
          </a:bodyPr>
          <a:lstStyle/>
          <a:p>
            <a:pPr algn="r"/>
            <a:r>
              <a:rPr lang="zh-CN" altLang="en-US" sz="2400" i="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添加文字</a:t>
            </a:r>
            <a:endParaRPr lang="en-US" altLang="zh-CN" sz="2400" i="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rot="9011696">
            <a:off x="-607331" y="9271"/>
            <a:ext cx="3231199" cy="7438545"/>
            <a:chOff x="-970094" y="409821"/>
            <a:chExt cx="3230694" cy="7437383"/>
          </a:xfrm>
        </p:grpSpPr>
        <p:grpSp>
          <p:nvGrpSpPr>
            <p:cNvPr id="23" name="组合 22"/>
            <p:cNvGrpSpPr/>
            <p:nvPr/>
          </p:nvGrpSpPr>
          <p:grpSpPr>
            <a:xfrm>
              <a:off x="-970094" y="409821"/>
              <a:ext cx="3230694" cy="5859095"/>
              <a:chOff x="-970094" y="409821"/>
              <a:chExt cx="3230694" cy="5859095"/>
            </a:xfrm>
          </p:grpSpPr>
          <p:sp>
            <p:nvSpPr>
              <p:cNvPr id="25" name="椭圆 24"/>
              <p:cNvSpPr/>
              <p:nvPr/>
            </p:nvSpPr>
            <p:spPr>
              <a:xfrm>
                <a:off x="-970094" y="861160"/>
                <a:ext cx="3052880" cy="305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19237" y="409821"/>
                <a:ext cx="1141537" cy="11415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76106" y="2967890"/>
                <a:ext cx="1884494" cy="188449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44434" y="4797699"/>
                <a:ext cx="1090518" cy="1090518"/>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132336" y="5178398"/>
                <a:ext cx="1090518" cy="1090518"/>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椭圆 23"/>
            <p:cNvSpPr/>
            <p:nvPr/>
          </p:nvSpPr>
          <p:spPr>
            <a:xfrm>
              <a:off x="-601507" y="6085598"/>
              <a:ext cx="1761606" cy="1761606"/>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rot="9011696" flipH="1" flipV="1">
            <a:off x="9688652" y="-577710"/>
            <a:ext cx="3231199" cy="7438545"/>
            <a:chOff x="-970094" y="409821"/>
            <a:chExt cx="3230694" cy="7437383"/>
          </a:xfrm>
        </p:grpSpPr>
        <p:grpSp>
          <p:nvGrpSpPr>
            <p:cNvPr id="31" name="组合 30"/>
            <p:cNvGrpSpPr/>
            <p:nvPr/>
          </p:nvGrpSpPr>
          <p:grpSpPr>
            <a:xfrm>
              <a:off x="-970094" y="409821"/>
              <a:ext cx="3230694" cy="5859095"/>
              <a:chOff x="-970094" y="409821"/>
              <a:chExt cx="3230694" cy="5859095"/>
            </a:xfrm>
          </p:grpSpPr>
          <p:sp>
            <p:nvSpPr>
              <p:cNvPr id="33" name="椭圆 32"/>
              <p:cNvSpPr/>
              <p:nvPr/>
            </p:nvSpPr>
            <p:spPr>
              <a:xfrm>
                <a:off x="-970094" y="861160"/>
                <a:ext cx="3052880" cy="305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519237" y="409821"/>
                <a:ext cx="1141537" cy="11415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76106" y="2967890"/>
                <a:ext cx="1884494" cy="188449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44434" y="4797699"/>
                <a:ext cx="1090518" cy="1090518"/>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132336" y="5178398"/>
                <a:ext cx="1090518" cy="1090518"/>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椭圆 31"/>
            <p:cNvSpPr/>
            <p:nvPr/>
          </p:nvSpPr>
          <p:spPr>
            <a:xfrm>
              <a:off x="-601507" y="6085598"/>
              <a:ext cx="1761606" cy="1761606"/>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1500279" y="-854081"/>
            <a:ext cx="5852592" cy="1333570"/>
            <a:chOff x="1500045" y="-852777"/>
            <a:chExt cx="5851678" cy="1333362"/>
          </a:xfrm>
        </p:grpSpPr>
        <p:sp>
          <p:nvSpPr>
            <p:cNvPr id="39" name="椭圆 38"/>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flipH="1" flipV="1">
            <a:off x="4981668" y="6336387"/>
            <a:ext cx="5852592" cy="1333570"/>
            <a:chOff x="1500045" y="-852777"/>
            <a:chExt cx="5851678" cy="1333362"/>
          </a:xfrm>
        </p:grpSpPr>
        <p:sp>
          <p:nvSpPr>
            <p:cNvPr id="43" name="椭圆 42"/>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TextBox 4"/>
          <p:cNvSpPr txBox="1"/>
          <p:nvPr/>
        </p:nvSpPr>
        <p:spPr>
          <a:xfrm>
            <a:off x="3601560" y="2395176"/>
            <a:ext cx="4993005" cy="1014730"/>
          </a:xfrm>
          <a:prstGeom prst="rect">
            <a:avLst/>
          </a:prstGeom>
          <a:noFill/>
        </p:spPr>
        <p:txBody>
          <a:bodyPr wrap="none" rtlCol="0">
            <a:spAutoFit/>
          </a:bodyPr>
          <a:lstStyle/>
          <a:p>
            <a:pPr algn="ctr"/>
            <a:r>
              <a:rPr lang="zh-CN" altLang="en-US" sz="6000" dirty="0">
                <a:solidFill>
                  <a:schemeClr val="accent3"/>
                </a:solidFill>
                <a:latin typeface="微软雅黑" panose="020B0503020204020204" pitchFamily="34" charset="-122"/>
                <a:ea typeface="微软雅黑" panose="020B0503020204020204" pitchFamily="34" charset="-122"/>
              </a:rPr>
              <a:t>谢谢</a:t>
            </a:r>
            <a:r>
              <a:rPr lang="zh-CN" altLang="en-US" sz="6000" b="1" dirty="0">
                <a:solidFill>
                  <a:schemeClr val="accent3"/>
                </a:solidFill>
                <a:latin typeface="微软雅黑" panose="020B0503020204020204" pitchFamily="34" charset="-122"/>
                <a:ea typeface="微软雅黑" panose="020B0503020204020204" pitchFamily="34" charset="-122"/>
              </a:rPr>
              <a:t>您的</a:t>
            </a:r>
            <a:r>
              <a:rPr lang="zh-CN" altLang="en-US" sz="6000" dirty="0">
                <a:solidFill>
                  <a:schemeClr val="accent3"/>
                </a:solidFill>
                <a:latin typeface="微软雅黑" panose="020B0503020204020204" pitchFamily="34" charset="-122"/>
                <a:ea typeface="微软雅黑" panose="020B0503020204020204" pitchFamily="34" charset="-122"/>
              </a:rPr>
              <a:t>观看</a:t>
            </a:r>
            <a:r>
              <a:rPr lang="en-US" altLang="zh-CN" sz="6000" dirty="0">
                <a:solidFill>
                  <a:schemeClr val="accent3"/>
                </a:solidFill>
                <a:latin typeface="微软雅黑" panose="020B0503020204020204" pitchFamily="34" charset="-122"/>
                <a:ea typeface="微软雅黑" panose="020B0503020204020204" pitchFamily="34" charset="-122"/>
              </a:rPr>
              <a:t>!</a:t>
            </a:r>
          </a:p>
        </p:txBody>
      </p:sp>
      <p:grpSp>
        <p:nvGrpSpPr>
          <p:cNvPr id="47" name="组合 46"/>
          <p:cNvGrpSpPr/>
          <p:nvPr/>
        </p:nvGrpSpPr>
        <p:grpSpPr>
          <a:xfrm>
            <a:off x="3715506" y="3428604"/>
            <a:ext cx="4760874" cy="645261"/>
            <a:chOff x="4058405" y="3483443"/>
            <a:chExt cx="4760130" cy="645160"/>
          </a:xfrm>
        </p:grpSpPr>
        <p:sp>
          <p:nvSpPr>
            <p:cNvPr id="48" name="矩形 47"/>
            <p:cNvSpPr/>
            <p:nvPr/>
          </p:nvSpPr>
          <p:spPr>
            <a:xfrm>
              <a:off x="4058405" y="3871685"/>
              <a:ext cx="1144627"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7AB9AE"/>
                </a:solidFill>
                <a:latin typeface="微软雅黑" panose="020B0503020204020204" pitchFamily="34" charset="-122"/>
                <a:ea typeface="微软雅黑" panose="020B0503020204020204" pitchFamily="34" charset="-122"/>
              </a:endParaRPr>
            </a:p>
          </p:txBody>
        </p:sp>
        <p:sp>
          <p:nvSpPr>
            <p:cNvPr id="49" name="矩形 48"/>
            <p:cNvSpPr/>
            <p:nvPr/>
          </p:nvSpPr>
          <p:spPr>
            <a:xfrm>
              <a:off x="7673908" y="3871685"/>
              <a:ext cx="1144627"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7AB9AE"/>
                </a:solidFill>
                <a:latin typeface="微软雅黑" panose="020B0503020204020204" pitchFamily="34" charset="-122"/>
                <a:ea typeface="微软雅黑" panose="020B0503020204020204" pitchFamily="34" charset="-122"/>
              </a:endParaRPr>
            </a:p>
          </p:txBody>
        </p:sp>
        <p:sp>
          <p:nvSpPr>
            <p:cNvPr id="50" name="TextBox 4"/>
            <p:cNvSpPr txBox="1"/>
            <p:nvPr/>
          </p:nvSpPr>
          <p:spPr>
            <a:xfrm>
              <a:off x="5209436" y="3483443"/>
              <a:ext cx="2503805" cy="645160"/>
            </a:xfrm>
            <a:prstGeom prst="rect">
              <a:avLst/>
            </a:prstGeom>
            <a:noFill/>
          </p:spPr>
          <p:txBody>
            <a:bodyPr wrap="none" rtlCol="0">
              <a:spAutoFit/>
            </a:bodyPr>
            <a:lstStyle/>
            <a:p>
              <a:pPr algn="ctr"/>
              <a:r>
                <a:rPr lang="en-US" altLang="zh-CN" sz="3600" spc="600" dirty="0">
                  <a:solidFill>
                    <a:schemeClr val="accent2"/>
                  </a:solidFill>
                  <a:latin typeface="微软雅黑" panose="020B0503020204020204" pitchFamily="34" charset="-122"/>
                  <a:ea typeface="微软雅黑" panose="020B0503020204020204" pitchFamily="34" charset="-122"/>
                </a:rPr>
                <a:t>THANKS</a:t>
              </a:r>
            </a:p>
          </p:txBody>
        </p:sp>
      </p:grpSp>
      <p:sp>
        <p:nvSpPr>
          <p:cNvPr id="51" name="TextBox 4"/>
          <p:cNvSpPr txBox="1"/>
          <p:nvPr/>
        </p:nvSpPr>
        <p:spPr>
          <a:xfrm>
            <a:off x="4353382" y="3978132"/>
            <a:ext cx="3764280" cy="460375"/>
          </a:xfrm>
          <a:prstGeom prst="rect">
            <a:avLst/>
          </a:prstGeom>
          <a:noFill/>
        </p:spPr>
        <p:txBody>
          <a:bodyPr wrap="none" rtlCol="0">
            <a:spAutoFit/>
          </a:bodyPr>
          <a:lstStyle/>
          <a:p>
            <a:pPr algn="ctr"/>
            <a:r>
              <a:rPr lang="zh-CN" altLang="en-US" sz="2400" spc="2300" dirty="0">
                <a:solidFill>
                  <a:schemeClr val="accent3"/>
                </a:solidFill>
                <a:latin typeface="微软雅黑" panose="020B0503020204020204" pitchFamily="34" charset="-122"/>
                <a:ea typeface="微软雅黑" panose="020B0503020204020204" pitchFamily="34" charset="-122"/>
              </a:rPr>
              <a:t>公司企业通用</a:t>
            </a:r>
            <a:endParaRPr lang="en-US" altLang="zh-CN" sz="2400" spc="2300" dirty="0">
              <a:solidFill>
                <a:schemeClr val="accent3"/>
              </a:solidFill>
              <a:latin typeface="微软雅黑" panose="020B0503020204020204" pitchFamily="34" charset="-122"/>
              <a:ea typeface="微软雅黑" panose="020B0503020204020204" pitchFamily="34" charset="-122"/>
            </a:endParaRPr>
          </a:p>
        </p:txBody>
      </p:sp>
      <p:sp>
        <p:nvSpPr>
          <p:cNvPr id="53" name="Rectangle 4"/>
          <p:cNvSpPr txBox="1">
            <a:spLocks noChangeArrowheads="1"/>
          </p:cNvSpPr>
          <p:nvPr/>
        </p:nvSpPr>
        <p:spPr bwMode="auto">
          <a:xfrm>
            <a:off x="4436468" y="5211903"/>
            <a:ext cx="2845663" cy="3481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54" tIns="45727" rIns="91454" bIns="45727"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fontAlgn="base">
              <a:spcBef>
                <a:spcPct val="0"/>
              </a:spcBef>
              <a:spcAft>
                <a:spcPct val="0"/>
              </a:spcAft>
            </a:pPr>
            <a:r>
              <a:rPr lang="zh-CN" altLang="en-US" sz="1800" b="0" smtClean="0">
                <a:solidFill>
                  <a:schemeClr val="accent3"/>
                </a:solidFill>
                <a:latin typeface="微软雅黑" panose="020B0503020204020204" pitchFamily="34" charset="-122"/>
                <a:ea typeface="微软雅黑" panose="020B0503020204020204" pitchFamily="34" charset="-122"/>
              </a:rPr>
              <a:t>演讲人：</a:t>
            </a:r>
            <a:r>
              <a:rPr lang="en-US" altLang="zh-CN" sz="1800" b="0" smtClean="0">
                <a:solidFill>
                  <a:schemeClr val="accent3"/>
                </a:solidFill>
                <a:latin typeface="微软雅黑" panose="020B0503020204020204" pitchFamily="34" charset="-122"/>
                <a:ea typeface="微软雅黑" panose="020B0503020204020204" pitchFamily="34" charset="-122"/>
              </a:rPr>
              <a:t>PPT818</a:t>
            </a:r>
            <a:endParaRPr lang="en-US" altLang="zh-CN" sz="1800" b="0" dirty="0">
              <a:solidFill>
                <a:schemeClr val="accent3"/>
              </a:solidFill>
              <a:latin typeface="微软雅黑" panose="020B0503020204020204" pitchFamily="34" charset="-122"/>
              <a:ea typeface="微软雅黑" panose="020B0503020204020204" pitchFamily="34" charset="-122"/>
            </a:endParaRPr>
          </a:p>
        </p:txBody>
      </p:sp>
      <p:sp>
        <p:nvSpPr>
          <p:cNvPr id="54" name="Freeform 9"/>
          <p:cNvSpPr>
            <a:spLocks noEditPoints="1"/>
          </p:cNvSpPr>
          <p:nvPr/>
        </p:nvSpPr>
        <p:spPr bwMode="auto">
          <a:xfrm>
            <a:off x="5041707" y="5248589"/>
            <a:ext cx="289401" cy="290615"/>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accent2"/>
          </a:solidFill>
          <a:ln>
            <a:noFill/>
          </a:ln>
        </p:spPr>
        <p:txBody>
          <a:bodyPr vert="horz" wrap="square" lIns="91454" tIns="45727" rIns="91454" bIns="45727"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b="0" i="0" u="none" strike="noStrike" kern="0" cap="none" spc="0" normalizeH="0" baseline="0" noProof="0">
              <a:ln>
                <a:noFill/>
              </a:ln>
              <a:solidFill>
                <a:srgbClr val="4D4D4D"/>
              </a:solidFill>
              <a:effectLst/>
              <a:uLnTx/>
              <a:uFillTx/>
              <a:latin typeface="Arial" panose="020B0604020202020204" pitchFamily="34" charset="0"/>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1000" fill="hold"/>
                                        <p:tgtEl>
                                          <p:spTgt spid="30"/>
                                        </p:tgtEl>
                                        <p:attrNameLst>
                                          <p:attrName>ppt_w</p:attrName>
                                        </p:attrNameLst>
                                      </p:cBhvr>
                                      <p:tavLst>
                                        <p:tav tm="0">
                                          <p:val>
                                            <p:fltVal val="0"/>
                                          </p:val>
                                        </p:tav>
                                        <p:tav tm="100000">
                                          <p:val>
                                            <p:strVal val="#ppt_w"/>
                                          </p:val>
                                        </p:tav>
                                      </p:tavLst>
                                    </p:anim>
                                    <p:anim calcmode="lin" valueType="num">
                                      <p:cBhvr>
                                        <p:cTn id="14" dur="1000" fill="hold"/>
                                        <p:tgtEl>
                                          <p:spTgt spid="30"/>
                                        </p:tgtEl>
                                        <p:attrNameLst>
                                          <p:attrName>ppt_h</p:attrName>
                                        </p:attrNameLst>
                                      </p:cBhvr>
                                      <p:tavLst>
                                        <p:tav tm="0">
                                          <p:val>
                                            <p:fltVal val="0"/>
                                          </p:val>
                                        </p:tav>
                                        <p:tav tm="100000">
                                          <p:val>
                                            <p:strVal val="#ppt_h"/>
                                          </p:val>
                                        </p:tav>
                                      </p:tavLst>
                                    </p:anim>
                                    <p:anim calcmode="lin" valueType="num">
                                      <p:cBhvr>
                                        <p:cTn id="15" dur="1000" fill="hold"/>
                                        <p:tgtEl>
                                          <p:spTgt spid="30"/>
                                        </p:tgtEl>
                                        <p:attrNameLst>
                                          <p:attrName>style.rotation</p:attrName>
                                        </p:attrNameLst>
                                      </p:cBhvr>
                                      <p:tavLst>
                                        <p:tav tm="0">
                                          <p:val>
                                            <p:fltVal val="90"/>
                                          </p:val>
                                        </p:tav>
                                        <p:tav tm="100000">
                                          <p:val>
                                            <p:fltVal val="0"/>
                                          </p:val>
                                        </p:tav>
                                      </p:tavLst>
                                    </p:anim>
                                    <p:animEffect transition="in" filter="fade">
                                      <p:cBhvr>
                                        <p:cTn id="16" dur="1000"/>
                                        <p:tgtEl>
                                          <p:spTgt spid="30"/>
                                        </p:tgtEl>
                                      </p:cBhvr>
                                    </p:animEffect>
                                  </p:childTnLst>
                                </p:cTn>
                              </p:par>
                              <p:par>
                                <p:cTn id="17" presetID="47" presetClass="entr" presetSubtype="0" fill="hold" nodeType="withEffect">
                                  <p:stCondLst>
                                    <p:cond delay="5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50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1000"/>
                                        <p:tgtEl>
                                          <p:spTgt spid="42"/>
                                        </p:tgtEl>
                                      </p:cBhvr>
                                    </p:animEffect>
                                    <p:anim calcmode="lin" valueType="num">
                                      <p:cBhvr>
                                        <p:cTn id="25" dur="1000" fill="hold"/>
                                        <p:tgtEl>
                                          <p:spTgt spid="42"/>
                                        </p:tgtEl>
                                        <p:attrNameLst>
                                          <p:attrName>ppt_x</p:attrName>
                                        </p:attrNameLst>
                                      </p:cBhvr>
                                      <p:tavLst>
                                        <p:tav tm="0">
                                          <p:val>
                                            <p:strVal val="#ppt_x"/>
                                          </p:val>
                                        </p:tav>
                                        <p:tav tm="100000">
                                          <p:val>
                                            <p:strVal val="#ppt_x"/>
                                          </p:val>
                                        </p:tav>
                                      </p:tavLst>
                                    </p:anim>
                                    <p:anim calcmode="lin" valueType="num">
                                      <p:cBhvr>
                                        <p:cTn id="26" dur="1000" fill="hold"/>
                                        <p:tgtEl>
                                          <p:spTgt spid="42"/>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anim calcmode="lin" valueType="num">
                                      <p:cBhvr>
                                        <p:cTn id="31" dur="500" fill="hold"/>
                                        <p:tgtEl>
                                          <p:spTgt spid="46"/>
                                        </p:tgtEl>
                                        <p:attrNameLst>
                                          <p:attrName>ppt_x</p:attrName>
                                        </p:attrNameLst>
                                      </p:cBhvr>
                                      <p:tavLst>
                                        <p:tav tm="0">
                                          <p:val>
                                            <p:strVal val="#ppt_x"/>
                                          </p:val>
                                        </p:tav>
                                        <p:tav tm="100000">
                                          <p:val>
                                            <p:strVal val="#ppt_x"/>
                                          </p:val>
                                        </p:tav>
                                      </p:tavLst>
                                    </p:anim>
                                    <p:anim calcmode="lin" valueType="num">
                                      <p:cBhvr>
                                        <p:cTn id="32" dur="500" fill="hold"/>
                                        <p:tgtEl>
                                          <p:spTgt spid="46"/>
                                        </p:tgtEl>
                                        <p:attrNameLst>
                                          <p:attrName>ppt_y</p:attrName>
                                        </p:attrNameLst>
                                      </p:cBhvr>
                                      <p:tavLst>
                                        <p:tav tm="0">
                                          <p:val>
                                            <p:strVal val="#ppt_y+.1"/>
                                          </p:val>
                                        </p:tav>
                                        <p:tav tm="100000">
                                          <p:val>
                                            <p:strVal val="#ppt_y"/>
                                          </p:val>
                                        </p:tav>
                                      </p:tavLst>
                                    </p:anim>
                                  </p:childTnLst>
                                </p:cTn>
                              </p:par>
                              <p:par>
                                <p:cTn id="33" presetID="3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p:cTn id="35" dur="1000" fill="hold"/>
                                        <p:tgtEl>
                                          <p:spTgt spid="47"/>
                                        </p:tgtEl>
                                        <p:attrNameLst>
                                          <p:attrName>ppt_w</p:attrName>
                                        </p:attrNameLst>
                                      </p:cBhvr>
                                      <p:tavLst>
                                        <p:tav tm="0">
                                          <p:val>
                                            <p:fltVal val="0"/>
                                          </p:val>
                                        </p:tav>
                                        <p:tav tm="100000">
                                          <p:val>
                                            <p:strVal val="#ppt_w"/>
                                          </p:val>
                                        </p:tav>
                                      </p:tavLst>
                                    </p:anim>
                                    <p:anim calcmode="lin" valueType="num">
                                      <p:cBhvr>
                                        <p:cTn id="36" dur="1000" fill="hold"/>
                                        <p:tgtEl>
                                          <p:spTgt spid="47"/>
                                        </p:tgtEl>
                                        <p:attrNameLst>
                                          <p:attrName>ppt_h</p:attrName>
                                        </p:attrNameLst>
                                      </p:cBhvr>
                                      <p:tavLst>
                                        <p:tav tm="0">
                                          <p:val>
                                            <p:fltVal val="0"/>
                                          </p:val>
                                        </p:tav>
                                        <p:tav tm="100000">
                                          <p:val>
                                            <p:strVal val="#ppt_h"/>
                                          </p:val>
                                        </p:tav>
                                      </p:tavLst>
                                    </p:anim>
                                    <p:anim calcmode="lin" valueType="num">
                                      <p:cBhvr>
                                        <p:cTn id="37" dur="1000" fill="hold"/>
                                        <p:tgtEl>
                                          <p:spTgt spid="47"/>
                                        </p:tgtEl>
                                        <p:attrNameLst>
                                          <p:attrName>style.rotation</p:attrName>
                                        </p:attrNameLst>
                                      </p:cBhvr>
                                      <p:tavLst>
                                        <p:tav tm="0">
                                          <p:val>
                                            <p:fltVal val="90"/>
                                          </p:val>
                                        </p:tav>
                                        <p:tav tm="100000">
                                          <p:val>
                                            <p:fltVal val="0"/>
                                          </p:val>
                                        </p:tav>
                                      </p:tavLst>
                                    </p:anim>
                                    <p:animEffect transition="in" filter="fade">
                                      <p:cBhvr>
                                        <p:cTn id="38" dur="1000"/>
                                        <p:tgtEl>
                                          <p:spTgt spid="47"/>
                                        </p:tgtEl>
                                      </p:cBhvr>
                                    </p:animEffect>
                                  </p:childTnLst>
                                </p:cTn>
                              </p:par>
                            </p:childTnLst>
                          </p:cTn>
                        </p:par>
                        <p:par>
                          <p:cTn id="39" fill="hold">
                            <p:stCondLst>
                              <p:cond delay="1500"/>
                            </p:stCondLst>
                            <p:childTnLst>
                              <p:par>
                                <p:cTn id="40" presetID="42" presetClass="entr" presetSubtype="0"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strVal val="#ppt_x"/>
                                          </p:val>
                                        </p:tav>
                                        <p:tav tm="100000">
                                          <p:val>
                                            <p:strVal val="#ppt_x"/>
                                          </p:val>
                                        </p:tav>
                                      </p:tavLst>
                                    </p:anim>
                                    <p:anim calcmode="lin" valueType="num">
                                      <p:cBhvr>
                                        <p:cTn id="44" dur="500" fill="hold"/>
                                        <p:tgtEl>
                                          <p:spTgt spid="51"/>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2" presetClass="entr" presetSubtype="6"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anim calcmode="lin" valueType="num">
                                      <p:cBhvr additive="base">
                                        <p:cTn id="48" dur="500" fill="hold"/>
                                        <p:tgtEl>
                                          <p:spTgt spid="54"/>
                                        </p:tgtEl>
                                        <p:attrNameLst>
                                          <p:attrName>ppt_x</p:attrName>
                                        </p:attrNameLst>
                                      </p:cBhvr>
                                      <p:tavLst>
                                        <p:tav tm="0">
                                          <p:val>
                                            <p:strVal val="1+#ppt_w/2"/>
                                          </p:val>
                                        </p:tav>
                                        <p:tav tm="100000">
                                          <p:val>
                                            <p:strVal val="#ppt_x"/>
                                          </p:val>
                                        </p:tav>
                                      </p:tavLst>
                                    </p:anim>
                                    <p:anim calcmode="lin" valueType="num">
                                      <p:cBhvr additive="base">
                                        <p:cTn id="49" dur="500" fill="hold"/>
                                        <p:tgtEl>
                                          <p:spTgt spid="54"/>
                                        </p:tgtEl>
                                        <p:attrNameLst>
                                          <p:attrName>ppt_y</p:attrName>
                                        </p:attrNameLst>
                                      </p:cBhvr>
                                      <p:tavLst>
                                        <p:tav tm="0">
                                          <p:val>
                                            <p:strVal val="1+#ppt_h/2"/>
                                          </p:val>
                                        </p:tav>
                                        <p:tav tm="100000">
                                          <p:val>
                                            <p:strVal val="#ppt_y"/>
                                          </p:val>
                                        </p:tav>
                                      </p:tavLst>
                                    </p:anim>
                                  </p:childTnLst>
                                </p:cTn>
                              </p:par>
                            </p:childTnLst>
                          </p:cTn>
                        </p:par>
                        <p:par>
                          <p:cTn id="50" fill="hold">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p:bldP spid="53" grpId="0" bldLvl="0" animBg="1"/>
      <p:bldP spid="5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rot="9011696">
            <a:off x="-607331" y="9271"/>
            <a:ext cx="3231199" cy="7438545"/>
            <a:chOff x="-970094" y="409821"/>
            <a:chExt cx="3230694" cy="7437383"/>
          </a:xfrm>
        </p:grpSpPr>
        <p:grpSp>
          <p:nvGrpSpPr>
            <p:cNvPr id="14" name="组合 13"/>
            <p:cNvGrpSpPr/>
            <p:nvPr/>
          </p:nvGrpSpPr>
          <p:grpSpPr>
            <a:xfrm>
              <a:off x="-970094" y="409821"/>
              <a:ext cx="3230694" cy="5859095"/>
              <a:chOff x="-970094" y="409821"/>
              <a:chExt cx="3230694" cy="5859095"/>
            </a:xfrm>
          </p:grpSpPr>
          <p:sp>
            <p:nvSpPr>
              <p:cNvPr id="19" name="椭圆 18"/>
              <p:cNvSpPr/>
              <p:nvPr/>
            </p:nvSpPr>
            <p:spPr>
              <a:xfrm>
                <a:off x="-970094" y="861160"/>
                <a:ext cx="3052880" cy="305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19237" y="409821"/>
                <a:ext cx="1141537" cy="11415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76106" y="2967890"/>
                <a:ext cx="1884494" cy="188449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44434" y="4797699"/>
                <a:ext cx="1090518" cy="1090518"/>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132336" y="5178398"/>
                <a:ext cx="1090518" cy="1090518"/>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601507" y="6085598"/>
              <a:ext cx="1761606" cy="1761606"/>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rot="9011696" flipH="1" flipV="1">
            <a:off x="9688652" y="-577710"/>
            <a:ext cx="3231199" cy="7438545"/>
            <a:chOff x="-970094" y="409821"/>
            <a:chExt cx="3230694" cy="7437383"/>
          </a:xfrm>
        </p:grpSpPr>
        <p:grpSp>
          <p:nvGrpSpPr>
            <p:cNvPr id="25" name="组合 24"/>
            <p:cNvGrpSpPr/>
            <p:nvPr/>
          </p:nvGrpSpPr>
          <p:grpSpPr>
            <a:xfrm>
              <a:off x="-970094" y="409821"/>
              <a:ext cx="3230694" cy="5859095"/>
              <a:chOff x="-970094" y="409821"/>
              <a:chExt cx="3230694" cy="5859095"/>
            </a:xfrm>
          </p:grpSpPr>
          <p:sp>
            <p:nvSpPr>
              <p:cNvPr id="27" name="椭圆 26"/>
              <p:cNvSpPr/>
              <p:nvPr/>
            </p:nvSpPr>
            <p:spPr>
              <a:xfrm>
                <a:off x="-970094" y="861160"/>
                <a:ext cx="3052880" cy="305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19237" y="409821"/>
                <a:ext cx="1141537" cy="11415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376106" y="2967890"/>
                <a:ext cx="1884494" cy="188449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44434" y="4797699"/>
                <a:ext cx="1090518" cy="1090518"/>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132336" y="5178398"/>
                <a:ext cx="1090518" cy="1090518"/>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椭圆 25"/>
            <p:cNvSpPr/>
            <p:nvPr/>
          </p:nvSpPr>
          <p:spPr>
            <a:xfrm>
              <a:off x="-601507" y="6085598"/>
              <a:ext cx="1761606" cy="1761606"/>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1500279" y="-854081"/>
            <a:ext cx="5852592" cy="1333570"/>
            <a:chOff x="1500045" y="-852777"/>
            <a:chExt cx="5851678" cy="1333362"/>
          </a:xfrm>
        </p:grpSpPr>
        <p:sp>
          <p:nvSpPr>
            <p:cNvPr id="41" name="椭圆 40"/>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flipH="1" flipV="1">
            <a:off x="4981668" y="6336387"/>
            <a:ext cx="5852592" cy="1333570"/>
            <a:chOff x="1500045" y="-852777"/>
            <a:chExt cx="5851678" cy="1333362"/>
          </a:xfrm>
        </p:grpSpPr>
        <p:sp>
          <p:nvSpPr>
            <p:cNvPr id="45" name="椭圆 44"/>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椭圆 47"/>
          <p:cNvSpPr/>
          <p:nvPr/>
        </p:nvSpPr>
        <p:spPr>
          <a:xfrm rot="9011696" flipH="1" flipV="1">
            <a:off x="1782496" y="-897207"/>
            <a:ext cx="8654318" cy="8654318"/>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440640" y="1377362"/>
            <a:ext cx="1814406" cy="1428143"/>
            <a:chOff x="5400914" y="1697066"/>
            <a:chExt cx="1814122" cy="1427920"/>
          </a:xfrm>
        </p:grpSpPr>
        <p:sp>
          <p:nvSpPr>
            <p:cNvPr id="49" name="椭圆 48"/>
            <p:cNvSpPr/>
            <p:nvPr/>
          </p:nvSpPr>
          <p:spPr>
            <a:xfrm rot="9011696" flipH="1" flipV="1">
              <a:off x="5591363" y="1697066"/>
              <a:ext cx="1427922" cy="14279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5400914" y="1966621"/>
              <a:ext cx="1814122" cy="88881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600" b="1" dirty="0">
                  <a:solidFill>
                    <a:schemeClr val="bg1"/>
                  </a:solidFill>
                  <a:latin typeface="微软雅黑" panose="020B0503020204020204" pitchFamily="34" charset="-122"/>
                  <a:ea typeface="微软雅黑" panose="020B0503020204020204" pitchFamily="34" charset="-122"/>
                </a:rPr>
                <a:t>01</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4196923" y="3151774"/>
            <a:ext cx="4356810" cy="1782004"/>
            <a:chOff x="4738330" y="2970594"/>
            <a:chExt cx="6489104" cy="1466229"/>
          </a:xfrm>
        </p:grpSpPr>
        <p:sp>
          <p:nvSpPr>
            <p:cNvPr id="39" name="矩形 38"/>
            <p:cNvSpPr/>
            <p:nvPr/>
          </p:nvSpPr>
          <p:spPr>
            <a:xfrm>
              <a:off x="4741484" y="2970594"/>
              <a:ext cx="6485950" cy="733557"/>
            </a:xfrm>
            <a:prstGeom prst="rect">
              <a:avLst/>
            </a:prstGeom>
          </p:spPr>
          <p:txBody>
            <a:bodyPr wrap="square">
              <a:spAutoFit/>
            </a:bodyPr>
            <a:lstStyle/>
            <a:p>
              <a:r>
                <a:rPr kumimoji="1" lang="zh-CN" altLang="en-US" sz="5200" dirty="0">
                  <a:solidFill>
                    <a:schemeClr val="accent2"/>
                  </a:solidFill>
                  <a:latin typeface="微软雅黑" panose="020B0503020204020204" pitchFamily="34" charset="-122"/>
                  <a:ea typeface="微软雅黑" panose="020B0503020204020204" pitchFamily="34" charset="-122"/>
                </a:rPr>
                <a:t>加入你的标题</a:t>
              </a:r>
            </a:p>
          </p:txBody>
        </p:sp>
        <p:sp>
          <p:nvSpPr>
            <p:cNvPr id="40" name="矩形 39"/>
            <p:cNvSpPr/>
            <p:nvPr/>
          </p:nvSpPr>
          <p:spPr>
            <a:xfrm>
              <a:off x="4738330" y="3700131"/>
              <a:ext cx="6375579" cy="736692"/>
            </a:xfrm>
            <a:prstGeom prst="rect">
              <a:avLst/>
            </a:prstGeom>
          </p:spPr>
          <p:txBody>
            <a:bodyPr wrap="square">
              <a:spAutoFit/>
            </a:bodyPr>
            <a:lstStyle/>
            <a:p>
              <a:pPr>
                <a:lnSpc>
                  <a:spcPct val="130000"/>
                </a:lnSpc>
              </a:pPr>
              <a:r>
                <a:rPr lang="zh-CN" altLang="en-US" sz="1335" dirty="0">
                  <a:solidFill>
                    <a:schemeClr val="bg1">
                      <a:lumMod val="7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a:t>
              </a:r>
              <a:endParaRPr lang="en-US" altLang="zh-CN" sz="1335" dirty="0">
                <a:solidFill>
                  <a:schemeClr val="bg1">
                    <a:lumMod val="7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fltVal val="0"/>
                                          </p:val>
                                        </p:tav>
                                        <p:tav tm="100000">
                                          <p:val>
                                            <p:strVal val="#ppt_w"/>
                                          </p:val>
                                        </p:tav>
                                      </p:tavLst>
                                    </p:anim>
                                    <p:anim calcmode="lin" valueType="num">
                                      <p:cBhvr>
                                        <p:cTn id="14" dur="1000" fill="hold"/>
                                        <p:tgtEl>
                                          <p:spTgt spid="24"/>
                                        </p:tgtEl>
                                        <p:attrNameLst>
                                          <p:attrName>ppt_h</p:attrName>
                                        </p:attrNameLst>
                                      </p:cBhvr>
                                      <p:tavLst>
                                        <p:tav tm="0">
                                          <p:val>
                                            <p:fltVal val="0"/>
                                          </p:val>
                                        </p:tav>
                                        <p:tav tm="100000">
                                          <p:val>
                                            <p:strVal val="#ppt_h"/>
                                          </p:val>
                                        </p:tav>
                                      </p:tavLst>
                                    </p:anim>
                                    <p:anim calcmode="lin" valueType="num">
                                      <p:cBhvr>
                                        <p:cTn id="15" dur="1000" fill="hold"/>
                                        <p:tgtEl>
                                          <p:spTgt spid="24"/>
                                        </p:tgtEl>
                                        <p:attrNameLst>
                                          <p:attrName>style.rotation</p:attrName>
                                        </p:attrNameLst>
                                      </p:cBhvr>
                                      <p:tavLst>
                                        <p:tav tm="0">
                                          <p:val>
                                            <p:fltVal val="90"/>
                                          </p:val>
                                        </p:tav>
                                        <p:tav tm="100000">
                                          <p:val>
                                            <p:fltVal val="0"/>
                                          </p:val>
                                        </p:tav>
                                      </p:tavLst>
                                    </p:anim>
                                    <p:animEffect transition="in" filter="fade">
                                      <p:cBhvr>
                                        <p:cTn id="16" dur="1000"/>
                                        <p:tgtEl>
                                          <p:spTgt spid="24"/>
                                        </p:tgtEl>
                                      </p:cBhvr>
                                    </p:animEffect>
                                  </p:childTnLst>
                                </p:cTn>
                              </p:par>
                              <p:par>
                                <p:cTn id="17" presetID="47" presetClass="entr" presetSubtype="0" fill="hold" nodeType="withEffect">
                                  <p:stCondLst>
                                    <p:cond delay="50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50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1000"/>
                                        <p:tgtEl>
                                          <p:spTgt spid="44"/>
                                        </p:tgtEl>
                                      </p:cBhvr>
                                    </p:animEffect>
                                    <p:anim calcmode="lin" valueType="num">
                                      <p:cBhvr>
                                        <p:cTn id="25" dur="1000" fill="hold"/>
                                        <p:tgtEl>
                                          <p:spTgt spid="44"/>
                                        </p:tgtEl>
                                        <p:attrNameLst>
                                          <p:attrName>ppt_x</p:attrName>
                                        </p:attrNameLst>
                                      </p:cBhvr>
                                      <p:tavLst>
                                        <p:tav tm="0">
                                          <p:val>
                                            <p:strVal val="#ppt_x"/>
                                          </p:val>
                                        </p:tav>
                                        <p:tav tm="100000">
                                          <p:val>
                                            <p:strVal val="#ppt_x"/>
                                          </p:val>
                                        </p:tav>
                                      </p:tavLst>
                                    </p:anim>
                                    <p:anim calcmode="lin" valueType="num">
                                      <p:cBhvr>
                                        <p:cTn id="26" dur="1000" fill="hold"/>
                                        <p:tgtEl>
                                          <p:spTgt spid="44"/>
                                        </p:tgtEl>
                                        <p:attrNameLst>
                                          <p:attrName>ppt_y</p:attrName>
                                        </p:attrNameLst>
                                      </p:cBhvr>
                                      <p:tavLst>
                                        <p:tav tm="0">
                                          <p:val>
                                            <p:strVal val="#ppt_y+.1"/>
                                          </p:val>
                                        </p:tav>
                                        <p:tav tm="100000">
                                          <p:val>
                                            <p:strVal val="#ppt_y"/>
                                          </p:val>
                                        </p:tav>
                                      </p:tavLst>
                                    </p:anim>
                                  </p:childTnLst>
                                </p:cTn>
                              </p:par>
                              <p:par>
                                <p:cTn id="27" presetID="53" presetClass="entr" presetSubtype="16" fill="hold" grpId="0" nodeType="withEffect">
                                  <p:stCondLst>
                                    <p:cond delay="500"/>
                                  </p:stCondLst>
                                  <p:childTnLst>
                                    <p:set>
                                      <p:cBhvr>
                                        <p:cTn id="28" dur="1" fill="hold">
                                          <p:stCondLst>
                                            <p:cond delay="0"/>
                                          </p:stCondLst>
                                        </p:cTn>
                                        <p:tgtEl>
                                          <p:spTgt spid="48"/>
                                        </p:tgtEl>
                                        <p:attrNameLst>
                                          <p:attrName>style.visibility</p:attrName>
                                        </p:attrNameLst>
                                      </p:cBhvr>
                                      <p:to>
                                        <p:strVal val="visible"/>
                                      </p:to>
                                    </p:set>
                                    <p:anim calcmode="lin" valueType="num">
                                      <p:cBhvr>
                                        <p:cTn id="29" dur="1500" fill="hold"/>
                                        <p:tgtEl>
                                          <p:spTgt spid="48"/>
                                        </p:tgtEl>
                                        <p:attrNameLst>
                                          <p:attrName>ppt_w</p:attrName>
                                        </p:attrNameLst>
                                      </p:cBhvr>
                                      <p:tavLst>
                                        <p:tav tm="0">
                                          <p:val>
                                            <p:fltVal val="0"/>
                                          </p:val>
                                        </p:tav>
                                        <p:tav tm="100000">
                                          <p:val>
                                            <p:strVal val="#ppt_w"/>
                                          </p:val>
                                        </p:tav>
                                      </p:tavLst>
                                    </p:anim>
                                    <p:anim calcmode="lin" valueType="num">
                                      <p:cBhvr>
                                        <p:cTn id="30" dur="1500" fill="hold"/>
                                        <p:tgtEl>
                                          <p:spTgt spid="48"/>
                                        </p:tgtEl>
                                        <p:attrNameLst>
                                          <p:attrName>ppt_h</p:attrName>
                                        </p:attrNameLst>
                                      </p:cBhvr>
                                      <p:tavLst>
                                        <p:tav tm="0">
                                          <p:val>
                                            <p:fltVal val="0"/>
                                          </p:val>
                                        </p:tav>
                                        <p:tav tm="100000">
                                          <p:val>
                                            <p:strVal val="#ppt_h"/>
                                          </p:val>
                                        </p:tav>
                                      </p:tavLst>
                                    </p:anim>
                                    <p:animEffect transition="in" filter="fade">
                                      <p:cBhvr>
                                        <p:cTn id="31" dur="1500"/>
                                        <p:tgtEl>
                                          <p:spTgt spid="48"/>
                                        </p:tgtEl>
                                      </p:cBhvr>
                                    </p:animEffect>
                                  </p:childTnLst>
                                </p:cTn>
                              </p:par>
                              <p:par>
                                <p:cTn id="32" presetID="53" presetClass="entr" presetSubtype="16" fill="hold" nodeType="withEffect">
                                  <p:stCondLst>
                                    <p:cond delay="1250"/>
                                  </p:stCondLst>
                                  <p:childTnLst>
                                    <p:set>
                                      <p:cBhvr>
                                        <p:cTn id="33" dur="1" fill="hold">
                                          <p:stCondLst>
                                            <p:cond delay="0"/>
                                          </p:stCondLst>
                                        </p:cTn>
                                        <p:tgtEl>
                                          <p:spTgt spid="3"/>
                                        </p:tgtEl>
                                        <p:attrNameLst>
                                          <p:attrName>style.visibility</p:attrName>
                                        </p:attrNameLst>
                                      </p:cBhvr>
                                      <p:to>
                                        <p:strVal val="visible"/>
                                      </p:to>
                                    </p:set>
                                    <p:anim calcmode="lin" valueType="num">
                                      <p:cBhvr>
                                        <p:cTn id="34" dur="750" fill="hold"/>
                                        <p:tgtEl>
                                          <p:spTgt spid="3"/>
                                        </p:tgtEl>
                                        <p:attrNameLst>
                                          <p:attrName>ppt_w</p:attrName>
                                        </p:attrNameLst>
                                      </p:cBhvr>
                                      <p:tavLst>
                                        <p:tav tm="0">
                                          <p:val>
                                            <p:fltVal val="0"/>
                                          </p:val>
                                        </p:tav>
                                        <p:tav tm="100000">
                                          <p:val>
                                            <p:strVal val="#ppt_w"/>
                                          </p:val>
                                        </p:tav>
                                      </p:tavLst>
                                    </p:anim>
                                    <p:anim calcmode="lin" valueType="num">
                                      <p:cBhvr>
                                        <p:cTn id="35" dur="750" fill="hold"/>
                                        <p:tgtEl>
                                          <p:spTgt spid="3"/>
                                        </p:tgtEl>
                                        <p:attrNameLst>
                                          <p:attrName>ppt_h</p:attrName>
                                        </p:attrNameLst>
                                      </p:cBhvr>
                                      <p:tavLst>
                                        <p:tav tm="0">
                                          <p:val>
                                            <p:fltVal val="0"/>
                                          </p:val>
                                        </p:tav>
                                        <p:tav tm="100000">
                                          <p:val>
                                            <p:strVal val="#ppt_h"/>
                                          </p:val>
                                        </p:tav>
                                      </p:tavLst>
                                    </p:anim>
                                    <p:animEffect transition="in" filter="fade">
                                      <p:cBhvr>
                                        <p:cTn id="36" dur="750"/>
                                        <p:tgtEl>
                                          <p:spTgt spid="3"/>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980" y="-701025"/>
            <a:ext cx="12317383" cy="1817933"/>
            <a:chOff x="-64970" y="-699745"/>
            <a:chExt cx="12315458" cy="1817649"/>
          </a:xfrm>
        </p:grpSpPr>
        <p:grpSp>
          <p:nvGrpSpPr>
            <p:cNvPr id="13" name="组合 12"/>
            <p:cNvGrpSpPr/>
            <p:nvPr/>
          </p:nvGrpSpPr>
          <p:grpSpPr>
            <a:xfrm>
              <a:off x="1" y="253722"/>
              <a:ext cx="12190412" cy="864182"/>
              <a:chOff x="1" y="253722"/>
              <a:chExt cx="12190412" cy="864182"/>
            </a:xfrm>
          </p:grpSpPr>
          <p:sp>
            <p:nvSpPr>
              <p:cNvPr id="5" name="矩形 4"/>
              <p:cNvSpPr/>
              <p:nvPr/>
            </p:nvSpPr>
            <p:spPr>
              <a:xfrm>
                <a:off x="1" y="1072185"/>
                <a:ext cx="12190412"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690839" y="253722"/>
                <a:ext cx="2814375" cy="699979"/>
                <a:chOff x="461716" y="331672"/>
                <a:chExt cx="2814375" cy="699979"/>
              </a:xfrm>
            </p:grpSpPr>
            <p:sp>
              <p:nvSpPr>
                <p:cNvPr id="6" name="TextBox 20"/>
                <p:cNvSpPr txBox="1"/>
                <p:nvPr/>
              </p:nvSpPr>
              <p:spPr>
                <a:xfrm>
                  <a:off x="461716" y="331672"/>
                  <a:ext cx="2814375" cy="429828"/>
                </a:xfrm>
                <a:prstGeom prst="rect">
                  <a:avLst/>
                </a:prstGeom>
                <a:noFill/>
              </p:spPr>
              <p:txBody>
                <a:bodyPr wrap="square" rtlCol="0">
                  <a:spAutoFit/>
                </a:bodyPr>
                <a:lstStyle/>
                <a:p>
                  <a:pPr algn="ctr"/>
                  <a:r>
                    <a:rPr lang="zh-CN" altLang="en-US" sz="2200" dirty="0">
                      <a:solidFill>
                        <a:schemeClr val="bg1">
                          <a:lumMod val="65000"/>
                        </a:schemeClr>
                      </a:solidFill>
                      <a:latin typeface="微软雅黑" panose="020B0503020204020204" pitchFamily="34" charset="-122"/>
                      <a:ea typeface="微软雅黑" panose="020B0503020204020204" pitchFamily="34" charset="-122"/>
                    </a:rPr>
                    <a:t>输入你的标题描述</a:t>
                  </a:r>
                </a:p>
              </p:txBody>
            </p:sp>
            <p:sp>
              <p:nvSpPr>
                <p:cNvPr id="7" name="TextBox 37"/>
                <p:cNvSpPr txBox="1"/>
                <p:nvPr/>
              </p:nvSpPr>
              <p:spPr>
                <a:xfrm>
                  <a:off x="649015" y="663409"/>
                  <a:ext cx="2439777" cy="368242"/>
                </a:xfrm>
                <a:prstGeom prst="rect">
                  <a:avLst/>
                </a:prstGeom>
                <a:noFill/>
              </p:spPr>
              <p:txBody>
                <a:bodyPr wrap="square" rtlCol="0">
                  <a:spAutoFit/>
                </a:bodyPr>
                <a:lstStyle/>
                <a:p>
                  <a:pPr algn="ctr"/>
                  <a:r>
                    <a:rPr lang="en-US" altLang="zh-CN" dirty="0">
                      <a:solidFill>
                        <a:schemeClr val="bg1">
                          <a:lumMod val="65000"/>
                        </a:schemeClr>
                      </a:solidFill>
                      <a:latin typeface="微软雅黑" panose="020B0503020204020204" pitchFamily="34" charset="-122"/>
                      <a:ea typeface="微软雅黑" panose="020B0503020204020204" pitchFamily="34" charset="-122"/>
                    </a:rPr>
                    <a:t>Add your title</a:t>
                  </a: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flipH="1">
              <a:off x="-64970" y="-699745"/>
              <a:ext cx="4790708" cy="1091610"/>
              <a:chOff x="1500045" y="-852777"/>
              <a:chExt cx="5851678" cy="1333362"/>
            </a:xfrm>
          </p:grpSpPr>
          <p:sp>
            <p:nvSpPr>
              <p:cNvPr id="9" name="椭圆 8"/>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7459780" y="-699745"/>
              <a:ext cx="4790708" cy="1091610"/>
              <a:chOff x="1500045" y="-852777"/>
              <a:chExt cx="5851678" cy="1333362"/>
            </a:xfrm>
          </p:grpSpPr>
          <p:sp>
            <p:nvSpPr>
              <p:cNvPr id="14" name="椭圆 13"/>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组合 16"/>
          <p:cNvGrpSpPr/>
          <p:nvPr/>
        </p:nvGrpSpPr>
        <p:grpSpPr>
          <a:xfrm>
            <a:off x="6338759" y="2331685"/>
            <a:ext cx="4954239" cy="3979976"/>
            <a:chOff x="1135395" y="2281691"/>
            <a:chExt cx="4953465" cy="3979354"/>
          </a:xfrm>
        </p:grpSpPr>
        <p:sp>
          <p:nvSpPr>
            <p:cNvPr id="18" name="矩形 17"/>
            <p:cNvSpPr/>
            <p:nvPr/>
          </p:nvSpPr>
          <p:spPr>
            <a:xfrm>
              <a:off x="1201599" y="3567302"/>
              <a:ext cx="4875023" cy="760602"/>
            </a:xfrm>
            <a:prstGeom prst="rect">
              <a:avLst/>
            </a:prstGeom>
            <a:solidFill>
              <a:schemeClr val="accent3"/>
            </a:solidFill>
            <a:ln w="9525" cap="flat" cmpd="sng" algn="ctr">
              <a:noFill/>
              <a:prstDash val="solid"/>
            </a:ln>
            <a:effectLst/>
          </p:spPr>
          <p:txBody>
            <a:bodyPr lIns="91452" tIns="45726" rIns="91452" bIns="45726"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1" lang="zh-CN" altLang="en-US" sz="1400" b="0" i="0" u="none" strike="noStrike" kern="0" cap="none" spc="0" normalizeH="0" baseline="0" noProof="0">
                <a:ln>
                  <a:noFill/>
                </a:ln>
                <a:solidFill>
                  <a:srgbClr val="FFFFFF"/>
                </a:solidFill>
                <a:effectLst/>
                <a:uLnTx/>
                <a:uFillTx/>
                <a:latin typeface="Century Gothic" panose="020B0502020202020204"/>
                <a:ea typeface="微软雅黑" panose="020B0503020204020204" pitchFamily="34" charset="-122"/>
              </a:endParaRPr>
            </a:p>
          </p:txBody>
        </p:sp>
        <p:sp>
          <p:nvSpPr>
            <p:cNvPr id="19" name="文本框 4"/>
            <p:cNvSpPr txBox="1"/>
            <p:nvPr/>
          </p:nvSpPr>
          <p:spPr>
            <a:xfrm>
              <a:off x="1135395" y="2281691"/>
              <a:ext cx="4837764" cy="706645"/>
            </a:xfrm>
            <a:prstGeom prst="rect">
              <a:avLst/>
            </a:prstGeom>
            <a:noFill/>
          </p:spPr>
          <p:txBody>
            <a:bodyPr wrap="square" lIns="91452" tIns="45726" rIns="91452" bIns="45726" rtlCol="0">
              <a:spAutoFit/>
            </a:bodyPr>
            <a:lstStyle/>
            <a:p>
              <a:pPr defTabSz="456565"/>
              <a:r>
                <a:rPr kumimoji="1" lang="en-US" altLang="zh-CN" sz="2000" b="1" dirty="0">
                  <a:solidFill>
                    <a:schemeClr val="bg1">
                      <a:lumMod val="50000"/>
                    </a:schemeClr>
                  </a:solidFill>
                  <a:latin typeface="Century Gothic" panose="020B0502020202020204"/>
                  <a:ea typeface="微软雅黑" panose="020B0503020204020204" pitchFamily="34" charset="-122"/>
                </a:rPr>
                <a:t>ADD YOUR TITLE</a:t>
              </a:r>
            </a:p>
            <a:p>
              <a:pPr defTabSz="456565"/>
              <a:r>
                <a:rPr kumimoji="1" lang="en-US" altLang="zh-CN" sz="2000" b="1" dirty="0">
                  <a:solidFill>
                    <a:schemeClr val="bg1">
                      <a:lumMod val="50000"/>
                    </a:schemeClr>
                  </a:solidFill>
                  <a:latin typeface="Century Gothic" panose="020B0502020202020204"/>
                  <a:ea typeface="微软雅黑" panose="020B0503020204020204" pitchFamily="34" charset="-122"/>
                </a:rPr>
                <a:t>ADD </a:t>
              </a:r>
              <a:r>
                <a:rPr kumimoji="1" lang="en-US" altLang="zh-CN" sz="2000" b="1" dirty="0" err="1">
                  <a:solidFill>
                    <a:schemeClr val="bg1">
                      <a:lumMod val="50000"/>
                    </a:schemeClr>
                  </a:solidFill>
                  <a:latin typeface="Century Gothic" panose="020B0502020202020204"/>
                  <a:ea typeface="微软雅黑" panose="020B0503020204020204" pitchFamily="34" charset="-122"/>
                </a:rPr>
                <a:t>ADD</a:t>
              </a:r>
              <a:r>
                <a:rPr kumimoji="1" lang="en-US" altLang="zh-CN" sz="2000" b="1" dirty="0">
                  <a:solidFill>
                    <a:schemeClr val="bg1">
                      <a:lumMod val="50000"/>
                    </a:schemeClr>
                  </a:solidFill>
                  <a:latin typeface="Century Gothic" panose="020B0502020202020204"/>
                  <a:ea typeface="微软雅黑" panose="020B0503020204020204" pitchFamily="34" charset="-122"/>
                </a:rPr>
                <a:t> </a:t>
              </a:r>
              <a:r>
                <a:rPr kumimoji="1" lang="en-US" altLang="zh-CN" sz="2000" b="1" dirty="0" err="1">
                  <a:solidFill>
                    <a:schemeClr val="bg1">
                      <a:lumMod val="50000"/>
                    </a:schemeClr>
                  </a:solidFill>
                  <a:latin typeface="Century Gothic" panose="020B0502020202020204"/>
                  <a:ea typeface="微软雅黑" panose="020B0503020204020204" pitchFamily="34" charset="-122"/>
                </a:rPr>
                <a:t>ADD</a:t>
              </a:r>
              <a:r>
                <a:rPr kumimoji="1" lang="en-US" altLang="zh-CN" sz="2000" b="1" dirty="0">
                  <a:solidFill>
                    <a:schemeClr val="bg1">
                      <a:lumMod val="50000"/>
                    </a:schemeClr>
                  </a:solidFill>
                  <a:latin typeface="Century Gothic" panose="020B0502020202020204"/>
                  <a:ea typeface="微软雅黑" panose="020B0503020204020204" pitchFamily="34" charset="-122"/>
                </a:rPr>
                <a:t> </a:t>
              </a:r>
              <a:r>
                <a:rPr kumimoji="1" lang="zh-CN" altLang="en-US" sz="2000" b="1" dirty="0">
                  <a:solidFill>
                    <a:schemeClr val="bg1">
                      <a:lumMod val="50000"/>
                    </a:schemeClr>
                  </a:solidFill>
                  <a:latin typeface="Century Gothic" panose="020B0502020202020204"/>
                  <a:ea typeface="微软雅黑" panose="020B0503020204020204" pitchFamily="34" charset="-122"/>
                </a:rPr>
                <a:t>添加副标题</a:t>
              </a:r>
            </a:p>
          </p:txBody>
        </p:sp>
        <p:sp>
          <p:nvSpPr>
            <p:cNvPr id="20" name="文本框 5"/>
            <p:cNvSpPr txBox="1"/>
            <p:nvPr/>
          </p:nvSpPr>
          <p:spPr>
            <a:xfrm>
              <a:off x="1147634" y="4630620"/>
              <a:ext cx="4941226" cy="1630425"/>
            </a:xfrm>
            <a:prstGeom prst="rect">
              <a:avLst/>
            </a:prstGeom>
            <a:noFill/>
          </p:spPr>
          <p:txBody>
            <a:bodyPr wrap="square" lIns="91452" tIns="45726" rIns="91452" bIns="45726" rtlCol="0">
              <a:spAutoFit/>
            </a:bodyPr>
            <a:lstStyle/>
            <a:p>
              <a:pPr defTabSz="456565">
                <a:lnSpc>
                  <a:spcPct val="130000"/>
                </a:lnSpc>
              </a:pPr>
              <a:r>
                <a:rPr lang="zh-CN" altLang="en-US" sz="1100" dirty="0">
                  <a:solidFill>
                    <a:schemeClr val="bg1">
                      <a:lumMod val="50000"/>
                    </a:schemeClr>
                  </a:solidFill>
                  <a:latin typeface="Century Gothic" panose="020B0502020202020204"/>
                  <a:ea typeface="微软雅黑" panose="020B0503020204020204" pitchFamily="34" charset="-122"/>
                </a:rPr>
                <a:t>点击此处添加文本</a:t>
              </a:r>
              <a:endParaRPr lang="en-US" altLang="zh-CN" sz="1100" dirty="0">
                <a:solidFill>
                  <a:schemeClr val="bg1">
                    <a:lumMod val="50000"/>
                  </a:schemeClr>
                </a:solidFill>
                <a:latin typeface="Century Gothic" panose="020B0502020202020204"/>
                <a:ea typeface="微软雅黑" panose="020B0503020204020204" pitchFamily="34" charset="-122"/>
              </a:endParaRPr>
            </a:p>
            <a:p>
              <a:pPr defTabSz="456565">
                <a:lnSpc>
                  <a:spcPct val="130000"/>
                </a:lnSpc>
              </a:pPr>
              <a:endParaRPr lang="en-US" altLang="zh-CN" sz="1100" dirty="0">
                <a:solidFill>
                  <a:schemeClr val="bg1">
                    <a:lumMod val="50000"/>
                  </a:schemeClr>
                </a:solidFill>
                <a:latin typeface="Century Gothic" panose="020B0502020202020204"/>
                <a:ea typeface="微软雅黑" panose="020B0503020204020204" pitchFamily="34" charset="-122"/>
              </a:endParaRPr>
            </a:p>
            <a:p>
              <a:pPr defTabSz="456565">
                <a:lnSpc>
                  <a:spcPct val="130000"/>
                </a:lnSpc>
              </a:pPr>
              <a:r>
                <a:rPr lang="zh-CN" altLang="en-US" sz="1100" dirty="0">
                  <a:solidFill>
                    <a:schemeClr val="bg1">
                      <a:lumMod val="50000"/>
                    </a:schemeClr>
                  </a:solidFill>
                  <a:latin typeface="Century Gothic" panose="020B0502020202020204"/>
                  <a:ea typeface="微软雅黑" panose="020B0503020204020204" pitchFamily="34" charset="-122"/>
                </a:rPr>
                <a:t>标题数字等都可以通过点击和重新输入进行更改，顶部“开始”面板中可以对字体、字号、颜色、行距等进行修改。建议正文</a:t>
              </a:r>
              <a:r>
                <a:rPr lang="en-US" altLang="zh-CN" sz="1100" dirty="0">
                  <a:solidFill>
                    <a:schemeClr val="bg1">
                      <a:lumMod val="50000"/>
                    </a:schemeClr>
                  </a:solidFill>
                  <a:latin typeface="Century Gothic" panose="020B0502020202020204"/>
                  <a:ea typeface="微软雅黑" panose="020B0503020204020204" pitchFamily="34" charset="-122"/>
                </a:rPr>
                <a:t>14</a:t>
              </a:r>
              <a:r>
                <a:rPr lang="zh-CN" altLang="en-US" sz="1100" dirty="0">
                  <a:solidFill>
                    <a:schemeClr val="bg1">
                      <a:lumMod val="50000"/>
                    </a:schemeClr>
                  </a:solidFill>
                  <a:latin typeface="Century Gothic" panose="020B0502020202020204"/>
                  <a:ea typeface="微软雅黑" panose="020B0503020204020204" pitchFamily="34" charset="-122"/>
                </a:rPr>
                <a:t>号字，</a:t>
              </a:r>
              <a:r>
                <a:rPr lang="en-US" altLang="zh-CN" sz="1100" dirty="0">
                  <a:solidFill>
                    <a:schemeClr val="bg1">
                      <a:lumMod val="50000"/>
                    </a:schemeClr>
                  </a:solidFill>
                  <a:latin typeface="Century Gothic" panose="020B0502020202020204"/>
                  <a:ea typeface="微软雅黑" panose="020B0503020204020204" pitchFamily="34" charset="-122"/>
                </a:rPr>
                <a:t>1.3</a:t>
              </a:r>
              <a:r>
                <a:rPr lang="zh-CN" altLang="en-US" sz="1100" dirty="0">
                  <a:solidFill>
                    <a:schemeClr val="bg1">
                      <a:lumMod val="50000"/>
                    </a:schemeClr>
                  </a:solidFill>
                  <a:latin typeface="Century Gothic" panose="020B0502020202020204"/>
                  <a:ea typeface="微软雅黑" panose="020B0503020204020204" pitchFamily="34" charset="-122"/>
                </a:rPr>
                <a:t>倍字间距。标题数字等都可以通过点击和重新输入进行更改</a:t>
              </a:r>
              <a:r>
                <a:rPr lang="en-US" altLang="zh-CN" sz="1100" dirty="0">
                  <a:solidFill>
                    <a:schemeClr val="bg1">
                      <a:lumMod val="50000"/>
                    </a:schemeClr>
                  </a:solidFill>
                  <a:latin typeface="Century Gothic" panose="020B0502020202020204"/>
                  <a:ea typeface="微软雅黑" panose="020B0503020204020204" pitchFamily="34" charset="-122"/>
                </a:rPr>
                <a:t>.</a:t>
              </a:r>
              <a:endParaRPr lang="zh-CN" altLang="en-US" sz="1100" dirty="0">
                <a:solidFill>
                  <a:schemeClr val="bg1">
                    <a:lumMod val="50000"/>
                  </a:schemeClr>
                </a:solidFill>
                <a:latin typeface="Century Gothic" panose="020B0502020202020204"/>
                <a:ea typeface="微软雅黑" panose="020B0503020204020204" pitchFamily="34" charset="-122"/>
              </a:endParaRPr>
            </a:p>
            <a:p>
              <a:pPr defTabSz="456565">
                <a:lnSpc>
                  <a:spcPct val="130000"/>
                </a:lnSpc>
              </a:pPr>
              <a:endParaRPr lang="zh-CN" altLang="en-US" sz="1100" dirty="0">
                <a:solidFill>
                  <a:schemeClr val="bg1">
                    <a:lumMod val="50000"/>
                  </a:schemeClr>
                </a:solidFill>
                <a:latin typeface="Century Gothic" panose="020B0502020202020204"/>
                <a:ea typeface="微软雅黑" panose="020B0503020204020204" pitchFamily="34" charset="-122"/>
              </a:endParaRPr>
            </a:p>
            <a:p>
              <a:pPr defTabSz="456565">
                <a:lnSpc>
                  <a:spcPct val="130000"/>
                </a:lnSpc>
              </a:pPr>
              <a:endParaRPr lang="zh-CN" altLang="en-US" sz="1100" dirty="0">
                <a:solidFill>
                  <a:schemeClr val="bg1">
                    <a:lumMod val="50000"/>
                  </a:schemeClr>
                </a:solidFill>
                <a:latin typeface="Century Gothic" panose="020B0502020202020204"/>
                <a:ea typeface="微软雅黑" panose="020B0503020204020204" pitchFamily="34" charset="-122"/>
              </a:endParaRPr>
            </a:p>
          </p:txBody>
        </p:sp>
        <p:sp>
          <p:nvSpPr>
            <p:cNvPr id="21" name="文本框 6"/>
            <p:cNvSpPr txBox="1"/>
            <p:nvPr/>
          </p:nvSpPr>
          <p:spPr>
            <a:xfrm>
              <a:off x="1272673" y="3692731"/>
              <a:ext cx="4700485" cy="510460"/>
            </a:xfrm>
            <a:prstGeom prst="rect">
              <a:avLst/>
            </a:prstGeom>
            <a:noFill/>
          </p:spPr>
          <p:txBody>
            <a:bodyPr wrap="square" lIns="91452" tIns="45726" rIns="91452" bIns="45726" rtlCol="0">
              <a:spAutoFit/>
            </a:bodyPr>
            <a:lstStyle/>
            <a:p>
              <a:pPr defTabSz="456565">
                <a:lnSpc>
                  <a:spcPct val="130000"/>
                </a:lnSpc>
              </a:pPr>
              <a:r>
                <a:rPr lang="zh-CN" altLang="en-US" sz="1050" b="1" dirty="0">
                  <a:solidFill>
                    <a:srgbClr val="FFFFFF"/>
                  </a:solidFill>
                  <a:latin typeface="Century Gothic" panose="020B0502020202020204"/>
                  <a:ea typeface="微软雅黑" panose="020B0503020204020204" pitchFamily="34" charset="-122"/>
                </a:rPr>
                <a:t>标题数字等都可以通过点击和重新输入进行更改，顶部“开始”面板中可以对字体、字号、颜色、行距等进行修改。建议正文</a:t>
              </a:r>
              <a:r>
                <a:rPr lang="en-US" altLang="zh-CN" sz="1050" b="1" dirty="0">
                  <a:solidFill>
                    <a:srgbClr val="FFFFFF"/>
                  </a:solidFill>
                  <a:latin typeface="Century Gothic" panose="020B0502020202020204"/>
                  <a:ea typeface="微软雅黑" panose="020B0503020204020204" pitchFamily="34" charset="-122"/>
                </a:rPr>
                <a:t>12</a:t>
              </a:r>
              <a:r>
                <a:rPr lang="zh-CN" altLang="en-US" sz="1050" b="1" dirty="0">
                  <a:solidFill>
                    <a:srgbClr val="FFFFFF"/>
                  </a:solidFill>
                  <a:latin typeface="Century Gothic" panose="020B0502020202020204"/>
                  <a:ea typeface="微软雅黑" panose="020B0503020204020204" pitchFamily="34" charset="-122"/>
                </a:rPr>
                <a:t>号字，</a:t>
              </a:r>
              <a:r>
                <a:rPr lang="en-US" altLang="zh-CN" sz="1050" b="1" dirty="0">
                  <a:solidFill>
                    <a:srgbClr val="FFFFFF"/>
                  </a:solidFill>
                  <a:latin typeface="Century Gothic" panose="020B0502020202020204"/>
                  <a:ea typeface="微软雅黑" panose="020B0503020204020204" pitchFamily="34" charset="-122"/>
                </a:rPr>
                <a:t>1.3</a:t>
              </a:r>
              <a:r>
                <a:rPr lang="zh-CN" altLang="en-US" sz="1050" b="1" dirty="0">
                  <a:solidFill>
                    <a:srgbClr val="FFFFFF"/>
                  </a:solidFill>
                  <a:latin typeface="Century Gothic" panose="020B0502020202020204"/>
                  <a:ea typeface="微软雅黑" panose="020B0503020204020204" pitchFamily="34" charset="-122"/>
                </a:rPr>
                <a:t>倍字间距。</a:t>
              </a:r>
            </a:p>
          </p:txBody>
        </p:sp>
      </p:grpSp>
      <p:sp>
        <p:nvSpPr>
          <p:cNvPr id="22" name="Rectangle 3"/>
          <p:cNvSpPr/>
          <p:nvPr/>
        </p:nvSpPr>
        <p:spPr>
          <a:xfrm flipH="1">
            <a:off x="1090314" y="5571079"/>
            <a:ext cx="4868895" cy="83054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4" tIns="45716" rIns="91434" bIns="45716" rtlCol="0" anchor="ctr"/>
          <a:lstStyle/>
          <a:p>
            <a:pPr algn="ctr"/>
            <a:endParaRPr lang="en-US" sz="1600" dirty="0">
              <a:latin typeface="+mn-ea"/>
            </a:endParaRPr>
          </a:p>
        </p:txBody>
      </p:sp>
      <p:sp>
        <p:nvSpPr>
          <p:cNvPr id="23" name="Subtitle 2"/>
          <p:cNvSpPr txBox="1"/>
          <p:nvPr/>
        </p:nvSpPr>
        <p:spPr>
          <a:xfrm flipH="1">
            <a:off x="1431859" y="5665987"/>
            <a:ext cx="4185805" cy="602946"/>
          </a:xfrm>
          <a:prstGeom prst="rect">
            <a:avLst/>
          </a:prstGeom>
        </p:spPr>
        <p:txBody>
          <a:bodyPr vert="horz" lIns="91434" tIns="45716" rIns="91434" bIns="45716"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zh-CN" altLang="en-US" sz="1200" dirty="0">
                <a:solidFill>
                  <a:schemeClr val="bg1"/>
                </a:solidFill>
                <a:latin typeface="微软雅黑" panose="020B0503020204020204" pitchFamily="34" charset="-122"/>
                <a:ea typeface="微软雅黑" panose="020B0503020204020204" pitchFamily="34" charset="-122"/>
              </a:rPr>
              <a:t>详写内容</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点击输入本栏的具体文字，简明扼要的说明分项内容，此为概念图解，请根据具体内容酌情修改。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250"/>
                                        <p:tgtEl>
                                          <p:spTgt spid="22"/>
                                        </p:tgtEl>
                                      </p:cBhvr>
                                    </p:animEffect>
                                    <p:anim calcmode="lin" valueType="num">
                                      <p:cBhvr>
                                        <p:cTn id="20" dur="250" fill="hold"/>
                                        <p:tgtEl>
                                          <p:spTgt spid="22"/>
                                        </p:tgtEl>
                                        <p:attrNameLst>
                                          <p:attrName>ppt_x</p:attrName>
                                        </p:attrNameLst>
                                      </p:cBhvr>
                                      <p:tavLst>
                                        <p:tav tm="0">
                                          <p:val>
                                            <p:strVal val="#ppt_x"/>
                                          </p:val>
                                        </p:tav>
                                        <p:tav tm="100000">
                                          <p:val>
                                            <p:strVal val="#ppt_x"/>
                                          </p:val>
                                        </p:tav>
                                      </p:tavLst>
                                    </p:anim>
                                    <p:anim calcmode="lin" valueType="num">
                                      <p:cBhvr>
                                        <p:cTn id="21" dur="25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50"/>
                                        <p:tgtEl>
                                          <p:spTgt spid="23"/>
                                        </p:tgtEl>
                                      </p:cBhvr>
                                    </p:animEffect>
                                    <p:anim calcmode="lin" valueType="num">
                                      <p:cBhvr>
                                        <p:cTn id="26" dur="250" fill="hold"/>
                                        <p:tgtEl>
                                          <p:spTgt spid="23"/>
                                        </p:tgtEl>
                                        <p:attrNameLst>
                                          <p:attrName>ppt_x</p:attrName>
                                        </p:attrNameLst>
                                      </p:cBhvr>
                                      <p:tavLst>
                                        <p:tav tm="0">
                                          <p:val>
                                            <p:strVal val="#ppt_x"/>
                                          </p:val>
                                        </p:tav>
                                        <p:tav tm="100000">
                                          <p:val>
                                            <p:strVal val="#ppt_x"/>
                                          </p:val>
                                        </p:tav>
                                      </p:tavLst>
                                    </p:anim>
                                    <p:anim calcmode="lin" valueType="num">
                                      <p:cBhvr>
                                        <p:cTn id="27" dur="2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980" y="-701025"/>
            <a:ext cx="12317383" cy="1817933"/>
            <a:chOff x="-64970" y="-699745"/>
            <a:chExt cx="12315458" cy="1817649"/>
          </a:xfrm>
        </p:grpSpPr>
        <p:grpSp>
          <p:nvGrpSpPr>
            <p:cNvPr id="13" name="组合 12"/>
            <p:cNvGrpSpPr/>
            <p:nvPr/>
          </p:nvGrpSpPr>
          <p:grpSpPr>
            <a:xfrm>
              <a:off x="1" y="253722"/>
              <a:ext cx="12190412" cy="864182"/>
              <a:chOff x="1" y="253722"/>
              <a:chExt cx="12190412" cy="864182"/>
            </a:xfrm>
          </p:grpSpPr>
          <p:sp>
            <p:nvSpPr>
              <p:cNvPr id="5" name="矩形 4"/>
              <p:cNvSpPr/>
              <p:nvPr/>
            </p:nvSpPr>
            <p:spPr>
              <a:xfrm>
                <a:off x="1" y="1072185"/>
                <a:ext cx="12190412"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690839" y="253722"/>
                <a:ext cx="2814375" cy="699979"/>
                <a:chOff x="461716" y="331672"/>
                <a:chExt cx="2814375" cy="699979"/>
              </a:xfrm>
            </p:grpSpPr>
            <p:sp>
              <p:nvSpPr>
                <p:cNvPr id="6" name="TextBox 20"/>
                <p:cNvSpPr txBox="1"/>
                <p:nvPr/>
              </p:nvSpPr>
              <p:spPr>
                <a:xfrm>
                  <a:off x="461716" y="331672"/>
                  <a:ext cx="2814375" cy="429828"/>
                </a:xfrm>
                <a:prstGeom prst="rect">
                  <a:avLst/>
                </a:prstGeom>
                <a:noFill/>
              </p:spPr>
              <p:txBody>
                <a:bodyPr wrap="square" rtlCol="0">
                  <a:spAutoFit/>
                </a:bodyPr>
                <a:lstStyle/>
                <a:p>
                  <a:pPr algn="ctr"/>
                  <a:r>
                    <a:rPr lang="zh-CN" altLang="en-US" sz="2200" dirty="0">
                      <a:solidFill>
                        <a:schemeClr val="bg1">
                          <a:lumMod val="65000"/>
                        </a:schemeClr>
                      </a:solidFill>
                      <a:latin typeface="微软雅黑" panose="020B0503020204020204" pitchFamily="34" charset="-122"/>
                      <a:ea typeface="微软雅黑" panose="020B0503020204020204" pitchFamily="34" charset="-122"/>
                    </a:rPr>
                    <a:t>输入你的标题描述</a:t>
                  </a:r>
                </a:p>
              </p:txBody>
            </p:sp>
            <p:sp>
              <p:nvSpPr>
                <p:cNvPr id="7" name="TextBox 37"/>
                <p:cNvSpPr txBox="1"/>
                <p:nvPr/>
              </p:nvSpPr>
              <p:spPr>
                <a:xfrm>
                  <a:off x="649015" y="663409"/>
                  <a:ext cx="2439777" cy="368242"/>
                </a:xfrm>
                <a:prstGeom prst="rect">
                  <a:avLst/>
                </a:prstGeom>
                <a:noFill/>
              </p:spPr>
              <p:txBody>
                <a:bodyPr wrap="square" rtlCol="0">
                  <a:spAutoFit/>
                </a:bodyPr>
                <a:lstStyle/>
                <a:p>
                  <a:pPr algn="ctr"/>
                  <a:r>
                    <a:rPr lang="en-US" altLang="zh-CN" dirty="0">
                      <a:solidFill>
                        <a:schemeClr val="bg1">
                          <a:lumMod val="65000"/>
                        </a:schemeClr>
                      </a:solidFill>
                      <a:latin typeface="微软雅黑" panose="020B0503020204020204" pitchFamily="34" charset="-122"/>
                      <a:ea typeface="微软雅黑" panose="020B0503020204020204" pitchFamily="34" charset="-122"/>
                    </a:rPr>
                    <a:t>Add your title</a:t>
                  </a: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flipH="1">
              <a:off x="-64970" y="-699745"/>
              <a:ext cx="4790708" cy="1091610"/>
              <a:chOff x="1500045" y="-852777"/>
              <a:chExt cx="5851678" cy="1333362"/>
            </a:xfrm>
          </p:grpSpPr>
          <p:sp>
            <p:nvSpPr>
              <p:cNvPr id="9" name="椭圆 8"/>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7459780" y="-699745"/>
              <a:ext cx="4790708" cy="1091610"/>
              <a:chOff x="1500045" y="-852777"/>
              <a:chExt cx="5851678" cy="1333362"/>
            </a:xfrm>
          </p:grpSpPr>
          <p:sp>
            <p:nvSpPr>
              <p:cNvPr id="14" name="椭圆 13"/>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圆角矩形 44"/>
          <p:cNvSpPr/>
          <p:nvPr/>
        </p:nvSpPr>
        <p:spPr bwMode="auto">
          <a:xfrm>
            <a:off x="5954044" y="4331551"/>
            <a:ext cx="5051177" cy="959185"/>
          </a:xfrm>
          <a:prstGeom prst="roundRect">
            <a:avLst>
              <a:gd name="adj" fmla="val 7848"/>
            </a:avLst>
          </a:prstGeom>
          <a:solidFill>
            <a:schemeClr val="accent3"/>
          </a:solidFill>
          <a:ln w="9525" cap="flat" cmpd="sng" algn="ctr">
            <a:noFill/>
            <a:prstDash val="solid"/>
            <a:round/>
            <a:headEnd type="none" w="med" len="med"/>
            <a:tailEnd type="none" w="med" len="med"/>
          </a:ln>
          <a:effectLst/>
        </p:spPr>
        <p:txBody>
          <a:bodyPr vert="horz" wrap="square" lIns="91454" tIns="45727" rIns="91454" bIns="45727"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18" name="矩形 87"/>
          <p:cNvSpPr>
            <a:spLocks noChangeArrowheads="1"/>
          </p:cNvSpPr>
          <p:nvPr/>
        </p:nvSpPr>
        <p:spPr bwMode="auto">
          <a:xfrm>
            <a:off x="6069569" y="4528350"/>
            <a:ext cx="4935651" cy="521970"/>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400" b="1" dirty="0">
                <a:solidFill>
                  <a:srgbClr val="F8F8F8"/>
                </a:solidFill>
                <a:latin typeface="微软雅黑" panose="020B0503020204020204" pitchFamily="34" charset="-122"/>
                <a:ea typeface="微软雅黑" panose="020B0503020204020204" pitchFamily="34" charset="-122"/>
              </a:rPr>
              <a:t>目标内涵一</a:t>
            </a:r>
            <a:r>
              <a:rPr lang="zh-CN" altLang="en-US" sz="1400" dirty="0">
                <a:solidFill>
                  <a:srgbClr val="F8F8F8"/>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sp>
        <p:nvSpPr>
          <p:cNvPr id="19" name="圆角矩形 46"/>
          <p:cNvSpPr/>
          <p:nvPr/>
        </p:nvSpPr>
        <p:spPr bwMode="auto">
          <a:xfrm>
            <a:off x="5954044" y="5483859"/>
            <a:ext cx="5051177" cy="959185"/>
          </a:xfrm>
          <a:prstGeom prst="roundRect">
            <a:avLst>
              <a:gd name="adj" fmla="val 7848"/>
            </a:avLst>
          </a:prstGeom>
          <a:solidFill>
            <a:schemeClr val="accent2"/>
          </a:solidFill>
          <a:ln w="9525" cap="flat" cmpd="sng" algn="ctr">
            <a:noFill/>
            <a:prstDash val="solid"/>
            <a:round/>
            <a:headEnd type="none" w="med" len="med"/>
            <a:tailEnd type="none" w="med" len="med"/>
          </a:ln>
          <a:effectLst/>
        </p:spPr>
        <p:txBody>
          <a:bodyPr vert="horz" wrap="square" lIns="91454" tIns="45727" rIns="91454" bIns="45727"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20" name="矩形 87"/>
          <p:cNvSpPr>
            <a:spLocks noChangeArrowheads="1"/>
          </p:cNvSpPr>
          <p:nvPr/>
        </p:nvSpPr>
        <p:spPr bwMode="auto">
          <a:xfrm>
            <a:off x="6069569" y="5699130"/>
            <a:ext cx="4935651" cy="679502"/>
          </a:xfrm>
          <a:prstGeom prst="rect">
            <a:avLst/>
          </a:prstGeom>
          <a:noFill/>
          <a:ln w="9525" cap="flat" cmpd="sng" algn="ctr">
            <a:noFill/>
            <a:prstDash val="solid"/>
            <a:round/>
            <a:headEnd type="none" w="med" len="med"/>
            <a:tailEnd type="none" w="med" len="med"/>
          </a:ln>
          <a:effectLst/>
        </p:spPr>
        <p:txBody>
          <a:bodyPr vert="horz" wrap="square" lIns="91454" tIns="45727" rIns="91454" bIns="45727" numCol="1" rtlCol="0" anchor="t" anchorCtr="0" compatLnSpc="1"/>
          <a:lstStyle/>
          <a:p>
            <a:pPr eaLnBrk="0" fontAlgn="ctr" hangingPunct="0">
              <a:buClr>
                <a:srgbClr val="FF0000"/>
              </a:buClr>
              <a:buSzPct val="70000"/>
            </a:pPr>
            <a:r>
              <a:rPr lang="zh-CN" altLang="en-US" sz="1400" b="1" dirty="0">
                <a:solidFill>
                  <a:srgbClr val="F8F8F8"/>
                </a:solidFill>
                <a:latin typeface="微软雅黑" panose="020B0503020204020204" pitchFamily="34" charset="-122"/>
                <a:ea typeface="微软雅黑" panose="020B0503020204020204" pitchFamily="34" charset="-122"/>
              </a:rPr>
              <a:t>目标内涵一</a:t>
            </a:r>
            <a:r>
              <a:rPr lang="zh-CN" altLang="en-US" sz="1400" dirty="0">
                <a:solidFill>
                  <a:srgbClr val="F8F8F8"/>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sp>
        <p:nvSpPr>
          <p:cNvPr id="21" name="圆角矩形 48"/>
          <p:cNvSpPr/>
          <p:nvPr/>
        </p:nvSpPr>
        <p:spPr bwMode="auto">
          <a:xfrm>
            <a:off x="5954043" y="3130158"/>
            <a:ext cx="5051177" cy="959185"/>
          </a:xfrm>
          <a:prstGeom prst="roundRect">
            <a:avLst>
              <a:gd name="adj" fmla="val 7848"/>
            </a:avLst>
          </a:prstGeom>
          <a:solidFill>
            <a:schemeClr val="accent2"/>
          </a:solidFill>
          <a:ln w="9525" cap="flat" cmpd="sng" algn="ctr">
            <a:noFill/>
            <a:prstDash val="solid"/>
            <a:round/>
            <a:headEnd type="none" w="med" len="med"/>
            <a:tailEnd type="none" w="med" len="med"/>
          </a:ln>
          <a:effectLst/>
        </p:spPr>
        <p:txBody>
          <a:bodyPr vert="horz" wrap="square" lIns="91454" tIns="45727" rIns="91454" bIns="45727"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22" name="矩形 87"/>
          <p:cNvSpPr>
            <a:spLocks noChangeArrowheads="1"/>
          </p:cNvSpPr>
          <p:nvPr/>
        </p:nvSpPr>
        <p:spPr bwMode="auto">
          <a:xfrm>
            <a:off x="6069568" y="3377447"/>
            <a:ext cx="4756824" cy="521970"/>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400" b="1" dirty="0">
                <a:solidFill>
                  <a:srgbClr val="F8F8F8"/>
                </a:solidFill>
                <a:latin typeface="微软雅黑" panose="020B0503020204020204" pitchFamily="34" charset="-122"/>
                <a:ea typeface="微软雅黑" panose="020B0503020204020204" pitchFamily="34" charset="-122"/>
              </a:rPr>
              <a:t>目标内涵一</a:t>
            </a:r>
            <a:r>
              <a:rPr lang="zh-CN" altLang="en-US" sz="1400" dirty="0">
                <a:solidFill>
                  <a:srgbClr val="F8F8F8"/>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sp>
        <p:nvSpPr>
          <p:cNvPr id="23" name="圆角矩形 50"/>
          <p:cNvSpPr/>
          <p:nvPr/>
        </p:nvSpPr>
        <p:spPr bwMode="auto">
          <a:xfrm>
            <a:off x="5954044" y="1977850"/>
            <a:ext cx="5051177" cy="959185"/>
          </a:xfrm>
          <a:prstGeom prst="roundRect">
            <a:avLst>
              <a:gd name="adj" fmla="val 7848"/>
            </a:avLst>
          </a:prstGeom>
          <a:solidFill>
            <a:schemeClr val="accent3"/>
          </a:solidFill>
          <a:ln w="9525" cap="flat" cmpd="sng" algn="ctr">
            <a:noFill/>
            <a:prstDash val="solid"/>
            <a:round/>
            <a:headEnd type="none" w="med" len="med"/>
            <a:tailEnd type="none" w="med" len="med"/>
          </a:ln>
          <a:effectLst/>
        </p:spPr>
        <p:txBody>
          <a:bodyPr vert="horz" wrap="square" lIns="91454" tIns="45727" rIns="91454" bIns="45727"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24" name="矩形 87"/>
          <p:cNvSpPr>
            <a:spLocks noChangeArrowheads="1"/>
          </p:cNvSpPr>
          <p:nvPr/>
        </p:nvSpPr>
        <p:spPr bwMode="auto">
          <a:xfrm>
            <a:off x="6145141" y="2174068"/>
            <a:ext cx="4681251" cy="521970"/>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400" b="1" dirty="0">
                <a:solidFill>
                  <a:srgbClr val="F8F8F8"/>
                </a:solidFill>
                <a:latin typeface="微软雅黑" panose="020B0503020204020204" pitchFamily="34" charset="-122"/>
                <a:ea typeface="微软雅黑" panose="020B0503020204020204" pitchFamily="34" charset="-122"/>
              </a:rPr>
              <a:t>目标内涵一</a:t>
            </a:r>
            <a:r>
              <a:rPr lang="zh-CN" altLang="en-US" sz="1400" dirty="0">
                <a:solidFill>
                  <a:srgbClr val="F8F8F8"/>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sp>
        <p:nvSpPr>
          <p:cNvPr id="25" name="任意多边形 4"/>
          <p:cNvSpPr/>
          <p:nvPr/>
        </p:nvSpPr>
        <p:spPr>
          <a:xfrm>
            <a:off x="1338425" y="2003499"/>
            <a:ext cx="2571546" cy="4360336"/>
          </a:xfrm>
          <a:custGeom>
            <a:avLst/>
            <a:gdLst>
              <a:gd name="connsiteX0" fmla="*/ 2151529 w 2151529"/>
              <a:gd name="connsiteY0" fmla="*/ 0 h 4114800"/>
              <a:gd name="connsiteX1" fmla="*/ 2030505 w 2151529"/>
              <a:gd name="connsiteY1" fmla="*/ 228600 h 4114800"/>
              <a:gd name="connsiteX2" fmla="*/ 591670 w 2151529"/>
              <a:gd name="connsiteY2" fmla="*/ 2944905 h 4114800"/>
              <a:gd name="connsiteX3" fmla="*/ 0 w 2151529"/>
              <a:gd name="connsiteY3" fmla="*/ 4114800 h 4114800"/>
              <a:gd name="connsiteX0-1" fmla="*/ 2151529 w 2151529"/>
              <a:gd name="connsiteY0-2" fmla="*/ 0 h 4114800"/>
              <a:gd name="connsiteX1-3" fmla="*/ 2030505 w 2151529"/>
              <a:gd name="connsiteY1-4" fmla="*/ 228600 h 4114800"/>
              <a:gd name="connsiteX2-5" fmla="*/ 591670 w 2151529"/>
              <a:gd name="connsiteY2-6" fmla="*/ 2944905 h 4114800"/>
              <a:gd name="connsiteX3-7" fmla="*/ 0 w 2151529"/>
              <a:gd name="connsiteY3-8" fmla="*/ 4114800 h 4114800"/>
              <a:gd name="connsiteX0-9" fmla="*/ 2435130 w 2435130"/>
              <a:gd name="connsiteY0-10" fmla="*/ 0 h 4114800"/>
              <a:gd name="connsiteX1-11" fmla="*/ 2314106 w 2435130"/>
              <a:gd name="connsiteY1-12" fmla="*/ 228600 h 4114800"/>
              <a:gd name="connsiteX2-13" fmla="*/ 875271 w 2435130"/>
              <a:gd name="connsiteY2-14" fmla="*/ 2944905 h 4114800"/>
              <a:gd name="connsiteX3-15" fmla="*/ 283601 w 2435130"/>
              <a:gd name="connsiteY3-16" fmla="*/ 4114800 h 4114800"/>
              <a:gd name="connsiteX0-17" fmla="*/ 2426739 w 2426739"/>
              <a:gd name="connsiteY0-18" fmla="*/ 0 h 4114800"/>
              <a:gd name="connsiteX1-19" fmla="*/ 2305715 w 2426739"/>
              <a:gd name="connsiteY1-20" fmla="*/ 228600 h 4114800"/>
              <a:gd name="connsiteX2-21" fmla="*/ 866880 w 2426739"/>
              <a:gd name="connsiteY2-22" fmla="*/ 2944905 h 4114800"/>
              <a:gd name="connsiteX3-23" fmla="*/ 275210 w 2426739"/>
              <a:gd name="connsiteY3-24" fmla="*/ 4114800 h 4114800"/>
            </a:gdLst>
            <a:ahLst/>
            <a:cxnLst>
              <a:cxn ang="0">
                <a:pos x="connsiteX0-1" y="connsiteY0-2"/>
              </a:cxn>
              <a:cxn ang="0">
                <a:pos x="connsiteX1-3" y="connsiteY1-4"/>
              </a:cxn>
              <a:cxn ang="0">
                <a:pos x="connsiteX2-5" y="connsiteY2-6"/>
              </a:cxn>
              <a:cxn ang="0">
                <a:pos x="connsiteX3-7" y="connsiteY3-8"/>
              </a:cxn>
            </a:cxnLst>
            <a:rect l="l" t="t" r="r" b="b"/>
            <a:pathLst>
              <a:path w="2426739" h="4114800">
                <a:moveTo>
                  <a:pt x="2426739" y="0"/>
                </a:moveTo>
                <a:cubicBezTo>
                  <a:pt x="2386398" y="76200"/>
                  <a:pt x="2381122" y="270404"/>
                  <a:pt x="2305715" y="228600"/>
                </a:cubicBezTo>
                <a:cubicBezTo>
                  <a:pt x="615868" y="-708213"/>
                  <a:pt x="-1073978" y="1676399"/>
                  <a:pt x="866880" y="2944905"/>
                </a:cubicBezTo>
                <a:lnTo>
                  <a:pt x="275210" y="411480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任意多边形 6"/>
          <p:cNvSpPr/>
          <p:nvPr/>
        </p:nvSpPr>
        <p:spPr>
          <a:xfrm>
            <a:off x="1607453" y="4273784"/>
            <a:ext cx="2695794" cy="850162"/>
          </a:xfrm>
          <a:custGeom>
            <a:avLst/>
            <a:gdLst>
              <a:gd name="connsiteX0" fmla="*/ 0 w 2543991"/>
              <a:gd name="connsiteY0" fmla="*/ 0 h 802288"/>
              <a:gd name="connsiteX1" fmla="*/ 2543991 w 2543991"/>
              <a:gd name="connsiteY1" fmla="*/ 0 h 802288"/>
              <a:gd name="connsiteX2" fmla="*/ 2513446 w 2543991"/>
              <a:gd name="connsiteY2" fmla="*/ 63407 h 802288"/>
              <a:gd name="connsiteX3" fmla="*/ 1271995 w 2543991"/>
              <a:gd name="connsiteY3" fmla="*/ 802288 h 802288"/>
              <a:gd name="connsiteX4" fmla="*/ 30544 w 2543991"/>
              <a:gd name="connsiteY4" fmla="*/ 63407 h 802288"/>
              <a:gd name="connsiteX5" fmla="*/ 0 w 2543991"/>
              <a:gd name="connsiteY5" fmla="*/ 0 h 80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3991" h="802288">
                <a:moveTo>
                  <a:pt x="0" y="0"/>
                </a:moveTo>
                <a:lnTo>
                  <a:pt x="2543991" y="0"/>
                </a:lnTo>
                <a:lnTo>
                  <a:pt x="2513446" y="63407"/>
                </a:lnTo>
                <a:cubicBezTo>
                  <a:pt x="2274364" y="503518"/>
                  <a:pt x="1808070" y="802288"/>
                  <a:pt x="1271995" y="802288"/>
                </a:cubicBezTo>
                <a:cubicBezTo>
                  <a:pt x="735920" y="802288"/>
                  <a:pt x="269627" y="503518"/>
                  <a:pt x="30544" y="63407"/>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任意多边形 7"/>
          <p:cNvSpPr/>
          <p:nvPr/>
        </p:nvSpPr>
        <p:spPr>
          <a:xfrm>
            <a:off x="1459248" y="3627844"/>
            <a:ext cx="2992203" cy="645940"/>
          </a:xfrm>
          <a:custGeom>
            <a:avLst/>
            <a:gdLst>
              <a:gd name="connsiteX0" fmla="*/ 0 w 2823708"/>
              <a:gd name="connsiteY0" fmla="*/ 0 h 609566"/>
              <a:gd name="connsiteX1" fmla="*/ 2823708 w 2823708"/>
              <a:gd name="connsiteY1" fmla="*/ 0 h 609566"/>
              <a:gd name="connsiteX2" fmla="*/ 2712757 w 2823708"/>
              <a:gd name="connsiteY2" fmla="*/ 549557 h 609566"/>
              <a:gd name="connsiteX3" fmla="*/ 2683850 w 2823708"/>
              <a:gd name="connsiteY3" fmla="*/ 609566 h 609566"/>
              <a:gd name="connsiteX4" fmla="*/ 139859 w 2823708"/>
              <a:gd name="connsiteY4" fmla="*/ 609566 h 609566"/>
              <a:gd name="connsiteX5" fmla="*/ 110951 w 2823708"/>
              <a:gd name="connsiteY5" fmla="*/ 549557 h 609566"/>
              <a:gd name="connsiteX6" fmla="*/ 0 w 2823708"/>
              <a:gd name="connsiteY6" fmla="*/ 0 h 60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708" h="609566">
                <a:moveTo>
                  <a:pt x="0" y="0"/>
                </a:moveTo>
                <a:lnTo>
                  <a:pt x="2823708" y="0"/>
                </a:lnTo>
                <a:cubicBezTo>
                  <a:pt x="2823708" y="194936"/>
                  <a:pt x="2784201" y="380645"/>
                  <a:pt x="2712757" y="549557"/>
                </a:cubicBezTo>
                <a:lnTo>
                  <a:pt x="2683850" y="609566"/>
                </a:lnTo>
                <a:lnTo>
                  <a:pt x="139859" y="609566"/>
                </a:lnTo>
                <a:lnTo>
                  <a:pt x="110951" y="549557"/>
                </a:lnTo>
                <a:cubicBezTo>
                  <a:pt x="39507" y="380645"/>
                  <a:pt x="0" y="194936"/>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8" name="椭圆 27"/>
          <p:cNvSpPr/>
          <p:nvPr/>
        </p:nvSpPr>
        <p:spPr>
          <a:xfrm>
            <a:off x="1459248" y="6018162"/>
            <a:ext cx="2450723" cy="54967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任意多边形 9"/>
          <p:cNvSpPr/>
          <p:nvPr/>
        </p:nvSpPr>
        <p:spPr>
          <a:xfrm>
            <a:off x="1625730" y="2131743"/>
            <a:ext cx="2659241" cy="812220"/>
          </a:xfrm>
          <a:custGeom>
            <a:avLst/>
            <a:gdLst>
              <a:gd name="connsiteX0" fmla="*/ 1254747 w 2509495"/>
              <a:gd name="connsiteY0" fmla="*/ 0 h 766483"/>
              <a:gd name="connsiteX1" fmla="*/ 2496198 w 2509495"/>
              <a:gd name="connsiteY1" fmla="*/ 738881 h 766483"/>
              <a:gd name="connsiteX2" fmla="*/ 2509495 w 2509495"/>
              <a:gd name="connsiteY2" fmla="*/ 766483 h 766483"/>
              <a:gd name="connsiteX3" fmla="*/ 0 w 2509495"/>
              <a:gd name="connsiteY3" fmla="*/ 766483 h 766483"/>
              <a:gd name="connsiteX4" fmla="*/ 13296 w 2509495"/>
              <a:gd name="connsiteY4" fmla="*/ 738881 h 766483"/>
              <a:gd name="connsiteX5" fmla="*/ 1254747 w 2509495"/>
              <a:gd name="connsiteY5" fmla="*/ 0 h 76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9495" h="766483">
                <a:moveTo>
                  <a:pt x="1254747" y="0"/>
                </a:moveTo>
                <a:cubicBezTo>
                  <a:pt x="1790822" y="0"/>
                  <a:pt x="2257116" y="298770"/>
                  <a:pt x="2496198" y="738881"/>
                </a:cubicBezTo>
                <a:lnTo>
                  <a:pt x="2509495" y="766483"/>
                </a:lnTo>
                <a:lnTo>
                  <a:pt x="0" y="766483"/>
                </a:lnTo>
                <a:lnTo>
                  <a:pt x="13296" y="738881"/>
                </a:lnTo>
                <a:cubicBezTo>
                  <a:pt x="252379" y="298770"/>
                  <a:pt x="718672" y="0"/>
                  <a:pt x="125474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任意多边形 10"/>
          <p:cNvSpPr/>
          <p:nvPr/>
        </p:nvSpPr>
        <p:spPr>
          <a:xfrm>
            <a:off x="1459248" y="2943963"/>
            <a:ext cx="2992203" cy="683881"/>
          </a:xfrm>
          <a:custGeom>
            <a:avLst/>
            <a:gdLst>
              <a:gd name="connsiteX0" fmla="*/ 157107 w 2823708"/>
              <a:gd name="connsiteY0" fmla="*/ 0 h 645371"/>
              <a:gd name="connsiteX1" fmla="*/ 2666602 w 2823708"/>
              <a:gd name="connsiteY1" fmla="*/ 0 h 645371"/>
              <a:gd name="connsiteX2" fmla="*/ 2712757 w 2823708"/>
              <a:gd name="connsiteY2" fmla="*/ 95814 h 645371"/>
              <a:gd name="connsiteX3" fmla="*/ 2823708 w 2823708"/>
              <a:gd name="connsiteY3" fmla="*/ 645371 h 645371"/>
              <a:gd name="connsiteX4" fmla="*/ 0 w 2823708"/>
              <a:gd name="connsiteY4" fmla="*/ 645371 h 645371"/>
              <a:gd name="connsiteX5" fmla="*/ 110951 w 2823708"/>
              <a:gd name="connsiteY5" fmla="*/ 95814 h 645371"/>
              <a:gd name="connsiteX6" fmla="*/ 157107 w 2823708"/>
              <a:gd name="connsiteY6" fmla="*/ 0 h 64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708" h="645371">
                <a:moveTo>
                  <a:pt x="157107" y="0"/>
                </a:moveTo>
                <a:lnTo>
                  <a:pt x="2666602" y="0"/>
                </a:lnTo>
                <a:lnTo>
                  <a:pt x="2712757" y="95814"/>
                </a:lnTo>
                <a:cubicBezTo>
                  <a:pt x="2784201" y="264726"/>
                  <a:pt x="2823708" y="450435"/>
                  <a:pt x="2823708" y="645371"/>
                </a:cubicBezTo>
                <a:lnTo>
                  <a:pt x="0" y="645371"/>
                </a:lnTo>
                <a:cubicBezTo>
                  <a:pt x="0" y="450435"/>
                  <a:pt x="39507" y="264726"/>
                  <a:pt x="110951" y="95814"/>
                </a:cubicBezTo>
                <a:lnTo>
                  <a:pt x="157107"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矩形 30"/>
          <p:cNvSpPr/>
          <p:nvPr/>
        </p:nvSpPr>
        <p:spPr>
          <a:xfrm>
            <a:off x="2510021" y="2267874"/>
            <a:ext cx="890655" cy="521970"/>
          </a:xfrm>
          <a:prstGeom prst="rect">
            <a:avLst/>
          </a:prstGeom>
        </p:spPr>
        <p:txBody>
          <a:bodyPr wrap="square">
            <a:spAutoFit/>
          </a:bodyPr>
          <a:lstStyle/>
          <a:p>
            <a:pPr algn="ctr"/>
            <a:r>
              <a:rPr lang="en-US" altLang="zh-CN" sz="2800" dirty="0">
                <a:solidFill>
                  <a:prstClr val="white"/>
                </a:solidFill>
                <a:latin typeface="Haettenschweiler" panose="020B0706040902060204" pitchFamily="34" charset="0"/>
                <a:ea typeface="微软雅黑" panose="020B0503020204020204" pitchFamily="34" charset="-122"/>
              </a:rPr>
              <a:t>01</a:t>
            </a:r>
            <a:endParaRPr lang="zh-CN" altLang="en-US" sz="2800" dirty="0">
              <a:solidFill>
                <a:prstClr val="white"/>
              </a:solidFill>
              <a:latin typeface="Haettenschweiler" panose="020B0706040902060204" pitchFamily="34" charset="0"/>
              <a:ea typeface="微软雅黑" panose="020B0503020204020204" pitchFamily="34" charset="-122"/>
            </a:endParaRPr>
          </a:p>
        </p:txBody>
      </p:sp>
      <p:sp>
        <p:nvSpPr>
          <p:cNvPr id="32" name="矩形 31"/>
          <p:cNvSpPr/>
          <p:nvPr/>
        </p:nvSpPr>
        <p:spPr>
          <a:xfrm>
            <a:off x="2510021" y="3003210"/>
            <a:ext cx="890655" cy="521970"/>
          </a:xfrm>
          <a:prstGeom prst="rect">
            <a:avLst/>
          </a:prstGeom>
        </p:spPr>
        <p:txBody>
          <a:bodyPr wrap="square">
            <a:spAutoFit/>
          </a:bodyPr>
          <a:lstStyle/>
          <a:p>
            <a:pPr algn="ctr"/>
            <a:r>
              <a:rPr lang="en-US" altLang="zh-CN" sz="2800" dirty="0">
                <a:solidFill>
                  <a:prstClr val="white"/>
                </a:solidFill>
                <a:latin typeface="Haettenschweiler" panose="020B0706040902060204" pitchFamily="34" charset="0"/>
                <a:ea typeface="微软雅黑" panose="020B0503020204020204" pitchFamily="34" charset="-122"/>
              </a:rPr>
              <a:t>02</a:t>
            </a:r>
            <a:endParaRPr lang="zh-CN" altLang="en-US" sz="2800" dirty="0">
              <a:solidFill>
                <a:prstClr val="white"/>
              </a:solidFill>
              <a:latin typeface="Haettenschweiler" panose="020B0706040902060204" pitchFamily="34" charset="0"/>
              <a:ea typeface="微软雅黑" panose="020B0503020204020204" pitchFamily="34" charset="-122"/>
            </a:endParaRPr>
          </a:p>
        </p:txBody>
      </p:sp>
      <p:sp>
        <p:nvSpPr>
          <p:cNvPr id="33" name="矩形 32"/>
          <p:cNvSpPr/>
          <p:nvPr/>
        </p:nvSpPr>
        <p:spPr>
          <a:xfrm>
            <a:off x="2510021" y="3675477"/>
            <a:ext cx="890655" cy="521970"/>
          </a:xfrm>
          <a:prstGeom prst="rect">
            <a:avLst/>
          </a:prstGeom>
        </p:spPr>
        <p:txBody>
          <a:bodyPr wrap="square">
            <a:spAutoFit/>
          </a:bodyPr>
          <a:lstStyle/>
          <a:p>
            <a:pPr algn="ctr"/>
            <a:r>
              <a:rPr lang="en-US" altLang="zh-CN" sz="2800" dirty="0">
                <a:solidFill>
                  <a:prstClr val="white"/>
                </a:solidFill>
                <a:latin typeface="Haettenschweiler" panose="020B0706040902060204" pitchFamily="34" charset="0"/>
                <a:ea typeface="微软雅黑" panose="020B0503020204020204" pitchFamily="34" charset="-122"/>
              </a:rPr>
              <a:t>03</a:t>
            </a:r>
            <a:endParaRPr lang="zh-CN" altLang="en-US" sz="2800" dirty="0">
              <a:solidFill>
                <a:prstClr val="white"/>
              </a:solidFill>
              <a:latin typeface="Haettenschweiler" panose="020B0706040902060204" pitchFamily="34" charset="0"/>
              <a:ea typeface="微软雅黑" panose="020B0503020204020204" pitchFamily="34" charset="-122"/>
            </a:endParaRPr>
          </a:p>
        </p:txBody>
      </p:sp>
      <p:sp>
        <p:nvSpPr>
          <p:cNvPr id="34" name="矩形 33"/>
          <p:cNvSpPr/>
          <p:nvPr/>
        </p:nvSpPr>
        <p:spPr>
          <a:xfrm>
            <a:off x="2624198" y="4392843"/>
            <a:ext cx="680652" cy="521970"/>
          </a:xfrm>
          <a:prstGeom prst="rect">
            <a:avLst/>
          </a:prstGeom>
        </p:spPr>
        <p:txBody>
          <a:bodyPr wrap="square">
            <a:spAutoFit/>
          </a:bodyPr>
          <a:lstStyle/>
          <a:p>
            <a:pPr algn="ctr"/>
            <a:r>
              <a:rPr lang="en-US" altLang="zh-CN" sz="2800" dirty="0">
                <a:solidFill>
                  <a:prstClr val="white"/>
                </a:solidFill>
                <a:latin typeface="Haettenschweiler" panose="020B0706040902060204" pitchFamily="34" charset="0"/>
                <a:ea typeface="微软雅黑" panose="020B0503020204020204" pitchFamily="34" charset="-122"/>
              </a:rPr>
              <a:t>04</a:t>
            </a:r>
            <a:endParaRPr lang="zh-CN" altLang="en-US" sz="2800" dirty="0">
              <a:solidFill>
                <a:prstClr val="white"/>
              </a:solidFill>
              <a:latin typeface="Haettenschweiler" panose="020B0706040902060204" pitchFamily="34" charset="0"/>
              <a:ea typeface="微软雅黑" panose="020B0503020204020204" pitchFamily="34" charset="-122"/>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300"/>
                                        <p:tgtEl>
                                          <p:spTgt spid="2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300"/>
                                        <p:tgtEl>
                                          <p:spTgt spid="24"/>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300"/>
                                        <p:tgtEl>
                                          <p:spTgt spid="2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300"/>
                                        <p:tgtEl>
                                          <p:spTgt spid="21"/>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300"/>
                                        <p:tgtEl>
                                          <p:spTgt spid="1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300"/>
                                        <p:tgtEl>
                                          <p:spTgt spid="17"/>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300"/>
                                        <p:tgtEl>
                                          <p:spTgt spid="2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300"/>
                                        <p:tgtEl>
                                          <p:spTgt spid="19"/>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250"/>
                                        <p:tgtEl>
                                          <p:spTgt spid="25"/>
                                        </p:tgtEl>
                                      </p:cBhvr>
                                    </p:animEffect>
                                    <p:anim calcmode="lin" valueType="num">
                                      <p:cBhvr>
                                        <p:cTn id="42" dur="250" fill="hold"/>
                                        <p:tgtEl>
                                          <p:spTgt spid="25"/>
                                        </p:tgtEl>
                                        <p:attrNameLst>
                                          <p:attrName>ppt_x</p:attrName>
                                        </p:attrNameLst>
                                      </p:cBhvr>
                                      <p:tavLst>
                                        <p:tav tm="0">
                                          <p:val>
                                            <p:strVal val="#ppt_x"/>
                                          </p:val>
                                        </p:tav>
                                        <p:tav tm="100000">
                                          <p:val>
                                            <p:strVal val="#ppt_x"/>
                                          </p:val>
                                        </p:tav>
                                      </p:tavLst>
                                    </p:anim>
                                    <p:anim calcmode="lin" valueType="num">
                                      <p:cBhvr>
                                        <p:cTn id="43" dur="250" fill="hold"/>
                                        <p:tgtEl>
                                          <p:spTgt spid="2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250"/>
                                        <p:tgtEl>
                                          <p:spTgt spid="26"/>
                                        </p:tgtEl>
                                      </p:cBhvr>
                                    </p:animEffect>
                                    <p:anim calcmode="lin" valueType="num">
                                      <p:cBhvr>
                                        <p:cTn id="48" dur="250" fill="hold"/>
                                        <p:tgtEl>
                                          <p:spTgt spid="26"/>
                                        </p:tgtEl>
                                        <p:attrNameLst>
                                          <p:attrName>ppt_x</p:attrName>
                                        </p:attrNameLst>
                                      </p:cBhvr>
                                      <p:tavLst>
                                        <p:tav tm="0">
                                          <p:val>
                                            <p:strVal val="#ppt_x"/>
                                          </p:val>
                                        </p:tav>
                                        <p:tav tm="100000">
                                          <p:val>
                                            <p:strVal val="#ppt_x"/>
                                          </p:val>
                                        </p:tav>
                                      </p:tavLst>
                                    </p:anim>
                                    <p:anim calcmode="lin" valueType="num">
                                      <p:cBhvr>
                                        <p:cTn id="49" dur="25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250"/>
                                        <p:tgtEl>
                                          <p:spTgt spid="27"/>
                                        </p:tgtEl>
                                      </p:cBhvr>
                                    </p:animEffect>
                                    <p:anim calcmode="lin" valueType="num">
                                      <p:cBhvr>
                                        <p:cTn id="54" dur="250" fill="hold"/>
                                        <p:tgtEl>
                                          <p:spTgt spid="27"/>
                                        </p:tgtEl>
                                        <p:attrNameLst>
                                          <p:attrName>ppt_x</p:attrName>
                                        </p:attrNameLst>
                                      </p:cBhvr>
                                      <p:tavLst>
                                        <p:tav tm="0">
                                          <p:val>
                                            <p:strVal val="#ppt_x"/>
                                          </p:val>
                                        </p:tav>
                                        <p:tav tm="100000">
                                          <p:val>
                                            <p:strVal val="#ppt_x"/>
                                          </p:val>
                                        </p:tav>
                                      </p:tavLst>
                                    </p:anim>
                                    <p:anim calcmode="lin" valueType="num">
                                      <p:cBhvr>
                                        <p:cTn id="55" dur="250" fill="hold"/>
                                        <p:tgtEl>
                                          <p:spTgt spid="27"/>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250"/>
                                        <p:tgtEl>
                                          <p:spTgt spid="28"/>
                                        </p:tgtEl>
                                      </p:cBhvr>
                                    </p:animEffect>
                                    <p:anim calcmode="lin" valueType="num">
                                      <p:cBhvr>
                                        <p:cTn id="60" dur="250" fill="hold"/>
                                        <p:tgtEl>
                                          <p:spTgt spid="28"/>
                                        </p:tgtEl>
                                        <p:attrNameLst>
                                          <p:attrName>ppt_x</p:attrName>
                                        </p:attrNameLst>
                                      </p:cBhvr>
                                      <p:tavLst>
                                        <p:tav tm="0">
                                          <p:val>
                                            <p:strVal val="#ppt_x"/>
                                          </p:val>
                                        </p:tav>
                                        <p:tav tm="100000">
                                          <p:val>
                                            <p:strVal val="#ppt_x"/>
                                          </p:val>
                                        </p:tav>
                                      </p:tavLst>
                                    </p:anim>
                                    <p:anim calcmode="lin" valueType="num">
                                      <p:cBhvr>
                                        <p:cTn id="61" dur="250" fill="hold"/>
                                        <p:tgtEl>
                                          <p:spTgt spid="2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250"/>
                                        <p:tgtEl>
                                          <p:spTgt spid="29"/>
                                        </p:tgtEl>
                                      </p:cBhvr>
                                    </p:animEffect>
                                    <p:anim calcmode="lin" valueType="num">
                                      <p:cBhvr>
                                        <p:cTn id="66" dur="250" fill="hold"/>
                                        <p:tgtEl>
                                          <p:spTgt spid="29"/>
                                        </p:tgtEl>
                                        <p:attrNameLst>
                                          <p:attrName>ppt_x</p:attrName>
                                        </p:attrNameLst>
                                      </p:cBhvr>
                                      <p:tavLst>
                                        <p:tav tm="0">
                                          <p:val>
                                            <p:strVal val="#ppt_x"/>
                                          </p:val>
                                        </p:tav>
                                        <p:tav tm="100000">
                                          <p:val>
                                            <p:strVal val="#ppt_x"/>
                                          </p:val>
                                        </p:tav>
                                      </p:tavLst>
                                    </p:anim>
                                    <p:anim calcmode="lin" valueType="num">
                                      <p:cBhvr>
                                        <p:cTn id="67" dur="25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250"/>
                                        <p:tgtEl>
                                          <p:spTgt spid="30"/>
                                        </p:tgtEl>
                                      </p:cBhvr>
                                    </p:animEffect>
                                    <p:anim calcmode="lin" valueType="num">
                                      <p:cBhvr>
                                        <p:cTn id="72" dur="250" fill="hold"/>
                                        <p:tgtEl>
                                          <p:spTgt spid="30"/>
                                        </p:tgtEl>
                                        <p:attrNameLst>
                                          <p:attrName>ppt_x</p:attrName>
                                        </p:attrNameLst>
                                      </p:cBhvr>
                                      <p:tavLst>
                                        <p:tav tm="0">
                                          <p:val>
                                            <p:strVal val="#ppt_x"/>
                                          </p:val>
                                        </p:tav>
                                        <p:tav tm="100000">
                                          <p:val>
                                            <p:strVal val="#ppt_x"/>
                                          </p:val>
                                        </p:tav>
                                      </p:tavLst>
                                    </p:anim>
                                    <p:anim calcmode="lin" valueType="num">
                                      <p:cBhvr>
                                        <p:cTn id="73" dur="250" fill="hold"/>
                                        <p:tgtEl>
                                          <p:spTgt spid="3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250"/>
                                        <p:tgtEl>
                                          <p:spTgt spid="31"/>
                                        </p:tgtEl>
                                      </p:cBhvr>
                                    </p:animEffect>
                                    <p:anim calcmode="lin" valueType="num">
                                      <p:cBhvr>
                                        <p:cTn id="78" dur="250" fill="hold"/>
                                        <p:tgtEl>
                                          <p:spTgt spid="31"/>
                                        </p:tgtEl>
                                        <p:attrNameLst>
                                          <p:attrName>ppt_x</p:attrName>
                                        </p:attrNameLst>
                                      </p:cBhvr>
                                      <p:tavLst>
                                        <p:tav tm="0">
                                          <p:val>
                                            <p:strVal val="#ppt_x"/>
                                          </p:val>
                                        </p:tav>
                                        <p:tav tm="100000">
                                          <p:val>
                                            <p:strVal val="#ppt_x"/>
                                          </p:val>
                                        </p:tav>
                                      </p:tavLst>
                                    </p:anim>
                                    <p:anim calcmode="lin" valueType="num">
                                      <p:cBhvr>
                                        <p:cTn id="79" dur="250" fill="hold"/>
                                        <p:tgtEl>
                                          <p:spTgt spid="31"/>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250"/>
                                        <p:tgtEl>
                                          <p:spTgt spid="32"/>
                                        </p:tgtEl>
                                      </p:cBhvr>
                                    </p:animEffect>
                                    <p:anim calcmode="lin" valueType="num">
                                      <p:cBhvr>
                                        <p:cTn id="84" dur="250" fill="hold"/>
                                        <p:tgtEl>
                                          <p:spTgt spid="32"/>
                                        </p:tgtEl>
                                        <p:attrNameLst>
                                          <p:attrName>ppt_x</p:attrName>
                                        </p:attrNameLst>
                                      </p:cBhvr>
                                      <p:tavLst>
                                        <p:tav tm="0">
                                          <p:val>
                                            <p:strVal val="#ppt_x"/>
                                          </p:val>
                                        </p:tav>
                                        <p:tav tm="100000">
                                          <p:val>
                                            <p:strVal val="#ppt_x"/>
                                          </p:val>
                                        </p:tav>
                                      </p:tavLst>
                                    </p:anim>
                                    <p:anim calcmode="lin" valueType="num">
                                      <p:cBhvr>
                                        <p:cTn id="85" dur="25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250"/>
                                        <p:tgtEl>
                                          <p:spTgt spid="33"/>
                                        </p:tgtEl>
                                      </p:cBhvr>
                                    </p:animEffect>
                                    <p:anim calcmode="lin" valueType="num">
                                      <p:cBhvr>
                                        <p:cTn id="90" dur="250" fill="hold"/>
                                        <p:tgtEl>
                                          <p:spTgt spid="33"/>
                                        </p:tgtEl>
                                        <p:attrNameLst>
                                          <p:attrName>ppt_x</p:attrName>
                                        </p:attrNameLst>
                                      </p:cBhvr>
                                      <p:tavLst>
                                        <p:tav tm="0">
                                          <p:val>
                                            <p:strVal val="#ppt_x"/>
                                          </p:val>
                                        </p:tav>
                                        <p:tav tm="100000">
                                          <p:val>
                                            <p:strVal val="#ppt_x"/>
                                          </p:val>
                                        </p:tav>
                                      </p:tavLst>
                                    </p:anim>
                                    <p:anim calcmode="lin" valueType="num">
                                      <p:cBhvr>
                                        <p:cTn id="91" dur="25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250"/>
                                        <p:tgtEl>
                                          <p:spTgt spid="34"/>
                                        </p:tgtEl>
                                      </p:cBhvr>
                                    </p:animEffect>
                                    <p:anim calcmode="lin" valueType="num">
                                      <p:cBhvr>
                                        <p:cTn id="96" dur="250" fill="hold"/>
                                        <p:tgtEl>
                                          <p:spTgt spid="34"/>
                                        </p:tgtEl>
                                        <p:attrNameLst>
                                          <p:attrName>ppt_x</p:attrName>
                                        </p:attrNameLst>
                                      </p:cBhvr>
                                      <p:tavLst>
                                        <p:tav tm="0">
                                          <p:val>
                                            <p:strVal val="#ppt_x"/>
                                          </p:val>
                                        </p:tav>
                                        <p:tav tm="100000">
                                          <p:val>
                                            <p:strVal val="#ppt_x"/>
                                          </p:val>
                                        </p:tav>
                                      </p:tavLst>
                                    </p:anim>
                                    <p:anim calcmode="lin" valueType="num">
                                      <p:cBhvr>
                                        <p:cTn id="97" dur="2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bldLvl="0" animBg="1"/>
      <p:bldP spid="21" grpId="0" bldLvl="0" animBg="1"/>
      <p:bldP spid="22" grpId="0"/>
      <p:bldP spid="23" grpId="0" bldLvl="0" animBg="1"/>
      <p:bldP spid="24" grpId="0"/>
      <p:bldP spid="25" grpId="0" bldLvl="0" animBg="1"/>
      <p:bldP spid="26" grpId="0" bldLvl="0" animBg="1"/>
      <p:bldP spid="27" grpId="0" bldLvl="0" animBg="1"/>
      <p:bldP spid="28" grpId="0" bldLvl="0" animBg="1"/>
      <p:bldP spid="29" grpId="0" bldLvl="0" animBg="1"/>
      <p:bldP spid="30" grpId="0" bldLvl="0" animBg="1"/>
      <p:bldP spid="31"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980" y="-701025"/>
            <a:ext cx="12317383" cy="1817933"/>
            <a:chOff x="-64970" y="-699745"/>
            <a:chExt cx="12315458" cy="1817649"/>
          </a:xfrm>
        </p:grpSpPr>
        <p:grpSp>
          <p:nvGrpSpPr>
            <p:cNvPr id="13" name="组合 12"/>
            <p:cNvGrpSpPr/>
            <p:nvPr/>
          </p:nvGrpSpPr>
          <p:grpSpPr>
            <a:xfrm>
              <a:off x="1" y="253722"/>
              <a:ext cx="12190412" cy="864182"/>
              <a:chOff x="1" y="253722"/>
              <a:chExt cx="12190412" cy="864182"/>
            </a:xfrm>
          </p:grpSpPr>
          <p:sp>
            <p:nvSpPr>
              <p:cNvPr id="5" name="矩形 4"/>
              <p:cNvSpPr/>
              <p:nvPr/>
            </p:nvSpPr>
            <p:spPr>
              <a:xfrm>
                <a:off x="1" y="1072185"/>
                <a:ext cx="12190412"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690839" y="253722"/>
                <a:ext cx="2814375" cy="699979"/>
                <a:chOff x="461716" y="331672"/>
                <a:chExt cx="2814375" cy="699979"/>
              </a:xfrm>
            </p:grpSpPr>
            <p:sp>
              <p:nvSpPr>
                <p:cNvPr id="6" name="TextBox 20"/>
                <p:cNvSpPr txBox="1"/>
                <p:nvPr/>
              </p:nvSpPr>
              <p:spPr>
                <a:xfrm>
                  <a:off x="461716" y="331672"/>
                  <a:ext cx="2814375" cy="429828"/>
                </a:xfrm>
                <a:prstGeom prst="rect">
                  <a:avLst/>
                </a:prstGeom>
                <a:noFill/>
              </p:spPr>
              <p:txBody>
                <a:bodyPr wrap="square" rtlCol="0">
                  <a:spAutoFit/>
                </a:bodyPr>
                <a:lstStyle/>
                <a:p>
                  <a:pPr algn="ctr"/>
                  <a:r>
                    <a:rPr lang="zh-CN" altLang="en-US" sz="2200" dirty="0">
                      <a:solidFill>
                        <a:schemeClr val="bg1">
                          <a:lumMod val="65000"/>
                        </a:schemeClr>
                      </a:solidFill>
                      <a:latin typeface="微软雅黑" panose="020B0503020204020204" pitchFamily="34" charset="-122"/>
                      <a:ea typeface="微软雅黑" panose="020B0503020204020204" pitchFamily="34" charset="-122"/>
                    </a:rPr>
                    <a:t>输入你的标题描述</a:t>
                  </a:r>
                </a:p>
              </p:txBody>
            </p:sp>
            <p:sp>
              <p:nvSpPr>
                <p:cNvPr id="7" name="TextBox 37"/>
                <p:cNvSpPr txBox="1"/>
                <p:nvPr/>
              </p:nvSpPr>
              <p:spPr>
                <a:xfrm>
                  <a:off x="649015" y="663409"/>
                  <a:ext cx="2439777" cy="368242"/>
                </a:xfrm>
                <a:prstGeom prst="rect">
                  <a:avLst/>
                </a:prstGeom>
                <a:noFill/>
              </p:spPr>
              <p:txBody>
                <a:bodyPr wrap="square" rtlCol="0">
                  <a:spAutoFit/>
                </a:bodyPr>
                <a:lstStyle/>
                <a:p>
                  <a:pPr algn="ctr"/>
                  <a:r>
                    <a:rPr lang="en-US" altLang="zh-CN" dirty="0">
                      <a:solidFill>
                        <a:schemeClr val="bg1">
                          <a:lumMod val="65000"/>
                        </a:schemeClr>
                      </a:solidFill>
                      <a:latin typeface="微软雅黑" panose="020B0503020204020204" pitchFamily="34" charset="-122"/>
                      <a:ea typeface="微软雅黑" panose="020B0503020204020204" pitchFamily="34" charset="-122"/>
                    </a:rPr>
                    <a:t>Add your title</a:t>
                  </a: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flipH="1">
              <a:off x="-64970" y="-699745"/>
              <a:ext cx="4790708" cy="1091610"/>
              <a:chOff x="1500045" y="-852777"/>
              <a:chExt cx="5851678" cy="1333362"/>
            </a:xfrm>
          </p:grpSpPr>
          <p:sp>
            <p:nvSpPr>
              <p:cNvPr id="9" name="椭圆 8"/>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7459780" y="-699745"/>
              <a:ext cx="4790708" cy="1091610"/>
              <a:chOff x="1500045" y="-852777"/>
              <a:chExt cx="5851678" cy="1333362"/>
            </a:xfrm>
          </p:grpSpPr>
          <p:sp>
            <p:nvSpPr>
              <p:cNvPr id="14" name="椭圆 13"/>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矩形 16"/>
          <p:cNvSpPr/>
          <p:nvPr/>
        </p:nvSpPr>
        <p:spPr bwMode="auto">
          <a:xfrm>
            <a:off x="5406315" y="2702827"/>
            <a:ext cx="1656021" cy="4318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18" name="矩形 17"/>
          <p:cNvSpPr/>
          <p:nvPr/>
        </p:nvSpPr>
        <p:spPr bwMode="auto">
          <a:xfrm>
            <a:off x="6803533" y="2558341"/>
            <a:ext cx="4364719" cy="4318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19" name="直角三角形 18"/>
          <p:cNvSpPr/>
          <p:nvPr/>
        </p:nvSpPr>
        <p:spPr bwMode="auto">
          <a:xfrm rot="5400000" flipV="1">
            <a:off x="6860691" y="2933051"/>
            <a:ext cx="144486" cy="258802"/>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20" name="文本框 19"/>
          <p:cNvSpPr txBox="1">
            <a:spLocks noChangeArrowheads="1"/>
          </p:cNvSpPr>
          <p:nvPr/>
        </p:nvSpPr>
        <p:spPr bwMode="auto">
          <a:xfrm>
            <a:off x="10820536" y="2526586"/>
            <a:ext cx="151312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lumMod val="50000"/>
                  </a:schemeClr>
                </a:solidFill>
                <a:latin typeface="Impact" panose="020B0806030902050204" pitchFamily="34" charset="0"/>
                <a:ea typeface="造字工房尚雅体演示版常规体" pitchFamily="50" charset="-122"/>
              </a:rPr>
              <a:t>75%</a:t>
            </a:r>
            <a:endParaRPr lang="zh-CN" altLang="en-US" sz="2400" dirty="0">
              <a:solidFill>
                <a:schemeClr val="bg1">
                  <a:lumMod val="50000"/>
                </a:schemeClr>
              </a:solidFill>
              <a:latin typeface="Impact" panose="020B0806030902050204" pitchFamily="34" charset="0"/>
              <a:ea typeface="造字工房尚雅体演示版常规体" pitchFamily="50" charset="-122"/>
            </a:endParaRPr>
          </a:p>
        </p:txBody>
      </p:sp>
      <p:sp>
        <p:nvSpPr>
          <p:cNvPr id="21" name="矩形 20"/>
          <p:cNvSpPr/>
          <p:nvPr/>
        </p:nvSpPr>
        <p:spPr bwMode="auto">
          <a:xfrm>
            <a:off x="5406315" y="3966894"/>
            <a:ext cx="1656021" cy="433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22" name="矩形 21"/>
          <p:cNvSpPr/>
          <p:nvPr/>
        </p:nvSpPr>
        <p:spPr bwMode="auto">
          <a:xfrm>
            <a:off x="6801945" y="3816058"/>
            <a:ext cx="3645470" cy="433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23" name="直角三角形 22"/>
          <p:cNvSpPr/>
          <p:nvPr/>
        </p:nvSpPr>
        <p:spPr bwMode="auto">
          <a:xfrm rot="5400000" flipV="1">
            <a:off x="6859897" y="4197912"/>
            <a:ext cx="144486" cy="260391"/>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24" name="文本框 65"/>
          <p:cNvSpPr txBox="1">
            <a:spLocks noChangeArrowheads="1"/>
          </p:cNvSpPr>
          <p:nvPr/>
        </p:nvSpPr>
        <p:spPr bwMode="auto">
          <a:xfrm>
            <a:off x="10099698" y="3792242"/>
            <a:ext cx="151153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lumMod val="50000"/>
                  </a:schemeClr>
                </a:solidFill>
                <a:latin typeface="Impact" panose="020B0806030902050204" pitchFamily="34" charset="0"/>
                <a:ea typeface="造字工房尚雅体演示版常规体" pitchFamily="50" charset="-122"/>
              </a:rPr>
              <a:t>65%</a:t>
            </a:r>
            <a:endParaRPr lang="zh-CN" altLang="en-US" sz="2400" dirty="0">
              <a:solidFill>
                <a:schemeClr val="bg1">
                  <a:lumMod val="50000"/>
                </a:schemeClr>
              </a:solidFill>
              <a:latin typeface="Impact" panose="020B0806030902050204" pitchFamily="34" charset="0"/>
              <a:ea typeface="造字工房尚雅体演示版常规体" pitchFamily="50" charset="-122"/>
            </a:endParaRPr>
          </a:p>
        </p:txBody>
      </p:sp>
      <p:sp>
        <p:nvSpPr>
          <p:cNvPr id="25" name="矩形 24"/>
          <p:cNvSpPr/>
          <p:nvPr/>
        </p:nvSpPr>
        <p:spPr bwMode="auto">
          <a:xfrm>
            <a:off x="5406315" y="5232550"/>
            <a:ext cx="1656021" cy="433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26" name="矩形 25"/>
          <p:cNvSpPr/>
          <p:nvPr/>
        </p:nvSpPr>
        <p:spPr bwMode="auto">
          <a:xfrm>
            <a:off x="6803533" y="5075363"/>
            <a:ext cx="2924632" cy="433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27" name="直角三角形 26"/>
          <p:cNvSpPr/>
          <p:nvPr/>
        </p:nvSpPr>
        <p:spPr bwMode="auto">
          <a:xfrm rot="5400000" flipV="1">
            <a:off x="6860691" y="5464362"/>
            <a:ext cx="144486" cy="258802"/>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28" name="文本框 69"/>
          <p:cNvSpPr txBox="1">
            <a:spLocks noChangeArrowheads="1"/>
          </p:cNvSpPr>
          <p:nvPr/>
        </p:nvSpPr>
        <p:spPr bwMode="auto">
          <a:xfrm>
            <a:off x="9335991" y="5030453"/>
            <a:ext cx="151312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a:solidFill>
                  <a:schemeClr val="bg1">
                    <a:lumMod val="50000"/>
                  </a:schemeClr>
                </a:solidFill>
                <a:latin typeface="Impact" panose="020B0806030902050204" pitchFamily="34" charset="0"/>
                <a:ea typeface="造字工房尚雅体演示版常规体" pitchFamily="50" charset="-122"/>
              </a:rPr>
              <a:t>55%</a:t>
            </a:r>
            <a:endParaRPr lang="zh-CN" altLang="en-US" sz="2400">
              <a:solidFill>
                <a:schemeClr val="bg1">
                  <a:lumMod val="50000"/>
                </a:schemeClr>
              </a:solidFill>
              <a:latin typeface="Impact" panose="020B0806030902050204" pitchFamily="34" charset="0"/>
              <a:ea typeface="造字工房尚雅体演示版常规体" pitchFamily="50" charset="-122"/>
            </a:endParaRPr>
          </a:p>
        </p:txBody>
      </p:sp>
      <p:grpSp>
        <p:nvGrpSpPr>
          <p:cNvPr id="29" name="组合 28"/>
          <p:cNvGrpSpPr/>
          <p:nvPr/>
        </p:nvGrpSpPr>
        <p:grpSpPr>
          <a:xfrm>
            <a:off x="554739" y="2702827"/>
            <a:ext cx="4598328" cy="174967"/>
            <a:chOff x="4906190" y="1416527"/>
            <a:chExt cx="3933010" cy="166280"/>
          </a:xfrm>
          <a:solidFill>
            <a:schemeClr val="accent3"/>
          </a:solidFill>
        </p:grpSpPr>
        <p:sp>
          <p:nvSpPr>
            <p:cNvPr id="30" name="矩形 29"/>
            <p:cNvSpPr/>
            <p:nvPr/>
          </p:nvSpPr>
          <p:spPr>
            <a:xfrm>
              <a:off x="4906190" y="1416527"/>
              <a:ext cx="166280" cy="166280"/>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4" tIns="45727" rIns="91454" bIns="45727" numCol="1" spcCol="0" rtlCol="0" fromWordArt="0" anchor="ctr" anchorCtr="0" forceAA="0" compatLnSpc="1">
              <a:noAutofit/>
            </a:bodyPr>
            <a:lstStyle/>
            <a:p>
              <a:pPr algn="ctr"/>
              <a:endParaRPr lang="zh-CN" altLang="en-US" sz="1600" b="0">
                <a:solidFill>
                  <a:srgbClr val="FFB850"/>
                </a:solidFill>
              </a:endParaRPr>
            </a:p>
          </p:txBody>
        </p:sp>
        <p:cxnSp>
          <p:nvCxnSpPr>
            <p:cNvPr id="31" name="直接连接符 30"/>
            <p:cNvCxnSpPr>
              <a:stCxn id="30" idx="3"/>
            </p:cNvCxnSpPr>
            <p:nvPr/>
          </p:nvCxnSpPr>
          <p:spPr>
            <a:xfrm>
              <a:off x="5072470" y="1499667"/>
              <a:ext cx="3766730" cy="0"/>
            </a:xfrm>
            <a:prstGeom prst="line">
              <a:avLst/>
            </a:prstGeom>
            <a:grp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32" name="组合 31"/>
          <p:cNvGrpSpPr/>
          <p:nvPr/>
        </p:nvGrpSpPr>
        <p:grpSpPr>
          <a:xfrm>
            <a:off x="554739" y="3882259"/>
            <a:ext cx="4598328" cy="174967"/>
            <a:chOff x="4906190" y="2727732"/>
            <a:chExt cx="3933010" cy="166280"/>
          </a:xfrm>
          <a:solidFill>
            <a:schemeClr val="accent2"/>
          </a:solidFill>
        </p:grpSpPr>
        <p:sp>
          <p:nvSpPr>
            <p:cNvPr id="33" name="矩形 32"/>
            <p:cNvSpPr/>
            <p:nvPr/>
          </p:nvSpPr>
          <p:spPr>
            <a:xfrm>
              <a:off x="4906190" y="2727732"/>
              <a:ext cx="166280" cy="166280"/>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4" tIns="45727" rIns="91454" bIns="45727" numCol="1" spcCol="0" rtlCol="0" fromWordArt="0" anchor="ctr" anchorCtr="0" forceAA="0" compatLnSpc="1">
              <a:noAutofit/>
            </a:bodyPr>
            <a:lstStyle/>
            <a:p>
              <a:pPr algn="ctr"/>
              <a:endParaRPr lang="zh-CN" altLang="en-US" sz="1600" b="0"/>
            </a:p>
          </p:txBody>
        </p:sp>
        <p:cxnSp>
          <p:nvCxnSpPr>
            <p:cNvPr id="34" name="直接连接符 33"/>
            <p:cNvCxnSpPr>
              <a:stCxn id="33" idx="3"/>
            </p:cNvCxnSpPr>
            <p:nvPr/>
          </p:nvCxnSpPr>
          <p:spPr>
            <a:xfrm>
              <a:off x="5072470" y="2810872"/>
              <a:ext cx="3766730" cy="0"/>
            </a:xfrm>
            <a:prstGeom prst="line">
              <a:avLst/>
            </a:prstGeom>
            <a:grp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35" name="组合 34"/>
          <p:cNvGrpSpPr/>
          <p:nvPr/>
        </p:nvGrpSpPr>
        <p:grpSpPr>
          <a:xfrm>
            <a:off x="554739" y="5123023"/>
            <a:ext cx="4598328" cy="174967"/>
            <a:chOff x="4906190" y="3870732"/>
            <a:chExt cx="3933010" cy="166280"/>
          </a:xfrm>
          <a:solidFill>
            <a:schemeClr val="accent3"/>
          </a:solidFill>
        </p:grpSpPr>
        <p:sp>
          <p:nvSpPr>
            <p:cNvPr id="36" name="矩形 35"/>
            <p:cNvSpPr/>
            <p:nvPr/>
          </p:nvSpPr>
          <p:spPr>
            <a:xfrm>
              <a:off x="4906190" y="3870732"/>
              <a:ext cx="166280" cy="166280"/>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4" tIns="45727" rIns="91454" bIns="45727" numCol="1" spcCol="0" rtlCol="0" fromWordArt="0" anchor="ctr" anchorCtr="0" forceAA="0" compatLnSpc="1">
              <a:noAutofit/>
            </a:bodyPr>
            <a:lstStyle/>
            <a:p>
              <a:pPr algn="ctr"/>
              <a:endParaRPr lang="zh-CN" altLang="en-US" sz="1600" b="0"/>
            </a:p>
          </p:txBody>
        </p:sp>
        <p:cxnSp>
          <p:nvCxnSpPr>
            <p:cNvPr id="37" name="直接连接符 36"/>
            <p:cNvCxnSpPr/>
            <p:nvPr/>
          </p:nvCxnSpPr>
          <p:spPr>
            <a:xfrm>
              <a:off x="5072470" y="3941172"/>
              <a:ext cx="3766730" cy="0"/>
            </a:xfrm>
            <a:prstGeom prst="line">
              <a:avLst/>
            </a:prstGeom>
            <a:grp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38" name="TextBox 35"/>
          <p:cNvSpPr txBox="1"/>
          <p:nvPr/>
        </p:nvSpPr>
        <p:spPr>
          <a:xfrm>
            <a:off x="554740" y="2891687"/>
            <a:ext cx="4598328" cy="650240"/>
          </a:xfrm>
          <a:prstGeom prst="rect">
            <a:avLst/>
          </a:prstGeom>
          <a:noFill/>
        </p:spPr>
        <p:txBody>
          <a:bodyPr wrap="square" rtlCol="0">
            <a:spAutoFit/>
          </a:bodyPr>
          <a:lstStyle/>
          <a:p>
            <a:pPr algn="just">
              <a:lnSpc>
                <a:spcPct val="130000"/>
              </a:lnSpc>
            </a:pPr>
            <a:r>
              <a:rPr lang="zh-CN" altLang="en-US" sz="1400" b="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TextBox 36"/>
          <p:cNvSpPr txBox="1"/>
          <p:nvPr/>
        </p:nvSpPr>
        <p:spPr>
          <a:xfrm>
            <a:off x="554740" y="4065484"/>
            <a:ext cx="4598328" cy="650240"/>
          </a:xfrm>
          <a:prstGeom prst="rect">
            <a:avLst/>
          </a:prstGeom>
          <a:noFill/>
        </p:spPr>
        <p:txBody>
          <a:bodyPr wrap="square" rtlCol="0">
            <a:spAutoFit/>
          </a:bodyPr>
          <a:lstStyle/>
          <a:p>
            <a:pPr algn="just">
              <a:lnSpc>
                <a:spcPct val="130000"/>
              </a:lnSpc>
            </a:pPr>
            <a:r>
              <a:rPr lang="zh-CN" altLang="en-US" sz="1400" b="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TextBox 37"/>
          <p:cNvSpPr txBox="1"/>
          <p:nvPr/>
        </p:nvSpPr>
        <p:spPr>
          <a:xfrm>
            <a:off x="554740" y="5339936"/>
            <a:ext cx="4598328" cy="650240"/>
          </a:xfrm>
          <a:prstGeom prst="rect">
            <a:avLst/>
          </a:prstGeom>
          <a:noFill/>
        </p:spPr>
        <p:txBody>
          <a:bodyPr wrap="square" rtlCol="0">
            <a:spAutoFit/>
          </a:bodyPr>
          <a:lstStyle/>
          <a:p>
            <a:pPr algn="just">
              <a:lnSpc>
                <a:spcPct val="130000"/>
              </a:lnSpc>
            </a:pPr>
            <a:r>
              <a:rPr lang="zh-CN" altLang="en-US" sz="1400" b="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b="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par>
                          <p:cTn id="47" fill="hold">
                            <p:stCondLst>
                              <p:cond delay="1500"/>
                            </p:stCondLst>
                            <p:childTnLst>
                              <p:par>
                                <p:cTn id="48" presetID="22" presetClass="entr" presetSubtype="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par>
                          <p:cTn id="51" fill="hold">
                            <p:stCondLst>
                              <p:cond delay="2000"/>
                            </p:stCondLst>
                            <p:childTnLst>
                              <p:par>
                                <p:cTn id="52" presetID="16" presetClass="entr" presetSubtype="2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arn(inVertical)">
                                      <p:cBhvr>
                                        <p:cTn id="54" dur="500"/>
                                        <p:tgtEl>
                                          <p:spTgt spid="38"/>
                                        </p:tgtEl>
                                      </p:cBhvr>
                                    </p:animEffect>
                                  </p:childTnLst>
                                </p:cTn>
                              </p:par>
                            </p:childTnLst>
                          </p:cTn>
                        </p:par>
                        <p:par>
                          <p:cTn id="55" fill="hold">
                            <p:stCondLst>
                              <p:cond delay="2500"/>
                            </p:stCondLst>
                            <p:childTnLst>
                              <p:par>
                                <p:cTn id="56" presetID="22" presetClass="entr" presetSubtype="8" fill="hold"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left)">
                                      <p:cBhvr>
                                        <p:cTn id="58" dur="500"/>
                                        <p:tgtEl>
                                          <p:spTgt spid="32"/>
                                        </p:tgtEl>
                                      </p:cBhvr>
                                    </p:animEffect>
                                  </p:childTnLst>
                                </p:cTn>
                              </p:par>
                            </p:childTnLst>
                          </p:cTn>
                        </p:par>
                        <p:par>
                          <p:cTn id="59" fill="hold">
                            <p:stCondLst>
                              <p:cond delay="3000"/>
                            </p:stCondLst>
                            <p:childTnLst>
                              <p:par>
                                <p:cTn id="60" presetID="16" presetClass="entr" presetSubtype="21"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barn(inVertical)">
                                      <p:cBhvr>
                                        <p:cTn id="62" dur="500"/>
                                        <p:tgtEl>
                                          <p:spTgt spid="39"/>
                                        </p:tgtEl>
                                      </p:cBhvr>
                                    </p:animEffect>
                                  </p:childTnLst>
                                </p:cTn>
                              </p:par>
                            </p:childTnLst>
                          </p:cTn>
                        </p:par>
                        <p:par>
                          <p:cTn id="63" fill="hold">
                            <p:stCondLst>
                              <p:cond delay="35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500"/>
                                        <p:tgtEl>
                                          <p:spTgt spid="35"/>
                                        </p:tgtEl>
                                      </p:cBhvr>
                                    </p:animEffect>
                                  </p:childTnLst>
                                </p:cTn>
                              </p:par>
                            </p:childTnLst>
                          </p:cTn>
                        </p:par>
                        <p:par>
                          <p:cTn id="67" fill="hold">
                            <p:stCondLst>
                              <p:cond delay="4000"/>
                            </p:stCondLst>
                            <p:childTnLst>
                              <p:par>
                                <p:cTn id="68" presetID="16" presetClass="entr" presetSubtype="21"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barn(inVertical)">
                                      <p:cBhvr>
                                        <p:cTn id="7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0" grpId="0"/>
      <p:bldP spid="21" grpId="0" bldLvl="0" animBg="1"/>
      <p:bldP spid="22" grpId="0" bldLvl="0" animBg="1"/>
      <p:bldP spid="23" grpId="0" bldLvl="0" animBg="1"/>
      <p:bldP spid="24" grpId="0"/>
      <p:bldP spid="25" grpId="0" bldLvl="0" animBg="1"/>
      <p:bldP spid="26" grpId="0" bldLvl="0" animBg="1"/>
      <p:bldP spid="27" grpId="0" bldLvl="0" animBg="1"/>
      <p:bldP spid="28"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980" y="-701025"/>
            <a:ext cx="12317383" cy="1817933"/>
            <a:chOff x="-64970" y="-699745"/>
            <a:chExt cx="12315458" cy="1817649"/>
          </a:xfrm>
        </p:grpSpPr>
        <p:grpSp>
          <p:nvGrpSpPr>
            <p:cNvPr id="13" name="组合 12"/>
            <p:cNvGrpSpPr/>
            <p:nvPr/>
          </p:nvGrpSpPr>
          <p:grpSpPr>
            <a:xfrm>
              <a:off x="1" y="253722"/>
              <a:ext cx="12190412" cy="864182"/>
              <a:chOff x="1" y="253722"/>
              <a:chExt cx="12190412" cy="864182"/>
            </a:xfrm>
          </p:grpSpPr>
          <p:sp>
            <p:nvSpPr>
              <p:cNvPr id="5" name="矩形 4"/>
              <p:cNvSpPr/>
              <p:nvPr/>
            </p:nvSpPr>
            <p:spPr>
              <a:xfrm>
                <a:off x="1" y="1072185"/>
                <a:ext cx="12190412"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690839" y="253722"/>
                <a:ext cx="2814375" cy="699979"/>
                <a:chOff x="461716" y="331672"/>
                <a:chExt cx="2814375" cy="699979"/>
              </a:xfrm>
            </p:grpSpPr>
            <p:sp>
              <p:nvSpPr>
                <p:cNvPr id="6" name="TextBox 20"/>
                <p:cNvSpPr txBox="1"/>
                <p:nvPr/>
              </p:nvSpPr>
              <p:spPr>
                <a:xfrm>
                  <a:off x="461716" y="331672"/>
                  <a:ext cx="2814375" cy="429828"/>
                </a:xfrm>
                <a:prstGeom prst="rect">
                  <a:avLst/>
                </a:prstGeom>
                <a:noFill/>
              </p:spPr>
              <p:txBody>
                <a:bodyPr wrap="square" rtlCol="0">
                  <a:spAutoFit/>
                </a:bodyPr>
                <a:lstStyle/>
                <a:p>
                  <a:pPr algn="ctr"/>
                  <a:r>
                    <a:rPr lang="zh-CN" altLang="en-US" sz="2200" dirty="0">
                      <a:solidFill>
                        <a:schemeClr val="bg1">
                          <a:lumMod val="65000"/>
                        </a:schemeClr>
                      </a:solidFill>
                      <a:latin typeface="微软雅黑" panose="020B0503020204020204" pitchFamily="34" charset="-122"/>
                      <a:ea typeface="微软雅黑" panose="020B0503020204020204" pitchFamily="34" charset="-122"/>
                    </a:rPr>
                    <a:t>输入你的标题描述</a:t>
                  </a:r>
                </a:p>
              </p:txBody>
            </p:sp>
            <p:sp>
              <p:nvSpPr>
                <p:cNvPr id="7" name="TextBox 37"/>
                <p:cNvSpPr txBox="1"/>
                <p:nvPr/>
              </p:nvSpPr>
              <p:spPr>
                <a:xfrm>
                  <a:off x="649015" y="663409"/>
                  <a:ext cx="2439777" cy="368242"/>
                </a:xfrm>
                <a:prstGeom prst="rect">
                  <a:avLst/>
                </a:prstGeom>
                <a:noFill/>
              </p:spPr>
              <p:txBody>
                <a:bodyPr wrap="square" rtlCol="0">
                  <a:spAutoFit/>
                </a:bodyPr>
                <a:lstStyle/>
                <a:p>
                  <a:pPr algn="ctr"/>
                  <a:r>
                    <a:rPr lang="en-US" altLang="zh-CN" dirty="0">
                      <a:solidFill>
                        <a:schemeClr val="bg1">
                          <a:lumMod val="65000"/>
                        </a:schemeClr>
                      </a:solidFill>
                      <a:latin typeface="微软雅黑" panose="020B0503020204020204" pitchFamily="34" charset="-122"/>
                      <a:ea typeface="微软雅黑" panose="020B0503020204020204" pitchFamily="34" charset="-122"/>
                    </a:rPr>
                    <a:t>Add your title</a:t>
                  </a: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flipH="1">
              <a:off x="-64970" y="-699745"/>
              <a:ext cx="4790708" cy="1091610"/>
              <a:chOff x="1500045" y="-852777"/>
              <a:chExt cx="5851678" cy="1333362"/>
            </a:xfrm>
          </p:grpSpPr>
          <p:sp>
            <p:nvSpPr>
              <p:cNvPr id="9" name="椭圆 8"/>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7459780" y="-699745"/>
              <a:ext cx="4790708" cy="1091610"/>
              <a:chOff x="1500045" y="-852777"/>
              <a:chExt cx="5851678" cy="1333362"/>
            </a:xfrm>
          </p:grpSpPr>
          <p:sp>
            <p:nvSpPr>
              <p:cNvPr id="14" name="椭圆 13"/>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组合 16"/>
          <p:cNvGrpSpPr/>
          <p:nvPr/>
        </p:nvGrpSpPr>
        <p:grpSpPr>
          <a:xfrm>
            <a:off x="1382246" y="1998545"/>
            <a:ext cx="9699329" cy="4375218"/>
            <a:chOff x="3509680" y="2061235"/>
            <a:chExt cx="7821559" cy="4374534"/>
          </a:xfrm>
        </p:grpSpPr>
        <p:grpSp>
          <p:nvGrpSpPr>
            <p:cNvPr id="18" name="组合 17"/>
            <p:cNvGrpSpPr/>
            <p:nvPr/>
          </p:nvGrpSpPr>
          <p:grpSpPr>
            <a:xfrm>
              <a:off x="3509680" y="4806863"/>
              <a:ext cx="5124870" cy="1485847"/>
              <a:chOff x="5664899" y="1665179"/>
              <a:chExt cx="5905710" cy="1675645"/>
            </a:xfrm>
          </p:grpSpPr>
          <p:sp>
            <p:nvSpPr>
              <p:cNvPr id="23" name="Rectangle 12"/>
              <p:cNvSpPr>
                <a:spLocks noChangeArrowheads="1"/>
              </p:cNvSpPr>
              <p:nvPr/>
            </p:nvSpPr>
            <p:spPr bwMode="auto">
              <a:xfrm>
                <a:off x="5664899" y="1665179"/>
                <a:ext cx="5905710" cy="1675645"/>
              </a:xfrm>
              <a:prstGeom prst="rect">
                <a:avLst/>
              </a:prstGeom>
              <a:solidFill>
                <a:schemeClr val="accent2"/>
              </a:solidFill>
              <a:ln>
                <a:noFill/>
              </a:ln>
            </p:spPr>
            <p:txBody>
              <a:bodyPr lIns="45727" rIns="45727" anchor="b"/>
              <a:lstStyle/>
              <a:p>
                <a:pPr algn="ctr"/>
                <a:endPar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TextBox 6"/>
              <p:cNvSpPr txBox="1"/>
              <p:nvPr/>
            </p:nvSpPr>
            <p:spPr>
              <a:xfrm>
                <a:off x="6020899" y="1817656"/>
                <a:ext cx="5179905" cy="1195722"/>
              </a:xfrm>
              <a:prstGeom prst="rect">
                <a:avLst/>
              </a:prstGeom>
              <a:noFill/>
            </p:spPr>
            <p:txBody>
              <a:bodyPr wrap="square" rtlCol="0">
                <a:spAutoFit/>
              </a:bodyPr>
              <a:lstStyle/>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rPr>
                  <a:t>       </a:t>
                </a:r>
                <a:r>
                  <a:rPr lang="zh-CN" altLang="zh-CN" sz="1400" dirty="0">
                    <a:solidFill>
                      <a:schemeClr val="bg1"/>
                    </a:solidFill>
                    <a:latin typeface="微软雅黑" panose="020B0503020204020204" pitchFamily="34" charset="-122"/>
                    <a:ea typeface="微软雅黑" panose="020B0503020204020204" pitchFamily="34" charset="-122"/>
                  </a:rPr>
                  <a:t>回首过去，激情满怀，展望未来，任重道远。站在新的历史起点上，我们必须清醒地看到前进中的困难与挑战，正视自身存在的差距与不足，以更加坚定的信念、更加饱满的热情、更加务实的作风</a:t>
                </a:r>
                <a:r>
                  <a:rPr lang="en-US" altLang="zh-CN" sz="1400" dirty="0">
                    <a:solidFill>
                      <a:schemeClr val="bg1"/>
                    </a:solidFill>
                    <a:latin typeface="微软雅黑" panose="020B0503020204020204" pitchFamily="34" charset="-122"/>
                    <a:ea typeface="微软雅黑" panose="020B0503020204020204" pitchFamily="34" charset="-122"/>
                  </a:rPr>
                  <a:t>.</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19" name="Rectangle 3"/>
            <p:cNvSpPr/>
            <p:nvPr/>
          </p:nvSpPr>
          <p:spPr>
            <a:xfrm>
              <a:off x="8816649" y="2061235"/>
              <a:ext cx="2504323" cy="2482952"/>
            </a:xfrm>
            <a:prstGeom prst="rect">
              <a:avLst/>
            </a:prstGeom>
            <a:solidFill>
              <a:schemeClr val="accent3"/>
            </a:solidFill>
            <a:ln w="31750" cap="flat" cmpd="thinThick" algn="ctr">
              <a:noFill/>
              <a:prstDash val="solid"/>
            </a:ln>
            <a:effectLst/>
          </p:spPr>
          <p:txBody>
            <a:bodyPr lIns="68590" tIns="34295" rIns="68590" bIns="34295" anchor="ctr"/>
            <a:lstStyle/>
            <a:p>
              <a:pPr marL="0" marR="0" lvl="0" indent="0" algn="ctr" defTabSz="684530" eaLnBrk="1" fontAlgn="auto" latinLnBrk="0" hangingPunct="1">
                <a:lnSpc>
                  <a:spcPct val="100000"/>
                </a:lnSpc>
                <a:spcBef>
                  <a:spcPts val="0"/>
                </a:spcBef>
                <a:spcAft>
                  <a:spcPts val="0"/>
                </a:spcAft>
                <a:buClrTx/>
                <a:buSzTx/>
                <a:buFontTx/>
                <a:buNone/>
                <a:defRPr/>
              </a:pPr>
              <a:endParaRPr kumimoji="0" lang="zh-CN" altLang="zh-CN" sz="2800" b="0" i="0" u="none" strike="noStrike" kern="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sp>
          <p:nvSpPr>
            <p:cNvPr id="20" name="TextBox 11"/>
            <p:cNvSpPr txBox="1">
              <a:spLocks noChangeArrowheads="1"/>
            </p:cNvSpPr>
            <p:nvPr/>
          </p:nvSpPr>
          <p:spPr bwMode="auto">
            <a:xfrm>
              <a:off x="9476832" y="4806863"/>
              <a:ext cx="1585354" cy="43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90" tIns="34295" rIns="68590" bIns="34295">
              <a:spAutoFit/>
            </a:bodyPr>
            <a:lstStyle>
              <a:lvl1pPr>
                <a:defRPr sz="2800">
                  <a:solidFill>
                    <a:schemeClr val="tx1"/>
                  </a:solidFill>
                  <a:latin typeface="Calibri" panose="020F0502020204030204" pitchFamily="34" charset="0"/>
                </a:defRPr>
              </a:lvl1pPr>
              <a:lvl2pPr marL="455930">
                <a:defRPr sz="2400">
                  <a:solidFill>
                    <a:schemeClr val="tx1"/>
                  </a:solidFill>
                  <a:latin typeface="Calibri" panose="020F0502020204030204" pitchFamily="34" charset="0"/>
                </a:defRPr>
              </a:lvl2pPr>
              <a:lvl3pPr marL="913130">
                <a:defRPr sz="2000">
                  <a:solidFill>
                    <a:schemeClr val="tx1"/>
                  </a:solidFill>
                  <a:latin typeface="Calibri" panose="020F0502020204030204" pitchFamily="34" charset="0"/>
                </a:defRPr>
              </a:lvl3pPr>
              <a:lvl4pPr marL="1370330">
                <a:defRPr>
                  <a:solidFill>
                    <a:schemeClr val="tx1"/>
                  </a:solidFill>
                  <a:latin typeface="Calibri" panose="020F0502020204030204" pitchFamily="34" charset="0"/>
                </a:defRPr>
              </a:lvl4pPr>
              <a:lvl5pPr marL="1827530">
                <a:defRPr>
                  <a:solidFill>
                    <a:schemeClr val="tx1"/>
                  </a:solidFill>
                  <a:latin typeface="Calibri" panose="020F0502020204030204" pitchFamily="34" charset="0"/>
                </a:defRPr>
              </a:lvl5pPr>
              <a:lvl6pPr marL="2284730" indent="-227330" defTabSz="912495" fontAlgn="base">
                <a:spcAft>
                  <a:spcPct val="0"/>
                </a:spcAft>
                <a:defRPr>
                  <a:solidFill>
                    <a:schemeClr val="tx1"/>
                  </a:solidFill>
                  <a:latin typeface="Calibri" panose="020F0502020204030204" pitchFamily="34" charset="0"/>
                </a:defRPr>
              </a:lvl6pPr>
              <a:lvl7pPr marL="2741930" indent="-227330" defTabSz="912495" fontAlgn="base">
                <a:spcAft>
                  <a:spcPct val="0"/>
                </a:spcAft>
                <a:defRPr>
                  <a:solidFill>
                    <a:schemeClr val="tx1"/>
                  </a:solidFill>
                  <a:latin typeface="Calibri" panose="020F0502020204030204" pitchFamily="34" charset="0"/>
                </a:defRPr>
              </a:lvl7pPr>
              <a:lvl8pPr marL="3199130" indent="-227330" defTabSz="912495" fontAlgn="base">
                <a:spcAft>
                  <a:spcPct val="0"/>
                </a:spcAft>
                <a:defRPr>
                  <a:solidFill>
                    <a:schemeClr val="tx1"/>
                  </a:solidFill>
                  <a:latin typeface="Calibri" panose="020F0502020204030204" pitchFamily="34" charset="0"/>
                </a:defRPr>
              </a:lvl8pPr>
              <a:lvl9pPr marL="3656330" indent="-227330" defTabSz="912495" fontAlgn="base">
                <a:spcAft>
                  <a:spcPct val="0"/>
                </a:spcAft>
                <a:defRPr>
                  <a:solidFill>
                    <a:schemeClr val="tx1"/>
                  </a:solidFill>
                  <a:latin typeface="Calibri" panose="020F0502020204030204" pitchFamily="34" charset="0"/>
                </a:defRPr>
              </a:lvl9pPr>
            </a:lstStyle>
            <a:p>
              <a:r>
                <a:rPr lang="zh-CN" altLang="en-US" sz="2400" dirty="0">
                  <a:solidFill>
                    <a:schemeClr val="bg1">
                      <a:lumMod val="50000"/>
                    </a:schemeClr>
                  </a:solidFill>
                  <a:latin typeface="方正兰亭中黑_GBK" panose="02000000000000000000" pitchFamily="2" charset="-122"/>
                  <a:ea typeface="方正兰亭中黑_GBK" panose="02000000000000000000" pitchFamily="2" charset="-122"/>
                </a:rPr>
                <a:t>点击添加标题</a:t>
              </a:r>
            </a:p>
          </p:txBody>
        </p:sp>
        <p:sp>
          <p:nvSpPr>
            <p:cNvPr id="21" name="TextBox 76"/>
            <p:cNvSpPr txBox="1"/>
            <p:nvPr/>
          </p:nvSpPr>
          <p:spPr>
            <a:xfrm>
              <a:off x="8860263" y="5290408"/>
              <a:ext cx="2470976" cy="1145361"/>
            </a:xfrm>
            <a:prstGeom prst="rect">
              <a:avLst/>
            </a:prstGeom>
            <a:noFill/>
          </p:spPr>
          <p:txBody>
            <a:bodyPr wrap="square" lIns="68590" tIns="34295" rIns="68590" bIns="34295">
              <a:spAutoFit/>
            </a:bodyPr>
            <a:lstStyle>
              <a:lvl1pPr>
                <a:defRPr sz="2800">
                  <a:solidFill>
                    <a:schemeClr val="tx1"/>
                  </a:solidFill>
                  <a:latin typeface="Calibri" panose="020F0502020204030204" pitchFamily="34" charset="0"/>
                </a:defRPr>
              </a:lvl1pPr>
              <a:lvl2pPr marL="455930">
                <a:defRPr sz="2400">
                  <a:solidFill>
                    <a:schemeClr val="tx1"/>
                  </a:solidFill>
                  <a:latin typeface="Calibri" panose="020F0502020204030204" pitchFamily="34" charset="0"/>
                </a:defRPr>
              </a:lvl2pPr>
              <a:lvl3pPr marL="913130">
                <a:defRPr sz="2000">
                  <a:solidFill>
                    <a:schemeClr val="tx1"/>
                  </a:solidFill>
                  <a:latin typeface="Calibri" panose="020F0502020204030204" pitchFamily="34" charset="0"/>
                </a:defRPr>
              </a:lvl3pPr>
              <a:lvl4pPr marL="1370330">
                <a:defRPr>
                  <a:solidFill>
                    <a:schemeClr val="tx1"/>
                  </a:solidFill>
                  <a:latin typeface="Calibri" panose="020F0502020204030204" pitchFamily="34" charset="0"/>
                </a:defRPr>
              </a:lvl4pPr>
              <a:lvl5pPr marL="1827530">
                <a:defRPr>
                  <a:solidFill>
                    <a:schemeClr val="tx1"/>
                  </a:solidFill>
                  <a:latin typeface="Calibri" panose="020F0502020204030204" pitchFamily="34" charset="0"/>
                </a:defRPr>
              </a:lvl5pPr>
              <a:lvl6pPr marL="2284730" indent="-227330" defTabSz="912495" fontAlgn="base">
                <a:spcAft>
                  <a:spcPct val="0"/>
                </a:spcAft>
                <a:defRPr>
                  <a:solidFill>
                    <a:schemeClr val="tx1"/>
                  </a:solidFill>
                  <a:latin typeface="Calibri" panose="020F0502020204030204" pitchFamily="34" charset="0"/>
                </a:defRPr>
              </a:lvl6pPr>
              <a:lvl7pPr marL="2741930" indent="-227330" defTabSz="912495" fontAlgn="base">
                <a:spcAft>
                  <a:spcPct val="0"/>
                </a:spcAft>
                <a:defRPr>
                  <a:solidFill>
                    <a:schemeClr val="tx1"/>
                  </a:solidFill>
                  <a:latin typeface="Calibri" panose="020F0502020204030204" pitchFamily="34" charset="0"/>
                </a:defRPr>
              </a:lvl7pPr>
              <a:lvl8pPr marL="3199130" indent="-227330" defTabSz="912495" fontAlgn="base">
                <a:spcAft>
                  <a:spcPct val="0"/>
                </a:spcAft>
                <a:defRPr>
                  <a:solidFill>
                    <a:schemeClr val="tx1"/>
                  </a:solidFill>
                  <a:latin typeface="Calibri" panose="020F0502020204030204" pitchFamily="34" charset="0"/>
                </a:defRPr>
              </a:lvl8pPr>
              <a:lvl9pPr marL="3656330" indent="-227330" defTabSz="912495" fontAlgn="base">
                <a:spcAft>
                  <a:spcPct val="0"/>
                </a:spcAft>
                <a:defRPr>
                  <a:solidFill>
                    <a:schemeClr val="tx1"/>
                  </a:solidFill>
                  <a:latin typeface="Calibri" panose="020F0502020204030204" pitchFamily="34" charset="0"/>
                </a:defRPr>
              </a:lvl9pPr>
            </a:lstStyle>
            <a:p>
              <a:pPr algn="just" defTabSz="684530">
                <a:defRPr/>
              </a:pPr>
              <a:r>
                <a:rPr lang="zh-CN" altLang="en-US" sz="1400" kern="0" dirty="0">
                  <a:solidFill>
                    <a:schemeClr val="bg1">
                      <a:lumMod val="50000"/>
                    </a:schemeClr>
                  </a:solidFill>
                </a:rPr>
                <a:t>您的内容打在这里，或者通过复制的文本后，在此选择粘贴，择只保留文字。您的内容打在这里，或者通过复制的文本选择粘贴，择只保留文字。</a:t>
              </a:r>
            </a:p>
            <a:p>
              <a:pPr lvl="0" algn="just" defTabSz="684530">
                <a:defRPr/>
              </a:pPr>
              <a:endParaRPr lang="zh-CN" altLang="en-US" sz="1400" kern="0" dirty="0">
                <a:solidFill>
                  <a:schemeClr val="bg1">
                    <a:lumMod val="50000"/>
                  </a:schemeClr>
                </a:solidFill>
              </a:endParaRPr>
            </a:p>
          </p:txBody>
        </p:sp>
        <p:sp>
          <p:nvSpPr>
            <p:cNvPr id="22" name="TextBox 44"/>
            <p:cNvSpPr txBox="1"/>
            <p:nvPr/>
          </p:nvSpPr>
          <p:spPr>
            <a:xfrm>
              <a:off x="9026672" y="2274668"/>
              <a:ext cx="2117331" cy="1876132"/>
            </a:xfrm>
            <a:prstGeom prst="rect">
              <a:avLst/>
            </a:prstGeom>
            <a:noFill/>
          </p:spPr>
          <p:txBody>
            <a:bodyPr wrap="square" rtlCol="0">
              <a:spAutoFit/>
            </a:bodyPr>
            <a:lstStyle/>
            <a:p>
              <a:pPr algn="just"/>
              <a:r>
                <a:rPr lang="zh-CN" altLang="en-US" sz="1600" dirty="0">
                  <a:solidFill>
                    <a:schemeClr val="bg1"/>
                  </a:solidFill>
                  <a:latin typeface="方正兰亭黑简体" panose="02000000000000000000" pitchFamily="2" charset="-122"/>
                  <a:ea typeface="方正兰亭黑简体" panose="02000000000000000000" pitchFamily="2" charset="-122"/>
                </a:rPr>
                <a:t>您的内容打在这里，或者通过复制的文本后，在此选择粘贴，并选择只保留文字。您的内容打在这里，或者通过复制的文本后，在此选择粘贴，并选择只保留文字。</a:t>
              </a:r>
            </a:p>
            <a:p>
              <a:pPr algn="just"/>
              <a:endParaRPr lang="zh-CN" altLang="en-US" sz="2000" dirty="0">
                <a:solidFill>
                  <a:schemeClr val="bg1"/>
                </a:solidFill>
                <a:latin typeface="方正兰亭黑简体" panose="02000000000000000000" pitchFamily="2" charset="-122"/>
                <a:ea typeface="方正兰亭黑简体" panose="02000000000000000000" pitchFamily="2" charset="-122"/>
              </a:endParaRPr>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980" y="-701025"/>
            <a:ext cx="12317383" cy="1817933"/>
            <a:chOff x="-64970" y="-699745"/>
            <a:chExt cx="12315458" cy="1817649"/>
          </a:xfrm>
        </p:grpSpPr>
        <p:grpSp>
          <p:nvGrpSpPr>
            <p:cNvPr id="13" name="组合 12"/>
            <p:cNvGrpSpPr/>
            <p:nvPr/>
          </p:nvGrpSpPr>
          <p:grpSpPr>
            <a:xfrm>
              <a:off x="1" y="253722"/>
              <a:ext cx="12190412" cy="864182"/>
              <a:chOff x="1" y="253722"/>
              <a:chExt cx="12190412" cy="864182"/>
            </a:xfrm>
          </p:grpSpPr>
          <p:sp>
            <p:nvSpPr>
              <p:cNvPr id="5" name="矩形 4"/>
              <p:cNvSpPr/>
              <p:nvPr/>
            </p:nvSpPr>
            <p:spPr>
              <a:xfrm>
                <a:off x="1" y="1072185"/>
                <a:ext cx="12190412"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690839" y="253722"/>
                <a:ext cx="2814375" cy="699979"/>
                <a:chOff x="461716" y="331672"/>
                <a:chExt cx="2814375" cy="699979"/>
              </a:xfrm>
            </p:grpSpPr>
            <p:sp>
              <p:nvSpPr>
                <p:cNvPr id="6" name="TextBox 20"/>
                <p:cNvSpPr txBox="1"/>
                <p:nvPr/>
              </p:nvSpPr>
              <p:spPr>
                <a:xfrm>
                  <a:off x="461716" y="331672"/>
                  <a:ext cx="2814375" cy="429828"/>
                </a:xfrm>
                <a:prstGeom prst="rect">
                  <a:avLst/>
                </a:prstGeom>
                <a:noFill/>
              </p:spPr>
              <p:txBody>
                <a:bodyPr wrap="square" rtlCol="0">
                  <a:spAutoFit/>
                </a:bodyPr>
                <a:lstStyle/>
                <a:p>
                  <a:pPr algn="ctr"/>
                  <a:r>
                    <a:rPr lang="zh-CN" altLang="en-US" sz="2200" dirty="0">
                      <a:solidFill>
                        <a:schemeClr val="bg1">
                          <a:lumMod val="65000"/>
                        </a:schemeClr>
                      </a:solidFill>
                      <a:latin typeface="微软雅黑" panose="020B0503020204020204" pitchFamily="34" charset="-122"/>
                      <a:ea typeface="微软雅黑" panose="020B0503020204020204" pitchFamily="34" charset="-122"/>
                    </a:rPr>
                    <a:t>输入你的标题描述</a:t>
                  </a:r>
                </a:p>
              </p:txBody>
            </p:sp>
            <p:sp>
              <p:nvSpPr>
                <p:cNvPr id="7" name="TextBox 37"/>
                <p:cNvSpPr txBox="1"/>
                <p:nvPr/>
              </p:nvSpPr>
              <p:spPr>
                <a:xfrm>
                  <a:off x="649015" y="663409"/>
                  <a:ext cx="2439777" cy="368242"/>
                </a:xfrm>
                <a:prstGeom prst="rect">
                  <a:avLst/>
                </a:prstGeom>
                <a:noFill/>
              </p:spPr>
              <p:txBody>
                <a:bodyPr wrap="square" rtlCol="0">
                  <a:spAutoFit/>
                </a:bodyPr>
                <a:lstStyle/>
                <a:p>
                  <a:pPr algn="ctr"/>
                  <a:r>
                    <a:rPr lang="en-US" altLang="zh-CN" dirty="0">
                      <a:solidFill>
                        <a:schemeClr val="bg1">
                          <a:lumMod val="65000"/>
                        </a:schemeClr>
                      </a:solidFill>
                      <a:latin typeface="微软雅黑" panose="020B0503020204020204" pitchFamily="34" charset="-122"/>
                      <a:ea typeface="微软雅黑" panose="020B0503020204020204" pitchFamily="34" charset="-122"/>
                    </a:rPr>
                    <a:t>Add your title</a:t>
                  </a: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flipH="1">
              <a:off x="-64970" y="-699745"/>
              <a:ext cx="4790708" cy="1091610"/>
              <a:chOff x="1500045" y="-852777"/>
              <a:chExt cx="5851678" cy="1333362"/>
            </a:xfrm>
          </p:grpSpPr>
          <p:sp>
            <p:nvSpPr>
              <p:cNvPr id="9" name="椭圆 8"/>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7459780" y="-699745"/>
              <a:ext cx="4790708" cy="1091610"/>
              <a:chOff x="1500045" y="-852777"/>
              <a:chExt cx="5851678" cy="1333362"/>
            </a:xfrm>
          </p:grpSpPr>
          <p:sp>
            <p:nvSpPr>
              <p:cNvPr id="14" name="椭圆 13"/>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组合 16"/>
          <p:cNvGrpSpPr/>
          <p:nvPr/>
        </p:nvGrpSpPr>
        <p:grpSpPr>
          <a:xfrm>
            <a:off x="6436413" y="2325356"/>
            <a:ext cx="4469790" cy="3786649"/>
            <a:chOff x="1994871" y="2316000"/>
            <a:chExt cx="3522353" cy="2984013"/>
          </a:xfrm>
        </p:grpSpPr>
        <p:grpSp>
          <p:nvGrpSpPr>
            <p:cNvPr id="18" name="组合 17"/>
            <p:cNvGrpSpPr/>
            <p:nvPr/>
          </p:nvGrpSpPr>
          <p:grpSpPr>
            <a:xfrm flipH="1">
              <a:off x="1994871" y="2316000"/>
              <a:ext cx="3522353" cy="2229405"/>
              <a:chOff x="6231835" y="1190331"/>
              <a:chExt cx="2471633" cy="1564372"/>
            </a:xfrm>
          </p:grpSpPr>
          <p:sp>
            <p:nvSpPr>
              <p:cNvPr id="21" name="文本框 31"/>
              <p:cNvSpPr txBox="1"/>
              <p:nvPr/>
            </p:nvSpPr>
            <p:spPr>
              <a:xfrm>
                <a:off x="6231835" y="1190331"/>
                <a:ext cx="2408234" cy="316370"/>
              </a:xfrm>
              <a:prstGeom prst="rect">
                <a:avLst/>
              </a:prstGeom>
              <a:noFill/>
            </p:spPr>
            <p:txBody>
              <a:bodyPr wrap="square" lIns="68590" tIns="34295" rIns="68590" bIns="34295" rtlCol="0">
                <a:spAutoFit/>
              </a:bodyPr>
              <a:lstStyle/>
              <a:p>
                <a:pPr marL="0" marR="0" lvl="0" indent="0" defTabSz="914400" eaLnBrk="1" fontAlgn="auto" latinLnBrk="0" hangingPunct="1">
                  <a:lnSpc>
                    <a:spcPct val="100000"/>
                  </a:lnSpc>
                  <a:spcBef>
                    <a:spcPts val="450"/>
                  </a:spcBef>
                  <a:spcAft>
                    <a:spcPts val="0"/>
                  </a:spcAft>
                  <a:buClrTx/>
                  <a:buSzTx/>
                  <a:buFontTx/>
                  <a:buNone/>
                  <a:defRPr/>
                </a:pPr>
                <a:r>
                  <a:rPr kumimoji="0" lang="en-US" altLang="zh-CN" b="0" i="0" u="none" strike="noStrike" kern="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rPr>
                  <a:t>01.</a:t>
                </a:r>
                <a:r>
                  <a:rPr kumimoji="0" lang="zh-CN" altLang="en-US" b="0" i="0" u="none" strike="noStrike" kern="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rPr>
                  <a:t>添加标题</a:t>
                </a:r>
                <a:endParaRPr kumimoji="0" lang="en-US" altLang="zh-CN" b="0" i="0" u="none" strike="noStrike" kern="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450"/>
                  </a:spcBef>
                  <a:spcAft>
                    <a:spcPts val="0"/>
                  </a:spcAft>
                  <a:buClrTx/>
                  <a:buSzTx/>
                  <a:buFontTx/>
                  <a:buNone/>
                  <a:defRPr/>
                </a:pPr>
                <a:r>
                  <a:rPr kumimoji="0" lang="zh-CN" altLang="en-US" sz="1100" b="0" i="0" u="none" strike="noStrike" kern="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rPr>
                  <a:t>在此处添加文字在此处添加文字，在此处添加文字。</a:t>
                </a:r>
              </a:p>
            </p:txBody>
          </p:sp>
          <p:sp>
            <p:nvSpPr>
              <p:cNvPr id="22" name="文本框 32"/>
              <p:cNvSpPr txBox="1"/>
              <p:nvPr/>
            </p:nvSpPr>
            <p:spPr>
              <a:xfrm>
                <a:off x="6231835" y="1744316"/>
                <a:ext cx="2408234" cy="316370"/>
              </a:xfrm>
              <a:prstGeom prst="rect">
                <a:avLst/>
              </a:prstGeom>
              <a:noFill/>
            </p:spPr>
            <p:txBody>
              <a:bodyPr wrap="square" lIns="68590" tIns="34295" rIns="68590" bIns="34295" rtlCol="0">
                <a:spAutoFit/>
              </a:bodyPr>
              <a:lstStyle/>
              <a:p>
                <a:pPr marL="0" marR="0" lvl="0" indent="0" defTabSz="914400" eaLnBrk="1" fontAlgn="auto" latinLnBrk="0" hangingPunct="1">
                  <a:lnSpc>
                    <a:spcPct val="100000"/>
                  </a:lnSpc>
                  <a:spcBef>
                    <a:spcPts val="450"/>
                  </a:spcBef>
                  <a:spcAft>
                    <a:spcPts val="0"/>
                  </a:spcAft>
                  <a:buClrTx/>
                  <a:buSzTx/>
                  <a:buFontTx/>
                  <a:buNone/>
                  <a:defRPr/>
                </a:pPr>
                <a:r>
                  <a:rPr kumimoji="0" lang="en-US" altLang="zh-CN" b="0" i="0" u="none" strike="noStrike" kern="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rPr>
                  <a:t>02.</a:t>
                </a:r>
                <a:r>
                  <a:rPr kumimoji="0" lang="zh-CN" altLang="en-US" b="0" i="0" u="none" strike="noStrike" kern="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rPr>
                  <a:t>添加标题</a:t>
                </a:r>
                <a:endParaRPr kumimoji="0" lang="en-US" altLang="zh-CN" b="0" i="0" u="none" strike="noStrike" kern="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450"/>
                  </a:spcBef>
                  <a:spcAft>
                    <a:spcPts val="0"/>
                  </a:spcAft>
                  <a:buClrTx/>
                  <a:buSzTx/>
                  <a:buFontTx/>
                  <a:buNone/>
                  <a:defRPr/>
                </a:pPr>
                <a:r>
                  <a:rPr kumimoji="0" lang="zh-CN" altLang="en-US" sz="1100" b="0" i="0" u="none" strike="noStrike" kern="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rPr>
                  <a:t>在此处添加文字在此处添加文字，在此处添加文字。</a:t>
                </a:r>
              </a:p>
            </p:txBody>
          </p:sp>
          <p:sp>
            <p:nvSpPr>
              <p:cNvPr id="23" name="文本框 33"/>
              <p:cNvSpPr txBox="1"/>
              <p:nvPr/>
            </p:nvSpPr>
            <p:spPr>
              <a:xfrm>
                <a:off x="6231835" y="2313967"/>
                <a:ext cx="2408234" cy="316370"/>
              </a:xfrm>
              <a:prstGeom prst="rect">
                <a:avLst/>
              </a:prstGeom>
              <a:noFill/>
            </p:spPr>
            <p:txBody>
              <a:bodyPr wrap="square" lIns="68590" tIns="34295" rIns="68590" bIns="34295" rtlCol="0">
                <a:spAutoFit/>
              </a:bodyPr>
              <a:lstStyle/>
              <a:p>
                <a:pPr marL="0" marR="0" lvl="0" indent="0" defTabSz="914400" eaLnBrk="1" fontAlgn="auto" latinLnBrk="0" hangingPunct="1">
                  <a:lnSpc>
                    <a:spcPct val="100000"/>
                  </a:lnSpc>
                  <a:spcBef>
                    <a:spcPts val="450"/>
                  </a:spcBef>
                  <a:spcAft>
                    <a:spcPts val="0"/>
                  </a:spcAft>
                  <a:buClrTx/>
                  <a:buSzTx/>
                  <a:buFontTx/>
                  <a:buNone/>
                  <a:defRPr/>
                </a:pPr>
                <a:r>
                  <a:rPr kumimoji="0" lang="en-US" altLang="zh-CN" b="0" i="0" u="none" strike="noStrike" kern="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rPr>
                  <a:t>03.</a:t>
                </a:r>
                <a:r>
                  <a:rPr kumimoji="0" lang="zh-CN" altLang="en-US" b="0" i="0" u="none" strike="noStrike" kern="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rPr>
                  <a:t>添加标题</a:t>
                </a:r>
                <a:endParaRPr kumimoji="0" lang="en-US" altLang="zh-CN" b="0" i="0" u="none" strike="noStrike" kern="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450"/>
                  </a:spcBef>
                  <a:spcAft>
                    <a:spcPts val="0"/>
                  </a:spcAft>
                  <a:buClrTx/>
                  <a:buSzTx/>
                  <a:buFontTx/>
                  <a:buNone/>
                  <a:defRPr/>
                </a:pPr>
                <a:r>
                  <a:rPr kumimoji="0" lang="zh-CN" altLang="en-US" sz="1100" b="0" i="0" u="none" strike="noStrike" kern="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rPr>
                  <a:t>在此处添加文字在此处添加文字，在此处添加文字。</a:t>
                </a:r>
              </a:p>
            </p:txBody>
          </p:sp>
          <p:cxnSp>
            <p:nvCxnSpPr>
              <p:cNvPr id="24" name="直接连接符 23"/>
              <p:cNvCxnSpPr/>
              <p:nvPr/>
            </p:nvCxnSpPr>
            <p:spPr>
              <a:xfrm>
                <a:off x="6231835" y="1655989"/>
                <a:ext cx="2471633" cy="0"/>
              </a:xfrm>
              <a:prstGeom prst="line">
                <a:avLst/>
              </a:prstGeom>
              <a:noFill/>
              <a:ln w="9525" cap="flat" cmpd="sng" algn="ctr">
                <a:solidFill>
                  <a:schemeClr val="accent3"/>
                </a:solidFill>
                <a:prstDash val="solid"/>
              </a:ln>
              <a:effectLst/>
            </p:spPr>
          </p:cxnSp>
          <p:cxnSp>
            <p:nvCxnSpPr>
              <p:cNvPr id="25" name="直接连接符 24"/>
              <p:cNvCxnSpPr/>
              <p:nvPr/>
            </p:nvCxnSpPr>
            <p:spPr>
              <a:xfrm>
                <a:off x="6231835" y="2209261"/>
                <a:ext cx="2471633" cy="0"/>
              </a:xfrm>
              <a:prstGeom prst="line">
                <a:avLst/>
              </a:prstGeom>
              <a:noFill/>
              <a:ln w="9525" cap="flat" cmpd="sng" algn="ctr">
                <a:solidFill>
                  <a:schemeClr val="accent2"/>
                </a:solidFill>
                <a:prstDash val="solid"/>
              </a:ln>
              <a:effectLst/>
            </p:spPr>
          </p:cxnSp>
          <p:cxnSp>
            <p:nvCxnSpPr>
              <p:cNvPr id="26" name="直接连接符 25"/>
              <p:cNvCxnSpPr/>
              <p:nvPr/>
            </p:nvCxnSpPr>
            <p:spPr>
              <a:xfrm>
                <a:off x="6231835" y="2754703"/>
                <a:ext cx="2471633" cy="0"/>
              </a:xfrm>
              <a:prstGeom prst="line">
                <a:avLst/>
              </a:prstGeom>
              <a:noFill/>
              <a:ln w="9525" cap="flat" cmpd="sng" algn="ctr">
                <a:solidFill>
                  <a:schemeClr val="accent3"/>
                </a:solidFill>
                <a:prstDash val="solid"/>
              </a:ln>
              <a:effectLst/>
            </p:spPr>
          </p:cxnSp>
        </p:grpSp>
        <p:sp>
          <p:nvSpPr>
            <p:cNvPr id="19" name="文本框 33"/>
            <p:cNvSpPr txBox="1"/>
            <p:nvPr/>
          </p:nvSpPr>
          <p:spPr>
            <a:xfrm flipH="1">
              <a:off x="2085222" y="4671915"/>
              <a:ext cx="3432002" cy="450863"/>
            </a:xfrm>
            <a:prstGeom prst="rect">
              <a:avLst/>
            </a:prstGeom>
            <a:noFill/>
          </p:spPr>
          <p:txBody>
            <a:bodyPr wrap="square" lIns="68590" tIns="34295" rIns="68590" bIns="34295" rtlCol="0">
              <a:spAutoFit/>
            </a:bodyPr>
            <a:lstStyle/>
            <a:p>
              <a:pPr marL="0" marR="0" lvl="0" indent="0" defTabSz="914400" eaLnBrk="1" fontAlgn="auto" latinLnBrk="0" hangingPunct="1">
                <a:lnSpc>
                  <a:spcPct val="100000"/>
                </a:lnSpc>
                <a:spcBef>
                  <a:spcPts val="450"/>
                </a:spcBef>
                <a:spcAft>
                  <a:spcPts val="0"/>
                </a:spcAft>
                <a:buClrTx/>
                <a:buSzTx/>
                <a:buFontTx/>
                <a:buNone/>
                <a:defRPr/>
              </a:pPr>
              <a:r>
                <a:rPr kumimoji="0" lang="en-US" altLang="zh-CN" b="0" i="0" u="none" strike="noStrike" kern="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rPr>
                <a:t>04.</a:t>
              </a:r>
              <a:r>
                <a:rPr kumimoji="0" lang="zh-CN" altLang="en-US" b="0" i="0" u="none" strike="noStrike" kern="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rPr>
                <a:t>添加标题</a:t>
              </a:r>
              <a:endParaRPr kumimoji="0" lang="en-US" altLang="zh-CN" b="0" i="0" u="none" strike="noStrike" kern="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450"/>
                </a:spcBef>
                <a:spcAft>
                  <a:spcPts val="0"/>
                </a:spcAft>
                <a:buClrTx/>
                <a:buSzTx/>
                <a:buFontTx/>
                <a:buNone/>
                <a:defRPr/>
              </a:pPr>
              <a:r>
                <a:rPr kumimoji="0" lang="zh-CN" altLang="en-US" sz="1100" b="0" i="0" u="none" strike="noStrike" kern="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rPr>
                <a:t>在此处添加文字在此处添加文字，在此处添加文字。</a:t>
              </a:r>
            </a:p>
          </p:txBody>
        </p:sp>
        <p:cxnSp>
          <p:nvCxnSpPr>
            <p:cNvPr id="20" name="直接连接符 19"/>
            <p:cNvCxnSpPr/>
            <p:nvPr/>
          </p:nvCxnSpPr>
          <p:spPr>
            <a:xfrm flipH="1">
              <a:off x="1994871" y="5300013"/>
              <a:ext cx="3522353" cy="0"/>
            </a:xfrm>
            <a:prstGeom prst="line">
              <a:avLst/>
            </a:prstGeom>
            <a:noFill/>
            <a:ln w="9525" cap="flat" cmpd="sng" algn="ctr">
              <a:solidFill>
                <a:schemeClr val="accent2"/>
              </a:solidFill>
              <a:prstDash val="solid"/>
            </a:ln>
            <a:effectLst/>
          </p:spPr>
        </p:cxnSp>
      </p:grpSp>
      <p:grpSp>
        <p:nvGrpSpPr>
          <p:cNvPr id="27" name="组合 26"/>
          <p:cNvGrpSpPr/>
          <p:nvPr/>
        </p:nvGrpSpPr>
        <p:grpSpPr>
          <a:xfrm>
            <a:off x="1652195" y="2209400"/>
            <a:ext cx="4033492" cy="4023649"/>
            <a:chOff x="2795589" y="1155263"/>
            <a:chExt cx="3465511" cy="3457053"/>
          </a:xfrm>
        </p:grpSpPr>
        <p:sp>
          <p:nvSpPr>
            <p:cNvPr id="28" name="Freeform 21"/>
            <p:cNvSpPr/>
            <p:nvPr/>
          </p:nvSpPr>
          <p:spPr bwMode="auto">
            <a:xfrm>
              <a:off x="3994150" y="1155263"/>
              <a:ext cx="1601788" cy="1608633"/>
            </a:xfrm>
            <a:custGeom>
              <a:avLst/>
              <a:gdLst>
                <a:gd name="T0" fmla="*/ 378 w 914"/>
                <a:gd name="T1" fmla="*/ 299 h 915"/>
                <a:gd name="T2" fmla="*/ 304 w 914"/>
                <a:gd name="T3" fmla="*/ 270 h 915"/>
                <a:gd name="T4" fmla="*/ 276 w 914"/>
                <a:gd name="T5" fmla="*/ 197 h 915"/>
                <a:gd name="T6" fmla="*/ 276 w 914"/>
                <a:gd name="T7" fmla="*/ 46 h 915"/>
                <a:gd name="T8" fmla="*/ 230 w 914"/>
                <a:gd name="T9" fmla="*/ 0 h 915"/>
                <a:gd name="T10" fmla="*/ 45 w 914"/>
                <a:gd name="T11" fmla="*/ 0 h 915"/>
                <a:gd name="T12" fmla="*/ 0 w 914"/>
                <a:gd name="T13" fmla="*/ 46 h 915"/>
                <a:gd name="T14" fmla="*/ 0 w 914"/>
                <a:gd name="T15" fmla="*/ 231 h 915"/>
                <a:gd name="T16" fmla="*/ 45 w 914"/>
                <a:gd name="T17" fmla="*/ 276 h 915"/>
                <a:gd name="T18" fmla="*/ 196 w 914"/>
                <a:gd name="T19" fmla="*/ 276 h 915"/>
                <a:gd name="T20" fmla="*/ 270 w 914"/>
                <a:gd name="T21" fmla="*/ 305 h 915"/>
                <a:gd name="T22" fmla="*/ 298 w 914"/>
                <a:gd name="T23" fmla="*/ 379 h 915"/>
                <a:gd name="T24" fmla="*/ 298 w 914"/>
                <a:gd name="T25" fmla="*/ 869 h 915"/>
                <a:gd name="T26" fmla="*/ 343 w 914"/>
                <a:gd name="T27" fmla="*/ 915 h 915"/>
                <a:gd name="T28" fmla="*/ 869 w 914"/>
                <a:gd name="T29" fmla="*/ 915 h 915"/>
                <a:gd name="T30" fmla="*/ 914 w 914"/>
                <a:gd name="T31" fmla="*/ 869 h 915"/>
                <a:gd name="T32" fmla="*/ 914 w 914"/>
                <a:gd name="T33" fmla="*/ 344 h 915"/>
                <a:gd name="T34" fmla="*/ 869 w 914"/>
                <a:gd name="T35" fmla="*/ 299 h 915"/>
                <a:gd name="T36" fmla="*/ 378 w 914"/>
                <a:gd name="T37" fmla="*/ 299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4" h="915">
                  <a:moveTo>
                    <a:pt x="378" y="299"/>
                  </a:moveTo>
                  <a:cubicBezTo>
                    <a:pt x="353" y="299"/>
                    <a:pt x="320" y="286"/>
                    <a:pt x="304" y="270"/>
                  </a:cubicBezTo>
                  <a:cubicBezTo>
                    <a:pt x="288" y="255"/>
                    <a:pt x="276" y="222"/>
                    <a:pt x="276" y="197"/>
                  </a:cubicBezTo>
                  <a:cubicBezTo>
                    <a:pt x="276" y="46"/>
                    <a:pt x="276" y="46"/>
                    <a:pt x="276" y="46"/>
                  </a:cubicBezTo>
                  <a:cubicBezTo>
                    <a:pt x="276" y="21"/>
                    <a:pt x="255" y="0"/>
                    <a:pt x="230" y="0"/>
                  </a:cubicBezTo>
                  <a:cubicBezTo>
                    <a:pt x="45" y="0"/>
                    <a:pt x="45" y="0"/>
                    <a:pt x="45" y="0"/>
                  </a:cubicBezTo>
                  <a:cubicBezTo>
                    <a:pt x="20" y="0"/>
                    <a:pt x="0" y="21"/>
                    <a:pt x="0" y="46"/>
                  </a:cubicBezTo>
                  <a:cubicBezTo>
                    <a:pt x="0" y="231"/>
                    <a:pt x="0" y="231"/>
                    <a:pt x="0" y="231"/>
                  </a:cubicBezTo>
                  <a:cubicBezTo>
                    <a:pt x="0" y="256"/>
                    <a:pt x="20" y="276"/>
                    <a:pt x="45" y="276"/>
                  </a:cubicBezTo>
                  <a:cubicBezTo>
                    <a:pt x="196" y="276"/>
                    <a:pt x="196" y="276"/>
                    <a:pt x="196" y="276"/>
                  </a:cubicBezTo>
                  <a:cubicBezTo>
                    <a:pt x="221" y="276"/>
                    <a:pt x="254" y="289"/>
                    <a:pt x="270" y="305"/>
                  </a:cubicBezTo>
                  <a:cubicBezTo>
                    <a:pt x="285" y="320"/>
                    <a:pt x="298" y="354"/>
                    <a:pt x="298" y="379"/>
                  </a:cubicBezTo>
                  <a:cubicBezTo>
                    <a:pt x="298" y="869"/>
                    <a:pt x="298" y="869"/>
                    <a:pt x="298" y="869"/>
                  </a:cubicBezTo>
                  <a:cubicBezTo>
                    <a:pt x="298" y="894"/>
                    <a:pt x="318" y="915"/>
                    <a:pt x="343" y="915"/>
                  </a:cubicBezTo>
                  <a:cubicBezTo>
                    <a:pt x="869" y="915"/>
                    <a:pt x="869" y="915"/>
                    <a:pt x="869" y="915"/>
                  </a:cubicBezTo>
                  <a:cubicBezTo>
                    <a:pt x="894" y="915"/>
                    <a:pt x="914" y="894"/>
                    <a:pt x="914" y="869"/>
                  </a:cubicBezTo>
                  <a:cubicBezTo>
                    <a:pt x="914" y="344"/>
                    <a:pt x="914" y="344"/>
                    <a:pt x="914" y="344"/>
                  </a:cubicBezTo>
                  <a:cubicBezTo>
                    <a:pt x="914" y="319"/>
                    <a:pt x="894" y="299"/>
                    <a:pt x="869" y="299"/>
                  </a:cubicBezTo>
                  <a:lnTo>
                    <a:pt x="378" y="299"/>
                  </a:lnTo>
                  <a:close/>
                </a:path>
              </a:pathLst>
            </a:custGeom>
            <a:solidFill>
              <a:schemeClr val="accent3"/>
            </a:solidFill>
            <a:ln>
              <a:noFill/>
            </a:ln>
          </p:spPr>
          <p:txBody>
            <a:bodyPr/>
            <a:lstStyle/>
            <a:p>
              <a:endParaRPr lang="zh-CN" altLang="en-US"/>
            </a:p>
          </p:txBody>
        </p:sp>
        <p:sp>
          <p:nvSpPr>
            <p:cNvPr id="29" name="Freeform 22"/>
            <p:cNvSpPr/>
            <p:nvPr/>
          </p:nvSpPr>
          <p:spPr bwMode="auto">
            <a:xfrm>
              <a:off x="2795589" y="1823806"/>
              <a:ext cx="1603375" cy="1607046"/>
            </a:xfrm>
            <a:custGeom>
              <a:avLst/>
              <a:gdLst>
                <a:gd name="T0" fmla="*/ 298 w 914"/>
                <a:gd name="T1" fmla="*/ 537 h 915"/>
                <a:gd name="T2" fmla="*/ 270 w 914"/>
                <a:gd name="T3" fmla="*/ 610 h 915"/>
                <a:gd name="T4" fmla="*/ 196 w 914"/>
                <a:gd name="T5" fmla="*/ 639 h 915"/>
                <a:gd name="T6" fmla="*/ 45 w 914"/>
                <a:gd name="T7" fmla="*/ 639 h 915"/>
                <a:gd name="T8" fmla="*/ 0 w 914"/>
                <a:gd name="T9" fmla="*/ 684 h 915"/>
                <a:gd name="T10" fmla="*/ 0 w 914"/>
                <a:gd name="T11" fmla="*/ 869 h 915"/>
                <a:gd name="T12" fmla="*/ 45 w 914"/>
                <a:gd name="T13" fmla="*/ 915 h 915"/>
                <a:gd name="T14" fmla="*/ 230 w 914"/>
                <a:gd name="T15" fmla="*/ 915 h 915"/>
                <a:gd name="T16" fmla="*/ 276 w 914"/>
                <a:gd name="T17" fmla="*/ 869 h 915"/>
                <a:gd name="T18" fmla="*/ 276 w 914"/>
                <a:gd name="T19" fmla="*/ 718 h 915"/>
                <a:gd name="T20" fmla="*/ 304 w 914"/>
                <a:gd name="T21" fmla="*/ 645 h 915"/>
                <a:gd name="T22" fmla="*/ 378 w 914"/>
                <a:gd name="T23" fmla="*/ 616 h 915"/>
                <a:gd name="T24" fmla="*/ 869 w 914"/>
                <a:gd name="T25" fmla="*/ 616 h 915"/>
                <a:gd name="T26" fmla="*/ 914 w 914"/>
                <a:gd name="T27" fmla="*/ 571 h 915"/>
                <a:gd name="T28" fmla="*/ 914 w 914"/>
                <a:gd name="T29" fmla="*/ 46 h 915"/>
                <a:gd name="T30" fmla="*/ 869 w 914"/>
                <a:gd name="T31" fmla="*/ 0 h 915"/>
                <a:gd name="T32" fmla="*/ 343 w 914"/>
                <a:gd name="T33" fmla="*/ 0 h 915"/>
                <a:gd name="T34" fmla="*/ 298 w 914"/>
                <a:gd name="T35" fmla="*/ 46 h 915"/>
                <a:gd name="T36" fmla="*/ 298 w 914"/>
                <a:gd name="T37" fmla="*/ 537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4" h="915">
                  <a:moveTo>
                    <a:pt x="298" y="537"/>
                  </a:moveTo>
                  <a:cubicBezTo>
                    <a:pt x="298" y="561"/>
                    <a:pt x="285" y="595"/>
                    <a:pt x="270" y="610"/>
                  </a:cubicBezTo>
                  <a:cubicBezTo>
                    <a:pt x="254" y="626"/>
                    <a:pt x="221" y="639"/>
                    <a:pt x="196" y="639"/>
                  </a:cubicBezTo>
                  <a:cubicBezTo>
                    <a:pt x="45" y="639"/>
                    <a:pt x="45" y="639"/>
                    <a:pt x="45" y="639"/>
                  </a:cubicBezTo>
                  <a:cubicBezTo>
                    <a:pt x="20" y="639"/>
                    <a:pt x="0" y="659"/>
                    <a:pt x="0" y="684"/>
                  </a:cubicBezTo>
                  <a:cubicBezTo>
                    <a:pt x="0" y="869"/>
                    <a:pt x="0" y="869"/>
                    <a:pt x="0" y="869"/>
                  </a:cubicBezTo>
                  <a:cubicBezTo>
                    <a:pt x="0" y="894"/>
                    <a:pt x="20" y="915"/>
                    <a:pt x="45" y="915"/>
                  </a:cubicBezTo>
                  <a:cubicBezTo>
                    <a:pt x="230" y="915"/>
                    <a:pt x="230" y="915"/>
                    <a:pt x="230" y="915"/>
                  </a:cubicBezTo>
                  <a:cubicBezTo>
                    <a:pt x="255" y="915"/>
                    <a:pt x="276" y="894"/>
                    <a:pt x="276" y="869"/>
                  </a:cubicBezTo>
                  <a:cubicBezTo>
                    <a:pt x="276" y="718"/>
                    <a:pt x="276" y="718"/>
                    <a:pt x="276" y="718"/>
                  </a:cubicBezTo>
                  <a:cubicBezTo>
                    <a:pt x="276" y="693"/>
                    <a:pt x="288" y="660"/>
                    <a:pt x="304" y="645"/>
                  </a:cubicBezTo>
                  <a:cubicBezTo>
                    <a:pt x="320" y="629"/>
                    <a:pt x="353" y="616"/>
                    <a:pt x="378" y="616"/>
                  </a:cubicBezTo>
                  <a:cubicBezTo>
                    <a:pt x="869" y="616"/>
                    <a:pt x="869" y="616"/>
                    <a:pt x="869" y="616"/>
                  </a:cubicBezTo>
                  <a:cubicBezTo>
                    <a:pt x="894" y="616"/>
                    <a:pt x="914" y="596"/>
                    <a:pt x="914" y="571"/>
                  </a:cubicBezTo>
                  <a:cubicBezTo>
                    <a:pt x="914" y="46"/>
                    <a:pt x="914" y="46"/>
                    <a:pt x="914" y="46"/>
                  </a:cubicBezTo>
                  <a:cubicBezTo>
                    <a:pt x="914" y="21"/>
                    <a:pt x="894" y="0"/>
                    <a:pt x="869" y="0"/>
                  </a:cubicBezTo>
                  <a:cubicBezTo>
                    <a:pt x="343" y="0"/>
                    <a:pt x="343" y="0"/>
                    <a:pt x="343" y="0"/>
                  </a:cubicBezTo>
                  <a:cubicBezTo>
                    <a:pt x="318" y="0"/>
                    <a:pt x="298" y="21"/>
                    <a:pt x="298" y="46"/>
                  </a:cubicBezTo>
                  <a:lnTo>
                    <a:pt x="298" y="537"/>
                  </a:lnTo>
                  <a:close/>
                </a:path>
              </a:pathLst>
            </a:custGeom>
            <a:solidFill>
              <a:schemeClr val="accent2"/>
            </a:solidFill>
            <a:ln>
              <a:noFill/>
            </a:ln>
          </p:spPr>
          <p:txBody>
            <a:bodyPr/>
            <a:lstStyle/>
            <a:p>
              <a:endParaRPr lang="zh-CN" altLang="en-US">
                <a:solidFill>
                  <a:schemeClr val="tx1">
                    <a:lumMod val="50000"/>
                    <a:lumOff val="50000"/>
                  </a:schemeClr>
                </a:solidFill>
              </a:endParaRPr>
            </a:p>
          </p:txBody>
        </p:sp>
        <p:sp>
          <p:nvSpPr>
            <p:cNvPr id="30" name="Freeform 23"/>
            <p:cNvSpPr/>
            <p:nvPr/>
          </p:nvSpPr>
          <p:spPr bwMode="auto">
            <a:xfrm>
              <a:off x="3459164" y="3005270"/>
              <a:ext cx="1603375" cy="1607046"/>
            </a:xfrm>
            <a:custGeom>
              <a:avLst/>
              <a:gdLst>
                <a:gd name="T0" fmla="*/ 537 w 915"/>
                <a:gd name="T1" fmla="*/ 616 h 914"/>
                <a:gd name="T2" fmla="*/ 610 w 915"/>
                <a:gd name="T3" fmla="*/ 644 h 914"/>
                <a:gd name="T4" fmla="*/ 639 w 915"/>
                <a:gd name="T5" fmla="*/ 718 h 914"/>
                <a:gd name="T6" fmla="*/ 639 w 915"/>
                <a:gd name="T7" fmla="*/ 869 h 914"/>
                <a:gd name="T8" fmla="*/ 684 w 915"/>
                <a:gd name="T9" fmla="*/ 914 h 914"/>
                <a:gd name="T10" fmla="*/ 869 w 915"/>
                <a:gd name="T11" fmla="*/ 914 h 914"/>
                <a:gd name="T12" fmla="*/ 915 w 915"/>
                <a:gd name="T13" fmla="*/ 869 h 914"/>
                <a:gd name="T14" fmla="*/ 915 w 915"/>
                <a:gd name="T15" fmla="*/ 684 h 914"/>
                <a:gd name="T16" fmla="*/ 869 w 915"/>
                <a:gd name="T17" fmla="*/ 638 h 914"/>
                <a:gd name="T18" fmla="*/ 718 w 915"/>
                <a:gd name="T19" fmla="*/ 638 h 914"/>
                <a:gd name="T20" fmla="*/ 645 w 915"/>
                <a:gd name="T21" fmla="*/ 610 h 914"/>
                <a:gd name="T22" fmla="*/ 616 w 915"/>
                <a:gd name="T23" fmla="*/ 536 h 914"/>
                <a:gd name="T24" fmla="*/ 616 w 915"/>
                <a:gd name="T25" fmla="*/ 45 h 914"/>
                <a:gd name="T26" fmla="*/ 571 w 915"/>
                <a:gd name="T27" fmla="*/ 0 h 914"/>
                <a:gd name="T28" fmla="*/ 46 w 915"/>
                <a:gd name="T29" fmla="*/ 0 h 914"/>
                <a:gd name="T30" fmla="*/ 0 w 915"/>
                <a:gd name="T31" fmla="*/ 45 h 914"/>
                <a:gd name="T32" fmla="*/ 0 w 915"/>
                <a:gd name="T33" fmla="*/ 571 h 914"/>
                <a:gd name="T34" fmla="*/ 46 w 915"/>
                <a:gd name="T35" fmla="*/ 616 h 914"/>
                <a:gd name="T36" fmla="*/ 537 w 915"/>
                <a:gd name="T37" fmla="*/ 616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5" h="914">
                  <a:moveTo>
                    <a:pt x="537" y="616"/>
                  </a:moveTo>
                  <a:cubicBezTo>
                    <a:pt x="562" y="616"/>
                    <a:pt x="595" y="629"/>
                    <a:pt x="610" y="644"/>
                  </a:cubicBezTo>
                  <a:cubicBezTo>
                    <a:pt x="626" y="660"/>
                    <a:pt x="639" y="693"/>
                    <a:pt x="639" y="718"/>
                  </a:cubicBezTo>
                  <a:cubicBezTo>
                    <a:pt x="639" y="869"/>
                    <a:pt x="639" y="869"/>
                    <a:pt x="639" y="869"/>
                  </a:cubicBezTo>
                  <a:cubicBezTo>
                    <a:pt x="639" y="894"/>
                    <a:pt x="659" y="914"/>
                    <a:pt x="684" y="914"/>
                  </a:cubicBezTo>
                  <a:cubicBezTo>
                    <a:pt x="869" y="914"/>
                    <a:pt x="869" y="914"/>
                    <a:pt x="869" y="914"/>
                  </a:cubicBezTo>
                  <a:cubicBezTo>
                    <a:pt x="894" y="914"/>
                    <a:pt x="915" y="894"/>
                    <a:pt x="915" y="869"/>
                  </a:cubicBezTo>
                  <a:cubicBezTo>
                    <a:pt x="915" y="684"/>
                    <a:pt x="915" y="684"/>
                    <a:pt x="915" y="684"/>
                  </a:cubicBezTo>
                  <a:cubicBezTo>
                    <a:pt x="915" y="659"/>
                    <a:pt x="894" y="638"/>
                    <a:pt x="869" y="638"/>
                  </a:cubicBezTo>
                  <a:cubicBezTo>
                    <a:pt x="718" y="638"/>
                    <a:pt x="718" y="638"/>
                    <a:pt x="718" y="638"/>
                  </a:cubicBezTo>
                  <a:cubicBezTo>
                    <a:pt x="693" y="638"/>
                    <a:pt x="660" y="625"/>
                    <a:pt x="645" y="610"/>
                  </a:cubicBezTo>
                  <a:cubicBezTo>
                    <a:pt x="629" y="594"/>
                    <a:pt x="616" y="561"/>
                    <a:pt x="616" y="536"/>
                  </a:cubicBezTo>
                  <a:cubicBezTo>
                    <a:pt x="616" y="45"/>
                    <a:pt x="616" y="45"/>
                    <a:pt x="616" y="45"/>
                  </a:cubicBezTo>
                  <a:cubicBezTo>
                    <a:pt x="616" y="20"/>
                    <a:pt x="596" y="0"/>
                    <a:pt x="571" y="0"/>
                  </a:cubicBezTo>
                  <a:cubicBezTo>
                    <a:pt x="46" y="0"/>
                    <a:pt x="46" y="0"/>
                    <a:pt x="46" y="0"/>
                  </a:cubicBezTo>
                  <a:cubicBezTo>
                    <a:pt x="21" y="0"/>
                    <a:pt x="0" y="20"/>
                    <a:pt x="0" y="45"/>
                  </a:cubicBezTo>
                  <a:cubicBezTo>
                    <a:pt x="0" y="571"/>
                    <a:pt x="0" y="571"/>
                    <a:pt x="0" y="571"/>
                  </a:cubicBezTo>
                  <a:cubicBezTo>
                    <a:pt x="0" y="596"/>
                    <a:pt x="21" y="616"/>
                    <a:pt x="46" y="616"/>
                  </a:cubicBezTo>
                  <a:lnTo>
                    <a:pt x="537" y="616"/>
                  </a:lnTo>
                  <a:close/>
                </a:path>
              </a:pathLst>
            </a:custGeom>
            <a:solidFill>
              <a:schemeClr val="accent3"/>
            </a:solidFill>
            <a:ln>
              <a:noFill/>
            </a:ln>
          </p:spPr>
          <p:txBody>
            <a:bodyPr/>
            <a:lstStyle/>
            <a:p>
              <a:endParaRPr lang="zh-CN" altLang="en-US">
                <a:solidFill>
                  <a:schemeClr val="tx1">
                    <a:lumMod val="50000"/>
                    <a:lumOff val="50000"/>
                  </a:schemeClr>
                </a:solidFill>
              </a:endParaRPr>
            </a:p>
          </p:txBody>
        </p:sp>
        <p:sp>
          <p:nvSpPr>
            <p:cNvPr id="31" name="Freeform 24"/>
            <p:cNvSpPr/>
            <p:nvPr/>
          </p:nvSpPr>
          <p:spPr bwMode="auto">
            <a:xfrm>
              <a:off x="4656138" y="2338315"/>
              <a:ext cx="1604962" cy="1605458"/>
            </a:xfrm>
            <a:custGeom>
              <a:avLst/>
              <a:gdLst>
                <a:gd name="T0" fmla="*/ 616 w 915"/>
                <a:gd name="T1" fmla="*/ 378 h 914"/>
                <a:gd name="T2" fmla="*/ 645 w 915"/>
                <a:gd name="T3" fmla="*/ 304 h 914"/>
                <a:gd name="T4" fmla="*/ 718 w 915"/>
                <a:gd name="T5" fmla="*/ 276 h 914"/>
                <a:gd name="T6" fmla="*/ 869 w 915"/>
                <a:gd name="T7" fmla="*/ 276 h 914"/>
                <a:gd name="T8" fmla="*/ 915 w 915"/>
                <a:gd name="T9" fmla="*/ 231 h 914"/>
                <a:gd name="T10" fmla="*/ 915 w 915"/>
                <a:gd name="T11" fmla="*/ 45 h 914"/>
                <a:gd name="T12" fmla="*/ 869 w 915"/>
                <a:gd name="T13" fmla="*/ 0 h 914"/>
                <a:gd name="T14" fmla="*/ 684 w 915"/>
                <a:gd name="T15" fmla="*/ 0 h 914"/>
                <a:gd name="T16" fmla="*/ 639 w 915"/>
                <a:gd name="T17" fmla="*/ 45 h 914"/>
                <a:gd name="T18" fmla="*/ 639 w 915"/>
                <a:gd name="T19" fmla="*/ 196 h 914"/>
                <a:gd name="T20" fmla="*/ 610 w 915"/>
                <a:gd name="T21" fmla="*/ 270 h 914"/>
                <a:gd name="T22" fmla="*/ 537 w 915"/>
                <a:gd name="T23" fmla="*/ 298 h 914"/>
                <a:gd name="T24" fmla="*/ 46 w 915"/>
                <a:gd name="T25" fmla="*/ 298 h 914"/>
                <a:gd name="T26" fmla="*/ 0 w 915"/>
                <a:gd name="T27" fmla="*/ 344 h 914"/>
                <a:gd name="T28" fmla="*/ 0 w 915"/>
                <a:gd name="T29" fmla="*/ 869 h 914"/>
                <a:gd name="T30" fmla="*/ 46 w 915"/>
                <a:gd name="T31" fmla="*/ 914 h 914"/>
                <a:gd name="T32" fmla="*/ 571 w 915"/>
                <a:gd name="T33" fmla="*/ 914 h 914"/>
                <a:gd name="T34" fmla="*/ 616 w 915"/>
                <a:gd name="T35" fmla="*/ 869 h 914"/>
                <a:gd name="T36" fmla="*/ 616 w 915"/>
                <a:gd name="T37" fmla="*/ 378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5" h="914">
                  <a:moveTo>
                    <a:pt x="616" y="378"/>
                  </a:moveTo>
                  <a:cubicBezTo>
                    <a:pt x="616" y="353"/>
                    <a:pt x="629" y="320"/>
                    <a:pt x="645" y="304"/>
                  </a:cubicBezTo>
                  <a:cubicBezTo>
                    <a:pt x="660" y="289"/>
                    <a:pt x="693" y="276"/>
                    <a:pt x="718" y="276"/>
                  </a:cubicBezTo>
                  <a:cubicBezTo>
                    <a:pt x="869" y="276"/>
                    <a:pt x="869" y="276"/>
                    <a:pt x="869" y="276"/>
                  </a:cubicBezTo>
                  <a:cubicBezTo>
                    <a:pt x="894" y="276"/>
                    <a:pt x="915" y="256"/>
                    <a:pt x="915" y="231"/>
                  </a:cubicBezTo>
                  <a:cubicBezTo>
                    <a:pt x="915" y="45"/>
                    <a:pt x="915" y="45"/>
                    <a:pt x="915" y="45"/>
                  </a:cubicBezTo>
                  <a:cubicBezTo>
                    <a:pt x="915" y="21"/>
                    <a:pt x="894" y="0"/>
                    <a:pt x="869" y="0"/>
                  </a:cubicBezTo>
                  <a:cubicBezTo>
                    <a:pt x="684" y="0"/>
                    <a:pt x="684" y="0"/>
                    <a:pt x="684" y="0"/>
                  </a:cubicBezTo>
                  <a:cubicBezTo>
                    <a:pt x="659" y="0"/>
                    <a:pt x="639" y="21"/>
                    <a:pt x="639" y="45"/>
                  </a:cubicBezTo>
                  <a:cubicBezTo>
                    <a:pt x="639" y="196"/>
                    <a:pt x="639" y="196"/>
                    <a:pt x="639" y="196"/>
                  </a:cubicBezTo>
                  <a:cubicBezTo>
                    <a:pt x="639" y="221"/>
                    <a:pt x="626" y="254"/>
                    <a:pt x="610" y="270"/>
                  </a:cubicBezTo>
                  <a:cubicBezTo>
                    <a:pt x="595" y="286"/>
                    <a:pt x="562" y="298"/>
                    <a:pt x="537" y="298"/>
                  </a:cubicBezTo>
                  <a:cubicBezTo>
                    <a:pt x="46" y="298"/>
                    <a:pt x="46" y="298"/>
                    <a:pt x="46" y="298"/>
                  </a:cubicBezTo>
                  <a:cubicBezTo>
                    <a:pt x="21" y="298"/>
                    <a:pt x="0" y="319"/>
                    <a:pt x="0" y="344"/>
                  </a:cubicBezTo>
                  <a:cubicBezTo>
                    <a:pt x="0" y="869"/>
                    <a:pt x="0" y="869"/>
                    <a:pt x="0" y="869"/>
                  </a:cubicBezTo>
                  <a:cubicBezTo>
                    <a:pt x="0" y="894"/>
                    <a:pt x="21" y="914"/>
                    <a:pt x="46" y="914"/>
                  </a:cubicBezTo>
                  <a:cubicBezTo>
                    <a:pt x="571" y="914"/>
                    <a:pt x="571" y="914"/>
                    <a:pt x="571" y="914"/>
                  </a:cubicBezTo>
                  <a:cubicBezTo>
                    <a:pt x="596" y="914"/>
                    <a:pt x="616" y="894"/>
                    <a:pt x="616" y="869"/>
                  </a:cubicBezTo>
                  <a:lnTo>
                    <a:pt x="616" y="378"/>
                  </a:lnTo>
                  <a:close/>
                </a:path>
              </a:pathLst>
            </a:custGeom>
            <a:solidFill>
              <a:schemeClr val="accent2"/>
            </a:solidFill>
            <a:ln>
              <a:noFill/>
            </a:ln>
          </p:spPr>
          <p:txBody>
            <a:bodyPr/>
            <a:lstStyle/>
            <a:p>
              <a:endParaRPr lang="zh-CN" altLang="en-US">
                <a:solidFill>
                  <a:schemeClr val="tx1">
                    <a:lumMod val="50000"/>
                    <a:lumOff val="50000"/>
                  </a:schemeClr>
                </a:solidFill>
              </a:endParaRPr>
            </a:p>
          </p:txBody>
        </p:sp>
        <p:sp>
          <p:nvSpPr>
            <p:cNvPr id="32" name="Freeform 25"/>
            <p:cNvSpPr>
              <a:spLocks noEditPoints="1"/>
            </p:cNvSpPr>
            <p:nvPr/>
          </p:nvSpPr>
          <p:spPr bwMode="auto">
            <a:xfrm>
              <a:off x="4119564" y="1264834"/>
              <a:ext cx="230187" cy="258843"/>
            </a:xfrm>
            <a:custGeom>
              <a:avLst/>
              <a:gdLst>
                <a:gd name="T0" fmla="*/ 28 w 131"/>
                <a:gd name="T1" fmla="*/ 16 h 147"/>
                <a:gd name="T2" fmla="*/ 103 w 131"/>
                <a:gd name="T3" fmla="*/ 16 h 147"/>
                <a:gd name="T4" fmla="*/ 118 w 131"/>
                <a:gd name="T5" fmla="*/ 61 h 147"/>
                <a:gd name="T6" fmla="*/ 127 w 131"/>
                <a:gd name="T7" fmla="*/ 65 h 147"/>
                <a:gd name="T8" fmla="*/ 131 w 131"/>
                <a:gd name="T9" fmla="*/ 74 h 147"/>
                <a:gd name="T10" fmla="*/ 130 w 131"/>
                <a:gd name="T11" fmla="*/ 101 h 147"/>
                <a:gd name="T12" fmla="*/ 123 w 131"/>
                <a:gd name="T13" fmla="*/ 108 h 147"/>
                <a:gd name="T14" fmla="*/ 116 w 131"/>
                <a:gd name="T15" fmla="*/ 109 h 147"/>
                <a:gd name="T16" fmla="*/ 65 w 131"/>
                <a:gd name="T17" fmla="*/ 147 h 147"/>
                <a:gd name="T18" fmla="*/ 76 w 131"/>
                <a:gd name="T19" fmla="*/ 132 h 147"/>
                <a:gd name="T20" fmla="*/ 107 w 131"/>
                <a:gd name="T21" fmla="*/ 109 h 147"/>
                <a:gd name="T22" fmla="*/ 98 w 131"/>
                <a:gd name="T23" fmla="*/ 105 h 147"/>
                <a:gd name="T24" fmla="*/ 95 w 131"/>
                <a:gd name="T25" fmla="*/ 74 h 147"/>
                <a:gd name="T26" fmla="*/ 96 w 131"/>
                <a:gd name="T27" fmla="*/ 69 h 147"/>
                <a:gd name="T28" fmla="*/ 107 w 131"/>
                <a:gd name="T29" fmla="*/ 56 h 147"/>
                <a:gd name="T30" fmla="*/ 35 w 131"/>
                <a:gd name="T31" fmla="*/ 38 h 147"/>
                <a:gd name="T32" fmla="*/ 28 w 131"/>
                <a:gd name="T33" fmla="*/ 62 h 147"/>
                <a:gd name="T34" fmla="*/ 35 w 131"/>
                <a:gd name="T35" fmla="*/ 69 h 147"/>
                <a:gd name="T36" fmla="*/ 36 w 131"/>
                <a:gd name="T37" fmla="*/ 96 h 147"/>
                <a:gd name="T38" fmla="*/ 32 w 131"/>
                <a:gd name="T39" fmla="*/ 105 h 147"/>
                <a:gd name="T40" fmla="*/ 24 w 131"/>
                <a:gd name="T41" fmla="*/ 109 h 147"/>
                <a:gd name="T42" fmla="*/ 8 w 131"/>
                <a:gd name="T43" fmla="*/ 108 h 147"/>
                <a:gd name="T44" fmla="*/ 0 w 131"/>
                <a:gd name="T45" fmla="*/ 96 h 147"/>
                <a:gd name="T46" fmla="*/ 1 w 131"/>
                <a:gd name="T47" fmla="*/ 69 h 147"/>
                <a:gd name="T48" fmla="*/ 13 w 131"/>
                <a:gd name="T49" fmla="*/ 61 h 147"/>
                <a:gd name="T50" fmla="*/ 61 w 131"/>
                <a:gd name="T51" fmla="*/ 135 h 147"/>
                <a:gd name="T52" fmla="*/ 65 w 131"/>
                <a:gd name="T53" fmla="*/ 131 h 147"/>
                <a:gd name="T54" fmla="*/ 13 w 131"/>
                <a:gd name="T55" fmla="*/ 73 h 147"/>
                <a:gd name="T56" fmla="*/ 12 w 131"/>
                <a:gd name="T57" fmla="*/ 74 h 147"/>
                <a:gd name="T58" fmla="*/ 12 w 131"/>
                <a:gd name="T59" fmla="*/ 97 h 147"/>
                <a:gd name="T60" fmla="*/ 18 w 131"/>
                <a:gd name="T61" fmla="*/ 97 h 147"/>
                <a:gd name="T62" fmla="*/ 24 w 131"/>
                <a:gd name="T63" fmla="*/ 97 h 147"/>
                <a:gd name="T64" fmla="*/ 25 w 131"/>
                <a:gd name="T65" fmla="*/ 96 h 147"/>
                <a:gd name="T66" fmla="*/ 25 w 131"/>
                <a:gd name="T67" fmla="*/ 74 h 147"/>
                <a:gd name="T68" fmla="*/ 24 w 131"/>
                <a:gd name="T69" fmla="*/ 73 h 147"/>
                <a:gd name="T70" fmla="*/ 18 w 131"/>
                <a:gd name="T71" fmla="*/ 73 h 147"/>
                <a:gd name="T72" fmla="*/ 107 w 131"/>
                <a:gd name="T73" fmla="*/ 73 h 147"/>
                <a:gd name="T74" fmla="*/ 106 w 131"/>
                <a:gd name="T75" fmla="*/ 74 h 147"/>
                <a:gd name="T76" fmla="*/ 106 w 131"/>
                <a:gd name="T77" fmla="*/ 97 h 147"/>
                <a:gd name="T78" fmla="*/ 113 w 131"/>
                <a:gd name="T79" fmla="*/ 97 h 147"/>
                <a:gd name="T80" fmla="*/ 118 w 131"/>
                <a:gd name="T81" fmla="*/ 97 h 147"/>
                <a:gd name="T82" fmla="*/ 119 w 131"/>
                <a:gd name="T83" fmla="*/ 96 h 147"/>
                <a:gd name="T84" fmla="*/ 119 w 131"/>
                <a:gd name="T85" fmla="*/ 74 h 147"/>
                <a:gd name="T86" fmla="*/ 118 w 131"/>
                <a:gd name="T87" fmla="*/ 73 h 147"/>
                <a:gd name="T88" fmla="*/ 113 w 131"/>
                <a:gd name="T89" fmla="*/ 73 h 147"/>
                <a:gd name="T90" fmla="*/ 95 w 131"/>
                <a:gd name="T91" fmla="*/ 24 h 147"/>
                <a:gd name="T92" fmla="*/ 36 w 131"/>
                <a:gd name="T93" fmla="*/ 24 h 147"/>
                <a:gd name="T94" fmla="*/ 65 w 131"/>
                <a:gd name="T95" fmla="*/ 19 h 147"/>
                <a:gd name="T96" fmla="*/ 103 w 131"/>
                <a:gd name="T97"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47">
                  <a:moveTo>
                    <a:pt x="13" y="61"/>
                  </a:moveTo>
                  <a:cubicBezTo>
                    <a:pt x="13" y="53"/>
                    <a:pt x="13" y="53"/>
                    <a:pt x="13" y="53"/>
                  </a:cubicBezTo>
                  <a:cubicBezTo>
                    <a:pt x="13" y="38"/>
                    <a:pt x="19" y="25"/>
                    <a:pt x="28" y="16"/>
                  </a:cubicBezTo>
                  <a:cubicBezTo>
                    <a:pt x="28" y="15"/>
                    <a:pt x="28" y="15"/>
                    <a:pt x="28" y="15"/>
                  </a:cubicBezTo>
                  <a:cubicBezTo>
                    <a:pt x="38" y="6"/>
                    <a:pt x="51" y="0"/>
                    <a:pt x="65" y="0"/>
                  </a:cubicBezTo>
                  <a:cubicBezTo>
                    <a:pt x="80" y="0"/>
                    <a:pt x="93" y="6"/>
                    <a:pt x="103" y="16"/>
                  </a:cubicBezTo>
                  <a:cubicBezTo>
                    <a:pt x="103" y="16"/>
                    <a:pt x="103" y="16"/>
                    <a:pt x="103" y="16"/>
                  </a:cubicBezTo>
                  <a:cubicBezTo>
                    <a:pt x="112" y="25"/>
                    <a:pt x="118" y="38"/>
                    <a:pt x="118" y="53"/>
                  </a:cubicBezTo>
                  <a:cubicBezTo>
                    <a:pt x="118" y="61"/>
                    <a:pt x="118" y="61"/>
                    <a:pt x="118" y="61"/>
                  </a:cubicBezTo>
                  <a:cubicBezTo>
                    <a:pt x="120" y="61"/>
                    <a:pt x="121" y="62"/>
                    <a:pt x="123" y="62"/>
                  </a:cubicBezTo>
                  <a:cubicBezTo>
                    <a:pt x="123" y="62"/>
                    <a:pt x="123" y="62"/>
                    <a:pt x="123" y="62"/>
                  </a:cubicBezTo>
                  <a:cubicBezTo>
                    <a:pt x="124" y="63"/>
                    <a:pt x="126" y="64"/>
                    <a:pt x="127" y="65"/>
                  </a:cubicBezTo>
                  <a:cubicBezTo>
                    <a:pt x="128" y="66"/>
                    <a:pt x="129" y="67"/>
                    <a:pt x="130" y="69"/>
                  </a:cubicBezTo>
                  <a:cubicBezTo>
                    <a:pt x="130" y="69"/>
                    <a:pt x="130" y="69"/>
                    <a:pt x="130" y="69"/>
                  </a:cubicBezTo>
                  <a:cubicBezTo>
                    <a:pt x="130" y="71"/>
                    <a:pt x="131" y="72"/>
                    <a:pt x="131" y="74"/>
                  </a:cubicBezTo>
                  <a:cubicBezTo>
                    <a:pt x="131" y="85"/>
                    <a:pt x="131" y="85"/>
                    <a:pt x="131" y="85"/>
                  </a:cubicBezTo>
                  <a:cubicBezTo>
                    <a:pt x="131" y="96"/>
                    <a:pt x="131" y="96"/>
                    <a:pt x="131" y="96"/>
                  </a:cubicBezTo>
                  <a:cubicBezTo>
                    <a:pt x="131" y="98"/>
                    <a:pt x="130" y="99"/>
                    <a:pt x="130" y="101"/>
                  </a:cubicBezTo>
                  <a:cubicBezTo>
                    <a:pt x="130" y="101"/>
                    <a:pt x="130" y="101"/>
                    <a:pt x="130" y="101"/>
                  </a:cubicBezTo>
                  <a:cubicBezTo>
                    <a:pt x="129" y="103"/>
                    <a:pt x="128" y="104"/>
                    <a:pt x="127" y="105"/>
                  </a:cubicBezTo>
                  <a:cubicBezTo>
                    <a:pt x="126" y="106"/>
                    <a:pt x="124" y="107"/>
                    <a:pt x="123" y="108"/>
                  </a:cubicBezTo>
                  <a:cubicBezTo>
                    <a:pt x="122" y="108"/>
                    <a:pt x="122" y="108"/>
                    <a:pt x="122" y="108"/>
                  </a:cubicBezTo>
                  <a:cubicBezTo>
                    <a:pt x="121" y="108"/>
                    <a:pt x="120" y="109"/>
                    <a:pt x="118" y="109"/>
                  </a:cubicBezTo>
                  <a:cubicBezTo>
                    <a:pt x="116" y="109"/>
                    <a:pt x="116" y="109"/>
                    <a:pt x="116" y="109"/>
                  </a:cubicBezTo>
                  <a:cubicBezTo>
                    <a:pt x="115" y="116"/>
                    <a:pt x="111" y="122"/>
                    <a:pt x="104" y="128"/>
                  </a:cubicBezTo>
                  <a:cubicBezTo>
                    <a:pt x="97" y="133"/>
                    <a:pt x="87" y="137"/>
                    <a:pt x="76" y="138"/>
                  </a:cubicBezTo>
                  <a:cubicBezTo>
                    <a:pt x="75" y="143"/>
                    <a:pt x="70" y="147"/>
                    <a:pt x="65" y="147"/>
                  </a:cubicBezTo>
                  <a:cubicBezTo>
                    <a:pt x="59" y="147"/>
                    <a:pt x="54" y="142"/>
                    <a:pt x="54" y="135"/>
                  </a:cubicBezTo>
                  <a:cubicBezTo>
                    <a:pt x="54" y="129"/>
                    <a:pt x="59" y="124"/>
                    <a:pt x="65" y="124"/>
                  </a:cubicBezTo>
                  <a:cubicBezTo>
                    <a:pt x="70" y="124"/>
                    <a:pt x="74" y="127"/>
                    <a:pt x="76" y="132"/>
                  </a:cubicBezTo>
                  <a:cubicBezTo>
                    <a:pt x="85" y="130"/>
                    <a:pt x="94" y="127"/>
                    <a:pt x="100" y="122"/>
                  </a:cubicBezTo>
                  <a:cubicBezTo>
                    <a:pt x="105" y="118"/>
                    <a:pt x="108" y="114"/>
                    <a:pt x="109" y="109"/>
                  </a:cubicBezTo>
                  <a:cubicBezTo>
                    <a:pt x="107" y="109"/>
                    <a:pt x="107" y="109"/>
                    <a:pt x="107" y="109"/>
                  </a:cubicBezTo>
                  <a:cubicBezTo>
                    <a:pt x="106" y="109"/>
                    <a:pt x="104" y="108"/>
                    <a:pt x="103" y="108"/>
                  </a:cubicBezTo>
                  <a:cubicBezTo>
                    <a:pt x="103" y="108"/>
                    <a:pt x="103" y="108"/>
                    <a:pt x="103" y="108"/>
                  </a:cubicBezTo>
                  <a:cubicBezTo>
                    <a:pt x="101" y="107"/>
                    <a:pt x="100" y="106"/>
                    <a:pt x="98" y="105"/>
                  </a:cubicBezTo>
                  <a:cubicBezTo>
                    <a:pt x="96" y="103"/>
                    <a:pt x="95" y="100"/>
                    <a:pt x="95" y="96"/>
                  </a:cubicBezTo>
                  <a:cubicBezTo>
                    <a:pt x="95" y="85"/>
                    <a:pt x="95" y="85"/>
                    <a:pt x="95" y="85"/>
                  </a:cubicBezTo>
                  <a:cubicBezTo>
                    <a:pt x="95" y="74"/>
                    <a:pt x="95" y="74"/>
                    <a:pt x="95" y="74"/>
                  </a:cubicBezTo>
                  <a:cubicBezTo>
                    <a:pt x="95" y="72"/>
                    <a:pt x="95" y="71"/>
                    <a:pt x="96" y="69"/>
                  </a:cubicBezTo>
                  <a:cubicBezTo>
                    <a:pt x="96" y="69"/>
                    <a:pt x="96" y="69"/>
                    <a:pt x="96" y="69"/>
                  </a:cubicBezTo>
                  <a:cubicBezTo>
                    <a:pt x="96" y="69"/>
                    <a:pt x="96" y="69"/>
                    <a:pt x="96" y="69"/>
                  </a:cubicBezTo>
                  <a:cubicBezTo>
                    <a:pt x="96" y="67"/>
                    <a:pt x="97" y="66"/>
                    <a:pt x="98" y="65"/>
                  </a:cubicBezTo>
                  <a:cubicBezTo>
                    <a:pt x="101" y="63"/>
                    <a:pt x="104" y="61"/>
                    <a:pt x="107" y="61"/>
                  </a:cubicBezTo>
                  <a:cubicBezTo>
                    <a:pt x="107" y="56"/>
                    <a:pt x="107" y="56"/>
                    <a:pt x="107" y="56"/>
                  </a:cubicBezTo>
                  <a:cubicBezTo>
                    <a:pt x="105" y="49"/>
                    <a:pt x="101" y="43"/>
                    <a:pt x="96" y="38"/>
                  </a:cubicBezTo>
                  <a:cubicBezTo>
                    <a:pt x="89" y="30"/>
                    <a:pt x="78" y="26"/>
                    <a:pt x="65" y="26"/>
                  </a:cubicBezTo>
                  <a:cubicBezTo>
                    <a:pt x="53" y="26"/>
                    <a:pt x="42" y="30"/>
                    <a:pt x="35" y="38"/>
                  </a:cubicBezTo>
                  <a:cubicBezTo>
                    <a:pt x="30" y="43"/>
                    <a:pt x="26" y="49"/>
                    <a:pt x="24" y="56"/>
                  </a:cubicBezTo>
                  <a:cubicBezTo>
                    <a:pt x="24" y="61"/>
                    <a:pt x="24" y="61"/>
                    <a:pt x="24" y="61"/>
                  </a:cubicBezTo>
                  <a:cubicBezTo>
                    <a:pt x="25" y="61"/>
                    <a:pt x="27" y="62"/>
                    <a:pt x="28" y="62"/>
                  </a:cubicBezTo>
                  <a:cubicBezTo>
                    <a:pt x="30" y="63"/>
                    <a:pt x="31" y="64"/>
                    <a:pt x="32" y="65"/>
                  </a:cubicBezTo>
                  <a:cubicBezTo>
                    <a:pt x="34" y="66"/>
                    <a:pt x="35" y="67"/>
                    <a:pt x="35" y="69"/>
                  </a:cubicBezTo>
                  <a:cubicBezTo>
                    <a:pt x="35" y="69"/>
                    <a:pt x="35" y="69"/>
                    <a:pt x="35" y="69"/>
                  </a:cubicBezTo>
                  <a:cubicBezTo>
                    <a:pt x="36" y="71"/>
                    <a:pt x="36" y="72"/>
                    <a:pt x="36" y="74"/>
                  </a:cubicBezTo>
                  <a:cubicBezTo>
                    <a:pt x="36" y="85"/>
                    <a:pt x="36" y="85"/>
                    <a:pt x="36" y="85"/>
                  </a:cubicBezTo>
                  <a:cubicBezTo>
                    <a:pt x="36" y="96"/>
                    <a:pt x="36" y="96"/>
                    <a:pt x="36" y="96"/>
                  </a:cubicBezTo>
                  <a:cubicBezTo>
                    <a:pt x="36" y="98"/>
                    <a:pt x="36" y="99"/>
                    <a:pt x="35" y="101"/>
                  </a:cubicBezTo>
                  <a:cubicBezTo>
                    <a:pt x="35" y="101"/>
                    <a:pt x="35" y="101"/>
                    <a:pt x="35" y="101"/>
                  </a:cubicBezTo>
                  <a:cubicBezTo>
                    <a:pt x="35" y="103"/>
                    <a:pt x="34" y="104"/>
                    <a:pt x="32" y="105"/>
                  </a:cubicBezTo>
                  <a:cubicBezTo>
                    <a:pt x="31" y="106"/>
                    <a:pt x="30" y="107"/>
                    <a:pt x="28" y="108"/>
                  </a:cubicBezTo>
                  <a:cubicBezTo>
                    <a:pt x="28" y="108"/>
                    <a:pt x="28" y="108"/>
                    <a:pt x="28" y="108"/>
                  </a:cubicBezTo>
                  <a:cubicBezTo>
                    <a:pt x="27" y="108"/>
                    <a:pt x="25" y="109"/>
                    <a:pt x="24" y="109"/>
                  </a:cubicBezTo>
                  <a:cubicBezTo>
                    <a:pt x="18" y="109"/>
                    <a:pt x="18" y="109"/>
                    <a:pt x="18" y="109"/>
                  </a:cubicBezTo>
                  <a:cubicBezTo>
                    <a:pt x="13" y="109"/>
                    <a:pt x="13" y="109"/>
                    <a:pt x="13" y="109"/>
                  </a:cubicBezTo>
                  <a:cubicBezTo>
                    <a:pt x="11" y="109"/>
                    <a:pt x="10" y="108"/>
                    <a:pt x="8" y="108"/>
                  </a:cubicBezTo>
                  <a:cubicBezTo>
                    <a:pt x="8" y="108"/>
                    <a:pt x="8" y="108"/>
                    <a:pt x="8" y="108"/>
                  </a:cubicBezTo>
                  <a:cubicBezTo>
                    <a:pt x="7" y="107"/>
                    <a:pt x="5" y="106"/>
                    <a:pt x="4" y="105"/>
                  </a:cubicBezTo>
                  <a:cubicBezTo>
                    <a:pt x="2" y="103"/>
                    <a:pt x="0" y="100"/>
                    <a:pt x="0" y="96"/>
                  </a:cubicBezTo>
                  <a:cubicBezTo>
                    <a:pt x="0" y="85"/>
                    <a:pt x="0" y="85"/>
                    <a:pt x="0" y="85"/>
                  </a:cubicBezTo>
                  <a:cubicBezTo>
                    <a:pt x="0" y="74"/>
                    <a:pt x="0" y="74"/>
                    <a:pt x="0" y="74"/>
                  </a:cubicBezTo>
                  <a:cubicBezTo>
                    <a:pt x="0" y="72"/>
                    <a:pt x="1" y="71"/>
                    <a:pt x="1" y="69"/>
                  </a:cubicBezTo>
                  <a:cubicBezTo>
                    <a:pt x="1" y="69"/>
                    <a:pt x="1" y="69"/>
                    <a:pt x="1" y="69"/>
                  </a:cubicBezTo>
                  <a:cubicBezTo>
                    <a:pt x="2" y="67"/>
                    <a:pt x="3" y="66"/>
                    <a:pt x="4" y="65"/>
                  </a:cubicBezTo>
                  <a:cubicBezTo>
                    <a:pt x="6" y="63"/>
                    <a:pt x="9" y="61"/>
                    <a:pt x="13" y="61"/>
                  </a:cubicBezTo>
                  <a:close/>
                  <a:moveTo>
                    <a:pt x="65" y="131"/>
                  </a:moveTo>
                  <a:cubicBezTo>
                    <a:pt x="65" y="131"/>
                    <a:pt x="65" y="131"/>
                    <a:pt x="65" y="131"/>
                  </a:cubicBezTo>
                  <a:cubicBezTo>
                    <a:pt x="63" y="131"/>
                    <a:pt x="61" y="133"/>
                    <a:pt x="61" y="135"/>
                  </a:cubicBezTo>
                  <a:cubicBezTo>
                    <a:pt x="61" y="138"/>
                    <a:pt x="63" y="140"/>
                    <a:pt x="65" y="140"/>
                  </a:cubicBezTo>
                  <a:cubicBezTo>
                    <a:pt x="68" y="140"/>
                    <a:pt x="70" y="138"/>
                    <a:pt x="70" y="135"/>
                  </a:cubicBezTo>
                  <a:cubicBezTo>
                    <a:pt x="70" y="133"/>
                    <a:pt x="68" y="131"/>
                    <a:pt x="65" y="131"/>
                  </a:cubicBezTo>
                  <a:close/>
                  <a:moveTo>
                    <a:pt x="18" y="73"/>
                  </a:moveTo>
                  <a:cubicBezTo>
                    <a:pt x="18" y="73"/>
                    <a:pt x="18" y="73"/>
                    <a:pt x="18" y="73"/>
                  </a:cubicBezTo>
                  <a:cubicBezTo>
                    <a:pt x="13" y="73"/>
                    <a:pt x="13" y="73"/>
                    <a:pt x="13" y="73"/>
                  </a:cubicBezTo>
                  <a:cubicBezTo>
                    <a:pt x="13" y="73"/>
                    <a:pt x="12" y="73"/>
                    <a:pt x="12" y="73"/>
                  </a:cubicBezTo>
                  <a:cubicBezTo>
                    <a:pt x="12" y="73"/>
                    <a:pt x="12" y="73"/>
                    <a:pt x="12" y="73"/>
                  </a:cubicBezTo>
                  <a:cubicBezTo>
                    <a:pt x="12" y="74"/>
                    <a:pt x="12" y="74"/>
                    <a:pt x="12" y="74"/>
                  </a:cubicBezTo>
                  <a:cubicBezTo>
                    <a:pt x="12" y="85"/>
                    <a:pt x="12" y="85"/>
                    <a:pt x="12" y="85"/>
                  </a:cubicBezTo>
                  <a:cubicBezTo>
                    <a:pt x="12" y="96"/>
                    <a:pt x="12" y="96"/>
                    <a:pt x="12" y="96"/>
                  </a:cubicBezTo>
                  <a:cubicBezTo>
                    <a:pt x="12" y="96"/>
                    <a:pt x="12" y="97"/>
                    <a:pt x="12" y="97"/>
                  </a:cubicBezTo>
                  <a:cubicBezTo>
                    <a:pt x="12" y="97"/>
                    <a:pt x="12" y="97"/>
                    <a:pt x="12" y="97"/>
                  </a:cubicBezTo>
                  <a:cubicBezTo>
                    <a:pt x="13" y="97"/>
                    <a:pt x="13" y="97"/>
                    <a:pt x="13" y="97"/>
                  </a:cubicBezTo>
                  <a:cubicBezTo>
                    <a:pt x="18" y="97"/>
                    <a:pt x="18" y="97"/>
                    <a:pt x="18" y="97"/>
                  </a:cubicBezTo>
                  <a:cubicBezTo>
                    <a:pt x="24" y="97"/>
                    <a:pt x="24" y="97"/>
                    <a:pt x="24" y="97"/>
                  </a:cubicBezTo>
                  <a:cubicBezTo>
                    <a:pt x="24" y="97"/>
                    <a:pt x="24" y="97"/>
                    <a:pt x="24" y="97"/>
                  </a:cubicBezTo>
                  <a:cubicBezTo>
                    <a:pt x="24" y="97"/>
                    <a:pt x="24" y="97"/>
                    <a:pt x="24" y="97"/>
                  </a:cubicBezTo>
                  <a:cubicBezTo>
                    <a:pt x="24" y="97"/>
                    <a:pt x="24" y="97"/>
                    <a:pt x="25" y="97"/>
                  </a:cubicBezTo>
                  <a:cubicBezTo>
                    <a:pt x="25" y="97"/>
                    <a:pt x="25" y="97"/>
                    <a:pt x="25" y="97"/>
                  </a:cubicBezTo>
                  <a:cubicBezTo>
                    <a:pt x="25" y="96"/>
                    <a:pt x="25" y="96"/>
                    <a:pt x="25" y="96"/>
                  </a:cubicBezTo>
                  <a:cubicBezTo>
                    <a:pt x="25" y="85"/>
                    <a:pt x="25" y="85"/>
                    <a:pt x="25" y="85"/>
                  </a:cubicBezTo>
                  <a:cubicBezTo>
                    <a:pt x="25" y="74"/>
                    <a:pt x="25" y="74"/>
                    <a:pt x="25" y="74"/>
                  </a:cubicBezTo>
                  <a:cubicBezTo>
                    <a:pt x="25" y="74"/>
                    <a:pt x="25" y="74"/>
                    <a:pt x="25" y="74"/>
                  </a:cubicBezTo>
                  <a:cubicBezTo>
                    <a:pt x="25" y="73"/>
                    <a:pt x="25" y="73"/>
                    <a:pt x="25" y="73"/>
                  </a:cubicBezTo>
                  <a:cubicBezTo>
                    <a:pt x="25" y="73"/>
                    <a:pt x="25" y="73"/>
                    <a:pt x="25" y="73"/>
                  </a:cubicBezTo>
                  <a:cubicBezTo>
                    <a:pt x="24" y="73"/>
                    <a:pt x="24" y="73"/>
                    <a:pt x="24" y="73"/>
                  </a:cubicBezTo>
                  <a:cubicBezTo>
                    <a:pt x="24" y="73"/>
                    <a:pt x="24" y="73"/>
                    <a:pt x="24" y="73"/>
                  </a:cubicBezTo>
                  <a:cubicBezTo>
                    <a:pt x="24" y="73"/>
                    <a:pt x="24" y="73"/>
                    <a:pt x="24" y="73"/>
                  </a:cubicBezTo>
                  <a:cubicBezTo>
                    <a:pt x="18" y="73"/>
                    <a:pt x="18" y="73"/>
                    <a:pt x="18" y="73"/>
                  </a:cubicBezTo>
                  <a:close/>
                  <a:moveTo>
                    <a:pt x="113" y="73"/>
                  </a:moveTo>
                  <a:cubicBezTo>
                    <a:pt x="113" y="73"/>
                    <a:pt x="113" y="73"/>
                    <a:pt x="113" y="73"/>
                  </a:cubicBezTo>
                  <a:cubicBezTo>
                    <a:pt x="107" y="73"/>
                    <a:pt x="107" y="73"/>
                    <a:pt x="107" y="73"/>
                  </a:cubicBezTo>
                  <a:cubicBezTo>
                    <a:pt x="107" y="73"/>
                    <a:pt x="107" y="73"/>
                    <a:pt x="106" y="73"/>
                  </a:cubicBezTo>
                  <a:cubicBezTo>
                    <a:pt x="106" y="73"/>
                    <a:pt x="106" y="73"/>
                    <a:pt x="106" y="73"/>
                  </a:cubicBezTo>
                  <a:cubicBezTo>
                    <a:pt x="106" y="74"/>
                    <a:pt x="106" y="74"/>
                    <a:pt x="106" y="74"/>
                  </a:cubicBezTo>
                  <a:cubicBezTo>
                    <a:pt x="106" y="85"/>
                    <a:pt x="106" y="85"/>
                    <a:pt x="106" y="85"/>
                  </a:cubicBezTo>
                  <a:cubicBezTo>
                    <a:pt x="106" y="96"/>
                    <a:pt x="106" y="96"/>
                    <a:pt x="106" y="96"/>
                  </a:cubicBezTo>
                  <a:cubicBezTo>
                    <a:pt x="106" y="96"/>
                    <a:pt x="106" y="97"/>
                    <a:pt x="106" y="97"/>
                  </a:cubicBezTo>
                  <a:cubicBezTo>
                    <a:pt x="107" y="97"/>
                    <a:pt x="107" y="97"/>
                    <a:pt x="107" y="97"/>
                  </a:cubicBezTo>
                  <a:cubicBezTo>
                    <a:pt x="107" y="97"/>
                    <a:pt x="107" y="97"/>
                    <a:pt x="107" y="97"/>
                  </a:cubicBezTo>
                  <a:cubicBezTo>
                    <a:pt x="113" y="97"/>
                    <a:pt x="113" y="97"/>
                    <a:pt x="113" y="97"/>
                  </a:cubicBezTo>
                  <a:cubicBezTo>
                    <a:pt x="118" y="97"/>
                    <a:pt x="118" y="97"/>
                    <a:pt x="118" y="97"/>
                  </a:cubicBezTo>
                  <a:cubicBezTo>
                    <a:pt x="118" y="97"/>
                    <a:pt x="118" y="97"/>
                    <a:pt x="118" y="97"/>
                  </a:cubicBezTo>
                  <a:cubicBezTo>
                    <a:pt x="118" y="97"/>
                    <a:pt x="118" y="97"/>
                    <a:pt x="118" y="97"/>
                  </a:cubicBezTo>
                  <a:cubicBezTo>
                    <a:pt x="119" y="97"/>
                    <a:pt x="119" y="97"/>
                    <a:pt x="119" y="97"/>
                  </a:cubicBezTo>
                  <a:cubicBezTo>
                    <a:pt x="119" y="97"/>
                    <a:pt x="119" y="97"/>
                    <a:pt x="119" y="97"/>
                  </a:cubicBezTo>
                  <a:cubicBezTo>
                    <a:pt x="119" y="96"/>
                    <a:pt x="119" y="96"/>
                    <a:pt x="119" y="96"/>
                  </a:cubicBezTo>
                  <a:cubicBezTo>
                    <a:pt x="119" y="85"/>
                    <a:pt x="119" y="85"/>
                    <a:pt x="119" y="85"/>
                  </a:cubicBezTo>
                  <a:cubicBezTo>
                    <a:pt x="119" y="74"/>
                    <a:pt x="119" y="74"/>
                    <a:pt x="119" y="74"/>
                  </a:cubicBezTo>
                  <a:cubicBezTo>
                    <a:pt x="119" y="74"/>
                    <a:pt x="119" y="74"/>
                    <a:pt x="119" y="74"/>
                  </a:cubicBezTo>
                  <a:cubicBezTo>
                    <a:pt x="119" y="73"/>
                    <a:pt x="119" y="73"/>
                    <a:pt x="119" y="73"/>
                  </a:cubicBezTo>
                  <a:cubicBezTo>
                    <a:pt x="119" y="73"/>
                    <a:pt x="119" y="73"/>
                    <a:pt x="119" y="73"/>
                  </a:cubicBezTo>
                  <a:cubicBezTo>
                    <a:pt x="119" y="73"/>
                    <a:pt x="119" y="73"/>
                    <a:pt x="118" y="73"/>
                  </a:cubicBezTo>
                  <a:cubicBezTo>
                    <a:pt x="119" y="73"/>
                    <a:pt x="119" y="73"/>
                    <a:pt x="119" y="73"/>
                  </a:cubicBezTo>
                  <a:cubicBezTo>
                    <a:pt x="118" y="73"/>
                    <a:pt x="118" y="73"/>
                    <a:pt x="118" y="73"/>
                  </a:cubicBezTo>
                  <a:cubicBezTo>
                    <a:pt x="113" y="73"/>
                    <a:pt x="113" y="73"/>
                    <a:pt x="113" y="73"/>
                  </a:cubicBezTo>
                  <a:close/>
                  <a:moveTo>
                    <a:pt x="103" y="36"/>
                  </a:moveTo>
                  <a:cubicBezTo>
                    <a:pt x="103" y="36"/>
                    <a:pt x="103" y="36"/>
                    <a:pt x="103" y="36"/>
                  </a:cubicBezTo>
                  <a:cubicBezTo>
                    <a:pt x="101" y="31"/>
                    <a:pt x="98" y="27"/>
                    <a:pt x="95" y="24"/>
                  </a:cubicBezTo>
                  <a:cubicBezTo>
                    <a:pt x="95" y="24"/>
                    <a:pt x="95" y="24"/>
                    <a:pt x="95" y="24"/>
                  </a:cubicBezTo>
                  <a:cubicBezTo>
                    <a:pt x="87" y="16"/>
                    <a:pt x="77" y="11"/>
                    <a:pt x="65" y="11"/>
                  </a:cubicBezTo>
                  <a:cubicBezTo>
                    <a:pt x="54" y="11"/>
                    <a:pt x="44" y="16"/>
                    <a:pt x="36" y="24"/>
                  </a:cubicBezTo>
                  <a:cubicBezTo>
                    <a:pt x="33" y="27"/>
                    <a:pt x="30" y="31"/>
                    <a:pt x="27" y="36"/>
                  </a:cubicBezTo>
                  <a:cubicBezTo>
                    <a:pt x="28" y="35"/>
                    <a:pt x="29" y="34"/>
                    <a:pt x="30" y="34"/>
                  </a:cubicBezTo>
                  <a:cubicBezTo>
                    <a:pt x="39" y="25"/>
                    <a:pt x="52" y="19"/>
                    <a:pt x="65" y="19"/>
                  </a:cubicBezTo>
                  <a:cubicBezTo>
                    <a:pt x="79" y="19"/>
                    <a:pt x="92" y="25"/>
                    <a:pt x="101" y="34"/>
                  </a:cubicBezTo>
                  <a:cubicBezTo>
                    <a:pt x="101" y="34"/>
                    <a:pt x="101" y="34"/>
                    <a:pt x="101" y="34"/>
                  </a:cubicBezTo>
                  <a:cubicBezTo>
                    <a:pt x="102" y="34"/>
                    <a:pt x="103" y="35"/>
                    <a:pt x="10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3" name="Freeform 26"/>
            <p:cNvSpPr>
              <a:spLocks noEditPoints="1"/>
            </p:cNvSpPr>
            <p:nvPr/>
          </p:nvSpPr>
          <p:spPr bwMode="auto">
            <a:xfrm>
              <a:off x="4702175" y="4242315"/>
              <a:ext cx="242888" cy="254078"/>
            </a:xfrm>
            <a:custGeom>
              <a:avLst/>
              <a:gdLst>
                <a:gd name="T0" fmla="*/ 4 w 139"/>
                <a:gd name="T1" fmla="*/ 139 h 145"/>
                <a:gd name="T2" fmla="*/ 56 w 139"/>
                <a:gd name="T3" fmla="*/ 133 h 145"/>
                <a:gd name="T4" fmla="*/ 24 w 139"/>
                <a:gd name="T5" fmla="*/ 117 h 145"/>
                <a:gd name="T6" fmla="*/ 20 w 139"/>
                <a:gd name="T7" fmla="*/ 115 h 145"/>
                <a:gd name="T8" fmla="*/ 2 w 139"/>
                <a:gd name="T9" fmla="*/ 89 h 145"/>
                <a:gd name="T10" fmla="*/ 24 w 139"/>
                <a:gd name="T11" fmla="*/ 70 h 145"/>
                <a:gd name="T12" fmla="*/ 56 w 139"/>
                <a:gd name="T13" fmla="*/ 58 h 145"/>
                <a:gd name="T14" fmla="*/ 19 w 139"/>
                <a:gd name="T15" fmla="*/ 53 h 145"/>
                <a:gd name="T16" fmla="*/ 19 w 139"/>
                <a:gd name="T17" fmla="*/ 18 h 145"/>
                <a:gd name="T18" fmla="*/ 25 w 139"/>
                <a:gd name="T19" fmla="*/ 12 h 145"/>
                <a:gd name="T20" fmla="*/ 56 w 139"/>
                <a:gd name="T21" fmla="*/ 3 h 145"/>
                <a:gd name="T22" fmla="*/ 60 w 139"/>
                <a:gd name="T23" fmla="*/ 0 h 145"/>
                <a:gd name="T24" fmla="*/ 82 w 139"/>
                <a:gd name="T25" fmla="*/ 3 h 145"/>
                <a:gd name="T26" fmla="*/ 82 w 139"/>
                <a:gd name="T27" fmla="*/ 12 h 145"/>
                <a:gd name="T28" fmla="*/ 119 w 139"/>
                <a:gd name="T29" fmla="*/ 14 h 145"/>
                <a:gd name="T30" fmla="*/ 136 w 139"/>
                <a:gd name="T31" fmla="*/ 39 h 145"/>
                <a:gd name="T32" fmla="*/ 119 w 139"/>
                <a:gd name="T33" fmla="*/ 57 h 145"/>
                <a:gd name="T34" fmla="*/ 115 w 139"/>
                <a:gd name="T35" fmla="*/ 58 h 145"/>
                <a:gd name="T36" fmla="*/ 82 w 139"/>
                <a:gd name="T37" fmla="*/ 70 h 145"/>
                <a:gd name="T38" fmla="*/ 114 w 139"/>
                <a:gd name="T39" fmla="*/ 70 h 145"/>
                <a:gd name="T40" fmla="*/ 120 w 139"/>
                <a:gd name="T41" fmla="*/ 111 h 145"/>
                <a:gd name="T42" fmla="*/ 114 w 139"/>
                <a:gd name="T43" fmla="*/ 117 h 145"/>
                <a:gd name="T44" fmla="*/ 82 w 139"/>
                <a:gd name="T45" fmla="*/ 133 h 145"/>
                <a:gd name="T46" fmla="*/ 135 w 139"/>
                <a:gd name="T47" fmla="*/ 139 h 145"/>
                <a:gd name="T48" fmla="*/ 10 w 139"/>
                <a:gd name="T49" fmla="*/ 145 h 145"/>
                <a:gd name="T50" fmla="*/ 63 w 139"/>
                <a:gd name="T51" fmla="*/ 133 h 145"/>
                <a:gd name="T52" fmla="*/ 76 w 139"/>
                <a:gd name="T53" fmla="*/ 117 h 145"/>
                <a:gd name="T54" fmla="*/ 63 w 139"/>
                <a:gd name="T55" fmla="*/ 133 h 145"/>
                <a:gd name="T56" fmla="*/ 76 w 139"/>
                <a:gd name="T57" fmla="*/ 6 h 145"/>
                <a:gd name="T58" fmla="*/ 63 w 139"/>
                <a:gd name="T59" fmla="*/ 12 h 145"/>
                <a:gd name="T60" fmla="*/ 76 w 139"/>
                <a:gd name="T61" fmla="*/ 6 h 145"/>
                <a:gd name="T62" fmla="*/ 76 w 139"/>
                <a:gd name="T63" fmla="*/ 70 h 145"/>
                <a:gd name="T64" fmla="*/ 63 w 139"/>
                <a:gd name="T65" fmla="*/ 58 h 145"/>
                <a:gd name="T66" fmla="*/ 76 w 139"/>
                <a:gd name="T67" fmla="*/ 70 h 145"/>
                <a:gd name="T68" fmla="*/ 113 w 139"/>
                <a:gd name="T69" fmla="*/ 23 h 145"/>
                <a:gd name="T70" fmla="*/ 30 w 139"/>
                <a:gd name="T71" fmla="*/ 47 h 145"/>
                <a:gd name="T72" fmla="*/ 125 w 139"/>
                <a:gd name="T73" fmla="*/ 35 h 145"/>
                <a:gd name="T74" fmla="*/ 109 w 139"/>
                <a:gd name="T75" fmla="*/ 81 h 145"/>
                <a:gd name="T76" fmla="*/ 26 w 139"/>
                <a:gd name="T77" fmla="*/ 81 h 145"/>
                <a:gd name="T78" fmla="*/ 26 w 139"/>
                <a:gd name="T79" fmla="*/ 105 h 145"/>
                <a:gd name="T80" fmla="*/ 109 w 139"/>
                <a:gd name="T81" fmla="*/ 8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9" h="145">
                  <a:moveTo>
                    <a:pt x="10" y="145"/>
                  </a:moveTo>
                  <a:cubicBezTo>
                    <a:pt x="6" y="145"/>
                    <a:pt x="4" y="142"/>
                    <a:pt x="4" y="139"/>
                  </a:cubicBezTo>
                  <a:cubicBezTo>
                    <a:pt x="4" y="136"/>
                    <a:pt x="6" y="133"/>
                    <a:pt x="10" y="133"/>
                  </a:cubicBezTo>
                  <a:cubicBezTo>
                    <a:pt x="56" y="133"/>
                    <a:pt x="56" y="133"/>
                    <a:pt x="56" y="133"/>
                  </a:cubicBezTo>
                  <a:cubicBezTo>
                    <a:pt x="56" y="117"/>
                    <a:pt x="56" y="117"/>
                    <a:pt x="56" y="117"/>
                  </a:cubicBezTo>
                  <a:cubicBezTo>
                    <a:pt x="24" y="117"/>
                    <a:pt x="24" y="117"/>
                    <a:pt x="24" y="117"/>
                  </a:cubicBezTo>
                  <a:cubicBezTo>
                    <a:pt x="24" y="117"/>
                    <a:pt x="24" y="117"/>
                    <a:pt x="24" y="117"/>
                  </a:cubicBezTo>
                  <a:cubicBezTo>
                    <a:pt x="22" y="117"/>
                    <a:pt x="21" y="116"/>
                    <a:pt x="20" y="115"/>
                  </a:cubicBezTo>
                  <a:cubicBezTo>
                    <a:pt x="2" y="97"/>
                    <a:pt x="2" y="97"/>
                    <a:pt x="2" y="97"/>
                  </a:cubicBezTo>
                  <a:cubicBezTo>
                    <a:pt x="0" y="95"/>
                    <a:pt x="0" y="92"/>
                    <a:pt x="2" y="89"/>
                  </a:cubicBezTo>
                  <a:cubicBezTo>
                    <a:pt x="20" y="72"/>
                    <a:pt x="20" y="72"/>
                    <a:pt x="20" y="72"/>
                  </a:cubicBezTo>
                  <a:cubicBezTo>
                    <a:pt x="20" y="71"/>
                    <a:pt x="22" y="70"/>
                    <a:pt x="24" y="70"/>
                  </a:cubicBezTo>
                  <a:cubicBezTo>
                    <a:pt x="56" y="70"/>
                    <a:pt x="56" y="70"/>
                    <a:pt x="56" y="70"/>
                  </a:cubicBezTo>
                  <a:cubicBezTo>
                    <a:pt x="56" y="58"/>
                    <a:pt x="56" y="58"/>
                    <a:pt x="56" y="58"/>
                  </a:cubicBezTo>
                  <a:cubicBezTo>
                    <a:pt x="24" y="58"/>
                    <a:pt x="24" y="58"/>
                    <a:pt x="24" y="58"/>
                  </a:cubicBezTo>
                  <a:cubicBezTo>
                    <a:pt x="21" y="58"/>
                    <a:pt x="19" y="56"/>
                    <a:pt x="19" y="53"/>
                  </a:cubicBezTo>
                  <a:cubicBezTo>
                    <a:pt x="19" y="52"/>
                    <a:pt x="19" y="52"/>
                    <a:pt x="19" y="52"/>
                  </a:cubicBezTo>
                  <a:cubicBezTo>
                    <a:pt x="19" y="18"/>
                    <a:pt x="19" y="18"/>
                    <a:pt x="19" y="18"/>
                  </a:cubicBezTo>
                  <a:cubicBezTo>
                    <a:pt x="19" y="14"/>
                    <a:pt x="21" y="12"/>
                    <a:pt x="24" y="12"/>
                  </a:cubicBezTo>
                  <a:cubicBezTo>
                    <a:pt x="25" y="12"/>
                    <a:pt x="25" y="12"/>
                    <a:pt x="25" y="12"/>
                  </a:cubicBezTo>
                  <a:cubicBezTo>
                    <a:pt x="56" y="12"/>
                    <a:pt x="56" y="12"/>
                    <a:pt x="56" y="12"/>
                  </a:cubicBezTo>
                  <a:cubicBezTo>
                    <a:pt x="56" y="3"/>
                    <a:pt x="56" y="3"/>
                    <a:pt x="56" y="3"/>
                  </a:cubicBezTo>
                  <a:cubicBezTo>
                    <a:pt x="56" y="1"/>
                    <a:pt x="58" y="0"/>
                    <a:pt x="60" y="0"/>
                  </a:cubicBezTo>
                  <a:cubicBezTo>
                    <a:pt x="60" y="0"/>
                    <a:pt x="60" y="0"/>
                    <a:pt x="60" y="0"/>
                  </a:cubicBezTo>
                  <a:cubicBezTo>
                    <a:pt x="79" y="0"/>
                    <a:pt x="79" y="0"/>
                    <a:pt x="79" y="0"/>
                  </a:cubicBezTo>
                  <a:cubicBezTo>
                    <a:pt x="81" y="0"/>
                    <a:pt x="82" y="1"/>
                    <a:pt x="82" y="3"/>
                  </a:cubicBezTo>
                  <a:cubicBezTo>
                    <a:pt x="82" y="3"/>
                    <a:pt x="82" y="3"/>
                    <a:pt x="82" y="3"/>
                  </a:cubicBezTo>
                  <a:cubicBezTo>
                    <a:pt x="82" y="12"/>
                    <a:pt x="82" y="12"/>
                    <a:pt x="82" y="12"/>
                  </a:cubicBezTo>
                  <a:cubicBezTo>
                    <a:pt x="115" y="12"/>
                    <a:pt x="115" y="12"/>
                    <a:pt x="115" y="12"/>
                  </a:cubicBezTo>
                  <a:cubicBezTo>
                    <a:pt x="117" y="12"/>
                    <a:pt x="118" y="13"/>
                    <a:pt x="119" y="14"/>
                  </a:cubicBezTo>
                  <a:cubicBezTo>
                    <a:pt x="136" y="31"/>
                    <a:pt x="136" y="31"/>
                    <a:pt x="136" y="31"/>
                  </a:cubicBezTo>
                  <a:cubicBezTo>
                    <a:pt x="139" y="33"/>
                    <a:pt x="139" y="37"/>
                    <a:pt x="136" y="39"/>
                  </a:cubicBezTo>
                  <a:cubicBezTo>
                    <a:pt x="136" y="39"/>
                    <a:pt x="136" y="39"/>
                    <a:pt x="136" y="39"/>
                  </a:cubicBezTo>
                  <a:cubicBezTo>
                    <a:pt x="119" y="57"/>
                    <a:pt x="119" y="57"/>
                    <a:pt x="119" y="57"/>
                  </a:cubicBezTo>
                  <a:cubicBezTo>
                    <a:pt x="118" y="58"/>
                    <a:pt x="116" y="58"/>
                    <a:pt x="115" y="58"/>
                  </a:cubicBezTo>
                  <a:cubicBezTo>
                    <a:pt x="115" y="58"/>
                    <a:pt x="115" y="58"/>
                    <a:pt x="115" y="58"/>
                  </a:cubicBezTo>
                  <a:cubicBezTo>
                    <a:pt x="82" y="58"/>
                    <a:pt x="82" y="58"/>
                    <a:pt x="82" y="58"/>
                  </a:cubicBezTo>
                  <a:cubicBezTo>
                    <a:pt x="82" y="70"/>
                    <a:pt x="82" y="70"/>
                    <a:pt x="82" y="70"/>
                  </a:cubicBezTo>
                  <a:cubicBezTo>
                    <a:pt x="114" y="70"/>
                    <a:pt x="114" y="70"/>
                    <a:pt x="114" y="70"/>
                  </a:cubicBezTo>
                  <a:cubicBezTo>
                    <a:pt x="114" y="70"/>
                    <a:pt x="114" y="70"/>
                    <a:pt x="114" y="70"/>
                  </a:cubicBezTo>
                  <a:cubicBezTo>
                    <a:pt x="118" y="70"/>
                    <a:pt x="120" y="73"/>
                    <a:pt x="120" y="76"/>
                  </a:cubicBezTo>
                  <a:cubicBezTo>
                    <a:pt x="120" y="111"/>
                    <a:pt x="120" y="111"/>
                    <a:pt x="120" y="111"/>
                  </a:cubicBezTo>
                  <a:cubicBezTo>
                    <a:pt x="120" y="111"/>
                    <a:pt x="120" y="111"/>
                    <a:pt x="120" y="111"/>
                  </a:cubicBezTo>
                  <a:cubicBezTo>
                    <a:pt x="120" y="114"/>
                    <a:pt x="118" y="117"/>
                    <a:pt x="114" y="117"/>
                  </a:cubicBezTo>
                  <a:cubicBezTo>
                    <a:pt x="82" y="117"/>
                    <a:pt x="82" y="117"/>
                    <a:pt x="82" y="117"/>
                  </a:cubicBezTo>
                  <a:cubicBezTo>
                    <a:pt x="82" y="133"/>
                    <a:pt x="82" y="133"/>
                    <a:pt x="82" y="133"/>
                  </a:cubicBezTo>
                  <a:cubicBezTo>
                    <a:pt x="129" y="133"/>
                    <a:pt x="129" y="133"/>
                    <a:pt x="129" y="133"/>
                  </a:cubicBezTo>
                  <a:cubicBezTo>
                    <a:pt x="132" y="133"/>
                    <a:pt x="135" y="136"/>
                    <a:pt x="135" y="139"/>
                  </a:cubicBezTo>
                  <a:cubicBezTo>
                    <a:pt x="135" y="142"/>
                    <a:pt x="132" y="145"/>
                    <a:pt x="129" y="145"/>
                  </a:cubicBezTo>
                  <a:cubicBezTo>
                    <a:pt x="10" y="145"/>
                    <a:pt x="10" y="145"/>
                    <a:pt x="10" y="145"/>
                  </a:cubicBezTo>
                  <a:close/>
                  <a:moveTo>
                    <a:pt x="63" y="133"/>
                  </a:moveTo>
                  <a:cubicBezTo>
                    <a:pt x="63" y="133"/>
                    <a:pt x="63" y="133"/>
                    <a:pt x="63" y="133"/>
                  </a:cubicBezTo>
                  <a:cubicBezTo>
                    <a:pt x="76" y="133"/>
                    <a:pt x="76" y="133"/>
                    <a:pt x="76" y="133"/>
                  </a:cubicBezTo>
                  <a:cubicBezTo>
                    <a:pt x="76" y="117"/>
                    <a:pt x="76" y="117"/>
                    <a:pt x="76" y="117"/>
                  </a:cubicBezTo>
                  <a:cubicBezTo>
                    <a:pt x="63" y="117"/>
                    <a:pt x="63" y="117"/>
                    <a:pt x="63" y="117"/>
                  </a:cubicBezTo>
                  <a:cubicBezTo>
                    <a:pt x="63" y="133"/>
                    <a:pt x="63" y="133"/>
                    <a:pt x="63" y="133"/>
                  </a:cubicBezTo>
                  <a:close/>
                  <a:moveTo>
                    <a:pt x="76" y="6"/>
                  </a:moveTo>
                  <a:cubicBezTo>
                    <a:pt x="76" y="6"/>
                    <a:pt x="76" y="6"/>
                    <a:pt x="76" y="6"/>
                  </a:cubicBezTo>
                  <a:cubicBezTo>
                    <a:pt x="63" y="6"/>
                    <a:pt x="63" y="6"/>
                    <a:pt x="63" y="6"/>
                  </a:cubicBezTo>
                  <a:cubicBezTo>
                    <a:pt x="63" y="12"/>
                    <a:pt x="63" y="12"/>
                    <a:pt x="63" y="12"/>
                  </a:cubicBezTo>
                  <a:cubicBezTo>
                    <a:pt x="76" y="12"/>
                    <a:pt x="76" y="12"/>
                    <a:pt x="76" y="12"/>
                  </a:cubicBezTo>
                  <a:cubicBezTo>
                    <a:pt x="76" y="6"/>
                    <a:pt x="76" y="6"/>
                    <a:pt x="76" y="6"/>
                  </a:cubicBezTo>
                  <a:close/>
                  <a:moveTo>
                    <a:pt x="76" y="70"/>
                  </a:moveTo>
                  <a:cubicBezTo>
                    <a:pt x="76" y="70"/>
                    <a:pt x="76" y="70"/>
                    <a:pt x="76" y="70"/>
                  </a:cubicBezTo>
                  <a:cubicBezTo>
                    <a:pt x="76" y="58"/>
                    <a:pt x="76" y="58"/>
                    <a:pt x="76" y="58"/>
                  </a:cubicBezTo>
                  <a:cubicBezTo>
                    <a:pt x="63" y="58"/>
                    <a:pt x="63" y="58"/>
                    <a:pt x="63" y="58"/>
                  </a:cubicBezTo>
                  <a:cubicBezTo>
                    <a:pt x="63" y="70"/>
                    <a:pt x="63" y="70"/>
                    <a:pt x="63" y="70"/>
                  </a:cubicBezTo>
                  <a:cubicBezTo>
                    <a:pt x="76" y="70"/>
                    <a:pt x="76" y="70"/>
                    <a:pt x="76" y="70"/>
                  </a:cubicBezTo>
                  <a:close/>
                  <a:moveTo>
                    <a:pt x="113" y="23"/>
                  </a:moveTo>
                  <a:cubicBezTo>
                    <a:pt x="113" y="23"/>
                    <a:pt x="113" y="23"/>
                    <a:pt x="113" y="23"/>
                  </a:cubicBezTo>
                  <a:cubicBezTo>
                    <a:pt x="30" y="23"/>
                    <a:pt x="30" y="23"/>
                    <a:pt x="30" y="23"/>
                  </a:cubicBezTo>
                  <a:cubicBezTo>
                    <a:pt x="30" y="47"/>
                    <a:pt x="30" y="47"/>
                    <a:pt x="30" y="47"/>
                  </a:cubicBezTo>
                  <a:cubicBezTo>
                    <a:pt x="113" y="47"/>
                    <a:pt x="113" y="47"/>
                    <a:pt x="113" y="47"/>
                  </a:cubicBezTo>
                  <a:cubicBezTo>
                    <a:pt x="125" y="35"/>
                    <a:pt x="125" y="35"/>
                    <a:pt x="125" y="35"/>
                  </a:cubicBezTo>
                  <a:cubicBezTo>
                    <a:pt x="113" y="23"/>
                    <a:pt x="113" y="23"/>
                    <a:pt x="113" y="23"/>
                  </a:cubicBezTo>
                  <a:close/>
                  <a:moveTo>
                    <a:pt x="109" y="81"/>
                  </a:moveTo>
                  <a:cubicBezTo>
                    <a:pt x="109" y="81"/>
                    <a:pt x="109" y="81"/>
                    <a:pt x="109" y="81"/>
                  </a:cubicBezTo>
                  <a:cubicBezTo>
                    <a:pt x="26" y="81"/>
                    <a:pt x="26" y="81"/>
                    <a:pt x="26" y="81"/>
                  </a:cubicBezTo>
                  <a:cubicBezTo>
                    <a:pt x="14" y="93"/>
                    <a:pt x="14" y="93"/>
                    <a:pt x="14" y="93"/>
                  </a:cubicBezTo>
                  <a:cubicBezTo>
                    <a:pt x="26" y="105"/>
                    <a:pt x="26" y="105"/>
                    <a:pt x="26" y="105"/>
                  </a:cubicBezTo>
                  <a:cubicBezTo>
                    <a:pt x="109" y="105"/>
                    <a:pt x="109" y="105"/>
                    <a:pt x="109" y="105"/>
                  </a:cubicBezTo>
                  <a:cubicBezTo>
                    <a:pt x="109" y="81"/>
                    <a:pt x="109" y="81"/>
                    <a:pt x="109"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4" name="Freeform 27"/>
            <p:cNvSpPr>
              <a:spLocks noEditPoints="1"/>
            </p:cNvSpPr>
            <p:nvPr/>
          </p:nvSpPr>
          <p:spPr bwMode="auto">
            <a:xfrm>
              <a:off x="2941639" y="3081494"/>
              <a:ext cx="219075" cy="257254"/>
            </a:xfrm>
            <a:custGeom>
              <a:avLst/>
              <a:gdLst>
                <a:gd name="T0" fmla="*/ 6 w 125"/>
                <a:gd name="T1" fmla="*/ 0 h 147"/>
                <a:gd name="T2" fmla="*/ 6 w 125"/>
                <a:gd name="T3" fmla="*/ 0 h 147"/>
                <a:gd name="T4" fmla="*/ 6 w 125"/>
                <a:gd name="T5" fmla="*/ 0 h 147"/>
                <a:gd name="T6" fmla="*/ 6 w 125"/>
                <a:gd name="T7" fmla="*/ 0 h 147"/>
                <a:gd name="T8" fmla="*/ 119 w 125"/>
                <a:gd name="T9" fmla="*/ 0 h 147"/>
                <a:gd name="T10" fmla="*/ 124 w 125"/>
                <a:gd name="T11" fmla="*/ 6 h 147"/>
                <a:gd name="T12" fmla="*/ 123 w 125"/>
                <a:gd name="T13" fmla="*/ 10 h 147"/>
                <a:gd name="T14" fmla="*/ 94 w 125"/>
                <a:gd name="T15" fmla="*/ 38 h 147"/>
                <a:gd name="T16" fmla="*/ 123 w 125"/>
                <a:gd name="T17" fmla="*/ 66 h 147"/>
                <a:gd name="T18" fmla="*/ 123 w 125"/>
                <a:gd name="T19" fmla="*/ 74 h 147"/>
                <a:gd name="T20" fmla="*/ 119 w 125"/>
                <a:gd name="T21" fmla="*/ 76 h 147"/>
                <a:gd name="T22" fmla="*/ 118 w 125"/>
                <a:gd name="T23" fmla="*/ 76 h 147"/>
                <a:gd name="T24" fmla="*/ 12 w 125"/>
                <a:gd name="T25" fmla="*/ 76 h 147"/>
                <a:gd name="T26" fmla="*/ 12 w 125"/>
                <a:gd name="T27" fmla="*/ 142 h 147"/>
                <a:gd name="T28" fmla="*/ 6 w 125"/>
                <a:gd name="T29" fmla="*/ 147 h 147"/>
                <a:gd name="T30" fmla="*/ 0 w 125"/>
                <a:gd name="T31" fmla="*/ 142 h 147"/>
                <a:gd name="T32" fmla="*/ 0 w 125"/>
                <a:gd name="T33" fmla="*/ 70 h 147"/>
                <a:gd name="T34" fmla="*/ 0 w 125"/>
                <a:gd name="T35" fmla="*/ 70 h 147"/>
                <a:gd name="T36" fmla="*/ 0 w 125"/>
                <a:gd name="T37" fmla="*/ 70 h 147"/>
                <a:gd name="T38" fmla="*/ 0 w 125"/>
                <a:gd name="T39" fmla="*/ 6 h 147"/>
                <a:gd name="T40" fmla="*/ 6 w 125"/>
                <a:gd name="T41" fmla="*/ 0 h 147"/>
                <a:gd name="T42" fmla="*/ 6 w 125"/>
                <a:gd name="T43" fmla="*/ 0 h 147"/>
                <a:gd name="T44" fmla="*/ 6 w 125"/>
                <a:gd name="T45" fmla="*/ 0 h 147"/>
                <a:gd name="T46" fmla="*/ 6 w 125"/>
                <a:gd name="T47" fmla="*/ 0 h 147"/>
                <a:gd name="T48" fmla="*/ 6 w 125"/>
                <a:gd name="T49" fmla="*/ 0 h 147"/>
                <a:gd name="T50" fmla="*/ 12 w 125"/>
                <a:gd name="T51" fmla="*/ 11 h 147"/>
                <a:gd name="T52" fmla="*/ 12 w 125"/>
                <a:gd name="T53" fmla="*/ 11 h 147"/>
                <a:gd name="T54" fmla="*/ 12 w 125"/>
                <a:gd name="T55" fmla="*/ 64 h 147"/>
                <a:gd name="T56" fmla="*/ 105 w 125"/>
                <a:gd name="T57" fmla="*/ 64 h 147"/>
                <a:gd name="T58" fmla="*/ 82 w 125"/>
                <a:gd name="T59" fmla="*/ 42 h 147"/>
                <a:gd name="T60" fmla="*/ 82 w 125"/>
                <a:gd name="T61" fmla="*/ 34 h 147"/>
                <a:gd name="T62" fmla="*/ 105 w 125"/>
                <a:gd name="T63" fmla="*/ 11 h 147"/>
                <a:gd name="T64" fmla="*/ 12 w 125"/>
                <a:gd name="T65" fmla="*/ 1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147">
                  <a:moveTo>
                    <a:pt x="6" y="0"/>
                  </a:moveTo>
                  <a:cubicBezTo>
                    <a:pt x="6" y="0"/>
                    <a:pt x="6" y="0"/>
                    <a:pt x="6" y="0"/>
                  </a:cubicBezTo>
                  <a:cubicBezTo>
                    <a:pt x="6" y="0"/>
                    <a:pt x="6" y="0"/>
                    <a:pt x="6" y="0"/>
                  </a:cubicBezTo>
                  <a:cubicBezTo>
                    <a:pt x="6" y="0"/>
                    <a:pt x="6" y="0"/>
                    <a:pt x="6" y="0"/>
                  </a:cubicBezTo>
                  <a:cubicBezTo>
                    <a:pt x="119" y="0"/>
                    <a:pt x="119" y="0"/>
                    <a:pt x="119" y="0"/>
                  </a:cubicBezTo>
                  <a:cubicBezTo>
                    <a:pt x="122" y="0"/>
                    <a:pt x="124" y="2"/>
                    <a:pt x="124" y="6"/>
                  </a:cubicBezTo>
                  <a:cubicBezTo>
                    <a:pt x="124" y="7"/>
                    <a:pt x="124" y="9"/>
                    <a:pt x="123" y="10"/>
                  </a:cubicBezTo>
                  <a:cubicBezTo>
                    <a:pt x="94" y="38"/>
                    <a:pt x="94" y="38"/>
                    <a:pt x="94" y="38"/>
                  </a:cubicBezTo>
                  <a:cubicBezTo>
                    <a:pt x="123" y="66"/>
                    <a:pt x="123" y="66"/>
                    <a:pt x="123" y="66"/>
                  </a:cubicBezTo>
                  <a:cubicBezTo>
                    <a:pt x="125" y="68"/>
                    <a:pt x="125" y="72"/>
                    <a:pt x="123" y="74"/>
                  </a:cubicBezTo>
                  <a:cubicBezTo>
                    <a:pt x="121" y="75"/>
                    <a:pt x="120" y="76"/>
                    <a:pt x="119" y="76"/>
                  </a:cubicBezTo>
                  <a:cubicBezTo>
                    <a:pt x="118" y="76"/>
                    <a:pt x="118" y="76"/>
                    <a:pt x="118" y="76"/>
                  </a:cubicBezTo>
                  <a:cubicBezTo>
                    <a:pt x="12" y="76"/>
                    <a:pt x="12" y="76"/>
                    <a:pt x="12" y="76"/>
                  </a:cubicBezTo>
                  <a:cubicBezTo>
                    <a:pt x="12" y="142"/>
                    <a:pt x="12" y="142"/>
                    <a:pt x="12" y="142"/>
                  </a:cubicBezTo>
                  <a:cubicBezTo>
                    <a:pt x="12" y="145"/>
                    <a:pt x="9" y="147"/>
                    <a:pt x="6" y="147"/>
                  </a:cubicBezTo>
                  <a:cubicBezTo>
                    <a:pt x="3" y="147"/>
                    <a:pt x="0" y="145"/>
                    <a:pt x="0" y="142"/>
                  </a:cubicBezTo>
                  <a:cubicBezTo>
                    <a:pt x="0" y="70"/>
                    <a:pt x="0" y="70"/>
                    <a:pt x="0" y="70"/>
                  </a:cubicBezTo>
                  <a:cubicBezTo>
                    <a:pt x="0" y="70"/>
                    <a:pt x="0" y="70"/>
                    <a:pt x="0" y="70"/>
                  </a:cubicBezTo>
                  <a:cubicBezTo>
                    <a:pt x="0" y="70"/>
                    <a:pt x="0" y="70"/>
                    <a:pt x="0" y="70"/>
                  </a:cubicBezTo>
                  <a:cubicBezTo>
                    <a:pt x="0" y="6"/>
                    <a:pt x="0" y="6"/>
                    <a:pt x="0" y="6"/>
                  </a:cubicBezTo>
                  <a:cubicBezTo>
                    <a:pt x="0" y="2"/>
                    <a:pt x="3" y="0"/>
                    <a:pt x="6" y="0"/>
                  </a:cubicBezTo>
                  <a:close/>
                  <a:moveTo>
                    <a:pt x="6" y="0"/>
                  </a:moveTo>
                  <a:cubicBezTo>
                    <a:pt x="6" y="0"/>
                    <a:pt x="6" y="0"/>
                    <a:pt x="6" y="0"/>
                  </a:cubicBezTo>
                  <a:cubicBezTo>
                    <a:pt x="6" y="0"/>
                    <a:pt x="6" y="0"/>
                    <a:pt x="6" y="0"/>
                  </a:cubicBezTo>
                  <a:cubicBezTo>
                    <a:pt x="6" y="0"/>
                    <a:pt x="6" y="0"/>
                    <a:pt x="6" y="0"/>
                  </a:cubicBezTo>
                  <a:close/>
                  <a:moveTo>
                    <a:pt x="12" y="11"/>
                  </a:moveTo>
                  <a:cubicBezTo>
                    <a:pt x="12" y="11"/>
                    <a:pt x="12" y="11"/>
                    <a:pt x="12" y="11"/>
                  </a:cubicBezTo>
                  <a:cubicBezTo>
                    <a:pt x="12" y="64"/>
                    <a:pt x="12" y="64"/>
                    <a:pt x="12" y="64"/>
                  </a:cubicBezTo>
                  <a:cubicBezTo>
                    <a:pt x="105" y="64"/>
                    <a:pt x="105" y="64"/>
                    <a:pt x="105" y="64"/>
                  </a:cubicBezTo>
                  <a:cubicBezTo>
                    <a:pt x="82" y="42"/>
                    <a:pt x="82" y="42"/>
                    <a:pt x="82" y="42"/>
                  </a:cubicBezTo>
                  <a:cubicBezTo>
                    <a:pt x="80" y="40"/>
                    <a:pt x="80" y="36"/>
                    <a:pt x="82" y="34"/>
                  </a:cubicBezTo>
                  <a:cubicBezTo>
                    <a:pt x="105" y="11"/>
                    <a:pt x="105" y="11"/>
                    <a:pt x="105" y="11"/>
                  </a:cubicBezTo>
                  <a:cubicBezTo>
                    <a:pt x="12" y="11"/>
                    <a:pt x="12" y="11"/>
                    <a:pt x="12"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5" name="Freeform 28"/>
            <p:cNvSpPr>
              <a:spLocks noEditPoints="1"/>
            </p:cNvSpPr>
            <p:nvPr/>
          </p:nvSpPr>
          <p:spPr bwMode="auto">
            <a:xfrm>
              <a:off x="5902325" y="2459002"/>
              <a:ext cx="261938" cy="258843"/>
            </a:xfrm>
            <a:custGeom>
              <a:avLst/>
              <a:gdLst>
                <a:gd name="T0" fmla="*/ 145 w 149"/>
                <a:gd name="T1" fmla="*/ 101 h 148"/>
                <a:gd name="T2" fmla="*/ 145 w 149"/>
                <a:gd name="T3" fmla="*/ 111 h 148"/>
                <a:gd name="T4" fmla="*/ 72 w 149"/>
                <a:gd name="T5" fmla="*/ 147 h 148"/>
                <a:gd name="T6" fmla="*/ 1 w 149"/>
                <a:gd name="T7" fmla="*/ 103 h 148"/>
                <a:gd name="T8" fmla="*/ 24 w 149"/>
                <a:gd name="T9" fmla="*/ 90 h 148"/>
                <a:gd name="T10" fmla="*/ 1 w 149"/>
                <a:gd name="T11" fmla="*/ 71 h 148"/>
                <a:gd name="T12" fmla="*/ 24 w 149"/>
                <a:gd name="T13" fmla="*/ 58 h 148"/>
                <a:gd name="T14" fmla="*/ 1 w 149"/>
                <a:gd name="T15" fmla="*/ 40 h 148"/>
                <a:gd name="T16" fmla="*/ 72 w 149"/>
                <a:gd name="T17" fmla="*/ 1 h 148"/>
                <a:gd name="T18" fmla="*/ 145 w 149"/>
                <a:gd name="T19" fmla="*/ 37 h 148"/>
                <a:gd name="T20" fmla="*/ 145 w 149"/>
                <a:gd name="T21" fmla="*/ 47 h 148"/>
                <a:gd name="T22" fmla="*/ 145 w 149"/>
                <a:gd name="T23" fmla="*/ 69 h 148"/>
                <a:gd name="T24" fmla="*/ 145 w 149"/>
                <a:gd name="T25" fmla="*/ 79 h 148"/>
                <a:gd name="T26" fmla="*/ 130 w 149"/>
                <a:gd name="T27" fmla="*/ 106 h 148"/>
                <a:gd name="T28" fmla="*/ 113 w 149"/>
                <a:gd name="T29" fmla="*/ 96 h 148"/>
                <a:gd name="T30" fmla="*/ 75 w 149"/>
                <a:gd name="T31" fmla="*/ 116 h 148"/>
                <a:gd name="T32" fmla="*/ 74 w 149"/>
                <a:gd name="T33" fmla="*/ 116 h 148"/>
                <a:gd name="T34" fmla="*/ 74 w 149"/>
                <a:gd name="T35" fmla="*/ 116 h 148"/>
                <a:gd name="T36" fmla="*/ 73 w 149"/>
                <a:gd name="T37" fmla="*/ 116 h 148"/>
                <a:gd name="T38" fmla="*/ 72 w 149"/>
                <a:gd name="T39" fmla="*/ 115 h 148"/>
                <a:gd name="T40" fmla="*/ 18 w 149"/>
                <a:gd name="T41" fmla="*/ 106 h 148"/>
                <a:gd name="T42" fmla="*/ 130 w 149"/>
                <a:gd name="T43" fmla="*/ 106 h 148"/>
                <a:gd name="T44" fmla="*/ 74 w 149"/>
                <a:gd name="T45" fmla="*/ 104 h 148"/>
                <a:gd name="T46" fmla="*/ 113 w 149"/>
                <a:gd name="T47" fmla="*/ 64 h 148"/>
                <a:gd name="T48" fmla="*/ 75 w 149"/>
                <a:gd name="T49" fmla="*/ 84 h 148"/>
                <a:gd name="T50" fmla="*/ 74 w 149"/>
                <a:gd name="T51" fmla="*/ 84 h 148"/>
                <a:gd name="T52" fmla="*/ 74 w 149"/>
                <a:gd name="T53" fmla="*/ 84 h 148"/>
                <a:gd name="T54" fmla="*/ 73 w 149"/>
                <a:gd name="T55" fmla="*/ 84 h 148"/>
                <a:gd name="T56" fmla="*/ 72 w 149"/>
                <a:gd name="T57" fmla="*/ 84 h 148"/>
                <a:gd name="T58" fmla="*/ 18 w 149"/>
                <a:gd name="T59" fmla="*/ 74 h 148"/>
                <a:gd name="T60" fmla="*/ 74 w 149"/>
                <a:gd name="T61" fmla="*/ 72 h 148"/>
                <a:gd name="T62" fmla="*/ 130 w 149"/>
                <a:gd name="T63" fmla="*/ 42 h 148"/>
                <a:gd name="T64" fmla="*/ 18 w 149"/>
                <a:gd name="T65" fmla="*/ 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148">
                  <a:moveTo>
                    <a:pt x="124" y="90"/>
                  </a:moveTo>
                  <a:cubicBezTo>
                    <a:pt x="145" y="101"/>
                    <a:pt x="145" y="101"/>
                    <a:pt x="145" y="101"/>
                  </a:cubicBezTo>
                  <a:cubicBezTo>
                    <a:pt x="148" y="102"/>
                    <a:pt x="149" y="106"/>
                    <a:pt x="147" y="108"/>
                  </a:cubicBezTo>
                  <a:cubicBezTo>
                    <a:pt x="147" y="109"/>
                    <a:pt x="146" y="110"/>
                    <a:pt x="145" y="111"/>
                  </a:cubicBezTo>
                  <a:cubicBezTo>
                    <a:pt x="77" y="147"/>
                    <a:pt x="77" y="147"/>
                    <a:pt x="77" y="147"/>
                  </a:cubicBezTo>
                  <a:cubicBezTo>
                    <a:pt x="75" y="148"/>
                    <a:pt x="73" y="148"/>
                    <a:pt x="72" y="147"/>
                  </a:cubicBezTo>
                  <a:cubicBezTo>
                    <a:pt x="4" y="111"/>
                    <a:pt x="4" y="111"/>
                    <a:pt x="4" y="111"/>
                  </a:cubicBezTo>
                  <a:cubicBezTo>
                    <a:pt x="1" y="109"/>
                    <a:pt x="0" y="106"/>
                    <a:pt x="1" y="103"/>
                  </a:cubicBezTo>
                  <a:cubicBezTo>
                    <a:pt x="2" y="102"/>
                    <a:pt x="3" y="101"/>
                    <a:pt x="4" y="101"/>
                  </a:cubicBezTo>
                  <a:cubicBezTo>
                    <a:pt x="24" y="90"/>
                    <a:pt x="24" y="90"/>
                    <a:pt x="24" y="90"/>
                  </a:cubicBezTo>
                  <a:cubicBezTo>
                    <a:pt x="4" y="79"/>
                    <a:pt x="4" y="79"/>
                    <a:pt x="4" y="79"/>
                  </a:cubicBezTo>
                  <a:cubicBezTo>
                    <a:pt x="1" y="77"/>
                    <a:pt x="0" y="74"/>
                    <a:pt x="1" y="71"/>
                  </a:cubicBezTo>
                  <a:cubicBezTo>
                    <a:pt x="2" y="70"/>
                    <a:pt x="3" y="69"/>
                    <a:pt x="4" y="69"/>
                  </a:cubicBezTo>
                  <a:cubicBezTo>
                    <a:pt x="24" y="58"/>
                    <a:pt x="24" y="58"/>
                    <a:pt x="24" y="58"/>
                  </a:cubicBezTo>
                  <a:cubicBezTo>
                    <a:pt x="4" y="47"/>
                    <a:pt x="4" y="47"/>
                    <a:pt x="4" y="47"/>
                  </a:cubicBezTo>
                  <a:cubicBezTo>
                    <a:pt x="1" y="46"/>
                    <a:pt x="0" y="42"/>
                    <a:pt x="1" y="40"/>
                  </a:cubicBezTo>
                  <a:cubicBezTo>
                    <a:pt x="2" y="39"/>
                    <a:pt x="3" y="38"/>
                    <a:pt x="4" y="37"/>
                  </a:cubicBezTo>
                  <a:cubicBezTo>
                    <a:pt x="72" y="1"/>
                    <a:pt x="72" y="1"/>
                    <a:pt x="72" y="1"/>
                  </a:cubicBezTo>
                  <a:cubicBezTo>
                    <a:pt x="73" y="0"/>
                    <a:pt x="75" y="0"/>
                    <a:pt x="77" y="1"/>
                  </a:cubicBezTo>
                  <a:cubicBezTo>
                    <a:pt x="145" y="37"/>
                    <a:pt x="145" y="37"/>
                    <a:pt x="145" y="37"/>
                  </a:cubicBezTo>
                  <a:cubicBezTo>
                    <a:pt x="148" y="39"/>
                    <a:pt x="149" y="42"/>
                    <a:pt x="147" y="45"/>
                  </a:cubicBezTo>
                  <a:cubicBezTo>
                    <a:pt x="147" y="46"/>
                    <a:pt x="146" y="47"/>
                    <a:pt x="145" y="47"/>
                  </a:cubicBezTo>
                  <a:cubicBezTo>
                    <a:pt x="124" y="58"/>
                    <a:pt x="124" y="58"/>
                    <a:pt x="124" y="58"/>
                  </a:cubicBezTo>
                  <a:cubicBezTo>
                    <a:pt x="145" y="69"/>
                    <a:pt x="145" y="69"/>
                    <a:pt x="145" y="69"/>
                  </a:cubicBezTo>
                  <a:cubicBezTo>
                    <a:pt x="148" y="70"/>
                    <a:pt x="149" y="74"/>
                    <a:pt x="147" y="77"/>
                  </a:cubicBezTo>
                  <a:cubicBezTo>
                    <a:pt x="147" y="78"/>
                    <a:pt x="146" y="78"/>
                    <a:pt x="145" y="79"/>
                  </a:cubicBezTo>
                  <a:cubicBezTo>
                    <a:pt x="124" y="90"/>
                    <a:pt x="124" y="90"/>
                    <a:pt x="124" y="90"/>
                  </a:cubicBezTo>
                  <a:close/>
                  <a:moveTo>
                    <a:pt x="130" y="106"/>
                  </a:moveTo>
                  <a:cubicBezTo>
                    <a:pt x="130" y="106"/>
                    <a:pt x="130" y="106"/>
                    <a:pt x="130" y="106"/>
                  </a:cubicBezTo>
                  <a:cubicBezTo>
                    <a:pt x="113" y="96"/>
                    <a:pt x="113" y="96"/>
                    <a:pt x="113" y="96"/>
                  </a:cubicBezTo>
                  <a:cubicBezTo>
                    <a:pt x="77" y="115"/>
                    <a:pt x="77" y="115"/>
                    <a:pt x="77" y="115"/>
                  </a:cubicBezTo>
                  <a:cubicBezTo>
                    <a:pt x="76" y="116"/>
                    <a:pt x="76" y="116"/>
                    <a:pt x="75" y="116"/>
                  </a:cubicBezTo>
                  <a:cubicBezTo>
                    <a:pt x="75" y="116"/>
                    <a:pt x="75" y="116"/>
                    <a:pt x="75" y="116"/>
                  </a:cubicBezTo>
                  <a:cubicBezTo>
                    <a:pt x="74" y="116"/>
                    <a:pt x="74" y="116"/>
                    <a:pt x="74" y="116"/>
                  </a:cubicBezTo>
                  <a:cubicBezTo>
                    <a:pt x="74" y="116"/>
                    <a:pt x="74" y="116"/>
                    <a:pt x="74" y="116"/>
                  </a:cubicBezTo>
                  <a:cubicBezTo>
                    <a:pt x="74" y="116"/>
                    <a:pt x="74" y="116"/>
                    <a:pt x="74" y="116"/>
                  </a:cubicBezTo>
                  <a:cubicBezTo>
                    <a:pt x="74" y="116"/>
                    <a:pt x="74" y="116"/>
                    <a:pt x="74" y="116"/>
                  </a:cubicBezTo>
                  <a:cubicBezTo>
                    <a:pt x="73" y="116"/>
                    <a:pt x="73" y="116"/>
                    <a:pt x="73" y="116"/>
                  </a:cubicBezTo>
                  <a:cubicBezTo>
                    <a:pt x="73" y="116"/>
                    <a:pt x="73" y="116"/>
                    <a:pt x="73" y="116"/>
                  </a:cubicBezTo>
                  <a:cubicBezTo>
                    <a:pt x="73" y="116"/>
                    <a:pt x="72" y="116"/>
                    <a:pt x="72" y="115"/>
                  </a:cubicBezTo>
                  <a:cubicBezTo>
                    <a:pt x="36" y="96"/>
                    <a:pt x="36" y="96"/>
                    <a:pt x="36" y="96"/>
                  </a:cubicBezTo>
                  <a:cubicBezTo>
                    <a:pt x="18" y="106"/>
                    <a:pt x="18" y="106"/>
                    <a:pt x="18" y="106"/>
                  </a:cubicBezTo>
                  <a:cubicBezTo>
                    <a:pt x="74" y="136"/>
                    <a:pt x="74" y="136"/>
                    <a:pt x="74" y="136"/>
                  </a:cubicBezTo>
                  <a:cubicBezTo>
                    <a:pt x="130" y="106"/>
                    <a:pt x="130" y="106"/>
                    <a:pt x="130" y="106"/>
                  </a:cubicBezTo>
                  <a:close/>
                  <a:moveTo>
                    <a:pt x="74" y="104"/>
                  </a:moveTo>
                  <a:cubicBezTo>
                    <a:pt x="74" y="104"/>
                    <a:pt x="74" y="104"/>
                    <a:pt x="74" y="104"/>
                  </a:cubicBezTo>
                  <a:cubicBezTo>
                    <a:pt x="93" y="94"/>
                    <a:pt x="112" y="84"/>
                    <a:pt x="130" y="74"/>
                  </a:cubicBezTo>
                  <a:cubicBezTo>
                    <a:pt x="113" y="64"/>
                    <a:pt x="113" y="64"/>
                    <a:pt x="113" y="64"/>
                  </a:cubicBezTo>
                  <a:cubicBezTo>
                    <a:pt x="77" y="84"/>
                    <a:pt x="77" y="84"/>
                    <a:pt x="77" y="84"/>
                  </a:cubicBezTo>
                  <a:cubicBezTo>
                    <a:pt x="76" y="84"/>
                    <a:pt x="76" y="84"/>
                    <a:pt x="75" y="84"/>
                  </a:cubicBezTo>
                  <a:cubicBezTo>
                    <a:pt x="75" y="84"/>
                    <a:pt x="75" y="84"/>
                    <a:pt x="75" y="84"/>
                  </a:cubicBezTo>
                  <a:cubicBezTo>
                    <a:pt x="74" y="84"/>
                    <a:pt x="74" y="84"/>
                    <a:pt x="74" y="84"/>
                  </a:cubicBezTo>
                  <a:cubicBezTo>
                    <a:pt x="74" y="84"/>
                    <a:pt x="74" y="84"/>
                    <a:pt x="74" y="84"/>
                  </a:cubicBezTo>
                  <a:cubicBezTo>
                    <a:pt x="74" y="84"/>
                    <a:pt x="74" y="84"/>
                    <a:pt x="74" y="84"/>
                  </a:cubicBezTo>
                  <a:cubicBezTo>
                    <a:pt x="74" y="84"/>
                    <a:pt x="74" y="84"/>
                    <a:pt x="74" y="84"/>
                  </a:cubicBezTo>
                  <a:cubicBezTo>
                    <a:pt x="73" y="84"/>
                    <a:pt x="73" y="84"/>
                    <a:pt x="73" y="84"/>
                  </a:cubicBezTo>
                  <a:cubicBezTo>
                    <a:pt x="73" y="84"/>
                    <a:pt x="73" y="84"/>
                    <a:pt x="73" y="84"/>
                  </a:cubicBezTo>
                  <a:cubicBezTo>
                    <a:pt x="73" y="84"/>
                    <a:pt x="72" y="84"/>
                    <a:pt x="72" y="84"/>
                  </a:cubicBezTo>
                  <a:cubicBezTo>
                    <a:pt x="36" y="64"/>
                    <a:pt x="36" y="64"/>
                    <a:pt x="36" y="64"/>
                  </a:cubicBezTo>
                  <a:cubicBezTo>
                    <a:pt x="18" y="74"/>
                    <a:pt x="18" y="74"/>
                    <a:pt x="18" y="74"/>
                  </a:cubicBezTo>
                  <a:cubicBezTo>
                    <a:pt x="37" y="84"/>
                    <a:pt x="55" y="94"/>
                    <a:pt x="74" y="104"/>
                  </a:cubicBezTo>
                  <a:close/>
                  <a:moveTo>
                    <a:pt x="74" y="72"/>
                  </a:moveTo>
                  <a:cubicBezTo>
                    <a:pt x="74" y="72"/>
                    <a:pt x="74" y="72"/>
                    <a:pt x="74" y="72"/>
                  </a:cubicBezTo>
                  <a:cubicBezTo>
                    <a:pt x="93" y="62"/>
                    <a:pt x="112" y="52"/>
                    <a:pt x="130" y="42"/>
                  </a:cubicBezTo>
                  <a:cubicBezTo>
                    <a:pt x="74" y="12"/>
                    <a:pt x="74" y="12"/>
                    <a:pt x="74" y="12"/>
                  </a:cubicBezTo>
                  <a:cubicBezTo>
                    <a:pt x="18" y="42"/>
                    <a:pt x="18" y="42"/>
                    <a:pt x="18" y="42"/>
                  </a:cubicBezTo>
                  <a:cubicBezTo>
                    <a:pt x="37" y="52"/>
                    <a:pt x="55" y="62"/>
                    <a:pt x="74"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6" name="Rectangle 29"/>
            <p:cNvSpPr>
              <a:spLocks noChangeArrowheads="1"/>
            </p:cNvSpPr>
            <p:nvPr/>
          </p:nvSpPr>
          <p:spPr bwMode="auto">
            <a:xfrm>
              <a:off x="4629150" y="1946082"/>
              <a:ext cx="863600" cy="42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800" dirty="0">
                  <a:solidFill>
                    <a:schemeClr val="bg1"/>
                  </a:solidFill>
                  <a:latin typeface="微软雅黑 Light" panose="020B0502040204020203" pitchFamily="34" charset="-122"/>
                  <a:ea typeface="微软雅黑 Light" panose="020B0502040204020203" pitchFamily="34" charset="-122"/>
                </a:rPr>
                <a:t>We have many PowerPoint templates that has been specifically designed.</a:t>
              </a:r>
            </a:p>
          </p:txBody>
        </p:sp>
        <p:sp>
          <p:nvSpPr>
            <p:cNvPr id="37" name="Rectangle 30"/>
            <p:cNvSpPr>
              <a:spLocks noChangeArrowheads="1"/>
            </p:cNvSpPr>
            <p:nvPr/>
          </p:nvSpPr>
          <p:spPr bwMode="auto">
            <a:xfrm>
              <a:off x="4756150" y="3102138"/>
              <a:ext cx="863600" cy="42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800" dirty="0">
                  <a:solidFill>
                    <a:schemeClr val="bg1"/>
                  </a:solidFill>
                  <a:latin typeface="微软雅黑 Light" panose="020B0502040204020203" pitchFamily="34" charset="-122"/>
                  <a:ea typeface="微软雅黑 Light" panose="020B0502040204020203" pitchFamily="34" charset="-122"/>
                </a:rPr>
                <a:t>We have many PowerPoint templates that has been specifically designed.</a:t>
              </a:r>
            </a:p>
          </p:txBody>
        </p:sp>
        <p:sp>
          <p:nvSpPr>
            <p:cNvPr id="38" name="Rectangle 31"/>
            <p:cNvSpPr>
              <a:spLocks noChangeArrowheads="1"/>
            </p:cNvSpPr>
            <p:nvPr/>
          </p:nvSpPr>
          <p:spPr bwMode="auto">
            <a:xfrm>
              <a:off x="3568700" y="3243469"/>
              <a:ext cx="863600" cy="42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800" dirty="0">
                  <a:solidFill>
                    <a:schemeClr val="bg1"/>
                  </a:solidFill>
                  <a:latin typeface="微软雅黑 Light" panose="020B0502040204020203" pitchFamily="34" charset="-122"/>
                  <a:ea typeface="微软雅黑 Light" panose="020B0502040204020203" pitchFamily="34" charset="-122"/>
                </a:rPr>
                <a:t>We have many PowerPoint templates that has been specifically designed.</a:t>
              </a:r>
            </a:p>
          </p:txBody>
        </p:sp>
        <p:sp>
          <p:nvSpPr>
            <p:cNvPr id="39" name="Rectangle 32"/>
            <p:cNvSpPr>
              <a:spLocks noChangeArrowheads="1"/>
            </p:cNvSpPr>
            <p:nvPr/>
          </p:nvSpPr>
          <p:spPr bwMode="auto">
            <a:xfrm>
              <a:off x="3435350" y="2055652"/>
              <a:ext cx="863600" cy="42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800" dirty="0">
                  <a:solidFill>
                    <a:schemeClr val="bg1"/>
                  </a:solidFill>
                  <a:latin typeface="微软雅黑 Light" panose="020B0502040204020203" pitchFamily="34" charset="-122"/>
                  <a:ea typeface="微软雅黑 Light" panose="020B0502040204020203" pitchFamily="34" charset="-122"/>
                </a:rPr>
                <a:t>We have many PowerPoint templates that has been specifically designed.</a:t>
              </a:r>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rot="9011696">
            <a:off x="-607331" y="9271"/>
            <a:ext cx="3231199" cy="7438545"/>
            <a:chOff x="-970094" y="409821"/>
            <a:chExt cx="3230694" cy="7437383"/>
          </a:xfrm>
        </p:grpSpPr>
        <p:grpSp>
          <p:nvGrpSpPr>
            <p:cNvPr id="14" name="组合 13"/>
            <p:cNvGrpSpPr/>
            <p:nvPr/>
          </p:nvGrpSpPr>
          <p:grpSpPr>
            <a:xfrm>
              <a:off x="-970094" y="409821"/>
              <a:ext cx="3230694" cy="5859095"/>
              <a:chOff x="-970094" y="409821"/>
              <a:chExt cx="3230694" cy="5859095"/>
            </a:xfrm>
          </p:grpSpPr>
          <p:sp>
            <p:nvSpPr>
              <p:cNvPr id="19" name="椭圆 18"/>
              <p:cNvSpPr/>
              <p:nvPr/>
            </p:nvSpPr>
            <p:spPr>
              <a:xfrm>
                <a:off x="-970094" y="861160"/>
                <a:ext cx="3052880" cy="305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19237" y="409821"/>
                <a:ext cx="1141537" cy="11415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76106" y="2967890"/>
                <a:ext cx="1884494" cy="188449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44434" y="4797699"/>
                <a:ext cx="1090518" cy="1090518"/>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132336" y="5178398"/>
                <a:ext cx="1090518" cy="1090518"/>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601507" y="6085598"/>
              <a:ext cx="1761606" cy="1761606"/>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rot="9011696" flipH="1" flipV="1">
            <a:off x="9688652" y="-577710"/>
            <a:ext cx="3231199" cy="7438545"/>
            <a:chOff x="-970094" y="409821"/>
            <a:chExt cx="3230694" cy="7437383"/>
          </a:xfrm>
        </p:grpSpPr>
        <p:grpSp>
          <p:nvGrpSpPr>
            <p:cNvPr id="25" name="组合 24"/>
            <p:cNvGrpSpPr/>
            <p:nvPr/>
          </p:nvGrpSpPr>
          <p:grpSpPr>
            <a:xfrm>
              <a:off x="-970094" y="409821"/>
              <a:ext cx="3230694" cy="5859095"/>
              <a:chOff x="-970094" y="409821"/>
              <a:chExt cx="3230694" cy="5859095"/>
            </a:xfrm>
          </p:grpSpPr>
          <p:sp>
            <p:nvSpPr>
              <p:cNvPr id="27" name="椭圆 26"/>
              <p:cNvSpPr/>
              <p:nvPr/>
            </p:nvSpPr>
            <p:spPr>
              <a:xfrm>
                <a:off x="-970094" y="861160"/>
                <a:ext cx="3052880" cy="305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19237" y="409821"/>
                <a:ext cx="1141537" cy="11415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376106" y="2967890"/>
                <a:ext cx="1884494" cy="188449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44434" y="4797699"/>
                <a:ext cx="1090518" cy="1090518"/>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132336" y="5178398"/>
                <a:ext cx="1090518" cy="1090518"/>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椭圆 25"/>
            <p:cNvSpPr/>
            <p:nvPr/>
          </p:nvSpPr>
          <p:spPr>
            <a:xfrm>
              <a:off x="-601507" y="6085598"/>
              <a:ext cx="1761606" cy="1761606"/>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1500279" y="-854081"/>
            <a:ext cx="5852592" cy="1333570"/>
            <a:chOff x="1500045" y="-852777"/>
            <a:chExt cx="5851678" cy="1333362"/>
          </a:xfrm>
        </p:grpSpPr>
        <p:sp>
          <p:nvSpPr>
            <p:cNvPr id="41" name="椭圆 40"/>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flipH="1" flipV="1">
            <a:off x="4981668" y="6336387"/>
            <a:ext cx="5852592" cy="1333570"/>
            <a:chOff x="1500045" y="-852777"/>
            <a:chExt cx="5851678" cy="1333362"/>
          </a:xfrm>
        </p:grpSpPr>
        <p:sp>
          <p:nvSpPr>
            <p:cNvPr id="45" name="椭圆 44"/>
            <p:cNvSpPr/>
            <p:nvPr/>
          </p:nvSpPr>
          <p:spPr>
            <a:xfrm rot="9011696" flipH="1" flipV="1">
              <a:off x="6210186" y="-852777"/>
              <a:ext cx="1141537" cy="1141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rot="9011696" flipH="1" flipV="1">
              <a:off x="1500045" y="-611215"/>
              <a:ext cx="987712" cy="98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rot="9011696" flipH="1" flipV="1">
              <a:off x="4308495" y="195047"/>
              <a:ext cx="285538" cy="285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椭圆 47"/>
          <p:cNvSpPr/>
          <p:nvPr/>
        </p:nvSpPr>
        <p:spPr>
          <a:xfrm rot="9011696" flipH="1" flipV="1">
            <a:off x="1782496" y="-897207"/>
            <a:ext cx="8654318" cy="8654318"/>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440640" y="1377362"/>
            <a:ext cx="1814406" cy="1428143"/>
            <a:chOff x="5400914" y="1697066"/>
            <a:chExt cx="1814122" cy="1427920"/>
          </a:xfrm>
        </p:grpSpPr>
        <p:sp>
          <p:nvSpPr>
            <p:cNvPr id="49" name="椭圆 48"/>
            <p:cNvSpPr/>
            <p:nvPr/>
          </p:nvSpPr>
          <p:spPr>
            <a:xfrm rot="9011696" flipH="1" flipV="1">
              <a:off x="5591363" y="1697066"/>
              <a:ext cx="1427922" cy="14279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5400914" y="1966621"/>
              <a:ext cx="1814122" cy="88881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600" b="1" dirty="0">
                  <a:solidFill>
                    <a:schemeClr val="bg1"/>
                  </a:solidFill>
                  <a:latin typeface="微软雅黑" panose="020B0503020204020204" pitchFamily="34" charset="-122"/>
                  <a:ea typeface="微软雅黑" panose="020B0503020204020204" pitchFamily="34" charset="-122"/>
                </a:rPr>
                <a:t>02</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4196923" y="3151774"/>
            <a:ext cx="4356810" cy="1782004"/>
            <a:chOff x="4738330" y="2970594"/>
            <a:chExt cx="6489104" cy="1466229"/>
          </a:xfrm>
        </p:grpSpPr>
        <p:sp>
          <p:nvSpPr>
            <p:cNvPr id="39" name="矩形 38"/>
            <p:cNvSpPr/>
            <p:nvPr/>
          </p:nvSpPr>
          <p:spPr>
            <a:xfrm>
              <a:off x="4741484" y="2970594"/>
              <a:ext cx="6485950" cy="733557"/>
            </a:xfrm>
            <a:prstGeom prst="rect">
              <a:avLst/>
            </a:prstGeom>
          </p:spPr>
          <p:txBody>
            <a:bodyPr wrap="square">
              <a:spAutoFit/>
            </a:bodyPr>
            <a:lstStyle/>
            <a:p>
              <a:r>
                <a:rPr kumimoji="1" lang="zh-CN" altLang="en-US" sz="5200" dirty="0">
                  <a:solidFill>
                    <a:schemeClr val="accent2"/>
                  </a:solidFill>
                  <a:latin typeface="微软雅黑" panose="020B0503020204020204" pitchFamily="34" charset="-122"/>
                  <a:ea typeface="微软雅黑" panose="020B0503020204020204" pitchFamily="34" charset="-122"/>
                </a:rPr>
                <a:t>加入你的标题</a:t>
              </a:r>
            </a:p>
          </p:txBody>
        </p:sp>
        <p:sp>
          <p:nvSpPr>
            <p:cNvPr id="40" name="矩形 39"/>
            <p:cNvSpPr/>
            <p:nvPr/>
          </p:nvSpPr>
          <p:spPr>
            <a:xfrm>
              <a:off x="4738330" y="3700131"/>
              <a:ext cx="6375579" cy="736692"/>
            </a:xfrm>
            <a:prstGeom prst="rect">
              <a:avLst/>
            </a:prstGeom>
          </p:spPr>
          <p:txBody>
            <a:bodyPr wrap="square">
              <a:spAutoFit/>
            </a:bodyPr>
            <a:lstStyle/>
            <a:p>
              <a:pPr>
                <a:lnSpc>
                  <a:spcPct val="130000"/>
                </a:lnSpc>
              </a:pPr>
              <a:r>
                <a:rPr lang="zh-CN" altLang="en-US" sz="1335" dirty="0">
                  <a:solidFill>
                    <a:schemeClr val="bg1">
                      <a:lumMod val="7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a:t>
              </a:r>
              <a:endParaRPr lang="en-US" altLang="zh-CN" sz="1335" dirty="0">
                <a:solidFill>
                  <a:schemeClr val="bg1">
                    <a:lumMod val="7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fltVal val="0"/>
                                          </p:val>
                                        </p:tav>
                                        <p:tav tm="100000">
                                          <p:val>
                                            <p:strVal val="#ppt_w"/>
                                          </p:val>
                                        </p:tav>
                                      </p:tavLst>
                                    </p:anim>
                                    <p:anim calcmode="lin" valueType="num">
                                      <p:cBhvr>
                                        <p:cTn id="14" dur="1000" fill="hold"/>
                                        <p:tgtEl>
                                          <p:spTgt spid="24"/>
                                        </p:tgtEl>
                                        <p:attrNameLst>
                                          <p:attrName>ppt_h</p:attrName>
                                        </p:attrNameLst>
                                      </p:cBhvr>
                                      <p:tavLst>
                                        <p:tav tm="0">
                                          <p:val>
                                            <p:fltVal val="0"/>
                                          </p:val>
                                        </p:tav>
                                        <p:tav tm="100000">
                                          <p:val>
                                            <p:strVal val="#ppt_h"/>
                                          </p:val>
                                        </p:tav>
                                      </p:tavLst>
                                    </p:anim>
                                    <p:anim calcmode="lin" valueType="num">
                                      <p:cBhvr>
                                        <p:cTn id="15" dur="1000" fill="hold"/>
                                        <p:tgtEl>
                                          <p:spTgt spid="24"/>
                                        </p:tgtEl>
                                        <p:attrNameLst>
                                          <p:attrName>style.rotation</p:attrName>
                                        </p:attrNameLst>
                                      </p:cBhvr>
                                      <p:tavLst>
                                        <p:tav tm="0">
                                          <p:val>
                                            <p:fltVal val="90"/>
                                          </p:val>
                                        </p:tav>
                                        <p:tav tm="100000">
                                          <p:val>
                                            <p:fltVal val="0"/>
                                          </p:val>
                                        </p:tav>
                                      </p:tavLst>
                                    </p:anim>
                                    <p:animEffect transition="in" filter="fade">
                                      <p:cBhvr>
                                        <p:cTn id="16" dur="1000"/>
                                        <p:tgtEl>
                                          <p:spTgt spid="24"/>
                                        </p:tgtEl>
                                      </p:cBhvr>
                                    </p:animEffect>
                                  </p:childTnLst>
                                </p:cTn>
                              </p:par>
                              <p:par>
                                <p:cTn id="17" presetID="47" presetClass="entr" presetSubtype="0" fill="hold" nodeType="withEffect">
                                  <p:stCondLst>
                                    <p:cond delay="50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50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1000"/>
                                        <p:tgtEl>
                                          <p:spTgt spid="44"/>
                                        </p:tgtEl>
                                      </p:cBhvr>
                                    </p:animEffect>
                                    <p:anim calcmode="lin" valueType="num">
                                      <p:cBhvr>
                                        <p:cTn id="25" dur="1000" fill="hold"/>
                                        <p:tgtEl>
                                          <p:spTgt spid="44"/>
                                        </p:tgtEl>
                                        <p:attrNameLst>
                                          <p:attrName>ppt_x</p:attrName>
                                        </p:attrNameLst>
                                      </p:cBhvr>
                                      <p:tavLst>
                                        <p:tav tm="0">
                                          <p:val>
                                            <p:strVal val="#ppt_x"/>
                                          </p:val>
                                        </p:tav>
                                        <p:tav tm="100000">
                                          <p:val>
                                            <p:strVal val="#ppt_x"/>
                                          </p:val>
                                        </p:tav>
                                      </p:tavLst>
                                    </p:anim>
                                    <p:anim calcmode="lin" valueType="num">
                                      <p:cBhvr>
                                        <p:cTn id="26" dur="1000" fill="hold"/>
                                        <p:tgtEl>
                                          <p:spTgt spid="44"/>
                                        </p:tgtEl>
                                        <p:attrNameLst>
                                          <p:attrName>ppt_y</p:attrName>
                                        </p:attrNameLst>
                                      </p:cBhvr>
                                      <p:tavLst>
                                        <p:tav tm="0">
                                          <p:val>
                                            <p:strVal val="#ppt_y+.1"/>
                                          </p:val>
                                        </p:tav>
                                        <p:tav tm="100000">
                                          <p:val>
                                            <p:strVal val="#ppt_y"/>
                                          </p:val>
                                        </p:tav>
                                      </p:tavLst>
                                    </p:anim>
                                  </p:childTnLst>
                                </p:cTn>
                              </p:par>
                              <p:par>
                                <p:cTn id="27" presetID="53" presetClass="entr" presetSubtype="16" fill="hold" grpId="0" nodeType="withEffect">
                                  <p:stCondLst>
                                    <p:cond delay="500"/>
                                  </p:stCondLst>
                                  <p:childTnLst>
                                    <p:set>
                                      <p:cBhvr>
                                        <p:cTn id="28" dur="1" fill="hold">
                                          <p:stCondLst>
                                            <p:cond delay="0"/>
                                          </p:stCondLst>
                                        </p:cTn>
                                        <p:tgtEl>
                                          <p:spTgt spid="48"/>
                                        </p:tgtEl>
                                        <p:attrNameLst>
                                          <p:attrName>style.visibility</p:attrName>
                                        </p:attrNameLst>
                                      </p:cBhvr>
                                      <p:to>
                                        <p:strVal val="visible"/>
                                      </p:to>
                                    </p:set>
                                    <p:anim calcmode="lin" valueType="num">
                                      <p:cBhvr>
                                        <p:cTn id="29" dur="1500" fill="hold"/>
                                        <p:tgtEl>
                                          <p:spTgt spid="48"/>
                                        </p:tgtEl>
                                        <p:attrNameLst>
                                          <p:attrName>ppt_w</p:attrName>
                                        </p:attrNameLst>
                                      </p:cBhvr>
                                      <p:tavLst>
                                        <p:tav tm="0">
                                          <p:val>
                                            <p:fltVal val="0"/>
                                          </p:val>
                                        </p:tav>
                                        <p:tav tm="100000">
                                          <p:val>
                                            <p:strVal val="#ppt_w"/>
                                          </p:val>
                                        </p:tav>
                                      </p:tavLst>
                                    </p:anim>
                                    <p:anim calcmode="lin" valueType="num">
                                      <p:cBhvr>
                                        <p:cTn id="30" dur="1500" fill="hold"/>
                                        <p:tgtEl>
                                          <p:spTgt spid="48"/>
                                        </p:tgtEl>
                                        <p:attrNameLst>
                                          <p:attrName>ppt_h</p:attrName>
                                        </p:attrNameLst>
                                      </p:cBhvr>
                                      <p:tavLst>
                                        <p:tav tm="0">
                                          <p:val>
                                            <p:fltVal val="0"/>
                                          </p:val>
                                        </p:tav>
                                        <p:tav tm="100000">
                                          <p:val>
                                            <p:strVal val="#ppt_h"/>
                                          </p:val>
                                        </p:tav>
                                      </p:tavLst>
                                    </p:anim>
                                    <p:animEffect transition="in" filter="fade">
                                      <p:cBhvr>
                                        <p:cTn id="31" dur="1500"/>
                                        <p:tgtEl>
                                          <p:spTgt spid="48"/>
                                        </p:tgtEl>
                                      </p:cBhvr>
                                    </p:animEffect>
                                  </p:childTnLst>
                                </p:cTn>
                              </p:par>
                              <p:par>
                                <p:cTn id="32" presetID="53" presetClass="entr" presetSubtype="16" fill="hold" nodeType="withEffect">
                                  <p:stCondLst>
                                    <p:cond delay="1250"/>
                                  </p:stCondLst>
                                  <p:childTnLst>
                                    <p:set>
                                      <p:cBhvr>
                                        <p:cTn id="33" dur="1" fill="hold">
                                          <p:stCondLst>
                                            <p:cond delay="0"/>
                                          </p:stCondLst>
                                        </p:cTn>
                                        <p:tgtEl>
                                          <p:spTgt spid="3"/>
                                        </p:tgtEl>
                                        <p:attrNameLst>
                                          <p:attrName>style.visibility</p:attrName>
                                        </p:attrNameLst>
                                      </p:cBhvr>
                                      <p:to>
                                        <p:strVal val="visible"/>
                                      </p:to>
                                    </p:set>
                                    <p:anim calcmode="lin" valueType="num">
                                      <p:cBhvr>
                                        <p:cTn id="34" dur="750" fill="hold"/>
                                        <p:tgtEl>
                                          <p:spTgt spid="3"/>
                                        </p:tgtEl>
                                        <p:attrNameLst>
                                          <p:attrName>ppt_w</p:attrName>
                                        </p:attrNameLst>
                                      </p:cBhvr>
                                      <p:tavLst>
                                        <p:tav tm="0">
                                          <p:val>
                                            <p:fltVal val="0"/>
                                          </p:val>
                                        </p:tav>
                                        <p:tav tm="100000">
                                          <p:val>
                                            <p:strVal val="#ppt_w"/>
                                          </p:val>
                                        </p:tav>
                                      </p:tavLst>
                                    </p:anim>
                                    <p:anim calcmode="lin" valueType="num">
                                      <p:cBhvr>
                                        <p:cTn id="35" dur="750" fill="hold"/>
                                        <p:tgtEl>
                                          <p:spTgt spid="3"/>
                                        </p:tgtEl>
                                        <p:attrNameLst>
                                          <p:attrName>ppt_h</p:attrName>
                                        </p:attrNameLst>
                                      </p:cBhvr>
                                      <p:tavLst>
                                        <p:tav tm="0">
                                          <p:val>
                                            <p:fltVal val="0"/>
                                          </p:val>
                                        </p:tav>
                                        <p:tav tm="100000">
                                          <p:val>
                                            <p:strVal val="#ppt_h"/>
                                          </p:val>
                                        </p:tav>
                                      </p:tavLst>
                                    </p:anim>
                                    <p:animEffect transition="in" filter="fade">
                                      <p:cBhvr>
                                        <p:cTn id="36" dur="750"/>
                                        <p:tgtEl>
                                          <p:spTgt spid="3"/>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2842</Words>
  <Application>Microsoft Office PowerPoint</Application>
  <PresentationFormat>宽屏</PresentationFormat>
  <Paragraphs>287</Paragraphs>
  <Slides>25</Slides>
  <Notes>25</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25</vt:i4>
      </vt:variant>
    </vt:vector>
  </HeadingPairs>
  <TitlesOfParts>
    <vt:vector size="50" baseType="lpstr">
      <vt:lpstr>Helvetica Neue</vt:lpstr>
      <vt:lpstr>Helvetica Neue Thin</vt:lpstr>
      <vt:lpstr>Impact MT Std</vt:lpstr>
      <vt:lpstr>Open Sans</vt:lpstr>
      <vt:lpstr>Open Sans Semibold</vt:lpstr>
      <vt:lpstr>PT Sans</vt:lpstr>
      <vt:lpstr>Raleway</vt:lpstr>
      <vt:lpstr>等线</vt:lpstr>
      <vt:lpstr>等线 Light</vt:lpstr>
      <vt:lpstr>方正兰亭黑简体</vt:lpstr>
      <vt:lpstr>方正兰亭纤黑_GBK</vt:lpstr>
      <vt:lpstr>方正兰亭中黑_GBK</vt:lpstr>
      <vt:lpstr>方正姚体</vt:lpstr>
      <vt:lpstr>思源黑体 CN Medium</vt:lpstr>
      <vt:lpstr>宋体</vt:lpstr>
      <vt:lpstr>微软雅黑</vt:lpstr>
      <vt:lpstr>微软雅黑 Light</vt:lpstr>
      <vt:lpstr>造字工房尚雅体演示版常规体</vt:lpstr>
      <vt:lpstr>Arial</vt:lpstr>
      <vt:lpstr>Calibri</vt:lpstr>
      <vt:lpstr>Century Gothic</vt:lpstr>
      <vt:lpstr>Haettenschweiler</vt:lpstr>
      <vt:lpstr>Impact</vt:lpstr>
      <vt:lpstr>Roboto Condensed</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2021-07-08T00:21:35Z</dcterms:created>
  <dcterms:modified xsi:type="dcterms:W3CDTF">2023-01-10T10:26:11Z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KSORubyTemplateID">
    <vt:lpwstr>2</vt:lpwstr>
  </property>
  <property fmtid="{D5CDD505-2E9C-101B-9397-08002B2CF9AE}" pid="4" name="ICV">
    <vt:lpwstr>A1F3817986CA4150AA7C7596A05AB214</vt:lpwstr>
  </property>
  <property fmtid="{A09F084E-AD41-489F-8076-AA5BE3082BCA}" pid="100">
    <vt:ui4>5</vt:ui4>
  </property>
  <property fmtid="{64440492-4C8B-11D1-8B70-080036B11A03}" pid="11">
    <vt:lpwstr>www.2ppt.com-爱PPT提供资源下载</vt:lpwstr>
  </property>
</Properties>
</file>