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8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80" r:id="rId13"/>
    <p:sldId id="384" r:id="rId14"/>
    <p:sldId id="382" r:id="rId15"/>
    <p:sldId id="385" r:id="rId16"/>
    <p:sldId id="376" r:id="rId17"/>
    <p:sldId id="377" r:id="rId18"/>
    <p:sldId id="379" r:id="rId19"/>
    <p:sldId id="378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楷体" panose="02010609060101010101" pitchFamily="49" charset="-122"/>
      <p:regular r:id="rId27"/>
    </p:embeddedFont>
    <p:embeddedFont>
      <p:font typeface="Impact" panose="020B0806030902050204" pitchFamily="34" charset="0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MV Boli" panose="02000500030200090000" pitchFamily="2" charset="0"/>
      <p:regular r:id="rId31"/>
    </p:embeddedFont>
    <p:embeddedFont>
      <p:font typeface="仿宋" panose="02010609060101010101" pitchFamily="49" charset="-122"/>
      <p:regular r:id="rId32"/>
    </p:embeddedFont>
  </p:embeddedFontLst>
  <p:custDataLst>
    <p:tags r:id="rId33"/>
  </p:custDataLst>
  <p:defaultTextStyle>
    <a:defPPr>
      <a:defRPr lang="zh-CN"/>
    </a:defPPr>
    <a:lvl1pPr algn="l" rtl="0" fontAlgn="base">
      <a:spcBef>
        <a:spcPct val="20000"/>
      </a:spcBef>
      <a:spcAft>
        <a:spcPct val="0"/>
      </a:spcAft>
      <a:buSzPct val="100000"/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100000"/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100000"/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100000"/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100000"/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9816" autoAdjust="0"/>
  </p:normalViewPr>
  <p:slideViewPr>
    <p:cSldViewPr>
      <p:cViewPr varScale="1">
        <p:scale>
          <a:sx n="151" d="100"/>
          <a:sy n="151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8E674-1F8E-4413-A63F-46844A1036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D9E56-58E8-465F-AC74-AAB7BBBF5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heme" Target="../theme/theme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页眉占位符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defTabSz="1022350">
              <a:spcBef>
                <a:spcPct val="0"/>
              </a:spcBef>
              <a:buFontTx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8675" name="日期占位符 2"/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FontTx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3D91F9FD-D58C-4460-8BAE-2082E4291F1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6628" name="幻灯片图像占位符 3"/>
          <p:cNvSpPr>
            <a:spLocks noGrp="1" noRot="1" noChangeAspect="1"/>
          </p:cNvSpPr>
          <p:nvPr>
            <p:ph type="sldImg" idx="1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smtClean="0"/>
          </a:p>
        </p:txBody>
      </p:sp>
      <p:sp>
        <p:nvSpPr>
          <p:cNvPr id="28677" name="备注占位符 4"/>
          <p:cNvSpPr>
            <a:spLocks noGrp="1" noChangeArrowheads="1"/>
          </p:cNvSpPr>
          <p:nvPr>
            <p:ph type="body" sz="quarter" idx="1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8678" name="页脚占位符 5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FontTx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8679" name="灯片编号占位符 6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FontTx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858B0795-AB48-43D3-AB29-BAAA0685C44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fld id="{AACB8806-BA7A-4464-A98D-3EA87570242B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ctr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463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0PPT素材\背景及图片\白麻子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ctr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5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952500" y="654050"/>
            <a:ext cx="7148513" cy="0"/>
          </a:xfrm>
          <a:prstGeom prst="line">
            <a:avLst/>
          </a:prstGeom>
          <a:noFill/>
          <a:ln w="15875" algn="ctr">
            <a:solidFill>
              <a:srgbClr val="118C3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KSO_Shape"/>
          <p:cNvSpPr/>
          <p:nvPr>
            <p:custDataLst>
              <p:tags r:id="rId3"/>
            </p:custDataLst>
          </p:nvPr>
        </p:nvSpPr>
        <p:spPr bwMode="auto">
          <a:xfrm>
            <a:off x="8205788" y="300038"/>
            <a:ext cx="219075" cy="403225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MH_Other_4"/>
          <p:cNvSpPr/>
          <p:nvPr>
            <p:custDataLst>
              <p:tags r:id="rId4"/>
            </p:custDataLst>
          </p:nvPr>
        </p:nvSpPr>
        <p:spPr>
          <a:xfrm>
            <a:off x="234950" y="165100"/>
            <a:ext cx="417513" cy="415925"/>
          </a:xfrm>
          <a:prstGeom prst="ellipse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6" name="MH_Other_4"/>
          <p:cNvSpPr/>
          <p:nvPr>
            <p:custDataLst>
              <p:tags r:id="rId5"/>
            </p:custDataLst>
          </p:nvPr>
        </p:nvSpPr>
        <p:spPr>
          <a:xfrm>
            <a:off x="-68263" y="506413"/>
            <a:ext cx="271463" cy="271462"/>
          </a:xfrm>
          <a:prstGeom prst="ellipse">
            <a:avLst/>
          </a:prstGeom>
          <a:solidFill>
            <a:srgbClr val="118C3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grpSp>
        <p:nvGrpSpPr>
          <p:cNvPr id="7" name="椭圆 43"/>
          <p:cNvGrpSpPr/>
          <p:nvPr/>
        </p:nvGrpSpPr>
        <p:grpSpPr bwMode="auto">
          <a:xfrm>
            <a:off x="-49213" y="30163"/>
            <a:ext cx="1238251" cy="1244600"/>
            <a:chOff x="-31" y="19"/>
            <a:chExt cx="780" cy="784"/>
          </a:xfrm>
        </p:grpSpPr>
        <p:pic>
          <p:nvPicPr>
            <p:cNvPr id="8" name="椭圆 43"/>
            <p:cNvPicPr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-31" y="19"/>
              <a:ext cx="78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8" y="227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" name="MH_Other_4"/>
          <p:cNvSpPr/>
          <p:nvPr>
            <p:custDataLst>
              <p:tags r:id="rId6"/>
            </p:custDataLst>
          </p:nvPr>
        </p:nvSpPr>
        <p:spPr>
          <a:xfrm>
            <a:off x="158750" y="11113"/>
            <a:ext cx="153988" cy="153987"/>
          </a:xfrm>
          <a:prstGeom prst="ellipse">
            <a:avLst/>
          </a:prstGeom>
          <a:solidFill>
            <a:srgbClr val="118C3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11" name="矩形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95375" y="387350"/>
            <a:ext cx="16065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marL="0" lvl="1" algn="ctr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7F7F7F"/>
                </a:solidFill>
                <a:latin typeface="微软雅黑" panose="020B0503020204020204" pitchFamily="34" charset="-122"/>
              </a:rPr>
              <a:t>Teaching Process</a:t>
            </a:r>
            <a:endParaRPr lang="zh-CN" altLang="en-US" sz="1400">
              <a:solidFill>
                <a:srgbClr val="7F7F7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标题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74738" y="68263"/>
            <a:ext cx="11525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2" tIns="34292" rIns="68582" bIns="34292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D692C"/>
                </a:solidFill>
                <a:latin typeface="微软雅黑" panose="020B0503020204020204" pitchFamily="34" charset="-122"/>
              </a:rPr>
              <a:t>教学过程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1022350" rtl="0" eaLnBrk="0" fontAlgn="base" hangingPunct="0">
        <a:spcBef>
          <a:spcPct val="0"/>
        </a:spcBef>
        <a:spcAft>
          <a:spcPct val="0"/>
        </a:spcAft>
        <a:buSzPct val="100000"/>
        <a:defRPr sz="5000" kern="12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  <a:cs typeface="+mj-cs"/>
        </a:defRPr>
      </a:lvl1pPr>
      <a:lvl2pPr algn="ctr" defTabSz="1022350" rtl="0" eaLnBrk="0" fontAlgn="base" hangingPunct="0">
        <a:spcBef>
          <a:spcPct val="0"/>
        </a:spcBef>
        <a:spcAft>
          <a:spcPct val="0"/>
        </a:spcAft>
        <a:buSzPct val="100000"/>
        <a:defRPr sz="50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1022350" rtl="0" eaLnBrk="0" fontAlgn="base" hangingPunct="0">
        <a:spcBef>
          <a:spcPct val="0"/>
        </a:spcBef>
        <a:spcAft>
          <a:spcPct val="0"/>
        </a:spcAft>
        <a:buSzPct val="100000"/>
        <a:defRPr sz="50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1022350" rtl="0" eaLnBrk="0" fontAlgn="base" hangingPunct="0">
        <a:spcBef>
          <a:spcPct val="0"/>
        </a:spcBef>
        <a:spcAft>
          <a:spcPct val="0"/>
        </a:spcAft>
        <a:buSzPct val="100000"/>
        <a:defRPr sz="50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1022350" rtl="0" eaLnBrk="0" fontAlgn="base" hangingPunct="0">
        <a:spcBef>
          <a:spcPct val="0"/>
        </a:spcBef>
        <a:spcAft>
          <a:spcPct val="0"/>
        </a:spcAft>
        <a:buSzPct val="100000"/>
        <a:defRPr sz="50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1022350" rtl="0" eaLnBrk="0" fontAlgn="base" hangingPunct="0">
        <a:spcBef>
          <a:spcPct val="0"/>
        </a:spcBef>
        <a:spcAft>
          <a:spcPct val="0"/>
        </a:spcAft>
        <a:buSzPct val="100000"/>
        <a:defRPr sz="50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1022350" rtl="0" eaLnBrk="0" fontAlgn="base" hangingPunct="0">
        <a:spcBef>
          <a:spcPct val="0"/>
        </a:spcBef>
        <a:spcAft>
          <a:spcPct val="0"/>
        </a:spcAft>
        <a:buSzPct val="100000"/>
        <a:defRPr sz="50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1022350" rtl="0" eaLnBrk="0" fontAlgn="base" hangingPunct="0">
        <a:spcBef>
          <a:spcPct val="0"/>
        </a:spcBef>
        <a:spcAft>
          <a:spcPct val="0"/>
        </a:spcAft>
        <a:buSzPct val="100000"/>
        <a:defRPr sz="50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1022350" rtl="0" eaLnBrk="0" fontAlgn="base" hangingPunct="0">
        <a:spcBef>
          <a:spcPct val="0"/>
        </a:spcBef>
        <a:spcAft>
          <a:spcPct val="0"/>
        </a:spcAft>
        <a:buSzPct val="100000"/>
        <a:defRPr sz="50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82905" indent="-382905" algn="l" defTabSz="1022350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580" indent="-319405" algn="l" defTabSz="1022350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255" indent="-255905" algn="l" defTabSz="1022350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430" indent="-255905" algn="l" defTabSz="1022350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1875" indent="-255905" algn="l" defTabSz="1022350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102298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1810" indent="0" algn="l" defTabSz="102298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22985" indent="0" algn="l" defTabSz="102298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34795" indent="0" algn="l" defTabSz="102298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46605" indent="0" algn="l" defTabSz="102298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1" Type="http://schemas.openxmlformats.org/officeDocument/2006/relationships/image" Target="../media/image6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image" Target="../media/image10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image" Target="../media/image5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9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8.png"/><Relationship Id="rId10" Type="http://schemas.openxmlformats.org/officeDocument/2006/relationships/tags" Target="../tags/tag28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41.xml"/><Relationship Id="rId9" Type="http://schemas.openxmlformats.org/officeDocument/2006/relationships/tags" Target="../tags/tag1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68.xml"/><Relationship Id="rId9" Type="http://schemas.openxmlformats.org/officeDocument/2006/relationships/tags" Target="../tags/tag1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39" Type="http://schemas.openxmlformats.org/officeDocument/2006/relationships/tags" Target="../tags/tag230.xml"/><Relationship Id="rId21" Type="http://schemas.openxmlformats.org/officeDocument/2006/relationships/tags" Target="../tags/tag212.xml"/><Relationship Id="rId34" Type="http://schemas.openxmlformats.org/officeDocument/2006/relationships/tags" Target="../tags/tag225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tags" Target="../tags/tag220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tags" Target="../tags/tag22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8" Type="http://schemas.openxmlformats.org/officeDocument/2006/relationships/tags" Target="../tags/tag199.xml"/><Relationship Id="rId3" Type="http://schemas.openxmlformats.org/officeDocument/2006/relationships/tags" Target="../tags/tag19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2" Type="http://schemas.openxmlformats.org/officeDocument/2006/relationships/tags" Target="../tags/tag232.xml"/><Relationship Id="rId16" Type="http://schemas.openxmlformats.org/officeDocument/2006/relationships/image" Target="../media/image31.jpe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5" Type="http://schemas.openxmlformats.org/officeDocument/2006/relationships/image" Target="../media/image30.jpeg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35.jpe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../media/image34.jpe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33.jpeg"/><Relationship Id="rId5" Type="http://schemas.openxmlformats.org/officeDocument/2006/relationships/tags" Target="../tags/tag247.xml"/><Relationship Id="rId10" Type="http://schemas.openxmlformats.org/officeDocument/2006/relationships/image" Target="../media/image32.jpeg"/><Relationship Id="rId4" Type="http://schemas.openxmlformats.org/officeDocument/2006/relationships/tags" Target="../tags/tag246.xml"/><Relationship Id="rId9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image" Target="../media/image39.pn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image" Target="../media/image38.png"/><Relationship Id="rId2" Type="http://schemas.openxmlformats.org/officeDocument/2006/relationships/tags" Target="../tags/tag252.xml"/><Relationship Id="rId16" Type="http://schemas.openxmlformats.org/officeDocument/2006/relationships/image" Target="../media/image37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image" Target="../media/image36.png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image" Target="../media/image11.jpeg"/><Relationship Id="rId3" Type="http://schemas.openxmlformats.org/officeDocument/2006/relationships/tags" Target="../tags/tag46.xml"/><Relationship Id="rId21" Type="http://schemas.openxmlformats.org/officeDocument/2006/relationships/image" Target="../media/image14.jpe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13.jpe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17.jpe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16.jpeg"/><Relationship Id="rId10" Type="http://schemas.openxmlformats.org/officeDocument/2006/relationships/tags" Target="../tags/tag53.xml"/><Relationship Id="rId19" Type="http://schemas.openxmlformats.org/officeDocument/2006/relationships/image" Target="../media/image12.jpe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9.jpe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18.jpeg"/><Relationship Id="rId2" Type="http://schemas.openxmlformats.org/officeDocument/2006/relationships/tags" Target="../tags/tag93.xml"/><Relationship Id="rId16" Type="http://schemas.openxmlformats.org/officeDocument/2006/relationships/image" Target="../media/image22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96.xml"/><Relationship Id="rId15" Type="http://schemas.openxmlformats.org/officeDocument/2006/relationships/image" Target="../media/image21.jpeg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25.png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24.jpe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23.jpe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27.png"/><Relationship Id="rId4" Type="http://schemas.openxmlformats.org/officeDocument/2006/relationships/tags" Target="../tags/tag127.xml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572000" y="-957263"/>
            <a:ext cx="5292725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椭圆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700000">
            <a:off x="2312194" y="3094832"/>
            <a:ext cx="314325" cy="312737"/>
          </a:xfrm>
          <a:prstGeom prst="ellipse">
            <a:avLst/>
          </a:prstGeom>
          <a:gradFill rotWithShape="1">
            <a:gsLst>
              <a:gs pos="0">
                <a:srgbClr val="7DA800"/>
              </a:gs>
              <a:gs pos="80000">
                <a:srgbClr val="A4DC00"/>
              </a:gs>
              <a:gs pos="100000">
                <a:srgbClr val="A7E100"/>
              </a:gs>
            </a:gsLst>
            <a:lin ang="16200000"/>
          </a:gradFill>
          <a:ln w="9525" algn="ctr">
            <a:solidFill>
              <a:srgbClr val="9BC81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ot="10800000" vert="eaVert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4" name="椭圆 4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700000">
            <a:off x="800894" y="2304257"/>
            <a:ext cx="260350" cy="258762"/>
          </a:xfrm>
          <a:prstGeom prst="ellipse">
            <a:avLst/>
          </a:prstGeom>
          <a:gradFill rotWithShape="1">
            <a:gsLst>
              <a:gs pos="0">
                <a:srgbClr val="6BA82A"/>
              </a:gs>
              <a:gs pos="80000">
                <a:srgbClr val="8EDC3B"/>
              </a:gs>
              <a:gs pos="100000">
                <a:srgbClr val="8FE038"/>
              </a:gs>
            </a:gsLst>
            <a:lin ang="16200000"/>
          </a:gradFill>
          <a:ln w="9525" algn="ctr">
            <a:solidFill>
              <a:srgbClr val="8FCE4B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ot="10800000" vert="eaVert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5" name="椭圆 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700000">
            <a:off x="6334125" y="3311525"/>
            <a:ext cx="274638" cy="274638"/>
          </a:xfrm>
          <a:prstGeom prst="ellipse">
            <a:avLst/>
          </a:prstGeom>
          <a:gradFill rotWithShape="1">
            <a:gsLst>
              <a:gs pos="0">
                <a:srgbClr val="008B32"/>
              </a:gs>
              <a:gs pos="80000">
                <a:srgbClr val="00B745"/>
              </a:gs>
              <a:gs pos="100000">
                <a:srgbClr val="00BB45"/>
              </a:gs>
            </a:gsLst>
            <a:lin ang="16200000"/>
          </a:gradFill>
          <a:ln w="9525" algn="ctr">
            <a:solidFill>
              <a:srgbClr val="00A448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ot="10800000" vert="eaVert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6" name="椭圆 5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00000">
            <a:off x="8008144" y="3156744"/>
            <a:ext cx="258762" cy="260350"/>
          </a:xfrm>
          <a:prstGeom prst="ellipse">
            <a:avLst/>
          </a:prstGeom>
          <a:gradFill rotWithShape="1">
            <a:gsLst>
              <a:gs pos="0">
                <a:srgbClr val="6BA82A"/>
              </a:gs>
              <a:gs pos="80000">
                <a:srgbClr val="8EDC3B"/>
              </a:gs>
              <a:gs pos="100000">
                <a:srgbClr val="8FE038"/>
              </a:gs>
            </a:gsLst>
            <a:lin ang="16200000"/>
          </a:gradFill>
          <a:ln w="9525" algn="ctr">
            <a:solidFill>
              <a:srgbClr val="8FCE4B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ot="10800000" vert="eaVert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7" name="椭圆 5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700000">
            <a:off x="8609013" y="2773363"/>
            <a:ext cx="260350" cy="260350"/>
          </a:xfrm>
          <a:prstGeom prst="ellipse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ot="10800000" vert="eaVert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8" name="椭圆 5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5663" y="2806700"/>
            <a:ext cx="149225" cy="149225"/>
          </a:xfrm>
          <a:prstGeom prst="ellipse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 algn="ctr">
            <a:solidFill>
              <a:srgbClr val="FF0000"/>
            </a:solidFill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9225" name="椭圆 54"/>
          <p:cNvGrpSpPr/>
          <p:nvPr/>
        </p:nvGrpSpPr>
        <p:grpSpPr bwMode="auto">
          <a:xfrm>
            <a:off x="5705475" y="2597150"/>
            <a:ext cx="469900" cy="469900"/>
            <a:chOff x="3594" y="1636"/>
            <a:chExt cx="296" cy="296"/>
          </a:xfrm>
        </p:grpSpPr>
        <p:pic>
          <p:nvPicPr>
            <p:cNvPr id="9226" name="椭圆 54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3594" y="1636"/>
              <a:ext cx="296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30"/>
            <p:cNvSpPr/>
            <p:nvPr>
              <p:custDataLst>
                <p:tags r:id="rId17"/>
              </p:custDataLst>
            </p:nvPr>
          </p:nvSpPr>
          <p:spPr>
            <a:xfrm rot="2700000">
              <a:off x="3667" y="1711"/>
              <a:ext cx="103" cy="1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rot="10800000" vert="eaVert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9228" name="椭圆 55"/>
          <p:cNvGrpSpPr/>
          <p:nvPr/>
        </p:nvGrpSpPr>
        <p:grpSpPr bwMode="auto">
          <a:xfrm>
            <a:off x="1884363" y="2700338"/>
            <a:ext cx="468312" cy="469900"/>
            <a:chOff x="1187" y="1701"/>
            <a:chExt cx="295" cy="296"/>
          </a:xfrm>
        </p:grpSpPr>
        <p:pic>
          <p:nvPicPr>
            <p:cNvPr id="9229" name="椭圆 55"/>
            <p:cNvPicPr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1187" y="1701"/>
              <a:ext cx="295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Text Box 33"/>
            <p:cNvSpPr/>
            <p:nvPr>
              <p:custDataLst>
                <p:tags r:id="rId15"/>
              </p:custDataLst>
            </p:nvPr>
          </p:nvSpPr>
          <p:spPr>
            <a:xfrm rot="2700000">
              <a:off x="1261" y="1774"/>
              <a:ext cx="103" cy="1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rot="10800000" vert="eaVert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9231" name="椭圆 57"/>
          <p:cNvGrpSpPr/>
          <p:nvPr/>
        </p:nvGrpSpPr>
        <p:grpSpPr bwMode="auto">
          <a:xfrm>
            <a:off x="7832725" y="2127250"/>
            <a:ext cx="439738" cy="439738"/>
            <a:chOff x="4934" y="1340"/>
            <a:chExt cx="277" cy="277"/>
          </a:xfrm>
        </p:grpSpPr>
        <p:pic>
          <p:nvPicPr>
            <p:cNvPr id="9232" name="椭圆 57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4934" y="1340"/>
              <a:ext cx="27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 Box 39"/>
            <p:cNvSpPr/>
            <p:nvPr>
              <p:custDataLst>
                <p:tags r:id="rId13"/>
              </p:custDataLst>
            </p:nvPr>
          </p:nvSpPr>
          <p:spPr>
            <a:xfrm rot="2700000">
              <a:off x="5005" y="1413"/>
              <a:ext cx="89" cy="8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rot="10800000" vert="eaVert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9234" name="椭圆 58"/>
          <p:cNvGrpSpPr/>
          <p:nvPr/>
        </p:nvGrpSpPr>
        <p:grpSpPr bwMode="auto">
          <a:xfrm>
            <a:off x="4705350" y="3103563"/>
            <a:ext cx="579438" cy="577850"/>
            <a:chOff x="2964" y="1955"/>
            <a:chExt cx="365" cy="364"/>
          </a:xfrm>
        </p:grpSpPr>
        <p:pic>
          <p:nvPicPr>
            <p:cNvPr id="9235" name="椭圆 58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2964" y="1955"/>
              <a:ext cx="36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42"/>
            <p:cNvSpPr/>
            <p:nvPr>
              <p:custDataLst>
                <p:tags r:id="rId11"/>
              </p:custDataLst>
            </p:nvPr>
          </p:nvSpPr>
          <p:spPr>
            <a:xfrm rot="2700000">
              <a:off x="3048" y="2038"/>
              <a:ext cx="151" cy="1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rot="10800000" vert="eaVert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9238" name="图片 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email"/>
          <a:srcRect l="-2602"/>
          <a:stretch>
            <a:fillRect/>
          </a:stretch>
        </p:blipFill>
        <p:spPr bwMode="auto">
          <a:xfrm>
            <a:off x="-973138" y="1924050"/>
            <a:ext cx="4213226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文本框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607" y="792956"/>
            <a:ext cx="76327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4530">
              <a:spcBef>
                <a:spcPct val="0"/>
              </a:spcBef>
              <a:buFontTx/>
              <a:buNone/>
            </a:pPr>
            <a:r>
              <a:rPr lang="en-US" altLang="zh-CN" sz="3200" dirty="0">
                <a:ea typeface="华康俪金黑W8(P)"/>
                <a:cs typeface="华康俪金黑W8(P)"/>
              </a:rPr>
              <a:t>Module3 My school</a:t>
            </a:r>
          </a:p>
          <a:p>
            <a:pPr defTabSz="684530">
              <a:spcBef>
                <a:spcPct val="0"/>
              </a:spcBef>
              <a:buFontTx/>
              <a:buNone/>
            </a:pPr>
            <a:r>
              <a:rPr lang="en-US" altLang="zh-CN" sz="3200" dirty="0">
                <a:ea typeface="华康俪金黑W8(P)"/>
                <a:cs typeface="华康俪金黑W8(P)"/>
              </a:rPr>
              <a:t> </a:t>
            </a:r>
          </a:p>
          <a:p>
            <a:pPr defTabSz="684530">
              <a:spcBef>
                <a:spcPct val="0"/>
              </a:spcBef>
              <a:buFontTx/>
              <a:buNone/>
            </a:pPr>
            <a:r>
              <a:rPr lang="en-US" altLang="zh-CN" sz="3200" dirty="0">
                <a:ea typeface="华康俪金黑W8(P)"/>
                <a:cs typeface="华康俪金黑W8(P)"/>
              </a:rPr>
              <a:t>Unit1 There </a:t>
            </a:r>
            <a:r>
              <a:rPr lang="en-US" altLang="zh-CN" sz="3200" u="sng" dirty="0">
                <a:solidFill>
                  <a:srgbClr val="FF0066"/>
                </a:solidFill>
                <a:ea typeface="华康俪金黑W8(P)"/>
                <a:cs typeface="华康俪金黑W8(P)"/>
              </a:rPr>
              <a:t>are</a:t>
            </a:r>
            <a:r>
              <a:rPr lang="en-US" altLang="zh-CN" sz="3200" dirty="0">
                <a:ea typeface="华康俪金黑W8(P)"/>
                <a:cs typeface="华康俪金黑W8(P)"/>
              </a:rPr>
              <a:t> th</a:t>
            </a:r>
            <a:r>
              <a:rPr lang="en-US" altLang="zh-CN" sz="3200" u="sng" dirty="0">
                <a:solidFill>
                  <a:schemeClr val="hlink"/>
                </a:solidFill>
                <a:ea typeface="华康俪金黑W8(P)"/>
                <a:cs typeface="华康俪金黑W8(P)"/>
              </a:rPr>
              <a:t>ir</a:t>
            </a:r>
            <a:r>
              <a:rPr lang="en-US" altLang="zh-CN" sz="3200" dirty="0">
                <a:ea typeface="华康俪金黑W8(P)"/>
                <a:cs typeface="华康俪金黑W8(P)"/>
              </a:rPr>
              <a:t>ty students in my cl</a:t>
            </a:r>
            <a:r>
              <a:rPr lang="en-US" altLang="zh-CN" sz="3200" u="sng" dirty="0">
                <a:solidFill>
                  <a:srgbClr val="FF0066"/>
                </a:solidFill>
                <a:ea typeface="华康俪金黑W8(P)"/>
                <a:cs typeface="华康俪金黑W8(P)"/>
              </a:rPr>
              <a:t>a</a:t>
            </a:r>
            <a:r>
              <a:rPr lang="en-US" altLang="zh-CN" sz="3200" dirty="0">
                <a:ea typeface="华康俪金黑W8(P)"/>
                <a:cs typeface="华康俪金黑W8(P)"/>
              </a:rPr>
              <a:t>ss</a:t>
            </a:r>
          </a:p>
        </p:txBody>
      </p:sp>
      <p:sp>
        <p:nvSpPr>
          <p:cNvPr id="27" name="矩形 26"/>
          <p:cNvSpPr/>
          <p:nvPr/>
        </p:nvSpPr>
        <p:spPr>
          <a:xfrm>
            <a:off x="2528396" y="444395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6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851275" y="268288"/>
            <a:ext cx="43307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00FF"/>
                </a:solidFill>
              </a:rPr>
              <a:t>Listen   and   complete   the   table</a:t>
            </a:r>
            <a:endParaRPr lang="zh-CN" altLang="en-US" sz="2400" smtClean="0">
              <a:solidFill>
                <a:srgbClr val="0000FF"/>
              </a:solidFill>
            </a:endParaRPr>
          </a:p>
        </p:txBody>
      </p:sp>
      <p:graphicFrame>
        <p:nvGraphicFramePr>
          <p:cNvPr id="18435" name="Group 53"/>
          <p:cNvGraphicFramePr>
            <a:graphicFrameLocks noGrp="1"/>
          </p:cNvGraphicFramePr>
          <p:nvPr/>
        </p:nvGraphicFramePr>
        <p:xfrm>
          <a:off x="1042988" y="1058863"/>
          <a:ext cx="7056437" cy="3455988"/>
        </p:xfrm>
        <a:graphic>
          <a:graphicData uri="http://schemas.openxmlformats.org/drawingml/2006/table">
            <a:tbl>
              <a:tblPr/>
              <a:tblGrid>
                <a:gridCol w="18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Class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Number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of students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Pictures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Type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map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Linda’s class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Daming’s class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7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While-listening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10" name="Text Box 71"/>
          <p:cNvSpPr/>
          <p:nvPr>
            <p:custDataLst>
              <p:tags r:id="rId3"/>
            </p:custDataLst>
          </p:nvPr>
        </p:nvSpPr>
        <p:spPr>
          <a:xfrm>
            <a:off x="3486150" y="2519363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30</a:t>
            </a:r>
            <a:endParaRPr lang="en-US" altLang="zh-CN" sz="2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6411" name="Text Box 72"/>
          <p:cNvSpPr/>
          <p:nvPr>
            <p:custDataLst>
              <p:tags r:id="rId4"/>
            </p:custDataLst>
          </p:nvPr>
        </p:nvSpPr>
        <p:spPr>
          <a:xfrm>
            <a:off x="3492500" y="3724275"/>
            <a:ext cx="43815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40</a:t>
            </a:r>
            <a:endParaRPr lang="en-US" altLang="zh-CN" sz="2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6412" name="Text Box 73"/>
          <p:cNvSpPr/>
          <p:nvPr>
            <p:custDataLst>
              <p:tags r:id="rId5"/>
            </p:custDataLst>
          </p:nvPr>
        </p:nvSpPr>
        <p:spPr>
          <a:xfrm>
            <a:off x="4859338" y="2211388"/>
            <a:ext cx="1655762" cy="131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There are pictures  at the front of the classroom</a:t>
            </a:r>
            <a:endParaRPr lang="en-US" altLang="zh-CN" sz="2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6413" name="Text Box 74"/>
          <p:cNvSpPr/>
          <p:nvPr>
            <p:custDataLst>
              <p:tags r:id="rId6"/>
            </p:custDataLst>
          </p:nvPr>
        </p:nvSpPr>
        <p:spPr>
          <a:xfrm>
            <a:off x="4859338" y="3651250"/>
            <a:ext cx="158432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There aren’t any pictures</a:t>
            </a:r>
            <a:endParaRPr lang="en-US" altLang="zh-CN" sz="2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6414" name="Text Box 75"/>
          <p:cNvSpPr/>
          <p:nvPr>
            <p:custDataLst>
              <p:tags r:id="rId7"/>
            </p:custDataLst>
          </p:nvPr>
        </p:nvSpPr>
        <p:spPr>
          <a:xfrm>
            <a:off x="6588125" y="2500313"/>
            <a:ext cx="1206500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A map of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England</a:t>
            </a:r>
            <a:endParaRPr lang="en-US" altLang="zh-CN" sz="2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6415" name="Text Box 77"/>
          <p:cNvSpPr/>
          <p:nvPr>
            <p:custDataLst>
              <p:tags r:id="rId8"/>
            </p:custDataLst>
          </p:nvPr>
        </p:nvSpPr>
        <p:spPr>
          <a:xfrm>
            <a:off x="6588125" y="3579813"/>
            <a:ext cx="1206500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A map of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745A1"/>
                </a:solidFill>
                <a:ea typeface="宋体" panose="02010600030101010101" pitchFamily="2" charset="-122"/>
                <a:sym typeface="Wingdings" panose="05000000000000000000"/>
              </a:rPr>
              <a:t>the </a:t>
            </a:r>
            <a:r>
              <a:rPr lang="en-US" altLang="zh-CN"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world</a:t>
            </a:r>
            <a:endParaRPr lang="en-US" altLang="zh-CN" sz="2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8464" name="Text Box 5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 fill="hold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 fill="hold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1" grpId="0" animBg="1"/>
      <p:bldP spid="16412" grpId="0" animBg="1"/>
      <p:bldP spid="16413" grpId="0" animBg="1"/>
      <p:bldP spid="16414" grpId="0" animBg="1"/>
      <p:bldP spid="164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708400" y="195263"/>
            <a:ext cx="46799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chemeClr val="hlink"/>
                </a:solidFill>
              </a:rPr>
              <a:t>Read   and   check</a:t>
            </a:r>
            <a:r>
              <a:rPr lang="zh-CN" altLang="en-US" sz="2800" dirty="0" smtClean="0">
                <a:solidFill>
                  <a:schemeClr val="hlink"/>
                </a:solidFill>
              </a:rPr>
              <a:t>（</a:t>
            </a:r>
            <a:r>
              <a:rPr lang="en-US" altLang="zh-CN" sz="2800" dirty="0" smtClean="0">
                <a:solidFill>
                  <a:srgbClr val="FF0066"/>
                </a:solidFill>
              </a:rPr>
              <a:t>T</a:t>
            </a:r>
            <a:r>
              <a:rPr lang="en-US" altLang="zh-CN" sz="2800" dirty="0" smtClean="0">
                <a:solidFill>
                  <a:schemeClr val="hlink"/>
                </a:solidFill>
              </a:rPr>
              <a:t> or </a:t>
            </a:r>
            <a:r>
              <a:rPr lang="en-US" altLang="zh-CN" sz="2800" dirty="0" smtClean="0">
                <a:solidFill>
                  <a:srgbClr val="FF0066"/>
                </a:solidFill>
              </a:rPr>
              <a:t>F</a:t>
            </a:r>
            <a:r>
              <a:rPr lang="zh-CN" altLang="en-US" sz="2800" dirty="0" smtClean="0">
                <a:solidFill>
                  <a:schemeClr val="hlink"/>
                </a:solidFill>
              </a:rPr>
              <a:t>）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800" dirty="0" smtClean="0"/>
              <a:t>There are thirty students in Linda’s class.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800" dirty="0" smtClean="0"/>
              <a:t>There are twenty students in </a:t>
            </a:r>
            <a:r>
              <a:rPr lang="en-US" altLang="zh-CN" sz="2800" dirty="0" err="1" smtClean="0"/>
              <a:t>Daming’s</a:t>
            </a:r>
            <a:r>
              <a:rPr lang="en-US" altLang="zh-CN" sz="2800" dirty="0" smtClean="0"/>
              <a:t> class.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2800" dirty="0" smtClean="0"/>
              <a:t>There is a map of the world in Linda’s classroom.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zh-CN" sz="2800" dirty="0" smtClean="0"/>
              <a:t>There are computers on everyone’s desk in Linda’s classroom.</a:t>
            </a:r>
            <a:endParaRPr lang="zh-CN" altLang="en-US" sz="2800" dirty="0" smtClean="0"/>
          </a:p>
        </p:txBody>
      </p:sp>
      <p:sp>
        <p:nvSpPr>
          <p:cNvPr id="19460" name="燕尾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While-listening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413" name="Text Box 5"/>
          <p:cNvSpPr/>
          <p:nvPr>
            <p:custDataLst>
              <p:tags r:id="rId4"/>
            </p:custDataLst>
          </p:nvPr>
        </p:nvSpPr>
        <p:spPr>
          <a:xfrm>
            <a:off x="7235825" y="1203325"/>
            <a:ext cx="371475" cy="54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3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</a:t>
            </a:r>
            <a:endParaRPr lang="en-US" altLang="zh-CN" sz="31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14" name="Text Box 6"/>
          <p:cNvSpPr/>
          <p:nvPr>
            <p:custDataLst>
              <p:tags r:id="rId5"/>
            </p:custDataLst>
          </p:nvPr>
        </p:nvSpPr>
        <p:spPr>
          <a:xfrm>
            <a:off x="7667625" y="1779588"/>
            <a:ext cx="379413" cy="54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3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F</a:t>
            </a:r>
            <a:endParaRPr lang="en-US" altLang="zh-CN" sz="31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15" name="Text Box 7"/>
          <p:cNvSpPr/>
          <p:nvPr>
            <p:custDataLst>
              <p:tags r:id="rId6"/>
            </p:custDataLst>
          </p:nvPr>
        </p:nvSpPr>
        <p:spPr>
          <a:xfrm>
            <a:off x="8316913" y="2284413"/>
            <a:ext cx="379412" cy="54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3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F</a:t>
            </a:r>
            <a:endParaRPr lang="en-US" altLang="zh-CN" sz="31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16" name="Text Box 8"/>
          <p:cNvSpPr/>
          <p:nvPr>
            <p:custDataLst>
              <p:tags r:id="rId7"/>
            </p:custDataLst>
          </p:nvPr>
        </p:nvSpPr>
        <p:spPr>
          <a:xfrm>
            <a:off x="2843213" y="3435350"/>
            <a:ext cx="379412" cy="54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3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F</a:t>
            </a:r>
            <a:endParaRPr lang="en-US" altLang="zh-CN" sz="31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17" name="Text Box 9"/>
          <p:cNvSpPr/>
          <p:nvPr>
            <p:custDataLst>
              <p:tags r:id="rId8"/>
            </p:custDataLst>
          </p:nvPr>
        </p:nvSpPr>
        <p:spPr>
          <a:xfrm>
            <a:off x="2555875" y="1851025"/>
            <a:ext cx="1008063" cy="457200"/>
          </a:xfrm>
          <a:prstGeom prst="rect">
            <a:avLst/>
          </a:prstGeom>
          <a:solidFill>
            <a:srgbClr val="FFEDC9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MV Boli" panose="02000500030200090000" pitchFamily="2"/>
                <a:ea typeface="宋体" panose="02010600030101010101" pitchFamily="2" charset="-122"/>
                <a:sym typeface="Wingdings" panose="05000000000000000000"/>
              </a:rPr>
              <a:t>forty</a:t>
            </a:r>
            <a:endParaRPr lang="en-US" altLang="zh-CN">
              <a:solidFill>
                <a:srgbClr val="FF0066"/>
              </a:solidFill>
              <a:latin typeface="MV Boli" panose="02000500030200090000" pitchFamily="2"/>
              <a:ea typeface="宋体" panose="02010600030101010101" pitchFamily="2" charset="-122"/>
            </a:endParaRPr>
          </a:p>
        </p:txBody>
      </p:sp>
      <p:sp>
        <p:nvSpPr>
          <p:cNvPr id="17418" name="Text Box 10"/>
          <p:cNvSpPr/>
          <p:nvPr>
            <p:custDataLst>
              <p:tags r:id="rId9"/>
            </p:custDataLst>
          </p:nvPr>
        </p:nvSpPr>
        <p:spPr>
          <a:xfrm>
            <a:off x="3708400" y="2355850"/>
            <a:ext cx="1368425" cy="457200"/>
          </a:xfrm>
          <a:prstGeom prst="rect">
            <a:avLst/>
          </a:prstGeom>
          <a:solidFill>
            <a:srgbClr val="FFEDC9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MV Boli" panose="02000500030200090000" pitchFamily="2"/>
                <a:ea typeface="宋体" panose="02010600030101010101" pitchFamily="2" charset="-122"/>
                <a:sym typeface="Wingdings" panose="05000000000000000000"/>
              </a:rPr>
              <a:t>England</a:t>
            </a:r>
            <a:endParaRPr lang="en-US" altLang="zh-CN">
              <a:solidFill>
                <a:srgbClr val="FF0066"/>
              </a:solidFill>
              <a:latin typeface="MV Boli" panose="02000500030200090000" pitchFamily="2"/>
              <a:ea typeface="宋体" panose="02010600030101010101" pitchFamily="2" charset="-122"/>
            </a:endParaRPr>
          </a:p>
        </p:txBody>
      </p:sp>
      <p:sp>
        <p:nvSpPr>
          <p:cNvPr id="17419" name="Text Box 11"/>
          <p:cNvSpPr/>
          <p:nvPr>
            <p:custDataLst>
              <p:tags r:id="rId10"/>
            </p:custDataLst>
          </p:nvPr>
        </p:nvSpPr>
        <p:spPr>
          <a:xfrm>
            <a:off x="900113" y="2932113"/>
            <a:ext cx="6048375" cy="427037"/>
          </a:xfrm>
          <a:prstGeom prst="rect">
            <a:avLst/>
          </a:prstGeom>
          <a:solidFill>
            <a:srgbClr val="FFEDC9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MV Boli" panose="02000500030200090000" pitchFamily="2"/>
                <a:ea typeface="宋体" panose="02010600030101010101" pitchFamily="2" charset="-122"/>
                <a:sym typeface="Wingdings" panose="05000000000000000000"/>
              </a:rPr>
              <a:t>There is a computer on the teacher’s desk</a:t>
            </a:r>
            <a:endParaRPr lang="en-US" altLang="zh-CN" sz="2200">
              <a:solidFill>
                <a:srgbClr val="FF0066"/>
              </a:solidFill>
              <a:latin typeface="MV Boli" panose="02000500030200090000" pitchFamily="2"/>
              <a:ea typeface="宋体" panose="02010600030101010101" pitchFamily="2" charset="-122"/>
            </a:endParaRPr>
          </a:p>
        </p:txBody>
      </p:sp>
      <p:sp>
        <p:nvSpPr>
          <p:cNvPr id="19468" name="Text Box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708400" y="123825"/>
            <a:ext cx="425926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600" dirty="0" smtClean="0"/>
              <a:t>Language   points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11188" y="3076575"/>
            <a:ext cx="6119812" cy="1008063"/>
          </a:xfrm>
          <a:prstGeom prst="rect">
            <a:avLst/>
          </a:prstGeom>
          <a:solidFill>
            <a:srgbClr val="F3E7FF"/>
          </a:solidFill>
          <a:ln>
            <a:miter lim="800000"/>
          </a:ln>
        </p:spPr>
        <p:txBody>
          <a:bodyPr/>
          <a:lstStyle>
            <a:lvl1pPr marL="382905" indent="-382905" algn="l" defTabSz="10223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580" indent="-319405" algn="l" defTabSz="10223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3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8255" indent="-255905" algn="l" defTabSz="10223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9430" indent="-255905" algn="l" defTabSz="10223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1875" indent="-255905" algn="l" defTabSz="10223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368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549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730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9115" indent="-255905" algn="l" defTabSz="10229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There isn’t a computer on everyone’s desk.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There isn’t a map of the world in our classroom. </a:t>
            </a:r>
            <a:endParaRPr lang="en-US" altLang="zh-CN" sz="2400" dirty="0"/>
          </a:p>
        </p:txBody>
      </p:sp>
      <p:sp>
        <p:nvSpPr>
          <p:cNvPr id="20484" name="燕尾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Post 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37" name="Rectangle 5"/>
          <p:cNvSpPr/>
          <p:nvPr>
            <p:custDataLst>
              <p:tags r:id="rId4"/>
            </p:custDataLst>
          </p:nvPr>
        </p:nvSpPr>
        <p:spPr>
          <a:xfrm>
            <a:off x="611188" y="1276350"/>
            <a:ext cx="6119812" cy="895350"/>
          </a:xfrm>
          <a:prstGeom prst="rect">
            <a:avLst/>
          </a:prstGeom>
          <a:solidFill>
            <a:srgbClr val="FFECC5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382905" indent="-382905" defTabSz="1022350" eaLnBrk="1" hangingPunct="1"/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There is a map of England.</a:t>
            </a:r>
          </a:p>
          <a:p>
            <a:pPr marL="382905" indent="-382905" defTabSz="1022350" eaLnBrk="1" hangingPunct="1"/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There is a computer on the teacher’s desk.</a:t>
            </a:r>
            <a:endParaRPr lang="en-US" altLang="zh-CN" dirty="0"/>
          </a:p>
        </p:txBody>
      </p:sp>
      <p:sp>
        <p:nvSpPr>
          <p:cNvPr id="2048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2139950"/>
            <a:ext cx="6119812" cy="895350"/>
          </a:xfrm>
          <a:prstGeom prst="rect">
            <a:avLst/>
          </a:prstGeom>
          <a:solidFill>
            <a:srgbClr val="EB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/>
            <a:r>
              <a:rPr lang="en-US" altLang="zh-CN" dirty="0"/>
              <a:t>There are 30 students in my class.</a:t>
            </a:r>
          </a:p>
          <a:p>
            <a:pPr marL="382905" indent="-382905" defTabSz="1022350"/>
            <a:r>
              <a:rPr lang="en-US" altLang="zh-CN" dirty="0"/>
              <a:t>There are</a:t>
            </a:r>
            <a:r>
              <a:rPr lang="en-US" altLang="zh-CN" dirty="0">
                <a:solidFill>
                  <a:srgbClr val="FF0066"/>
                </a:solidFill>
              </a:rPr>
              <a:t> some</a:t>
            </a:r>
            <a:r>
              <a:rPr lang="en-US" altLang="zh-CN" dirty="0"/>
              <a:t> students.</a:t>
            </a:r>
          </a:p>
        </p:txBody>
      </p:sp>
      <p:sp>
        <p:nvSpPr>
          <p:cNvPr id="18439" name="Rectangle 7"/>
          <p:cNvSpPr/>
          <p:nvPr>
            <p:custDataLst>
              <p:tags r:id="rId6"/>
            </p:custDataLst>
          </p:nvPr>
        </p:nvSpPr>
        <p:spPr>
          <a:xfrm>
            <a:off x="611188" y="4084638"/>
            <a:ext cx="6119812" cy="457200"/>
          </a:xfrm>
          <a:prstGeom prst="rect">
            <a:avLst/>
          </a:prstGeom>
          <a:solidFill>
            <a:srgbClr val="AFD7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382905" indent="-382905" defTabSz="1022350" eaLnBrk="1" hangingPunct="1"/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There aren’t 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sym typeface="Wingdings" panose="05000000000000000000"/>
              </a:rPr>
              <a:t>any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students in the class.</a:t>
            </a:r>
            <a:endParaRPr lang="en-US" altLang="zh-CN" dirty="0"/>
          </a:p>
        </p:txBody>
      </p:sp>
      <p:sp>
        <p:nvSpPr>
          <p:cNvPr id="2048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4213" y="700088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 dirty="0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There be</a:t>
            </a:r>
            <a:r>
              <a:rPr lang="zh-CN" altLang="en-US" dirty="0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句型</a:t>
            </a:r>
            <a:r>
              <a:rPr lang="en-US" altLang="zh-CN" dirty="0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dirty="0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肯定句，否定句</a:t>
            </a: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708400" y="123825"/>
            <a:ext cx="425926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600" smtClean="0"/>
              <a:t>Language   points</a:t>
            </a:r>
          </a:p>
        </p:txBody>
      </p:sp>
      <p:sp>
        <p:nvSpPr>
          <p:cNvPr id="21507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Post 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508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1131888"/>
            <a:ext cx="8281987" cy="1333500"/>
          </a:xfrm>
          <a:prstGeom prst="rect">
            <a:avLst/>
          </a:prstGeom>
          <a:solidFill>
            <a:srgbClr val="FFE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肯定句</a:t>
            </a:r>
          </a:p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单数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复数：</a:t>
            </a:r>
            <a:endParaRPr lang="en-US" altLang="zh-CN"/>
          </a:p>
        </p:txBody>
      </p:sp>
      <p:sp>
        <p:nvSpPr>
          <p:cNvPr id="2150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4213" y="700088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There be</a:t>
            </a:r>
            <a:r>
              <a:rPr lang="zh-CN" altLang="en-US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句型</a:t>
            </a:r>
            <a:r>
              <a:rPr lang="en-US" altLang="zh-CN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肯定句，否定句</a:t>
            </a:r>
          </a:p>
        </p:txBody>
      </p:sp>
      <p:sp>
        <p:nvSpPr>
          <p:cNvPr id="19462" name="Rectangle 10"/>
          <p:cNvSpPr/>
          <p:nvPr>
            <p:custDataLst>
              <p:tags r:id="rId5"/>
            </p:custDataLst>
          </p:nvPr>
        </p:nvSpPr>
        <p:spPr>
          <a:xfrm>
            <a:off x="1476375" y="1563688"/>
            <a:ext cx="6737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There </a:t>
            </a:r>
            <a:r>
              <a:rPr lang="en-US" altLang="zh-CN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a/ an +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可数名词</a:t>
            </a:r>
            <a:r>
              <a:rPr lang="zh-CN" altLang="en-US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单数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介宾短语）</a:t>
            </a:r>
          </a:p>
        </p:txBody>
      </p:sp>
      <p:sp>
        <p:nvSpPr>
          <p:cNvPr id="19463" name="Rectangle 12"/>
          <p:cNvSpPr/>
          <p:nvPr>
            <p:custDataLst>
              <p:tags r:id="rId6"/>
            </p:custDataLst>
          </p:nvPr>
        </p:nvSpPr>
        <p:spPr>
          <a:xfrm>
            <a:off x="1476375" y="2066925"/>
            <a:ext cx="74644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There</a:t>
            </a:r>
            <a:r>
              <a:rPr lang="en-US" altLang="zh-CN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are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+ </a:t>
            </a:r>
            <a:r>
              <a:rPr lang="en-US" altLang="zh-CN" b="1" i="1">
                <a:solidFill>
                  <a:schemeClr val="hlink"/>
                </a:solidFill>
              </a:rPr>
              <a:t>some/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数量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可数名词</a:t>
            </a:r>
            <a:r>
              <a:rPr lang="zh-CN" altLang="en-US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复数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介宾短语）</a:t>
            </a:r>
          </a:p>
        </p:txBody>
      </p:sp>
      <p:sp>
        <p:nvSpPr>
          <p:cNvPr id="21512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9750" y="2643188"/>
            <a:ext cx="8604250" cy="1333500"/>
          </a:xfrm>
          <a:prstGeom prst="rect">
            <a:avLst/>
          </a:prstGeom>
          <a:solidFill>
            <a:srgbClr val="EB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否定句</a:t>
            </a:r>
          </a:p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单数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复数：</a:t>
            </a:r>
            <a:endParaRPr lang="en-US" altLang="zh-CN"/>
          </a:p>
        </p:txBody>
      </p:sp>
      <p:sp>
        <p:nvSpPr>
          <p:cNvPr id="19465" name="Rectangle 14"/>
          <p:cNvSpPr/>
          <p:nvPr>
            <p:custDataLst>
              <p:tags r:id="rId8"/>
            </p:custDataLst>
          </p:nvPr>
        </p:nvSpPr>
        <p:spPr>
          <a:xfrm>
            <a:off x="1403350" y="3076575"/>
            <a:ext cx="77406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382905" indent="-382905" defTabSz="1022350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There </a:t>
            </a:r>
            <a:r>
              <a:rPr lang="en-US" altLang="zh-CN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isn’t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a/ an +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可数名词</a:t>
            </a:r>
            <a:r>
              <a:rPr lang="zh-CN" altLang="en-US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单数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介宾短语）</a:t>
            </a:r>
          </a:p>
        </p:txBody>
      </p:sp>
      <p:sp>
        <p:nvSpPr>
          <p:cNvPr id="19466" name="Rectangle 17"/>
          <p:cNvSpPr/>
          <p:nvPr>
            <p:custDataLst>
              <p:tags r:id="rId9"/>
            </p:custDataLst>
          </p:nvPr>
        </p:nvSpPr>
        <p:spPr>
          <a:xfrm>
            <a:off x="1258888" y="3579813"/>
            <a:ext cx="89296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382905" indent="-382905" defTabSz="1022350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There</a:t>
            </a:r>
            <a:r>
              <a:rPr lang="en-US" altLang="zh-CN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aren’t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+ </a:t>
            </a:r>
            <a:r>
              <a:rPr lang="en-US" altLang="zh-CN" b="1" i="1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any </a:t>
            </a:r>
            <a:r>
              <a:rPr lang="en-US" altLang="zh-CN" b="1" i="1">
                <a:solidFill>
                  <a:schemeClr val="hlink"/>
                </a:solidFill>
              </a:rPr>
              <a:t>/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数量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可数名词</a:t>
            </a:r>
            <a:r>
              <a:rPr lang="zh-CN" altLang="en-US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复数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介宾短语）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5" grpId="0" animBg="1"/>
      <p:bldP spid="194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492500" y="123825"/>
            <a:ext cx="425926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600" smtClean="0"/>
              <a:t>Language points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 bwMode="auto">
          <a:xfrm>
            <a:off x="468313" y="771525"/>
            <a:ext cx="822960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rgbClr val="E20000"/>
                </a:solidFill>
              </a:rPr>
              <a:t>There be</a:t>
            </a:r>
            <a:r>
              <a:rPr lang="zh-CN" altLang="en-US" sz="2400" smtClean="0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句型</a:t>
            </a:r>
            <a:r>
              <a:rPr lang="en-US" altLang="zh-CN" sz="2400" smtClean="0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400" smtClean="0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疑问句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smtClean="0"/>
          </a:p>
        </p:txBody>
      </p:sp>
      <p:sp>
        <p:nvSpPr>
          <p:cNvPr id="22532" name="燕尾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Post 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5" name="Rectangle 5"/>
          <p:cNvSpPr/>
          <p:nvPr>
            <p:custDataLst>
              <p:tags r:id="rId4"/>
            </p:custDataLst>
          </p:nvPr>
        </p:nvSpPr>
        <p:spPr>
          <a:xfrm>
            <a:off x="611188" y="1347788"/>
            <a:ext cx="6030912" cy="895350"/>
          </a:xfrm>
          <a:prstGeom prst="rect">
            <a:avLst/>
          </a:prstGeom>
          <a:solidFill>
            <a:srgbClr val="FFECC5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382905" indent="-382905" defTabSz="1022350"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sym typeface="Wingdings" panose="05000000000000000000"/>
              </a:rPr>
              <a:t>Is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there a lot of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sym typeface="Wingdings" panose="05000000000000000000"/>
              </a:rPr>
              <a:t> furniture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? Yes, there is.</a:t>
            </a:r>
          </a:p>
          <a:p>
            <a:pPr marL="382905" indent="-382905" defTabSz="1022350"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Is there a map of the world? No, there isn’t.</a:t>
            </a:r>
            <a:endParaRPr lang="en-US" altLang="zh-CN"/>
          </a:p>
        </p:txBody>
      </p:sp>
      <p:sp>
        <p:nvSpPr>
          <p:cNvPr id="20486" name="Rectangle 6"/>
          <p:cNvSpPr/>
          <p:nvPr>
            <p:custDataLst>
              <p:tags r:id="rId5"/>
            </p:custDataLst>
          </p:nvPr>
        </p:nvSpPr>
        <p:spPr>
          <a:xfrm>
            <a:off x="611188" y="2284413"/>
            <a:ext cx="7993062" cy="895350"/>
          </a:xfrm>
          <a:prstGeom prst="rect">
            <a:avLst/>
          </a:prstGeom>
          <a:solidFill>
            <a:srgbClr val="F3E7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382905" indent="-382905" defTabSz="1022350"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Are there computers on everyone’s desk? No, there aren’t.</a:t>
            </a:r>
          </a:p>
          <a:p>
            <a:pPr marL="382905" indent="-382905" defTabSz="1022350"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Are there 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sym typeface="Wingdings" panose="05000000000000000000"/>
              </a:rPr>
              <a:t>any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pictures on the classroom walls? Yes, there are.</a:t>
            </a:r>
            <a:endParaRPr lang="en-US" altLang="zh-CN"/>
          </a:p>
        </p:txBody>
      </p:sp>
      <p:sp>
        <p:nvSpPr>
          <p:cNvPr id="2253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188" y="3219450"/>
            <a:ext cx="5487987" cy="895350"/>
          </a:xfrm>
          <a:prstGeom prst="rect">
            <a:avLst/>
          </a:prstGeom>
          <a:solidFill>
            <a:srgbClr val="D1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/>
              <a:t>How many students </a:t>
            </a:r>
            <a:r>
              <a:rPr lang="en-US" altLang="zh-CN">
                <a:solidFill>
                  <a:schemeClr val="folHlink"/>
                </a:solidFill>
              </a:rPr>
              <a:t>are there</a:t>
            </a:r>
            <a:r>
              <a:rPr lang="en-US" altLang="zh-CN"/>
              <a:t> in your class?</a:t>
            </a:r>
          </a:p>
          <a:p>
            <a:pPr marL="382905" indent="-382905" defTabSz="1022350"/>
            <a:r>
              <a:rPr lang="en-US" altLang="zh-CN"/>
              <a:t>There are 40 students.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708400" y="123825"/>
            <a:ext cx="425926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600" smtClean="0"/>
              <a:t>Language   points</a:t>
            </a:r>
          </a:p>
        </p:txBody>
      </p:sp>
      <p:sp>
        <p:nvSpPr>
          <p:cNvPr id="23555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Post 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1131888"/>
            <a:ext cx="8281987" cy="2209800"/>
          </a:xfrm>
          <a:prstGeom prst="rect">
            <a:avLst/>
          </a:prstGeom>
          <a:solidFill>
            <a:srgbClr val="FFE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一般疑问句</a:t>
            </a:r>
          </a:p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单数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82905" indent="-382905" defTabSz="1022350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复数：</a:t>
            </a:r>
          </a:p>
          <a:p>
            <a:pPr marL="382905" indent="-382905" defTabSz="1022350"/>
            <a:endParaRPr lang="en-US" altLang="zh-CN"/>
          </a:p>
        </p:txBody>
      </p:sp>
      <p:sp>
        <p:nvSpPr>
          <p:cNvPr id="23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4213" y="700088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There be</a:t>
            </a:r>
            <a:r>
              <a:rPr lang="zh-CN" altLang="en-US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句型</a:t>
            </a:r>
            <a:r>
              <a:rPr lang="en-US" altLang="zh-CN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>
                <a:solidFill>
                  <a:srgbClr val="E2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疑问句</a:t>
            </a:r>
          </a:p>
        </p:txBody>
      </p:sp>
      <p:sp>
        <p:nvSpPr>
          <p:cNvPr id="21510" name="Rectangle 6"/>
          <p:cNvSpPr/>
          <p:nvPr>
            <p:custDataLst>
              <p:tags r:id="rId5"/>
            </p:custDataLst>
          </p:nvPr>
        </p:nvSpPr>
        <p:spPr>
          <a:xfrm>
            <a:off x="1476375" y="1492250"/>
            <a:ext cx="68897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there a/ an +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可数名词</a:t>
            </a:r>
            <a:r>
              <a:rPr lang="zh-CN" altLang="en-US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单数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介宾短语）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2355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188" y="3219450"/>
            <a:ext cx="8281987" cy="1333500"/>
          </a:xfrm>
          <a:prstGeom prst="rect">
            <a:avLst/>
          </a:prstGeom>
          <a:solidFill>
            <a:srgbClr val="EB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特殊疑问句</a:t>
            </a:r>
          </a:p>
          <a:p>
            <a:pPr marL="382905" indent="-382905" defTabSz="1022350"/>
            <a:endParaRPr lang="en-US" altLang="zh-CN"/>
          </a:p>
          <a:p>
            <a:pPr marL="382905" indent="-382905" defTabSz="1022350"/>
            <a:endParaRPr lang="en-US" altLang="zh-CN"/>
          </a:p>
        </p:txBody>
      </p:sp>
      <p:sp>
        <p:nvSpPr>
          <p:cNvPr id="21512" name="Rectangle 10"/>
          <p:cNvSpPr/>
          <p:nvPr>
            <p:custDataLst>
              <p:tags r:id="rId7"/>
            </p:custDataLst>
          </p:nvPr>
        </p:nvSpPr>
        <p:spPr>
          <a:xfrm>
            <a:off x="755650" y="3651250"/>
            <a:ext cx="76517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How many +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可数名词</a:t>
            </a:r>
            <a:r>
              <a:rPr lang="zh-CN" altLang="en-US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复数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are there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介宾短语）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21513" name="Rectangle 12"/>
          <p:cNvSpPr/>
          <p:nvPr>
            <p:custDataLst>
              <p:tags r:id="rId8"/>
            </p:custDataLst>
          </p:nvPr>
        </p:nvSpPr>
        <p:spPr>
          <a:xfrm>
            <a:off x="1547813" y="2355850"/>
            <a:ext cx="73453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382905" indent="-382905" defTabSz="1022350"/>
            <a:r>
              <a:rPr lang="en-US" altLang="zh-CN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Are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there</a:t>
            </a:r>
            <a:r>
              <a:rPr lang="en-US" altLang="zh-CN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+ </a:t>
            </a:r>
            <a:r>
              <a:rPr lang="en-US" altLang="zh-CN" b="1" i="1" dirty="0">
                <a:solidFill>
                  <a:schemeClr val="hlin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any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+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可数名词</a:t>
            </a:r>
            <a:r>
              <a:rPr lang="zh-CN" altLang="en-US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复数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介宾短语）</a:t>
            </a:r>
          </a:p>
        </p:txBody>
      </p:sp>
      <p:sp>
        <p:nvSpPr>
          <p:cNvPr id="21514" name="Rectangle 14"/>
          <p:cNvSpPr/>
          <p:nvPr>
            <p:custDataLst>
              <p:tags r:id="rId9"/>
            </p:custDataLst>
          </p:nvPr>
        </p:nvSpPr>
        <p:spPr>
          <a:xfrm>
            <a:off x="1547813" y="1851025"/>
            <a:ext cx="5213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382905" indent="-382905" defTabSz="1022350"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Yes, there is.  No, there isn’t.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5" name="Rectangle 15"/>
          <p:cNvSpPr/>
          <p:nvPr>
            <p:custDataLst>
              <p:tags r:id="rId10"/>
            </p:custDataLst>
          </p:nvPr>
        </p:nvSpPr>
        <p:spPr>
          <a:xfrm>
            <a:off x="1476375" y="2716213"/>
            <a:ext cx="5518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382905" indent="-382905" defTabSz="1022350"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Yes, there are.  No, there aren’t.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16" name="Rectangle 16"/>
          <p:cNvSpPr/>
          <p:nvPr>
            <p:custDataLst>
              <p:tags r:id="rId11"/>
            </p:custDataLst>
          </p:nvPr>
        </p:nvSpPr>
        <p:spPr>
          <a:xfrm>
            <a:off x="755650" y="4084638"/>
            <a:ext cx="33845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There is/ are+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数量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</a:p>
        </p:txBody>
      </p:sp>
      <p:sp>
        <p:nvSpPr>
          <p:cNvPr id="23565" name="Text Box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L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2" grpId="0" animBg="1"/>
      <p:bldP spid="21513" grpId="0" animBg="1"/>
      <p:bldP spid="21514" grpId="0" animBg="1"/>
      <p:bldP spid="21515" grpId="0" animBg="1"/>
      <p:bldP spid="215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563938" y="195263"/>
            <a:ext cx="4762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smtClean="0"/>
              <a:t>Describe    the    classroom</a:t>
            </a:r>
          </a:p>
        </p:txBody>
      </p:sp>
      <p:sp>
        <p:nvSpPr>
          <p:cNvPr id="24579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Post 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32" name="Oval 2"/>
          <p:cNvSpPr/>
          <p:nvPr>
            <p:custDataLst>
              <p:tags r:id="rId3"/>
            </p:custDataLst>
          </p:nvPr>
        </p:nvSpPr>
        <p:spPr>
          <a:xfrm>
            <a:off x="971550" y="1851025"/>
            <a:ext cx="1584325" cy="5111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Linda’s classroom</a:t>
            </a:r>
            <a:endParaRPr lang="en-US" altLang="zh-CN" sz="1800" b="1">
              <a:ea typeface="宋体" panose="02010600030101010101" pitchFamily="2" charset="-122"/>
            </a:endParaRPr>
          </a:p>
        </p:txBody>
      </p:sp>
      <p:sp>
        <p:nvSpPr>
          <p:cNvPr id="24581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7950" y="842963"/>
            <a:ext cx="1368425" cy="504825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2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92275" y="700088"/>
            <a:ext cx="1079500" cy="503237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43213" y="987425"/>
            <a:ext cx="1800225" cy="576263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4584" name="Line 9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H="1">
            <a:off x="1331913" y="1635125"/>
            <a:ext cx="2736850" cy="1728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388" y="3219450"/>
            <a:ext cx="1727200" cy="503238"/>
          </a:xfrm>
          <a:prstGeom prst="ellipse">
            <a:avLst/>
          </a:prstGeom>
          <a:solidFill>
            <a:srgbClr val="CCFF33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zh-CN" sz="2800" b="1">
              <a:ea typeface="宋体" panose="02010600030101010101" pitchFamily="2" charset="-122"/>
            </a:endParaRPr>
          </a:p>
        </p:txBody>
      </p:sp>
      <p:sp>
        <p:nvSpPr>
          <p:cNvPr id="24586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19250" y="3651250"/>
            <a:ext cx="1871663" cy="431800"/>
          </a:xfrm>
          <a:prstGeom prst="ellipse">
            <a:avLst/>
          </a:prstGeom>
          <a:solidFill>
            <a:srgbClr val="CCFF33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4587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03575" y="3867150"/>
            <a:ext cx="1584325" cy="576263"/>
          </a:xfrm>
          <a:prstGeom prst="ellipse">
            <a:avLst/>
          </a:prstGeom>
          <a:solidFill>
            <a:srgbClr val="CCFF33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zh-CN" sz="2800" b="1">
              <a:ea typeface="宋体" panose="02010600030101010101" pitchFamily="2" charset="-122"/>
            </a:endParaRPr>
          </a:p>
        </p:txBody>
      </p:sp>
      <p:cxnSp>
        <p:nvCxnSpPr>
          <p:cNvPr id="24588" name="Line 13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2555875" y="1635125"/>
            <a:ext cx="1512888" cy="19446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Line 14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H="1">
            <a:off x="4067175" y="1635125"/>
            <a:ext cx="0" cy="2305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矩形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79613" y="77152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>
                <a:ea typeface="宋体" panose="02010600030101010101" pitchFamily="2" charset="-122"/>
              </a:rPr>
              <a:t>big</a:t>
            </a:r>
          </a:p>
        </p:txBody>
      </p:sp>
      <p:sp>
        <p:nvSpPr>
          <p:cNvPr id="24591" name="矩形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87675" y="1058863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>
                <a:ea typeface="宋体" panose="02010600030101010101" pitchFamily="2" charset="-122"/>
              </a:rPr>
              <a:t>a lot  of furniture</a:t>
            </a:r>
          </a:p>
        </p:txBody>
      </p:sp>
      <p:sp>
        <p:nvSpPr>
          <p:cNvPr id="24592" name="矩形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59113" y="3940175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 b="1">
                <a:ea typeface="宋体" panose="02010600030101010101" pitchFamily="2" charset="-122"/>
              </a:rPr>
              <a:t>a map of England</a:t>
            </a:r>
          </a:p>
        </p:txBody>
      </p:sp>
      <p:sp>
        <p:nvSpPr>
          <p:cNvPr id="24593" name="矩形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2275" y="365125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 b="1">
                <a:ea typeface="宋体" panose="02010600030101010101" pitchFamily="2" charset="-122"/>
              </a:rPr>
              <a:t>some pictures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4" name="矩形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5288" y="32924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 b="1">
                <a:ea typeface="宋体" panose="02010600030101010101" pitchFamily="2" charset="-122"/>
              </a:rPr>
              <a:t>a computer</a:t>
            </a:r>
          </a:p>
        </p:txBody>
      </p:sp>
      <p:sp>
        <p:nvSpPr>
          <p:cNvPr id="24595" name="矩形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9388" y="9159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800">
                <a:ea typeface="宋体" panose="02010600030101010101" pitchFamily="2" charset="-122"/>
              </a:rPr>
              <a:t>30 students</a:t>
            </a:r>
          </a:p>
        </p:txBody>
      </p:sp>
      <p:cxnSp>
        <p:nvCxnSpPr>
          <p:cNvPr id="24596" name="Line 3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 flipV="1">
            <a:off x="792163" y="1296988"/>
            <a:ext cx="611187" cy="554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Line 6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flipV="1">
            <a:off x="1908175" y="1203325"/>
            <a:ext cx="215900" cy="647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8" name="Line 8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V="1">
            <a:off x="2411413" y="1492250"/>
            <a:ext cx="792162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99" name="Group 16"/>
          <p:cNvGrpSpPr/>
          <p:nvPr/>
        </p:nvGrpSpPr>
        <p:grpSpPr bwMode="auto">
          <a:xfrm>
            <a:off x="5580063" y="3508375"/>
            <a:ext cx="2270125" cy="719138"/>
            <a:chOff x="1904" y="1842"/>
            <a:chExt cx="2065" cy="1180"/>
          </a:xfrm>
        </p:grpSpPr>
        <p:sp>
          <p:nvSpPr>
            <p:cNvPr id="24600" name="Oval 1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904" y="1842"/>
              <a:ext cx="2065" cy="118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74" name="Text Box 11"/>
            <p:cNvSpPr/>
            <p:nvPr>
              <p:custDataLst>
                <p:tags r:id="rId39"/>
              </p:custDataLst>
            </p:nvPr>
          </p:nvSpPr>
          <p:spPr>
            <a:xfrm>
              <a:off x="1904" y="1980"/>
              <a:ext cx="2065" cy="6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a typeface="宋体" panose="02010600030101010101" pitchFamily="2" charset="-122"/>
                  <a:sym typeface="Wingdings" panose="05000000000000000000"/>
                </a:rPr>
                <a:t>Daming’s classroom</a:t>
              </a:r>
              <a:endParaRPr lang="en-US" altLang="zh-CN" sz="18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4602" name="Group 34"/>
          <p:cNvGrpSpPr/>
          <p:nvPr/>
        </p:nvGrpSpPr>
        <p:grpSpPr bwMode="auto">
          <a:xfrm>
            <a:off x="4716463" y="2284413"/>
            <a:ext cx="1585912" cy="647700"/>
            <a:chOff x="193" y="2070"/>
            <a:chExt cx="1543" cy="590"/>
          </a:xfrm>
        </p:grpSpPr>
        <p:sp>
          <p:nvSpPr>
            <p:cNvPr id="24603" name="Oval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6" y="2070"/>
              <a:ext cx="1497" cy="5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04" name="Text Box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3" y="2204"/>
              <a:ext cx="154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ea typeface="宋体" panose="02010600030101010101" pitchFamily="2" charset="-122"/>
                </a:rPr>
                <a:t>40 students</a:t>
              </a:r>
            </a:p>
          </p:txBody>
        </p:sp>
      </p:grpSp>
      <p:grpSp>
        <p:nvGrpSpPr>
          <p:cNvPr id="24605" name="Group 36"/>
          <p:cNvGrpSpPr/>
          <p:nvPr/>
        </p:nvGrpSpPr>
        <p:grpSpPr bwMode="auto">
          <a:xfrm>
            <a:off x="5508625" y="730250"/>
            <a:ext cx="792163" cy="1571625"/>
            <a:chOff x="1056" y="545"/>
            <a:chExt cx="689" cy="1525"/>
          </a:xfrm>
        </p:grpSpPr>
        <p:sp>
          <p:nvSpPr>
            <p:cNvPr id="22568" name="Oval 6"/>
            <p:cNvSpPr/>
            <p:nvPr>
              <p:custDataLst>
                <p:tags r:id="rId33"/>
              </p:custDataLst>
            </p:nvPr>
          </p:nvSpPr>
          <p:spPr>
            <a:xfrm rot="18240000">
              <a:off x="1012" y="961"/>
              <a:ext cx="1055" cy="407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07" name="Text Box 1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18240000">
              <a:off x="909" y="975"/>
              <a:ext cx="120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FF00"/>
                  </a:solidFill>
                  <a:ea typeface="宋体" panose="02010600030101010101" pitchFamily="2" charset="-122"/>
                </a:rPr>
                <a:t>    20 girls</a:t>
              </a:r>
            </a:p>
          </p:txBody>
        </p:sp>
        <p:sp>
          <p:nvSpPr>
            <p:cNvPr id="24608" name="Line 20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1056" y="1607"/>
              <a:ext cx="282" cy="463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09" name="Group 37"/>
          <p:cNvGrpSpPr/>
          <p:nvPr/>
        </p:nvGrpSpPr>
        <p:grpSpPr bwMode="auto">
          <a:xfrm>
            <a:off x="4500563" y="1058863"/>
            <a:ext cx="1225550" cy="1233487"/>
            <a:chOff x="-220" y="761"/>
            <a:chExt cx="1270" cy="1276"/>
          </a:xfrm>
        </p:grpSpPr>
        <p:sp>
          <p:nvSpPr>
            <p:cNvPr id="22565" name="Oval 5"/>
            <p:cNvSpPr/>
            <p:nvPr>
              <p:custDataLst>
                <p:tags r:id="rId30"/>
              </p:custDataLst>
            </p:nvPr>
          </p:nvSpPr>
          <p:spPr>
            <a:xfrm rot="2880000">
              <a:off x="-135" y="1114"/>
              <a:ext cx="1110" cy="408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tx1"/>
              </a:solidFill>
              <a:miter lim="800000"/>
            </a:ln>
          </p:spPr>
          <p:txBody>
            <a:bodyPr rot="10800000" vert="eaVert" wrap="none" anchor="ctr"/>
            <a:lstStyle/>
            <a:p>
              <a:pPr>
                <a:spcBef>
                  <a:spcPct val="0"/>
                </a:spcBef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11" name="Text Box 1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2580000">
              <a:off x="-220" y="1111"/>
              <a:ext cx="1270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FF00"/>
                  </a:solidFill>
                  <a:ea typeface="宋体" panose="02010600030101010101" pitchFamily="2" charset="-122"/>
                </a:rPr>
                <a:t>  20 boys</a:t>
              </a:r>
            </a:p>
          </p:txBody>
        </p:sp>
        <p:sp>
          <p:nvSpPr>
            <p:cNvPr id="24612" name="Line 2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 flipV="1">
              <a:off x="566" y="1719"/>
              <a:ext cx="181" cy="31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13" name="Group 38"/>
          <p:cNvGrpSpPr/>
          <p:nvPr/>
        </p:nvGrpSpPr>
        <p:grpSpPr bwMode="auto">
          <a:xfrm>
            <a:off x="6300788" y="1131888"/>
            <a:ext cx="2520950" cy="2290762"/>
            <a:chOff x="2653" y="762"/>
            <a:chExt cx="2631" cy="2123"/>
          </a:xfrm>
        </p:grpSpPr>
        <p:sp>
          <p:nvSpPr>
            <p:cNvPr id="24614" name="Oval 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25" y="762"/>
              <a:ext cx="2132" cy="76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en-US" sz="18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15" name="Text Box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653" y="971"/>
              <a:ext cx="26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ea typeface="宋体" panose="02010600030101010101" pitchFamily="2" charset="-122"/>
                </a:rPr>
                <a:t>    </a:t>
              </a:r>
              <a:r>
                <a:rPr lang="en-US" altLang="zh-CN" sz="2000">
                  <a:solidFill>
                    <a:schemeClr val="hlink"/>
                  </a:solidFill>
                  <a:ea typeface="宋体" panose="02010600030101010101" pitchFamily="2" charset="-122"/>
                </a:rPr>
                <a:t>a map of the world</a:t>
              </a:r>
            </a:p>
          </p:txBody>
        </p:sp>
        <p:sp>
          <p:nvSpPr>
            <p:cNvPr id="24616" name="Line 2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2925" y="1482"/>
              <a:ext cx="273" cy="1403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17" name="Group 39"/>
          <p:cNvGrpSpPr/>
          <p:nvPr/>
        </p:nvGrpSpPr>
        <p:grpSpPr bwMode="auto">
          <a:xfrm>
            <a:off x="7380288" y="1924050"/>
            <a:ext cx="1512887" cy="1584325"/>
            <a:chOff x="3334" y="1614"/>
            <a:chExt cx="2268" cy="1317"/>
          </a:xfrm>
        </p:grpSpPr>
        <p:sp>
          <p:nvSpPr>
            <p:cNvPr id="24618" name="Oval 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334" y="1614"/>
              <a:ext cx="2268" cy="68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60" name="Text Box 15"/>
            <p:cNvSpPr/>
            <p:nvPr>
              <p:custDataLst>
                <p:tags r:id="rId25"/>
              </p:custDataLst>
            </p:nvPr>
          </p:nvSpPr>
          <p:spPr>
            <a:xfrm>
              <a:off x="3424" y="1788"/>
              <a:ext cx="2087" cy="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a typeface="宋体" panose="02010600030101010101" pitchFamily="2" charset="-122"/>
                  <a:sym typeface="Wingdings" panose="05000000000000000000"/>
                </a:rPr>
                <a:t> aren’t any   pictures</a:t>
              </a:r>
              <a:endParaRPr lang="en-US" altLang="zh-CN" sz="200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620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3334" y="2252"/>
              <a:ext cx="635" cy="679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4621" name="Line 19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5364163" y="2932113"/>
            <a:ext cx="1081087" cy="5746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2" name="Text Box 5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p</a:t>
            </a:r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4356100" y="195263"/>
            <a:ext cx="230346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rgbClr val="A50021"/>
                </a:solidFill>
              </a:rPr>
              <a:t>Group   work</a:t>
            </a:r>
          </a:p>
        </p:txBody>
      </p:sp>
      <p:sp>
        <p:nvSpPr>
          <p:cNvPr id="25603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Post 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5604" name="Picture 9" descr="timg (1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262688" y="700088"/>
            <a:ext cx="288131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u=77066807,4158884530&amp;fm=200&amp;gp=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492500" y="700088"/>
            <a:ext cx="27352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timg (2)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700088"/>
            <a:ext cx="34925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3"/>
          <p:cNvSpPr>
            <a:spLocks noGrp="1"/>
          </p:cNvSpPr>
          <p:nvPr>
            <p:ph type="body" idx="4294967295"/>
            <p:custDataLst>
              <p:tags r:id="rId6"/>
            </p:custDataLst>
          </p:nvPr>
        </p:nvSpPr>
        <p:spPr>
          <a:xfrm>
            <a:off x="0" y="2643188"/>
            <a:ext cx="9144000" cy="2500312"/>
          </a:xfrm>
          <a:prstGeom prst="rect">
            <a:avLst/>
          </a:prstGeom>
          <a:solidFill>
            <a:srgbClr val="EEDDFF"/>
          </a:solidFill>
          <a:ln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smtClean="0">
                <a:solidFill>
                  <a:schemeClr val="hlink"/>
                </a:solidFill>
              </a:rPr>
              <a:t>                        My ideal</a:t>
            </a:r>
            <a:r>
              <a:rPr lang="en-US" altLang="zh-CN" sz="2800" smtClean="0">
                <a:solidFill>
                  <a:schemeClr val="hlin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2800" smtClean="0">
                <a:solidFill>
                  <a:schemeClr val="hlin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理想中</a:t>
            </a:r>
            <a:r>
              <a:rPr lang="en-US" altLang="zh-CN" sz="2800" smtClean="0">
                <a:solidFill>
                  <a:schemeClr val="hlin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en-US" altLang="zh-CN" sz="2800" smtClean="0">
                <a:solidFill>
                  <a:schemeClr val="hlink"/>
                </a:solidFill>
              </a:rPr>
              <a:t> classroom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smtClean="0"/>
              <a:t>          In my classroom, there is</a:t>
            </a:r>
            <a:r>
              <a:rPr lang="en-US" altLang="zh-CN" sz="2800" u="sng" smtClean="0"/>
              <a:t>                            </a:t>
            </a:r>
            <a:r>
              <a:rPr lang="en-US" altLang="zh-CN" sz="2800" smtClean="0"/>
              <a:t> , there are</a:t>
            </a:r>
            <a:r>
              <a:rPr lang="en-US" altLang="zh-CN" sz="2800" b="1" u="sng" smtClean="0"/>
              <a:t>                          </a:t>
            </a:r>
            <a:r>
              <a:rPr lang="en-US" altLang="zh-CN" sz="2800" b="1" smtClean="0"/>
              <a:t> </a:t>
            </a:r>
            <a:r>
              <a:rPr lang="en-US" altLang="zh-CN" sz="2800" smtClean="0"/>
              <a:t>.</a:t>
            </a:r>
            <a:r>
              <a:rPr lang="en-US" altLang="zh-CN" sz="2800" b="1" smtClean="0"/>
              <a:t> </a:t>
            </a:r>
            <a:r>
              <a:rPr lang="en-US" altLang="zh-CN" sz="2800" smtClean="0"/>
              <a:t>But there isn’t</a:t>
            </a:r>
            <a:r>
              <a:rPr lang="en-US" altLang="zh-CN" sz="2800" u="sng" smtClean="0"/>
              <a:t>                  </a:t>
            </a:r>
            <a:r>
              <a:rPr lang="en-US" altLang="zh-CN" sz="2800" smtClean="0"/>
              <a:t>, there aren’t any ___________________. I like my classroom very much.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smtClean="0"/>
          </a:p>
        </p:txBody>
      </p:sp>
      <p:sp>
        <p:nvSpPr>
          <p:cNvPr id="23560" name="Text Box 13"/>
          <p:cNvSpPr/>
          <p:nvPr>
            <p:custDataLst>
              <p:tags r:id="rId7"/>
            </p:custDataLst>
          </p:nvPr>
        </p:nvSpPr>
        <p:spPr>
          <a:xfrm>
            <a:off x="1187450" y="700088"/>
            <a:ext cx="647700" cy="457200"/>
          </a:xfrm>
          <a:prstGeom prst="rect">
            <a:avLst/>
          </a:prstGeom>
          <a:solidFill>
            <a:srgbClr val="FF99CC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382905" indent="-382905" defTabSz="1022350" eaLnBrk="1" hangingPunct="1">
              <a:spcBef>
                <a:spcPct val="50000"/>
              </a:spcBef>
            </a:pP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soft</a:t>
            </a:r>
            <a:endParaRPr lang="en-US" altLang="zh-CN"/>
          </a:p>
        </p:txBody>
      </p:sp>
      <p:sp>
        <p:nvSpPr>
          <p:cNvPr id="23561" name="Rectangle 14"/>
          <p:cNvSpPr/>
          <p:nvPr>
            <p:custDataLst>
              <p:tags r:id="rId8"/>
            </p:custDataLst>
          </p:nvPr>
        </p:nvSpPr>
        <p:spPr>
          <a:xfrm>
            <a:off x="179388" y="700088"/>
            <a:ext cx="911225" cy="457200"/>
          </a:xfrm>
          <a:prstGeom prst="rect">
            <a:avLst/>
          </a:prstGeom>
          <a:solidFill>
            <a:srgbClr val="FF99CC"/>
          </a:solidFill>
          <a:ln>
            <a:noFill/>
            <a:miter lim="800000"/>
          </a:ln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/>
              <a:t>bright</a:t>
            </a:r>
            <a:endParaRPr lang="zh-CN" altLang="en-US"/>
          </a:p>
        </p:txBody>
      </p:sp>
      <p:sp>
        <p:nvSpPr>
          <p:cNvPr id="23562" name="Rectangle 15"/>
          <p:cNvSpPr/>
          <p:nvPr>
            <p:custDataLst>
              <p:tags r:id="rId9"/>
            </p:custDataLst>
          </p:nvPr>
        </p:nvSpPr>
        <p:spPr>
          <a:xfrm>
            <a:off x="3563938" y="700088"/>
            <a:ext cx="1300162" cy="457200"/>
          </a:xfrm>
          <a:prstGeom prst="rect">
            <a:avLst/>
          </a:prstGeom>
          <a:solidFill>
            <a:srgbClr val="99CCFF"/>
          </a:solidFill>
          <a:ln>
            <a:noFill/>
            <a:miter lim="800000"/>
          </a:ln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/>
              <a:t>colourful</a:t>
            </a:r>
            <a:endParaRPr lang="zh-CN" altLang="en-US"/>
          </a:p>
        </p:txBody>
      </p:sp>
      <p:sp>
        <p:nvSpPr>
          <p:cNvPr id="23563" name="Rectangle 16"/>
          <p:cNvSpPr/>
          <p:nvPr>
            <p:custDataLst>
              <p:tags r:id="rId10"/>
            </p:custDataLst>
          </p:nvPr>
        </p:nvSpPr>
        <p:spPr>
          <a:xfrm>
            <a:off x="6372225" y="700088"/>
            <a:ext cx="825500" cy="457200"/>
          </a:xfrm>
          <a:prstGeom prst="rect">
            <a:avLst/>
          </a:prstGeom>
          <a:solidFill>
            <a:srgbClr val="FFFF99"/>
          </a:solidFill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marL="382905" indent="-382905" defTabSz="1022350" eaLnBrk="1" hangingPunct="1"/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clean</a:t>
            </a:r>
            <a:endParaRPr lang="en-US" altLang="zh-CN"/>
          </a:p>
        </p:txBody>
      </p:sp>
      <p:sp>
        <p:nvSpPr>
          <p:cNvPr id="23564" name="Rectangle 17"/>
          <p:cNvSpPr/>
          <p:nvPr>
            <p:custDataLst>
              <p:tags r:id="rId11"/>
            </p:custDataLst>
          </p:nvPr>
        </p:nvSpPr>
        <p:spPr>
          <a:xfrm>
            <a:off x="7380288" y="700088"/>
            <a:ext cx="720725" cy="457200"/>
          </a:xfrm>
          <a:prstGeom prst="rect">
            <a:avLst/>
          </a:prstGeom>
          <a:solidFill>
            <a:srgbClr val="FFFF99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 marL="382905" indent="-382905" defTabSz="1022350"/>
            <a:r>
              <a:rPr lang="en-US" altLang="zh-CN"/>
              <a:t>tidy</a:t>
            </a:r>
            <a:endParaRPr lang="zh-CN" altLang="en-US"/>
          </a:p>
        </p:txBody>
      </p:sp>
      <p:sp>
        <p:nvSpPr>
          <p:cNvPr id="25613" name="Text Box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v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635375" y="268288"/>
            <a:ext cx="404336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smtClean="0"/>
              <a:t>Schools   in   the   village</a:t>
            </a:r>
            <a:endParaRPr lang="zh-CN" altLang="en-US" sz="2400" smtClean="0"/>
          </a:p>
        </p:txBody>
      </p:sp>
      <p:sp>
        <p:nvSpPr>
          <p:cNvPr id="26627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Post 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6628" name="Picture 5" descr="U44P1T1D4663539F23DT200410212205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842963"/>
            <a:ext cx="46085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44c9d05bx736cd8037e36&amp;69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03350" y="842963"/>
            <a:ext cx="518477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75-12100915162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331913" y="842963"/>
            <a:ext cx="5256212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4edc54f0-5547-4dc0-a380-74684308e2a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16013" y="771525"/>
            <a:ext cx="61880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03888" y="-203200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5" name="Text Box 11"/>
          <p:cNvSpPr/>
          <p:nvPr>
            <p:custDataLst>
              <p:tags r:id="rId8"/>
            </p:custDataLst>
          </p:nvPr>
        </p:nvSpPr>
        <p:spPr>
          <a:xfrm>
            <a:off x="827088" y="1563688"/>
            <a:ext cx="7488237" cy="2227262"/>
          </a:xfrm>
          <a:prstGeom prst="rect">
            <a:avLst/>
          </a:prstGeom>
          <a:solidFill>
            <a:srgbClr val="FFDF9F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66"/>
                </a:solidFill>
                <a:latin typeface="MV Boli" panose="02000500030200090000" pitchFamily="2" charset="0"/>
                <a:ea typeface="宋体" panose="02010600030101010101" pitchFamily="2" charset="-122"/>
              </a:rPr>
              <a:t>We are so lucky that we should cherish what we have. Let’s study hard and try to help them.</a:t>
            </a:r>
            <a:r>
              <a:rPr lang="en-US" altLang="zh-CN" sz="2800">
                <a:latin typeface="MV Boli" panose="02000500030200090000" pitchFamily="2" charset="0"/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latin typeface="MV Boli" panose="02000500030200090000" pitchFamily="2" charset="0"/>
                <a:ea typeface="宋体" panose="02010600030101010101" pitchFamily="2" charset="-122"/>
              </a:rPr>
              <a:t>我们很幸运，请珍惜我们所拥有的一切。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latin typeface="MV Boli" panose="02000500030200090000" pitchFamily="2" charset="0"/>
                <a:ea typeface="宋体" panose="02010600030101010101" pitchFamily="2" charset="-122"/>
              </a:rPr>
              <a:t>让我们努力学习，尽力去帮助他们吧！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563938" y="123825"/>
            <a:ext cx="4762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A50021"/>
                </a:solidFill>
              </a:rPr>
              <a:t>Homework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 bwMode="auto">
          <a:xfrm>
            <a:off x="468313" y="915988"/>
            <a:ext cx="7138987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dirty="0" smtClean="0"/>
              <a:t>   </a:t>
            </a:r>
            <a:r>
              <a:rPr lang="en-US" altLang="zh-CN" sz="3200" dirty="0" smtClean="0">
                <a:solidFill>
                  <a:schemeClr val="hlink"/>
                </a:solidFill>
              </a:rPr>
              <a:t>Please exchange your position with other students to make it better</a:t>
            </a:r>
          </a:p>
        </p:txBody>
      </p:sp>
      <p:sp>
        <p:nvSpPr>
          <p:cNvPr id="27652" name="燕尾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Post 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7653" name="图片 3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email"/>
          <a:srcRect l="-2602"/>
          <a:stretch>
            <a:fillRect/>
          </a:stretch>
        </p:blipFill>
        <p:spPr bwMode="auto">
          <a:xfrm>
            <a:off x="-684213" y="1995488"/>
            <a:ext cx="4213226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MH_Other_4"/>
          <p:cNvGrpSpPr/>
          <p:nvPr/>
        </p:nvGrpSpPr>
        <p:grpSpPr bwMode="auto">
          <a:xfrm>
            <a:off x="6261100" y="3492500"/>
            <a:ext cx="858838" cy="854075"/>
            <a:chOff x="3944" y="2200"/>
            <a:chExt cx="541" cy="538"/>
          </a:xfrm>
        </p:grpSpPr>
        <p:pic>
          <p:nvPicPr>
            <p:cNvPr id="27655" name="MH_Other_4"/>
            <p:cNvPicPr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944" y="2200"/>
              <a:ext cx="541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7656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97" y="2362"/>
              <a:ext cx="12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22" tIns="50759" rIns="101522" bIns="50759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301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32363" y="2787650"/>
            <a:ext cx="574675" cy="576263"/>
          </a:xfrm>
          <a:prstGeom prst="ellipse">
            <a:avLst/>
          </a:prstGeom>
          <a:gradFill rotWithShape="1">
            <a:gsLst>
              <a:gs pos="0">
                <a:srgbClr val="0D692C"/>
              </a:gs>
              <a:gs pos="100000">
                <a:schemeClr val="accent1"/>
              </a:gs>
            </a:gsLst>
            <a:lin ang="8100000"/>
          </a:gradFill>
          <a:ln>
            <a:noFill/>
          </a:ln>
          <a:effectLst>
            <a:outerShdw dist="1016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</a14:hiddenLine>
            </a:ext>
          </a:extLst>
        </p:spPr>
        <p:txBody>
          <a:bodyPr lIns="101522" tIns="50759" rIns="101522" bIns="50759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grpSp>
        <p:nvGrpSpPr>
          <p:cNvPr id="27658" name="MH_Other_4"/>
          <p:cNvGrpSpPr/>
          <p:nvPr/>
        </p:nvGrpSpPr>
        <p:grpSpPr bwMode="auto">
          <a:xfrm>
            <a:off x="6376988" y="2425700"/>
            <a:ext cx="944562" cy="946150"/>
            <a:chOff x="4017" y="1528"/>
            <a:chExt cx="595" cy="596"/>
          </a:xfrm>
        </p:grpSpPr>
        <p:pic>
          <p:nvPicPr>
            <p:cNvPr id="27659" name="MH_Other_4"/>
            <p:cNvPicPr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017" y="1528"/>
              <a:ext cx="59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27660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79" y="1701"/>
              <a:ext cx="15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22" tIns="50759" rIns="101522" bIns="50759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25613" name="MH_Other_4"/>
          <p:cNvSpPr/>
          <p:nvPr>
            <p:custDataLst>
              <p:tags r:id="rId6"/>
            </p:custDataLst>
          </p:nvPr>
        </p:nvSpPr>
        <p:spPr>
          <a:xfrm>
            <a:off x="5867400" y="2716213"/>
            <a:ext cx="323850" cy="323850"/>
          </a:xfrm>
          <a:prstGeom prst="ellipse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25614" name="MH_Other_4"/>
          <p:cNvSpPr/>
          <p:nvPr>
            <p:custDataLst>
              <p:tags r:id="rId7"/>
            </p:custDataLst>
          </p:nvPr>
        </p:nvSpPr>
        <p:spPr>
          <a:xfrm>
            <a:off x="7723188" y="1863725"/>
            <a:ext cx="287337" cy="287338"/>
          </a:xfrm>
          <a:prstGeom prst="ellipse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306" name="MH_Other_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27988" y="3651250"/>
            <a:ext cx="180975" cy="180975"/>
          </a:xfrm>
          <a:prstGeom prst="ellipse">
            <a:avLst/>
          </a:prstGeom>
          <a:gradFill rotWithShape="1">
            <a:gsLst>
              <a:gs pos="0">
                <a:srgbClr val="0D692C"/>
              </a:gs>
              <a:gs pos="100000">
                <a:schemeClr val="accent1"/>
              </a:gs>
            </a:gsLst>
            <a:lin ang="8100000"/>
          </a:gradFill>
          <a:ln>
            <a:noFill/>
          </a:ln>
          <a:effectLst>
            <a:outerShdw dist="1016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</a14:hiddenLine>
            </a:ext>
          </a:extLst>
        </p:spPr>
        <p:txBody>
          <a:bodyPr lIns="101522" tIns="50759" rIns="101522" bIns="50759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FFFFFF"/>
              </a:solidFill>
            </a:endParaRPr>
          </a:p>
        </p:txBody>
      </p:sp>
      <p:pic>
        <p:nvPicPr>
          <p:cNvPr id="27664" name="New picture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0" y="11772900"/>
            <a:ext cx="444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559680" presetClass="entr" presetSubtype="1797561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559680" presetClass="entr" presetSubtype="1797554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779838" y="195263"/>
            <a:ext cx="3671887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smtClean="0"/>
              <a:t>音    素    找    到    家</a:t>
            </a:r>
            <a:endParaRPr lang="en-US" altLang="zh-CN" sz="2800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23850" y="1182688"/>
            <a:ext cx="8229600" cy="3960812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</a:rPr>
              <a:t>[a:] </a:t>
            </a:r>
            <a:r>
              <a:rPr lang="en-US" altLang="zh-CN" sz="2400" b="1" u="sng" smtClean="0"/>
              <a:t>are</a:t>
            </a:r>
            <a:r>
              <a:rPr lang="en-US" altLang="zh-CN" sz="2400" b="1" smtClean="0"/>
              <a:t>  cl</a:t>
            </a:r>
            <a:r>
              <a:rPr lang="en-US" altLang="zh-CN" sz="2400" b="1" u="sng" smtClean="0"/>
              <a:t>a</a:t>
            </a:r>
            <a:r>
              <a:rPr lang="en-US" altLang="zh-CN" sz="2400" b="1" smtClean="0"/>
              <a:t>ss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b="1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</a:rPr>
              <a:t>/ʌ/  </a:t>
            </a:r>
            <a:r>
              <a:rPr lang="en-US" altLang="zh-CN" sz="2400" b="1" smtClean="0"/>
              <a:t>s</a:t>
            </a:r>
            <a:r>
              <a:rPr lang="en-US" altLang="zh-CN" sz="2400" b="1" u="sng" smtClean="0"/>
              <a:t>o</a:t>
            </a:r>
            <a:r>
              <a:rPr lang="en-US" altLang="zh-CN" sz="2400" b="1" smtClean="0"/>
              <a:t>me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b="1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chemeClr val="hlink"/>
                </a:solidFill>
              </a:rPr>
              <a:t>[ɜ:]</a:t>
            </a:r>
            <a:r>
              <a:rPr lang="en-US" altLang="zh-CN" sz="2400" b="1" smtClean="0">
                <a:solidFill>
                  <a:srgbClr val="FF0000"/>
                </a:solidFill>
              </a:rPr>
              <a:t> </a:t>
            </a:r>
            <a:r>
              <a:rPr lang="en-US" altLang="zh-CN" sz="2400" b="1" smtClean="0"/>
              <a:t>th</a:t>
            </a:r>
            <a:r>
              <a:rPr lang="en-US" altLang="zh-CN" sz="2400" b="1" u="sng" smtClean="0"/>
              <a:t>ir</a:t>
            </a:r>
            <a:r>
              <a:rPr lang="en-US" altLang="zh-CN" sz="2400" b="1" smtClean="0"/>
              <a:t>ty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b="1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chemeClr val="hlink"/>
                </a:solidFill>
              </a:rPr>
              <a:t>/ə/</a:t>
            </a:r>
            <a:r>
              <a:rPr lang="en-US" altLang="zh-CN" sz="2400" b="1" smtClean="0">
                <a:solidFill>
                  <a:srgbClr val="FF0000"/>
                </a:solidFill>
              </a:rPr>
              <a:t>  </a:t>
            </a:r>
            <a:r>
              <a:rPr lang="en-US" altLang="zh-CN" sz="2400" b="1" smtClean="0"/>
              <a:t>c</a:t>
            </a:r>
            <a:r>
              <a:rPr lang="en-US" altLang="zh-CN" sz="2400" b="1" u="sng" smtClean="0"/>
              <a:t>o</a:t>
            </a:r>
            <a:r>
              <a:rPr lang="en-US" altLang="zh-CN" sz="2400" b="1" smtClean="0"/>
              <a:t>mput</a:t>
            </a:r>
            <a:r>
              <a:rPr lang="en-US" altLang="zh-CN" sz="2400" b="1" u="sng" smtClean="0"/>
              <a:t>er</a:t>
            </a:r>
            <a:r>
              <a:rPr lang="en-US" altLang="zh-CN" sz="2400" b="1" smtClean="0"/>
              <a:t>  teach</a:t>
            </a:r>
            <a:r>
              <a:rPr lang="en-US" altLang="zh-CN" sz="2400" b="1" u="sng" smtClean="0"/>
              <a:t>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b="1" u="sng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smtClean="0">
              <a:solidFill>
                <a:srgbClr val="FF0066"/>
              </a:solidFill>
            </a:endParaRPr>
          </a:p>
        </p:txBody>
      </p:sp>
      <p:sp>
        <p:nvSpPr>
          <p:cNvPr id="10244" name="燕尾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</a:rPr>
              <a:t>Pre-listening</a:t>
            </a:r>
          </a:p>
        </p:txBody>
      </p:sp>
      <p:sp>
        <p:nvSpPr>
          <p:cNvPr id="8197" name="Text Box 11"/>
          <p:cNvSpPr/>
          <p:nvPr>
            <p:custDataLst>
              <p:tags r:id="rId4"/>
            </p:custDataLst>
          </p:nvPr>
        </p:nvSpPr>
        <p:spPr>
          <a:xfrm>
            <a:off x="4643438" y="1131888"/>
            <a:ext cx="3889375" cy="2123658"/>
          </a:xfrm>
          <a:prstGeom prst="rect">
            <a:avLst/>
          </a:prstGeom>
          <a:solidFill>
            <a:srgbClr val="FFECC5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b</a:t>
            </a:r>
            <a:r>
              <a:rPr lang="en-US" altLang="zh-CN" u="sng" dirty="0">
                <a:ea typeface="宋体" panose="02010600030101010101" pitchFamily="2" charset="-122"/>
              </a:rPr>
              <a:t>a</a:t>
            </a:r>
            <a:r>
              <a:rPr lang="en-US" altLang="zh-CN" dirty="0">
                <a:ea typeface="宋体" panose="02010600030101010101" pitchFamily="2" charset="-122"/>
              </a:rPr>
              <a:t>sketball    </a:t>
            </a:r>
            <a:r>
              <a:rPr lang="en-US" altLang="zh-CN" dirty="0"/>
              <a:t>Th</a:t>
            </a:r>
            <a:r>
              <a:rPr lang="en-US" altLang="zh-CN" u="sng" dirty="0"/>
              <a:t>ur</a:t>
            </a:r>
            <a:r>
              <a:rPr lang="en-US" altLang="zh-CN" dirty="0"/>
              <a:t>sday</a:t>
            </a:r>
            <a:r>
              <a:rPr lang="en-US" altLang="zh-CN" dirty="0">
                <a:ea typeface="宋体" panose="02010600030101010101" pitchFamily="2" charset="-122"/>
              </a:rPr>
              <a:t>    f</a:t>
            </a:r>
            <a:r>
              <a:rPr lang="en-US" altLang="zh-CN" u="sng" dirty="0">
                <a:ea typeface="宋体" panose="02010600030101010101" pitchFamily="2" charset="-122"/>
              </a:rPr>
              <a:t>a</a:t>
            </a:r>
            <a:r>
              <a:rPr lang="en-US" altLang="zh-CN" dirty="0">
                <a:ea typeface="宋体" panose="02010600030101010101" pitchFamily="2" charset="-122"/>
              </a:rPr>
              <a:t>ther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dirty="0"/>
              <a:t>n</a:t>
            </a:r>
            <a:r>
              <a:rPr lang="en-US" altLang="zh-CN" u="sng" dirty="0"/>
              <a:t>u</a:t>
            </a:r>
            <a:r>
              <a:rPr lang="en-US" altLang="zh-CN" dirty="0"/>
              <a:t>mber       wint</a:t>
            </a:r>
            <a:r>
              <a:rPr lang="en-US" altLang="zh-CN" u="sng" dirty="0"/>
              <a:t>er</a:t>
            </a:r>
            <a:r>
              <a:rPr lang="en-US" altLang="zh-CN" u="sng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     f</a:t>
            </a:r>
            <a:r>
              <a:rPr lang="en-US" altLang="zh-CN" u="sng" dirty="0">
                <a:ea typeface="宋体" panose="02010600030101010101" pitchFamily="2" charset="-122"/>
              </a:rPr>
              <a:t>ar</a:t>
            </a:r>
            <a:r>
              <a:rPr lang="en-US" altLang="zh-CN" dirty="0">
                <a:ea typeface="宋体" panose="02010600030101010101" pitchFamily="2" charset="-122"/>
              </a:rPr>
              <a:t>m</a:t>
            </a:r>
            <a:r>
              <a:rPr lang="en-US" altLang="zh-CN" dirty="0"/>
              <a:t>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dirty="0"/>
              <a:t>t</a:t>
            </a:r>
            <a:r>
              <a:rPr lang="en-US" altLang="zh-CN" u="sng" dirty="0"/>
              <a:t>o</a:t>
            </a:r>
            <a:r>
              <a:rPr lang="en-US" altLang="zh-CN" dirty="0"/>
              <a:t>day      h</a:t>
            </a:r>
            <a:r>
              <a:rPr lang="en-US" altLang="zh-CN" u="sng" dirty="0"/>
              <a:t>er</a:t>
            </a:r>
            <a:r>
              <a:rPr lang="en-US" altLang="zh-CN" dirty="0"/>
              <a:t>     g</a:t>
            </a:r>
            <a:r>
              <a:rPr lang="en-US" altLang="zh-CN" u="sng" dirty="0"/>
              <a:t>ir</a:t>
            </a:r>
            <a:r>
              <a:rPr lang="en-US" altLang="zh-CN" dirty="0"/>
              <a:t>l     s</a:t>
            </a:r>
            <a:r>
              <a:rPr lang="en-US" altLang="zh-CN" u="sng" dirty="0"/>
              <a:t>o</a:t>
            </a:r>
            <a:r>
              <a:rPr lang="en-US" altLang="zh-CN" dirty="0"/>
              <a:t>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dirty="0"/>
              <a:t>n</a:t>
            </a:r>
            <a:r>
              <a:rPr lang="en-US" altLang="zh-CN" u="sng" dirty="0"/>
              <a:t>ur</a:t>
            </a:r>
            <a:r>
              <a:rPr lang="en-US" altLang="zh-CN" dirty="0"/>
              <a:t>se    b</a:t>
            </a:r>
            <a:r>
              <a:rPr lang="en-US" altLang="zh-CN" u="sng" dirty="0"/>
              <a:t>u</a:t>
            </a:r>
            <a:r>
              <a:rPr lang="en-US" altLang="zh-CN" dirty="0"/>
              <a:t>t     </a:t>
            </a:r>
            <a:r>
              <a:rPr lang="en-US" altLang="zh-CN" u="sng" dirty="0"/>
              <a:t>a</a:t>
            </a:r>
            <a:r>
              <a:rPr lang="en-US" altLang="zh-CN" dirty="0"/>
              <a:t>bout     </a:t>
            </a:r>
            <a:r>
              <a:rPr lang="en-US" altLang="zh-CN" dirty="0" smtClean="0"/>
              <a:t>Chin</a:t>
            </a:r>
            <a:r>
              <a:rPr lang="en-US" altLang="zh-CN" u="sng" dirty="0" smtClean="0"/>
              <a:t>a</a:t>
            </a:r>
            <a:endParaRPr lang="en-US" altLang="zh-CN" u="sng" dirty="0"/>
          </a:p>
        </p:txBody>
      </p:sp>
      <p:sp>
        <p:nvSpPr>
          <p:cNvPr id="10246" name="Text Box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563938" y="123825"/>
            <a:ext cx="525621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Find the numbers in the picture</a:t>
            </a:r>
          </a:p>
        </p:txBody>
      </p:sp>
      <p:sp>
        <p:nvSpPr>
          <p:cNvPr id="11267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Pre-listening</a:t>
            </a:r>
          </a:p>
        </p:txBody>
      </p:sp>
      <p:pic>
        <p:nvPicPr>
          <p:cNvPr id="11268" name="Picture 2" descr="u=3454678519,2822841909&amp;fm=52&amp;gp=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68313" y="700088"/>
            <a:ext cx="15367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u=3343250128,1658789195&amp;fm=52&amp;gp=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2411413" y="700088"/>
            <a:ext cx="1674812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u=3291540172,3715643989&amp;fm=0&amp;gp=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787900" y="700088"/>
            <a:ext cx="19034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u=1213384429,3513694093&amp;fm=52&amp;gp=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164388" y="700088"/>
            <a:ext cx="15176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m_34857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11188" y="2787650"/>
            <a:ext cx="1619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7" descr="u=3371238524,3230938065&amp;fm=52&amp;gp=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3708400" y="2716213"/>
            <a:ext cx="20161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9"/>
          <p:cNvSpPr/>
          <p:nvPr>
            <p:custDataLst>
              <p:tags r:id="rId9"/>
            </p:custDataLst>
          </p:nvPr>
        </p:nvSpPr>
        <p:spPr>
          <a:xfrm>
            <a:off x="539750" y="2066925"/>
            <a:ext cx="1427163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35" tIns="45717" rIns="91435" bIns="4571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912495" eaLnBrk="1" hangingPunct="1">
              <a:spcBef>
                <a:spcPct val="0"/>
              </a:spcBef>
            </a:pP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thir</a:t>
            </a: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ty</a:t>
            </a:r>
            <a:endParaRPr lang="en-US" altLang="zh-CN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227" name="Text Box 11"/>
          <p:cNvSpPr/>
          <p:nvPr>
            <p:custDataLst>
              <p:tags r:id="rId10"/>
            </p:custDataLst>
          </p:nvPr>
        </p:nvSpPr>
        <p:spPr>
          <a:xfrm>
            <a:off x="7235825" y="2284413"/>
            <a:ext cx="1201738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35" tIns="45717" rIns="91435" bIns="4571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912495" eaLnBrk="1" hangingPunct="1">
              <a:spcBef>
                <a:spcPct val="0"/>
              </a:spcBef>
            </a:pP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six</a:t>
            </a: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ty</a:t>
            </a:r>
            <a:endParaRPr lang="en-US" altLang="zh-CN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228" name="Text Box 12"/>
          <p:cNvSpPr/>
          <p:nvPr>
            <p:custDataLst>
              <p:tags r:id="rId11"/>
            </p:custDataLst>
          </p:nvPr>
        </p:nvSpPr>
        <p:spPr>
          <a:xfrm>
            <a:off x="611188" y="4300538"/>
            <a:ext cx="179387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35" tIns="45717" rIns="91435" bIns="4571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912495" eaLnBrk="1" hangingPunct="1">
              <a:spcBef>
                <a:spcPct val="0"/>
              </a:spcBef>
            </a:pP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seven</a:t>
            </a: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ty</a:t>
            </a:r>
            <a:endParaRPr lang="en-US" altLang="zh-CN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229" name="Text Box 13"/>
          <p:cNvSpPr/>
          <p:nvPr>
            <p:custDataLst>
              <p:tags r:id="rId12"/>
            </p:custDataLst>
          </p:nvPr>
        </p:nvSpPr>
        <p:spPr>
          <a:xfrm>
            <a:off x="3924300" y="4227513"/>
            <a:ext cx="151130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35" tIns="45717" rIns="91435" bIns="4571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912495" eaLnBrk="1" hangingPunct="1">
              <a:spcBef>
                <a:spcPct val="0"/>
              </a:spcBef>
            </a:pP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eigh</a:t>
            </a: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ty</a:t>
            </a:r>
            <a:endParaRPr lang="en-US" altLang="zh-CN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230" name="Text Box 14"/>
          <p:cNvSpPr/>
          <p:nvPr>
            <p:custDataLst>
              <p:tags r:id="rId13"/>
            </p:custDataLst>
          </p:nvPr>
        </p:nvSpPr>
        <p:spPr>
          <a:xfrm>
            <a:off x="2627313" y="2284413"/>
            <a:ext cx="125571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35" tIns="45717" rIns="91435" bIns="4571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912495" eaLnBrk="1" hangingPunct="1">
              <a:spcBef>
                <a:spcPct val="0"/>
              </a:spcBef>
            </a:pPr>
            <a:r>
              <a:rPr lang="en-US" altLang="zh-CN" sz="4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for</a:t>
            </a: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ty</a:t>
            </a:r>
            <a:endParaRPr lang="en-US" altLang="zh-CN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231" name="Text Box 15"/>
          <p:cNvSpPr/>
          <p:nvPr>
            <p:custDataLst>
              <p:tags r:id="rId14"/>
            </p:custDataLst>
          </p:nvPr>
        </p:nvSpPr>
        <p:spPr>
          <a:xfrm>
            <a:off x="5364163" y="2284413"/>
            <a:ext cx="1087437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35" tIns="45717" rIns="91435" bIns="4571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912495" eaLnBrk="1" hangingPunct="1">
              <a:spcBef>
                <a:spcPct val="0"/>
              </a:spcBef>
            </a:pP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fif</a:t>
            </a: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ty</a:t>
            </a:r>
            <a:endParaRPr lang="en-US" altLang="zh-CN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1280" name="Picture 8" descr="u=767124256,2340406559&amp;fm=52&amp;gp=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372225" y="2932113"/>
            <a:ext cx="22463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 Box 10"/>
          <p:cNvSpPr/>
          <p:nvPr>
            <p:custDataLst>
              <p:tags r:id="rId16"/>
            </p:custDataLst>
          </p:nvPr>
        </p:nvSpPr>
        <p:spPr>
          <a:xfrm>
            <a:off x="6877050" y="4156075"/>
            <a:ext cx="1539875" cy="700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35" tIns="45717" rIns="91435" bIns="4571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912495" eaLnBrk="1" hangingPunct="1">
              <a:spcBef>
                <a:spcPct val="0"/>
              </a:spcBef>
            </a:pP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nine</a:t>
            </a: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ty</a:t>
            </a:r>
            <a:endParaRPr lang="en-US" altLang="zh-CN" sz="40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 fill="hold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8" grpId="0" animBg="1"/>
      <p:bldP spid="9229" grpId="0" animBg="1"/>
      <p:bldP spid="9231" grpId="0" animBg="1"/>
      <p:bldP spid="92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492500" y="123825"/>
            <a:ext cx="332263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dirty="0" smtClean="0">
                <a:solidFill>
                  <a:srgbClr val="000000"/>
                </a:solidFill>
              </a:rPr>
              <a:t>几 十 几</a:t>
            </a:r>
          </a:p>
        </p:txBody>
      </p:sp>
      <p:sp>
        <p:nvSpPr>
          <p:cNvPr id="12291" name="Text Box 1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888" y="1290638"/>
            <a:ext cx="29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rgbClr val="009999"/>
                </a:solidFill>
                <a:ea typeface="宋体" panose="02010600030101010101" pitchFamily="2" charset="-122"/>
              </a:rPr>
              <a:t> </a:t>
            </a:r>
            <a:endParaRPr lang="en-US" altLang="zh-CN" sz="3600" b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12292" name="燕尾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Pre-listening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93" name="Text Box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63713" y="1131888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>
                <a:ea typeface="宋体" panose="02010600030101010101" pitchFamily="2" charset="-122"/>
              </a:rPr>
              <a:t>21</a:t>
            </a:r>
          </a:p>
        </p:txBody>
      </p:sp>
      <p:sp>
        <p:nvSpPr>
          <p:cNvPr id="12294" name="Text Box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1924050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>
                <a:ea typeface="宋体" panose="02010600030101010101" pitchFamily="2" charset="-122"/>
              </a:rPr>
              <a:t>33</a:t>
            </a:r>
          </a:p>
        </p:txBody>
      </p:sp>
      <p:sp>
        <p:nvSpPr>
          <p:cNvPr id="12295" name="Text Box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63713" y="2643188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>
                <a:ea typeface="宋体" panose="02010600030101010101" pitchFamily="2" charset="-122"/>
              </a:rPr>
              <a:t>46</a:t>
            </a:r>
          </a:p>
        </p:txBody>
      </p:sp>
      <p:sp>
        <p:nvSpPr>
          <p:cNvPr id="12296" name="Text Box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1131888"/>
            <a:ext cx="235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dirty="0">
                <a:ea typeface="宋体" panose="02010600030101010101" pitchFamily="2" charset="-122"/>
              </a:rPr>
              <a:t>twenty</a:t>
            </a:r>
            <a:r>
              <a:rPr lang="en-US" altLang="zh-CN" sz="3600" dirty="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r>
              <a:rPr lang="en-US" altLang="zh-CN" sz="3600" dirty="0">
                <a:ea typeface="宋体" panose="02010600030101010101" pitchFamily="2" charset="-122"/>
              </a:rPr>
              <a:t>one </a:t>
            </a:r>
          </a:p>
        </p:txBody>
      </p:sp>
      <p:sp>
        <p:nvSpPr>
          <p:cNvPr id="12297" name="Text Box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48038" y="1924050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>
                <a:ea typeface="宋体" panose="02010600030101010101" pitchFamily="2" charset="-122"/>
              </a:rPr>
              <a:t>thirty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r>
              <a:rPr lang="en-US" altLang="zh-CN" sz="3600">
                <a:ea typeface="宋体" panose="02010600030101010101" pitchFamily="2" charset="-122"/>
              </a:rPr>
              <a:t>three</a:t>
            </a:r>
          </a:p>
        </p:txBody>
      </p:sp>
      <p:sp>
        <p:nvSpPr>
          <p:cNvPr id="12298" name="Text Box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9475" y="2643188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>
                <a:ea typeface="宋体" panose="02010600030101010101" pitchFamily="2" charset="-122"/>
              </a:rPr>
              <a:t>forty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r>
              <a:rPr lang="en-US" altLang="zh-CN" sz="3600">
                <a:ea typeface="宋体" panose="02010600030101010101" pitchFamily="2" charset="-122"/>
              </a:rPr>
              <a:t>six</a:t>
            </a:r>
          </a:p>
        </p:txBody>
      </p:sp>
      <p:sp>
        <p:nvSpPr>
          <p:cNvPr id="12299" name="Text Box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63713" y="3363913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>
                <a:ea typeface="宋体" panose="02010600030101010101" pitchFamily="2" charset="-122"/>
              </a:rPr>
              <a:t>68</a:t>
            </a:r>
          </a:p>
        </p:txBody>
      </p:sp>
      <p:sp>
        <p:nvSpPr>
          <p:cNvPr id="12300" name="Text Box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76600" y="3292475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>
                <a:ea typeface="宋体" panose="02010600030101010101" pitchFamily="2" charset="-122"/>
              </a:rPr>
              <a:t>sixty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r>
              <a:rPr lang="en-US" altLang="zh-CN" sz="3600">
                <a:ea typeface="宋体" panose="02010600030101010101" pitchFamily="2" charset="-122"/>
              </a:rPr>
              <a:t>eight</a:t>
            </a:r>
          </a:p>
        </p:txBody>
      </p:sp>
      <p:sp>
        <p:nvSpPr>
          <p:cNvPr id="12301" name="Text Box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48038" y="4084638"/>
            <a:ext cx="216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>
                <a:ea typeface="宋体" panose="02010600030101010101" pitchFamily="2" charset="-122"/>
              </a:rPr>
              <a:t>ninety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r>
              <a:rPr lang="en-US" altLang="zh-CN" sz="3600">
                <a:ea typeface="宋体" panose="02010600030101010101" pitchFamily="2" charset="-122"/>
              </a:rPr>
              <a:t>two</a:t>
            </a:r>
          </a:p>
        </p:txBody>
      </p:sp>
      <p:sp>
        <p:nvSpPr>
          <p:cNvPr id="12302" name="Text Box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415607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>
                <a:ea typeface="宋体" panose="02010600030101010101" pitchFamily="2" charset="-122"/>
              </a:rPr>
              <a:t>92</a:t>
            </a: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276600" y="123825"/>
            <a:ext cx="4114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smtClean="0">
                <a:ea typeface="宋体" panose="02010600030101010101" pitchFamily="2" charset="-122"/>
              </a:rPr>
              <a:t>看 谁 反 应 快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1267" name="Text Box 4"/>
          <p:cNvSpPr/>
          <p:nvPr>
            <p:custDataLst>
              <p:tags r:id="rId2"/>
            </p:custDataLst>
          </p:nvPr>
        </p:nvSpPr>
        <p:spPr>
          <a:xfrm>
            <a:off x="1187450" y="842963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18C3B"/>
                </a:solidFill>
                <a:ea typeface="宋体" panose="02010600030101010101" pitchFamily="2" charset="-122"/>
                <a:sym typeface="Wingdings" panose="05000000000000000000"/>
              </a:rPr>
              <a:t>20</a:t>
            </a:r>
            <a:endParaRPr lang="en-US" altLang="zh-CN" sz="5100" b="1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68" name="Text Box 5"/>
          <p:cNvSpPr/>
          <p:nvPr>
            <p:custDataLst>
              <p:tags r:id="rId3"/>
            </p:custDataLst>
          </p:nvPr>
        </p:nvSpPr>
        <p:spPr>
          <a:xfrm>
            <a:off x="2843213" y="1130300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ea typeface="宋体" panose="02010600030101010101" pitchFamily="2" charset="-122"/>
                <a:sym typeface="Wingdings" panose="05000000000000000000"/>
              </a:rPr>
              <a:t>30</a:t>
            </a:r>
            <a:endParaRPr lang="en-US" altLang="zh-CN" sz="5100" b="1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11269" name="Text Box 6"/>
          <p:cNvSpPr/>
          <p:nvPr>
            <p:custDataLst>
              <p:tags r:id="rId4"/>
            </p:custDataLst>
          </p:nvPr>
        </p:nvSpPr>
        <p:spPr>
          <a:xfrm>
            <a:off x="4932363" y="4010025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33FF"/>
                </a:solidFill>
                <a:ea typeface="宋体" panose="02010600030101010101" pitchFamily="2" charset="-122"/>
                <a:sym typeface="Wingdings" panose="05000000000000000000"/>
              </a:rPr>
              <a:t>50</a:t>
            </a:r>
            <a:endParaRPr lang="en-US" altLang="zh-CN" sz="5100" b="1">
              <a:solidFill>
                <a:srgbClr val="9933FF"/>
              </a:solidFill>
              <a:ea typeface="宋体" panose="02010600030101010101" pitchFamily="2" charset="-122"/>
            </a:endParaRPr>
          </a:p>
        </p:txBody>
      </p:sp>
      <p:sp>
        <p:nvSpPr>
          <p:cNvPr id="11270" name="Text Box 7"/>
          <p:cNvSpPr/>
          <p:nvPr>
            <p:custDataLst>
              <p:tags r:id="rId5"/>
            </p:custDataLst>
          </p:nvPr>
        </p:nvSpPr>
        <p:spPr>
          <a:xfrm>
            <a:off x="3851275" y="842963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CC"/>
                </a:solidFill>
                <a:ea typeface="宋体" panose="02010600030101010101" pitchFamily="2" charset="-122"/>
                <a:sym typeface="Wingdings" panose="05000000000000000000"/>
              </a:rPr>
              <a:t>40</a:t>
            </a:r>
            <a:endParaRPr lang="en-US" altLang="zh-CN" sz="5100" b="1">
              <a:solidFill>
                <a:srgbClr val="CC00CC"/>
              </a:solidFill>
              <a:ea typeface="宋体" panose="02010600030101010101" pitchFamily="2" charset="-122"/>
            </a:endParaRPr>
          </a:p>
        </p:txBody>
      </p:sp>
      <p:sp>
        <p:nvSpPr>
          <p:cNvPr id="11271" name="Text Box 8"/>
          <p:cNvSpPr/>
          <p:nvPr>
            <p:custDataLst>
              <p:tags r:id="rId6"/>
            </p:custDataLst>
          </p:nvPr>
        </p:nvSpPr>
        <p:spPr>
          <a:xfrm>
            <a:off x="1908175" y="1562100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21</a:t>
            </a:r>
            <a:endParaRPr lang="en-US" altLang="zh-CN" sz="5100" b="1">
              <a:ea typeface="宋体" panose="02010600030101010101" pitchFamily="2" charset="-122"/>
            </a:endParaRPr>
          </a:p>
        </p:txBody>
      </p:sp>
      <p:sp>
        <p:nvSpPr>
          <p:cNvPr id="11272" name="Text Box 9"/>
          <p:cNvSpPr/>
          <p:nvPr>
            <p:custDataLst>
              <p:tags r:id="rId7"/>
            </p:custDataLst>
          </p:nvPr>
        </p:nvSpPr>
        <p:spPr>
          <a:xfrm>
            <a:off x="3059113" y="2354263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70</a:t>
            </a:r>
            <a:endParaRPr lang="en-US" altLang="zh-CN" sz="5100" b="1">
              <a:ea typeface="宋体" panose="02010600030101010101" pitchFamily="2" charset="-122"/>
            </a:endParaRPr>
          </a:p>
        </p:txBody>
      </p:sp>
      <p:sp>
        <p:nvSpPr>
          <p:cNvPr id="11273" name="Text Box 10"/>
          <p:cNvSpPr/>
          <p:nvPr>
            <p:custDataLst>
              <p:tags r:id="rId8"/>
            </p:custDataLst>
          </p:nvPr>
        </p:nvSpPr>
        <p:spPr>
          <a:xfrm>
            <a:off x="6227763" y="1058863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ea typeface="宋体" panose="02010600030101010101" pitchFamily="2" charset="-122"/>
                <a:sym typeface="Wingdings" panose="05000000000000000000"/>
              </a:rPr>
              <a:t>80</a:t>
            </a:r>
            <a:endParaRPr lang="en-US" altLang="zh-CN" sz="5100" b="1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11274" name="Text Box 11"/>
          <p:cNvSpPr/>
          <p:nvPr>
            <p:custDataLst>
              <p:tags r:id="rId9"/>
            </p:custDataLst>
          </p:nvPr>
        </p:nvSpPr>
        <p:spPr>
          <a:xfrm>
            <a:off x="1474788" y="3794125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ea typeface="宋体" panose="02010600030101010101" pitchFamily="2" charset="-122"/>
                <a:sym typeface="Wingdings" panose="05000000000000000000"/>
              </a:rPr>
              <a:t>33</a:t>
            </a:r>
            <a:endParaRPr lang="en-US" altLang="zh-CN" sz="5100" b="1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11275" name="Text Box 12"/>
          <p:cNvSpPr/>
          <p:nvPr>
            <p:custDataLst>
              <p:tags r:id="rId10"/>
            </p:custDataLst>
          </p:nvPr>
        </p:nvSpPr>
        <p:spPr>
          <a:xfrm>
            <a:off x="1547813" y="2570163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50021"/>
                </a:solidFill>
                <a:ea typeface="宋体" panose="02010600030101010101" pitchFamily="2" charset="-122"/>
                <a:sym typeface="Wingdings" panose="05000000000000000000"/>
              </a:rPr>
              <a:t>90</a:t>
            </a:r>
            <a:endParaRPr lang="en-US" altLang="zh-CN" sz="5100" b="1">
              <a:solidFill>
                <a:srgbClr val="A50021"/>
              </a:solidFill>
              <a:ea typeface="宋体" panose="02010600030101010101" pitchFamily="2" charset="-122"/>
            </a:endParaRPr>
          </a:p>
        </p:txBody>
      </p:sp>
      <p:sp>
        <p:nvSpPr>
          <p:cNvPr id="11276" name="Text Box 13"/>
          <p:cNvSpPr/>
          <p:nvPr>
            <p:custDataLst>
              <p:tags r:id="rId11"/>
            </p:custDataLst>
          </p:nvPr>
        </p:nvSpPr>
        <p:spPr>
          <a:xfrm>
            <a:off x="3995738" y="3506788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50021"/>
                </a:solidFill>
                <a:ea typeface="宋体" panose="02010600030101010101" pitchFamily="2" charset="-122"/>
                <a:sym typeface="Wingdings" panose="05000000000000000000"/>
              </a:rPr>
              <a:t>88</a:t>
            </a:r>
            <a:endParaRPr lang="en-US" altLang="zh-CN" sz="5100" b="1">
              <a:solidFill>
                <a:srgbClr val="A50021"/>
              </a:solidFill>
              <a:ea typeface="宋体" panose="02010600030101010101" pitchFamily="2" charset="-122"/>
            </a:endParaRPr>
          </a:p>
        </p:txBody>
      </p:sp>
      <p:sp>
        <p:nvSpPr>
          <p:cNvPr id="11277" name="Text Box 14"/>
          <p:cNvSpPr/>
          <p:nvPr>
            <p:custDataLst>
              <p:tags r:id="rId12"/>
            </p:custDataLst>
          </p:nvPr>
        </p:nvSpPr>
        <p:spPr>
          <a:xfrm>
            <a:off x="2843213" y="3651250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18C3B"/>
                </a:solidFill>
                <a:ea typeface="宋体" panose="02010600030101010101" pitchFamily="2" charset="-122"/>
                <a:sym typeface="Wingdings" panose="05000000000000000000"/>
              </a:rPr>
              <a:t>56</a:t>
            </a:r>
            <a:endParaRPr lang="en-US" altLang="zh-CN" sz="5100" b="1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1278" name="Text Box 15"/>
          <p:cNvSpPr/>
          <p:nvPr>
            <p:custDataLst>
              <p:tags r:id="rId13"/>
            </p:custDataLst>
          </p:nvPr>
        </p:nvSpPr>
        <p:spPr>
          <a:xfrm>
            <a:off x="5003800" y="1274763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6600"/>
                </a:solidFill>
                <a:ea typeface="宋体" panose="02010600030101010101" pitchFamily="2" charset="-122"/>
                <a:sym typeface="Wingdings" panose="05000000000000000000"/>
              </a:rPr>
              <a:t>60</a:t>
            </a:r>
            <a:endParaRPr lang="en-US" altLang="zh-CN" sz="5100" b="1">
              <a:solidFill>
                <a:srgbClr val="996600"/>
              </a:solidFill>
              <a:ea typeface="宋体" panose="02010600030101010101" pitchFamily="2" charset="-122"/>
            </a:endParaRPr>
          </a:p>
        </p:txBody>
      </p:sp>
      <p:sp>
        <p:nvSpPr>
          <p:cNvPr id="11279" name="Text Box 16"/>
          <p:cNvSpPr/>
          <p:nvPr>
            <p:custDataLst>
              <p:tags r:id="rId14"/>
            </p:custDataLst>
          </p:nvPr>
        </p:nvSpPr>
        <p:spPr>
          <a:xfrm>
            <a:off x="5940425" y="3578225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6600"/>
                </a:solidFill>
                <a:ea typeface="宋体" panose="02010600030101010101" pitchFamily="2" charset="-122"/>
                <a:sym typeface="Wingdings" panose="05000000000000000000"/>
              </a:rPr>
              <a:t>72</a:t>
            </a:r>
            <a:endParaRPr lang="en-US" altLang="zh-CN" sz="5100" b="1">
              <a:solidFill>
                <a:srgbClr val="996600"/>
              </a:solidFill>
              <a:ea typeface="宋体" panose="02010600030101010101" pitchFamily="2" charset="-122"/>
            </a:endParaRPr>
          </a:p>
        </p:txBody>
      </p:sp>
      <p:sp>
        <p:nvSpPr>
          <p:cNvPr id="11280" name="Text Box 17"/>
          <p:cNvSpPr/>
          <p:nvPr>
            <p:custDataLst>
              <p:tags r:id="rId15"/>
            </p:custDataLst>
          </p:nvPr>
        </p:nvSpPr>
        <p:spPr>
          <a:xfrm>
            <a:off x="6659563" y="2570163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CC"/>
                </a:solidFill>
                <a:ea typeface="宋体" panose="02010600030101010101" pitchFamily="2" charset="-122"/>
                <a:sym typeface="Wingdings" panose="05000000000000000000"/>
              </a:rPr>
              <a:t>49</a:t>
            </a:r>
            <a:endParaRPr lang="en-US" altLang="zh-CN" sz="5100" b="1">
              <a:solidFill>
                <a:srgbClr val="CC00CC"/>
              </a:solidFill>
              <a:ea typeface="宋体" panose="02010600030101010101" pitchFamily="2" charset="-122"/>
            </a:endParaRPr>
          </a:p>
        </p:txBody>
      </p:sp>
      <p:sp>
        <p:nvSpPr>
          <p:cNvPr id="11281" name="Text Box 18"/>
          <p:cNvSpPr/>
          <p:nvPr>
            <p:custDataLst>
              <p:tags r:id="rId16"/>
            </p:custDataLst>
          </p:nvPr>
        </p:nvSpPr>
        <p:spPr>
          <a:xfrm>
            <a:off x="5292725" y="2498725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91</a:t>
            </a:r>
            <a:endParaRPr lang="en-US" altLang="zh-CN" sz="5100" b="1">
              <a:ea typeface="宋体" panose="02010600030101010101" pitchFamily="2" charset="-122"/>
            </a:endParaRPr>
          </a:p>
        </p:txBody>
      </p:sp>
      <p:sp>
        <p:nvSpPr>
          <p:cNvPr id="11282" name="Text Box 19"/>
          <p:cNvSpPr/>
          <p:nvPr>
            <p:custDataLst>
              <p:tags r:id="rId17"/>
            </p:custDataLst>
          </p:nvPr>
        </p:nvSpPr>
        <p:spPr>
          <a:xfrm>
            <a:off x="4140200" y="2209800"/>
            <a:ext cx="787400" cy="847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70546" tIns="35273" rIns="70546" bIns="35273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defTabSz="704850" eaLnBrk="1" hangingPunct="1">
              <a:spcBef>
                <a:spcPct val="0"/>
              </a:spcBef>
              <a:buFontTx/>
              <a:buNone/>
            </a:pPr>
            <a:r>
              <a:rPr lang="en-US" altLang="zh-CN" sz="5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18C3B"/>
                </a:solidFill>
                <a:ea typeface="宋体" panose="02010600030101010101" pitchFamily="2" charset="-122"/>
                <a:sym typeface="Wingdings" panose="05000000000000000000"/>
              </a:rPr>
              <a:t>64</a:t>
            </a:r>
            <a:endParaRPr lang="en-US" altLang="zh-CN" sz="5100" b="1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3331" name="燕尾形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Pre-listening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332" name="Text Box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w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2843213" y="195263"/>
            <a:ext cx="555466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rgbClr val="996600"/>
                </a:solidFill>
              </a:rPr>
              <a:t>Make   a   dialogue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468313" y="2643188"/>
            <a:ext cx="8229600" cy="3394075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 smtClean="0"/>
              <a:t>A: How many… </a:t>
            </a:r>
            <a:r>
              <a:rPr lang="en-US" altLang="zh-CN" sz="2800" dirty="0" smtClean="0">
                <a:solidFill>
                  <a:srgbClr val="FF0000"/>
                </a:solidFill>
              </a:rPr>
              <a:t>are there</a:t>
            </a:r>
            <a:r>
              <a:rPr lang="en-US" altLang="zh-CN" sz="2800" dirty="0" smtClean="0"/>
              <a:t> (in/at/on…)?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 smtClean="0"/>
              <a:t>B: There is/ are…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 smtClean="0"/>
              <a:t>B: How many … </a:t>
            </a:r>
            <a:r>
              <a:rPr lang="en-US" altLang="zh-CN" sz="2800" dirty="0" smtClean="0">
                <a:solidFill>
                  <a:srgbClr val="FF0000"/>
                </a:solidFill>
              </a:rPr>
              <a:t>are there</a:t>
            </a:r>
            <a:r>
              <a:rPr lang="en-US" altLang="zh-CN" sz="2800" dirty="0" smtClean="0"/>
              <a:t> (in/at/on…)?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 smtClean="0"/>
              <a:t>A: There is/ are…</a:t>
            </a:r>
          </a:p>
        </p:txBody>
      </p:sp>
      <p:sp>
        <p:nvSpPr>
          <p:cNvPr id="14340" name="燕尾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Pre-listening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4341" name="Picture 5" descr="铅笔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388" y="771525"/>
            <a:ext cx="17986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33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79613" y="771525"/>
            <a:ext cx="1797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851275" y="700088"/>
            <a:ext cx="23050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tree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227763" y="700088"/>
            <a:ext cx="25923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AutoShape 12" descr="9k=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46" name="Picture 13" descr="2345截图2018101813205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300788" y="2571750"/>
            <a:ext cx="2700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c</a:t>
            </a: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635375" y="195263"/>
            <a:ext cx="368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 smtClean="0"/>
              <a:t>New   words</a:t>
            </a:r>
          </a:p>
        </p:txBody>
      </p:sp>
      <p:sp>
        <p:nvSpPr>
          <p:cNvPr id="15363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Pre-listening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5364" name="Picture 5" descr="timgCAQRLCD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1331913" y="987425"/>
            <a:ext cx="621823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5" name="Line 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 flipV="1">
            <a:off x="1116013" y="1492250"/>
            <a:ext cx="1079500" cy="5746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Text Box 7"/>
          <p:cNvSpPr/>
          <p:nvPr>
            <p:custDataLst>
              <p:tags r:id="rId5"/>
            </p:custDataLst>
          </p:nvPr>
        </p:nvSpPr>
        <p:spPr>
          <a:xfrm>
            <a:off x="107950" y="1276350"/>
            <a:ext cx="1331913" cy="73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ea typeface="宋体" panose="02010600030101010101" pitchFamily="2" charset="-122"/>
                <a:sym typeface="Wingdings" panose="05000000000000000000"/>
              </a:rPr>
              <a:t>television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[ˈtelɪvɪʒn]</a:t>
            </a:r>
            <a:endParaRPr lang="en-US" altLang="zh-CN" sz="1600">
              <a:ea typeface="宋体" panose="02010600030101010101" pitchFamily="2" charset="-122"/>
            </a:endParaRPr>
          </a:p>
        </p:txBody>
      </p:sp>
      <p:cxnSp>
        <p:nvCxnSpPr>
          <p:cNvPr id="15367" name="Line 8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1042988" y="3363913"/>
            <a:ext cx="2449512" cy="5762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0" name="Text Box 9"/>
          <p:cNvSpPr/>
          <p:nvPr>
            <p:custDataLst>
              <p:tags r:id="rId7"/>
            </p:custDataLst>
          </p:nvPr>
        </p:nvSpPr>
        <p:spPr>
          <a:xfrm>
            <a:off x="107950" y="3795713"/>
            <a:ext cx="1331913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ea typeface="宋体" panose="02010600030101010101" pitchFamily="2" charset="-122"/>
                <a:sym typeface="Wingdings" panose="05000000000000000000"/>
              </a:rPr>
              <a:t>teacher’s desk</a:t>
            </a:r>
            <a:endParaRPr lang="en-US" altLang="zh-CN" sz="1800" b="1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cxnSp>
        <p:nvCxnSpPr>
          <p:cNvPr id="15369" name="Line 10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 flipV="1">
            <a:off x="755650" y="3292475"/>
            <a:ext cx="1223963" cy="2873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2" name="Text Box 11"/>
          <p:cNvSpPr/>
          <p:nvPr>
            <p:custDataLst>
              <p:tags r:id="rId9"/>
            </p:custDataLst>
          </p:nvPr>
        </p:nvSpPr>
        <p:spPr>
          <a:xfrm>
            <a:off x="179388" y="2571750"/>
            <a:ext cx="1331912" cy="73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>
                <a:solidFill>
                  <a:schemeClr val="hlink"/>
                </a:solidFill>
                <a:ea typeface="宋体" panose="02010600030101010101" pitchFamily="2" charset="-122"/>
              </a:rPr>
              <a:t>desk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1600" dirty="0">
                <a:ea typeface="宋体" panose="02010600030101010101" pitchFamily="2" charset="-122"/>
              </a:rPr>
              <a:t>[desk]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371" name="Line 12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V="1">
            <a:off x="4284663" y="1995488"/>
            <a:ext cx="719137" cy="12969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4" name="Text Box 13"/>
          <p:cNvSpPr/>
          <p:nvPr>
            <p:custDataLst>
              <p:tags r:id="rId11"/>
            </p:custDataLst>
          </p:nvPr>
        </p:nvSpPr>
        <p:spPr>
          <a:xfrm>
            <a:off x="4284663" y="1347788"/>
            <a:ext cx="2087562" cy="73342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>
                <a:solidFill>
                  <a:schemeClr val="hlink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800" b="1" u="sng">
                <a:solidFill>
                  <a:schemeClr val="hlink"/>
                </a:solidFill>
                <a:ea typeface="宋体" panose="02010600030101010101" pitchFamily="2" charset="-122"/>
              </a:rPr>
              <a:t>o</a:t>
            </a:r>
            <a:r>
              <a:rPr lang="en-US" altLang="zh-CN" sz="1800" b="1">
                <a:solidFill>
                  <a:schemeClr val="hlink"/>
                </a:solidFill>
                <a:ea typeface="宋体" panose="02010600030101010101" pitchFamily="2" charset="-122"/>
              </a:rPr>
              <a:t>mput</a:t>
            </a:r>
            <a:r>
              <a:rPr lang="en-US" altLang="zh-CN" sz="1800" b="1" u="sng">
                <a:solidFill>
                  <a:schemeClr val="hlink"/>
                </a:solidFill>
                <a:ea typeface="宋体" panose="02010600030101010101" pitchFamily="2" charset="-122"/>
              </a:rPr>
              <a:t>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1600">
                <a:ea typeface="宋体" panose="02010600030101010101" pitchFamily="2" charset="-122"/>
              </a:rPr>
              <a:t>[k</a:t>
            </a:r>
            <a:r>
              <a:rPr lang="en-US" altLang="zh-CN" sz="1600" u="sng">
                <a:ea typeface="宋体" panose="02010600030101010101" pitchFamily="2" charset="-122"/>
              </a:rPr>
              <a:t>ə</a:t>
            </a:r>
            <a:r>
              <a:rPr lang="en-US" altLang="zh-CN" sz="1600">
                <a:ea typeface="宋体" panose="02010600030101010101" pitchFamily="2" charset="-122"/>
              </a:rPr>
              <a:t>mˈpju:t</a:t>
            </a:r>
            <a:r>
              <a:rPr lang="en-US" altLang="zh-CN" sz="1600" u="sng">
                <a:ea typeface="宋体" panose="02010600030101010101" pitchFamily="2" charset="-122"/>
              </a:rPr>
              <a:t>ə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</a:p>
        </p:txBody>
      </p:sp>
      <p:cxnSp>
        <p:nvCxnSpPr>
          <p:cNvPr id="15373" name="Line 14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flipV="1">
            <a:off x="5724525" y="1995488"/>
            <a:ext cx="1943100" cy="647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Text Box 15"/>
          <p:cNvSpPr/>
          <p:nvPr>
            <p:custDataLst>
              <p:tags r:id="rId13"/>
            </p:custDataLst>
          </p:nvPr>
        </p:nvSpPr>
        <p:spPr>
          <a:xfrm>
            <a:off x="7667625" y="1563688"/>
            <a:ext cx="1331913" cy="779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ea typeface="宋体" panose="02010600030101010101" pitchFamily="2" charset="-122"/>
                <a:sym typeface="Wingdings" panose="05000000000000000000"/>
              </a:rPr>
              <a:t>blackb</a:t>
            </a:r>
            <a:r>
              <a:rPr lang="en-US" altLang="zh-CN" sz="1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ea typeface="宋体" panose="02010600030101010101" pitchFamily="2" charset="-122"/>
                <a:sym typeface="Wingdings" panose="05000000000000000000"/>
              </a:rPr>
              <a:t>oar</a:t>
            </a: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ea typeface="宋体" panose="02010600030101010101" pitchFamily="2" charset="-122"/>
                <a:sym typeface="Wingdings" panose="05000000000000000000"/>
              </a:rPr>
              <a:t>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[ˈblækb</a:t>
            </a:r>
            <a:r>
              <a:rPr lang="en-US" altLang="zh-CN" sz="16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ɔ:</a:t>
            </a:r>
            <a:r>
              <a:rPr lang="en-US" altLang="zh-CN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d]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 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13327" name="Text Box 18"/>
          <p:cNvSpPr/>
          <p:nvPr>
            <p:custDataLst>
              <p:tags r:id="rId14"/>
            </p:custDataLst>
          </p:nvPr>
        </p:nvSpPr>
        <p:spPr>
          <a:xfrm>
            <a:off x="2916238" y="700088"/>
            <a:ext cx="3313112" cy="51911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cl</a:t>
            </a:r>
            <a:r>
              <a:rPr lang="en-US" altLang="zh-CN"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a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ssr</a:t>
            </a:r>
            <a:r>
              <a:rPr lang="en-US" altLang="zh-CN"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oo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m 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[ˈkl</a:t>
            </a:r>
            <a:r>
              <a:rPr lang="en-US" altLang="zh-CN" sz="18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ɑ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:sr</a:t>
            </a:r>
            <a:r>
              <a:rPr lang="en-US" altLang="zh-CN" sz="18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u: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/>
              </a:rPr>
              <a:t>m]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 panose="05000000000000000000"/>
              </a:rPr>
              <a:t> </a:t>
            </a:r>
            <a:endParaRPr lang="en-US" altLang="zh-CN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5376" name="Picture 11" descr="jpe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427288"/>
            <a:ext cx="504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7" name="Line 20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V="1">
            <a:off x="7164388" y="2643188"/>
            <a:ext cx="576262" cy="1444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0" name="Text Box 21"/>
          <p:cNvSpPr/>
          <p:nvPr>
            <p:custDataLst>
              <p:tags r:id="rId17"/>
            </p:custDataLst>
          </p:nvPr>
        </p:nvSpPr>
        <p:spPr>
          <a:xfrm>
            <a:off x="7812088" y="2427288"/>
            <a:ext cx="1331912" cy="73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55C5"/>
                </a:solidFill>
                <a:ea typeface="宋体" panose="02010600030101010101" pitchFamily="2" charset="-122"/>
                <a:sym typeface="Wingdings" panose="05000000000000000000"/>
              </a:rPr>
              <a:t>map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[mæp]</a:t>
            </a:r>
            <a:endParaRPr lang="en-US" altLang="zh-CN" sz="1600">
              <a:ea typeface="宋体" panose="02010600030101010101" pitchFamily="2" charset="-122"/>
            </a:endParaRPr>
          </a:p>
        </p:txBody>
      </p:sp>
      <p:pic>
        <p:nvPicPr>
          <p:cNvPr id="15379" name="Picture 25" descr="2345截图20181017142804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3924300" y="2982913"/>
            <a:ext cx="5032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7" descr="2345截图2018101714330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877050" y="3003550"/>
            <a:ext cx="4508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81" name="Line 28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7164388" y="3435350"/>
            <a:ext cx="50323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4" name="Text Box 30"/>
          <p:cNvSpPr/>
          <p:nvPr>
            <p:custDataLst>
              <p:tags r:id="rId21"/>
            </p:custDataLst>
          </p:nvPr>
        </p:nvSpPr>
        <p:spPr>
          <a:xfrm>
            <a:off x="7667625" y="3435350"/>
            <a:ext cx="1331913" cy="73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>
                <a:solidFill>
                  <a:schemeClr val="hlink"/>
                </a:solidFill>
                <a:ea typeface="宋体" panose="02010600030101010101" pitchFamily="2" charset="-122"/>
              </a:rPr>
              <a:t>f</a:t>
            </a:r>
            <a:r>
              <a:rPr lang="en-US" altLang="zh-CN" sz="1800" b="1" u="sng">
                <a:solidFill>
                  <a:schemeClr val="hlink"/>
                </a:solidFill>
                <a:ea typeface="宋体" panose="02010600030101010101" pitchFamily="2" charset="-122"/>
              </a:rPr>
              <a:t>ur</a:t>
            </a:r>
            <a:r>
              <a:rPr lang="en-US" altLang="zh-CN" sz="1800" b="1">
                <a:solidFill>
                  <a:schemeClr val="hlink"/>
                </a:solidFill>
                <a:ea typeface="宋体" panose="02010600030101010101" pitchFamily="2" charset="-122"/>
              </a:rPr>
              <a:t>niture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1600">
                <a:ea typeface="宋体" panose="02010600030101010101" pitchFamily="2" charset="-122"/>
              </a:rPr>
              <a:t>[ˈf</a:t>
            </a:r>
            <a:r>
              <a:rPr lang="en-US" altLang="zh-CN" sz="1600" u="sng">
                <a:ea typeface="宋体" panose="02010600030101010101" pitchFamily="2" charset="-122"/>
              </a:rPr>
              <a:t>ɜ:</a:t>
            </a:r>
            <a:r>
              <a:rPr lang="en-US" altLang="zh-CN" sz="1600">
                <a:ea typeface="宋体" panose="02010600030101010101" pitchFamily="2" charset="-122"/>
              </a:rPr>
              <a:t>nɪtʃə]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15383" name="Text Box 3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p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20" grpId="0" animBg="1"/>
      <p:bldP spid="13322" grpId="0" animBg="1"/>
      <p:bldP spid="13324" grpId="0" animBg="1"/>
      <p:bldP spid="13326" grpId="0" animBg="1"/>
      <p:bldP spid="13327" grpId="0" animBg="1"/>
      <p:bldP spid="13330" grpId="0" animBg="1"/>
      <p:bldP spid="133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3924300" y="0"/>
            <a:ext cx="27463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Look at the pictures </a:t>
            </a:r>
            <a:br>
              <a:rPr lang="en-US" altLang="zh-CN" sz="20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</a:br>
            <a:r>
              <a:rPr lang="en-US" altLang="zh-CN" sz="20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and talk about them</a:t>
            </a:r>
            <a:endParaRPr lang="zh-CN" altLang="en-US" sz="2000" b="1" dirty="0" smtClean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While-listening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40" name="Text Box 8"/>
          <p:cNvSpPr/>
          <p:nvPr>
            <p:custDataLst>
              <p:tags r:id="rId3"/>
            </p:custDataLst>
          </p:nvPr>
        </p:nvSpPr>
        <p:spPr>
          <a:xfrm>
            <a:off x="1476375" y="700088"/>
            <a:ext cx="6480175" cy="711200"/>
          </a:xfrm>
          <a:prstGeom prst="rect">
            <a:avLst/>
          </a:prstGeom>
          <a:solidFill>
            <a:srgbClr val="BBE0E3"/>
          </a:solidFill>
          <a:ln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blackboard  book  classroom    computer    desk   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宋体" panose="02010600030101010101" pitchFamily="2" charset="-122"/>
                <a:sym typeface="Wingdings" panose="05000000000000000000"/>
              </a:rPr>
              <a:t> furniture     map    picture    television     wall</a:t>
            </a:r>
            <a:endParaRPr lang="en-US" altLang="zh-CN" sz="2000" b="1">
              <a:ea typeface="宋体" panose="02010600030101010101" pitchFamily="2" charset="-122"/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00113" y="1454150"/>
            <a:ext cx="76327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矩形 5"/>
          <p:cNvSpPr/>
          <p:nvPr>
            <p:custDataLst>
              <p:tags r:id="rId5"/>
            </p:custDataLst>
          </p:nvPr>
        </p:nvSpPr>
        <p:spPr>
          <a:xfrm>
            <a:off x="1835150" y="4319588"/>
            <a:ext cx="504825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4800" b="1">
                <a:solidFill>
                  <a:srgbClr val="FF0000"/>
                </a:solidFill>
                <a:ea typeface="宋体" panose="02010600030101010101" pitchFamily="2" charset="-122"/>
              </a:rPr>
              <a:t>√</a:t>
            </a:r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3" name="椭圆 3"/>
          <p:cNvSpPr/>
          <p:nvPr>
            <p:custDataLst>
              <p:tags r:id="rId6"/>
            </p:custDataLst>
          </p:nvPr>
        </p:nvSpPr>
        <p:spPr>
          <a:xfrm>
            <a:off x="1187450" y="1779588"/>
            <a:ext cx="1019175" cy="9350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4344" name="椭圆 4"/>
          <p:cNvSpPr/>
          <p:nvPr>
            <p:custDataLst>
              <p:tags r:id="rId7"/>
            </p:custDataLst>
          </p:nvPr>
        </p:nvSpPr>
        <p:spPr>
          <a:xfrm>
            <a:off x="2195513" y="2139950"/>
            <a:ext cx="876300" cy="8223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6393" name="Text Box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dl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  <p:bldP spid="14343" grpId="0" animBg="1"/>
      <p:bldP spid="143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 smtClean="0"/>
              <a:t>What is </a:t>
            </a:r>
            <a:r>
              <a:rPr lang="en-US" altLang="zh-CN" sz="3200" dirty="0" err="1" smtClean="0"/>
              <a:t>Daming</a:t>
            </a:r>
            <a:r>
              <a:rPr lang="en-US" altLang="zh-CN" sz="3200" dirty="0" smtClean="0"/>
              <a:t> and Linda talking about?</a:t>
            </a:r>
            <a:endParaRPr lang="zh-CN" altLang="en-US" sz="3200" dirty="0" smtClean="0"/>
          </a:p>
        </p:txBody>
      </p:sp>
      <p:sp>
        <p:nvSpPr>
          <p:cNvPr id="17411" name="燕尾形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7088" y="123825"/>
            <a:ext cx="3095625" cy="576263"/>
          </a:xfrm>
          <a:prstGeom prst="chevron">
            <a:avLst>
              <a:gd name="adj" fmla="val 614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7705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</a:rPr>
              <a:t>While-listening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7412" name="图片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066925"/>
            <a:ext cx="270033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 bwMode="auto">
          <a:xfrm>
            <a:off x="3779838" y="123825"/>
            <a:ext cx="43307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hlink"/>
                </a:solidFill>
              </a:rPr>
              <a:t>Listen   and   answer</a:t>
            </a:r>
            <a:endParaRPr lang="zh-CN" altLang="en-US" sz="3200" dirty="0" smtClean="0">
              <a:solidFill>
                <a:schemeClr val="hlink"/>
              </a:solidFill>
            </a:endParaRPr>
          </a:p>
        </p:txBody>
      </p:sp>
      <p:sp>
        <p:nvSpPr>
          <p:cNvPr id="15366" name="Rectangle 8"/>
          <p:cNvSpPr/>
          <p:nvPr>
            <p:custDataLst>
              <p:tags r:id="rId5"/>
            </p:custDataLst>
          </p:nvPr>
        </p:nvSpPr>
        <p:spPr>
          <a:xfrm>
            <a:off x="2627313" y="2019300"/>
            <a:ext cx="58848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marL="382905" indent="-382905" defTabSz="1022350"/>
            <a:r>
              <a:rPr lang="en-US" altLang="zh-CN" sz="2800" dirty="0">
                <a:solidFill>
                  <a:srgbClr val="1745A1"/>
                </a:solidFill>
              </a:rPr>
              <a:t>They are talking about their classrooms.</a:t>
            </a:r>
            <a:endParaRPr lang="zh-CN" altLang="en-US" sz="2800" dirty="0">
              <a:solidFill>
                <a:srgbClr val="1745A1"/>
              </a:solidFill>
            </a:endParaRPr>
          </a:p>
        </p:txBody>
      </p:sp>
      <p:sp>
        <p:nvSpPr>
          <p:cNvPr id="17415" name="Text Box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75688" y="4686300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2905" indent="-382905" defTabSz="1022350">
              <a:spcBef>
                <a:spcPct val="50000"/>
              </a:spcBef>
            </a:pPr>
            <a:r>
              <a:rPr lang="en-US" altLang="zh-CN" sz="1400"/>
              <a:t>b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教育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  <p:tag name="MH" val="20160202082519"/>
  <p:tag name="MH_LIBRARY" val="GRAPHIC"/>
  <p:tag name="MH_ORDER" val="4"/>
  <p:tag name="MH_TYPE" val="Oth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  <p:tag name="MH" val="20160202082519"/>
  <p:tag name="MH_LIBRARY" val="GRAPHIC"/>
  <p:tag name="MH_ORDER" val="4"/>
  <p:tag name="MH_TYPE" val="Oth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  <p:tag name="MH" val="20160202082519"/>
  <p:tag name="MH_LIBRARY" val="GRAPHIC"/>
  <p:tag name="MH_ORDER" val="4"/>
  <p:tag name="MH_TYPE" val="Oth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  <p:tag name="MH" val="20160202082519"/>
  <p:tag name="MH_LIBRARY" val="GRAPHIC"/>
  <p:tag name="MH_ORDER" val="4"/>
  <p:tag name="MH_TYPE" val="Other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  <p:tag name="MH" val="20160202082519"/>
  <p:tag name="MH_LIBRARY" val="GRAPHIC"/>
  <p:tag name="MH_ORDER" val="4"/>
  <p:tag name="MH_TYPE" val="Oth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  <p:tag name="MH" val="20160202082519"/>
  <p:tag name="MH_LIBRARY" val="GRAPHIC"/>
  <p:tag name="MH_ORDER" val="4"/>
  <p:tag name="MH_TYPE" val="Oth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  <p:tag name="MH" val="20160202082519"/>
  <p:tag name="MH_LIBRARY" val="GRAPHIC"/>
  <p:tag name="MH_ORDER" val="4"/>
  <p:tag name="MH_TYPE" val="Oth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heme/theme1.xml><?xml version="1.0" encoding="utf-8"?>
<a:theme xmlns:a="http://schemas.openxmlformats.org/drawingml/2006/main" name="WWW.2PPT.COM&#10;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全屏显示(16:9)</PresentationFormat>
  <Paragraphs>211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Calibri</vt:lpstr>
      <vt:lpstr>华康俪金黑W8(P)</vt:lpstr>
      <vt:lpstr>楷体</vt:lpstr>
      <vt:lpstr>Impact</vt:lpstr>
      <vt:lpstr>微软雅黑</vt:lpstr>
      <vt:lpstr>MV Boli</vt:lpstr>
      <vt:lpstr>Wingdings</vt:lpstr>
      <vt:lpstr>宋体</vt:lpstr>
      <vt:lpstr>Arial</vt:lpstr>
      <vt:lpstr>Times New Roman</vt:lpstr>
      <vt:lpstr>仿宋</vt:lpstr>
      <vt:lpstr>WWW.2PPT.COM
</vt:lpstr>
      <vt:lpstr>PowerPoint 演示文稿</vt:lpstr>
      <vt:lpstr>音    素    找    到    家</vt:lpstr>
      <vt:lpstr>Find the numbers in the picture</vt:lpstr>
      <vt:lpstr>几 十 几</vt:lpstr>
      <vt:lpstr>看 谁 反 应 快</vt:lpstr>
      <vt:lpstr>Make   a   dialogue</vt:lpstr>
      <vt:lpstr>New   words</vt:lpstr>
      <vt:lpstr>Look at the pictures  and talk about them</vt:lpstr>
      <vt:lpstr>Listen   and   answer</vt:lpstr>
      <vt:lpstr>Listen   and   complete   the   table</vt:lpstr>
      <vt:lpstr>Read   and   check（T or F）</vt:lpstr>
      <vt:lpstr>Language   points</vt:lpstr>
      <vt:lpstr>Language   points</vt:lpstr>
      <vt:lpstr>Language points</vt:lpstr>
      <vt:lpstr>Language   points</vt:lpstr>
      <vt:lpstr>Describe    the    classroom</vt:lpstr>
      <vt:lpstr>Group   work</vt:lpstr>
      <vt:lpstr>Schools   in   the   village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2016-03-10T07:57:00Z</dcterms:created>
  <dcterms:modified xsi:type="dcterms:W3CDTF">2023-01-16T16:04:04Z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882F470532424712B48D0FC7A2076068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